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58" r:id="rId4"/>
    <p:sldId id="269" r:id="rId5"/>
    <p:sldId id="259" r:id="rId6"/>
    <p:sldId id="268" r:id="rId7"/>
    <p:sldId id="265" r:id="rId8"/>
    <p:sldId id="280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7" d="100"/>
          <a:sy n="57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1368317" y="1107819"/>
            <a:ext cx="251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949830" y="1244434"/>
            <a:ext cx="4840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6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6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6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044757" y="4052577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NGÔI TRƯỜNG CỦA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355212" y="1181270"/>
            <a:ext cx="11097088" cy="1052732"/>
            <a:chOff x="1249190" y="2121095"/>
            <a:chExt cx="9944100" cy="1223573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2121095"/>
              <a:ext cx="9944100" cy="12235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577630" y="2310374"/>
              <a:ext cx="92872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hận biết được các sự việc trong tranh minh họa: Ngôi trường của em.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374572" y="345005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428701" y="2234002"/>
            <a:ext cx="11379129" cy="1456103"/>
            <a:chOff x="1218908" y="1408198"/>
            <a:chExt cx="10281429" cy="1535665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8908" y="1784190"/>
              <a:ext cx="9944100" cy="11596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473741" y="1408198"/>
              <a:ext cx="10026596" cy="1460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ựa vào tranh và lời gợi ý để nói cảm nhận của bản thân về trường mình.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355212" y="3849430"/>
            <a:ext cx="11721067" cy="1288627"/>
            <a:chOff x="1165804" y="2168630"/>
            <a:chExt cx="10742776" cy="4859024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65804" y="2168630"/>
              <a:ext cx="10134599" cy="4859024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404882" y="3004384"/>
              <a:ext cx="10503698" cy="2248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 thành và phát triển năng lực sử dụng ngôn ngữ trong việc nói về tình cảm, thái độ và mong muốn của bản thân.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F67F41-1050-A59B-A3C4-E43F0356CCD4}"/>
              </a:ext>
            </a:extLst>
          </p:cNvPr>
          <p:cNvGrpSpPr/>
          <p:nvPr/>
        </p:nvGrpSpPr>
        <p:grpSpPr>
          <a:xfrm>
            <a:off x="355212" y="5338584"/>
            <a:ext cx="11721067" cy="1288627"/>
            <a:chOff x="1165804" y="2168630"/>
            <a:chExt cx="10742776" cy="4859024"/>
          </a:xfrm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92E958B3-B3C8-EE22-B209-4D67D2A283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65804" y="2168630"/>
              <a:ext cx="10134599" cy="4859024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31E717-45BF-9B4C-9ECF-DE47B1AEB7B2}"/>
                </a:ext>
              </a:extLst>
            </p:cNvPr>
            <p:cNvSpPr/>
            <p:nvPr/>
          </p:nvSpPr>
          <p:spPr>
            <a:xfrm>
              <a:off x="1404882" y="3004383"/>
              <a:ext cx="10503698" cy="3597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ồi dưỡng tình cảm thương yêu, gắn bó đối với trường học, cảm nhận được niềm vui đến trường; có tinh thần hợp tác trong làm việc nhóm.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7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1F591-3A27-4232-9D40-AB447B9995D7}"/>
              </a:ext>
            </a:extLst>
          </p:cNvPr>
          <p:cNvSpPr txBox="1"/>
          <p:nvPr/>
        </p:nvSpPr>
        <p:spPr>
          <a:xfrm>
            <a:off x="140563" y="368302"/>
            <a:ext cx="954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13C7D-2359-485F-BD7B-F942D7FE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269" t="24561" r="14737" b="19453"/>
          <a:stretch/>
        </p:blipFill>
        <p:spPr>
          <a:xfrm>
            <a:off x="-6957" y="2133599"/>
            <a:ext cx="12191999" cy="47198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87CBB1-8222-4A27-A9BD-F2DE25383552}"/>
              </a:ext>
            </a:extLst>
          </p:cNvPr>
          <p:cNvSpPr txBox="1"/>
          <p:nvPr/>
        </p:nvSpPr>
        <p:spPr>
          <a:xfrm>
            <a:off x="140563" y="1105479"/>
            <a:ext cx="1107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B6006-40BB-4FA8-9B48-466C85FCE888}"/>
              </a:ext>
            </a:extLst>
          </p:cNvPr>
          <p:cNvSpPr txBox="1"/>
          <p:nvPr/>
        </p:nvSpPr>
        <p:spPr>
          <a:xfrm>
            <a:off x="140563" y="1842656"/>
            <a:ext cx="1029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4E3CEDA-2C56-4C15-BB6C-DF752D70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689" y="6160343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4C4176-9F79-4706-BC4E-2B2649F40DC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9EE59E7-A8B4-418C-B17A-9A0F5C7E7E5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C69C72A-A812-4926-A328-A8EFF222270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3B482C-BEE0-4E5A-A972-FC7AED5B5F45}"/>
              </a:ext>
            </a:extLst>
          </p:cNvPr>
          <p:cNvSpPr txBox="1"/>
          <p:nvPr/>
        </p:nvSpPr>
        <p:spPr>
          <a:xfrm>
            <a:off x="0" y="368302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DDB43-0516-4F5B-B23C-1F2F503EFE87}"/>
              </a:ext>
            </a:extLst>
          </p:cNvPr>
          <p:cNvSpPr txBox="1"/>
          <p:nvPr/>
        </p:nvSpPr>
        <p:spPr>
          <a:xfrm>
            <a:off x="730111" y="368302"/>
            <a:ext cx="986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48A5A-045D-459F-ACA8-66CA3D225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132182" y="4485202"/>
            <a:ext cx="3639245" cy="2259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A3D83-2973-45D7-B39F-68B7517FD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2699656" y="4783638"/>
            <a:ext cx="1816768" cy="2121420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17BC1CCE-3387-42BE-B159-0FBC7EE3586E}"/>
              </a:ext>
            </a:extLst>
          </p:cNvPr>
          <p:cNvSpPr>
            <a:spLocks noEditPoints="1"/>
          </p:cNvSpPr>
          <p:nvPr/>
        </p:nvSpPr>
        <p:spPr bwMode="auto">
          <a:xfrm rot="17111661">
            <a:off x="5331661" y="4894108"/>
            <a:ext cx="371364" cy="10983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7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9746E0-2082-48B6-BFCC-A14E2FD0B269}"/>
              </a:ext>
            </a:extLst>
          </p:cNvPr>
          <p:cNvSpPr txBox="1"/>
          <p:nvPr/>
        </p:nvSpPr>
        <p:spPr>
          <a:xfrm>
            <a:off x="849283" y="368302"/>
            <a:ext cx="967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3BE28-1745-4A78-AB71-1E5BCEA45D5F}"/>
              </a:ext>
            </a:extLst>
          </p:cNvPr>
          <p:cNvSpPr txBox="1"/>
          <p:nvPr/>
        </p:nvSpPr>
        <p:spPr>
          <a:xfrm>
            <a:off x="194618" y="915866"/>
            <a:ext cx="163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E4D81-FD33-4E16-8147-4A37BC5916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48" y="1307781"/>
            <a:ext cx="2637036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DB8E4-571A-4E6D-95C0-8349B550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/>
        </p:blipFill>
        <p:spPr>
          <a:xfrm>
            <a:off x="7594621" y="1241421"/>
            <a:ext cx="3758158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0B046B-3624-40C8-A328-49811B329CC5}"/>
              </a:ext>
            </a:extLst>
          </p:cNvPr>
          <p:cNvSpPr txBox="1"/>
          <p:nvPr/>
        </p:nvSpPr>
        <p:spPr>
          <a:xfrm>
            <a:off x="1138615" y="4178623"/>
            <a:ext cx="447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9320E-E9F1-4352-AE1D-CEF7B73E00EE}"/>
              </a:ext>
            </a:extLst>
          </p:cNvPr>
          <p:cNvSpPr txBox="1"/>
          <p:nvPr/>
        </p:nvSpPr>
        <p:spPr>
          <a:xfrm>
            <a:off x="6662058" y="4209139"/>
            <a:ext cx="552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BB41E-6ECD-4E3D-836F-0CDD4B9B6F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6215"/>
          <a:stretch/>
        </p:blipFill>
        <p:spPr>
          <a:xfrm>
            <a:off x="3694642" y="5211832"/>
            <a:ext cx="3123526" cy="17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3E9DD9-7AF1-424B-9E56-753268DEA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2FD0C-446C-44D6-8815-588289AA990A}"/>
              </a:ext>
            </a:extLst>
          </p:cNvPr>
          <p:cNvSpPr txBox="1"/>
          <p:nvPr/>
        </p:nvSpPr>
        <p:spPr>
          <a:xfrm>
            <a:off x="3574539" y="392787"/>
            <a:ext cx="81384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81E34-2552-4D16-B44C-A03A485BE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CFF526-505B-4133-B70C-9C4CA96A523A}"/>
              </a:ext>
            </a:extLst>
          </p:cNvPr>
          <p:cNvGrpSpPr/>
          <p:nvPr/>
        </p:nvGrpSpPr>
        <p:grpSpPr>
          <a:xfrm>
            <a:off x="2709186" y="1180474"/>
            <a:ext cx="8165817" cy="1426949"/>
            <a:chOff x="1249190" y="1653135"/>
            <a:chExt cx="10116604" cy="14269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4269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39022" y="1760469"/>
              <a:ext cx="99267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716280" y="2714757"/>
            <a:ext cx="11475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	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325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355212" y="1181270"/>
            <a:ext cx="11097088" cy="1052732"/>
            <a:chOff x="1249190" y="2121095"/>
            <a:chExt cx="9944100" cy="1223573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2121095"/>
              <a:ext cx="9944100" cy="12235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577630" y="2310374"/>
              <a:ext cx="92872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hận biết được các sự việc trong tranh minh họa: Ngôi trường của em.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374572" y="345005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428701" y="2234002"/>
            <a:ext cx="11379129" cy="1456103"/>
            <a:chOff x="1218908" y="1408198"/>
            <a:chExt cx="10281429" cy="1535665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8908" y="1784190"/>
              <a:ext cx="9944100" cy="11596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473741" y="1408198"/>
              <a:ext cx="10026596" cy="1460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ựa vào tranh và lời gợi ý để nói cảm nhận của bản thân về trường mình.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355212" y="3849430"/>
            <a:ext cx="11721067" cy="1288627"/>
            <a:chOff x="1165804" y="2168630"/>
            <a:chExt cx="10742776" cy="4859024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65804" y="2168630"/>
              <a:ext cx="10134599" cy="4859024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404882" y="3004384"/>
              <a:ext cx="10503698" cy="2248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 thành và phát triển năng lực sử dụng ngôn ngữ trong việc nói về tình cảm, thái độ và mong muốn của bản thân.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F67F41-1050-A59B-A3C4-E43F0356CCD4}"/>
              </a:ext>
            </a:extLst>
          </p:cNvPr>
          <p:cNvGrpSpPr/>
          <p:nvPr/>
        </p:nvGrpSpPr>
        <p:grpSpPr>
          <a:xfrm>
            <a:off x="355212" y="5338584"/>
            <a:ext cx="11721067" cy="1288627"/>
            <a:chOff x="1165804" y="2168630"/>
            <a:chExt cx="10742776" cy="4859024"/>
          </a:xfrm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92E958B3-B3C8-EE22-B209-4D67D2A283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65804" y="2168630"/>
              <a:ext cx="10134599" cy="4859024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31E717-45BF-9B4C-9ECF-DE47B1AEB7B2}"/>
                </a:ext>
              </a:extLst>
            </p:cNvPr>
            <p:cNvSpPr/>
            <p:nvPr/>
          </p:nvSpPr>
          <p:spPr>
            <a:xfrm>
              <a:off x="1404882" y="3004383"/>
              <a:ext cx="10503698" cy="3597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ồi dưỡng tình cảm thương yêu, gắn bó đối với trường học, cảm nhận được niềm vui đến trường; có tinh thần hợp tác trong làm việc nhóm.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9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368764" y="837706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8435B-C5C6-47D3-84BB-EC9C1F94AADA}"/>
              </a:ext>
            </a:extLst>
          </p:cNvPr>
          <p:cNvSpPr txBox="1"/>
          <p:nvPr/>
        </p:nvSpPr>
        <p:spPr>
          <a:xfrm>
            <a:off x="827315" y="1715160"/>
            <a:ext cx="1056680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57.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437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Van Thang</cp:lastModifiedBy>
  <cp:revision>146</cp:revision>
  <dcterms:created xsi:type="dcterms:W3CDTF">2021-06-15T15:52:51Z</dcterms:created>
  <dcterms:modified xsi:type="dcterms:W3CDTF">2023-10-09T15:27:36Z</dcterms:modified>
</cp:coreProperties>
</file>