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4"/>
  </p:notesMasterIdLst>
  <p:sldIdLst>
    <p:sldId id="256" r:id="rId3"/>
    <p:sldId id="290" r:id="rId4"/>
    <p:sldId id="270" r:id="rId5"/>
    <p:sldId id="271" r:id="rId6"/>
    <p:sldId id="284" r:id="rId7"/>
    <p:sldId id="292" r:id="rId8"/>
    <p:sldId id="291" r:id="rId9"/>
    <p:sldId id="285" r:id="rId10"/>
    <p:sldId id="274" r:id="rId11"/>
    <p:sldId id="293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CBDB-71CE-45A7-A316-ED66401B381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14E23-26E1-479C-B03D-4E7E2915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5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54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54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6873" y="-816240"/>
            <a:ext cx="1859269" cy="346509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-192504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2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52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911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6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89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2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6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32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7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96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3701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4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30421" y="2411570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498910" y="4180286"/>
            <a:ext cx="6483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TOÀN KHI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Ở TRƯỜNG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6280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329863" y="22512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490560" y="6103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school children in front of the school Vector Image | Animation  schools, School illustration, Student cartoon">
            <a:extLst>
              <a:ext uri="{FF2B5EF4-FFF2-40B4-BE49-F238E27FC236}">
                <a16:creationId xmlns:a16="http://schemas.microsoft.com/office/drawing/2014/main" id="{0BF4FBF8-0B3C-714B-AFEF-3F2C0430E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222" r="379" b="7603"/>
          <a:stretch/>
        </p:blipFill>
        <p:spPr bwMode="auto">
          <a:xfrm>
            <a:off x="7247004" y="1974865"/>
            <a:ext cx="4627680" cy="4282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3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610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66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88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1725827" y="195383"/>
            <a:ext cx="929280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8808BC-43C8-6A42-BE9C-5AA8183F2429}"/>
              </a:ext>
            </a:extLst>
          </p:cNvPr>
          <p:cNvGrpSpPr/>
          <p:nvPr/>
        </p:nvGrpSpPr>
        <p:grpSpPr>
          <a:xfrm>
            <a:off x="2976381" y="1327231"/>
            <a:ext cx="6340838" cy="5223471"/>
            <a:chOff x="2976381" y="1327231"/>
            <a:chExt cx="6340838" cy="52234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F92DCF-8ACB-9B48-86AD-32B54C0081B7}"/>
                </a:ext>
              </a:extLst>
            </p:cNvPr>
            <p:cNvGrpSpPr/>
            <p:nvPr/>
          </p:nvGrpSpPr>
          <p:grpSpPr>
            <a:xfrm>
              <a:off x="2976381" y="1327231"/>
              <a:ext cx="6340838" cy="5223471"/>
              <a:chOff x="2976381" y="1327231"/>
              <a:chExt cx="6340838" cy="522347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0A6BF7F-9B06-444A-989C-B2FB6B04B891}"/>
                  </a:ext>
                </a:extLst>
              </p:cNvPr>
              <p:cNvGrpSpPr/>
              <p:nvPr/>
            </p:nvGrpSpPr>
            <p:grpSpPr>
              <a:xfrm>
                <a:off x="2976381" y="1327231"/>
                <a:ext cx="6340838" cy="5223471"/>
                <a:chOff x="2976381" y="1327231"/>
                <a:chExt cx="6340838" cy="5223471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D8E6A830-1C8E-6844-B28B-871D494BE8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077" b="96805" l="9763" r="92469">
                              <a14:foregroundMark x1="28870" y1="14377" x2="28870" y2="2236"/>
                              <a14:foregroundMark x1="90098" y1="19010" x2="91074" y2="19329"/>
                              <a14:foregroundMark x1="92608" y1="39776" x2="92608" y2="39776"/>
                              <a14:foregroundMark x1="92608" y1="17572" x2="92608" y2="17572"/>
                              <a14:foregroundMark x1="58856" y1="92013" x2="45746" y2="92332"/>
                              <a14:foregroundMark x1="45746" y1="96805" x2="45746" y2="96805"/>
                            </a14:backgroundRemoval>
                          </a14:imgEffect>
                          <a14:imgEffect>
                            <a14:sharpenSoften amount="49000"/>
                          </a14:imgEffect>
                          <a14:imgEffect>
                            <a14:brightnessContrast contrast="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6381" y="1327231"/>
                  <a:ext cx="6340838" cy="5223471"/>
                </a:xfrm>
                <a:prstGeom prst="rect">
                  <a:avLst/>
                </a:prstGeom>
              </p:spPr>
            </p:pic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1012FC9-DED9-744A-A8DA-9908FF252976}"/>
                    </a:ext>
                  </a:extLst>
                </p:cNvPr>
                <p:cNvGrpSpPr/>
                <p:nvPr/>
              </p:nvGrpSpPr>
              <p:grpSpPr>
                <a:xfrm>
                  <a:off x="5407655" y="5384452"/>
                  <a:ext cx="1765795" cy="594815"/>
                  <a:chOff x="5407655" y="5384452"/>
                  <a:chExt cx="1765795" cy="594815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64C9F4C-91D4-DE49-937A-237436498C6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3132" y="5411448"/>
                    <a:ext cx="1374842" cy="567819"/>
                  </a:xfrm>
                  <a:prstGeom prst="rect">
                    <a:avLst/>
                  </a:prstGeom>
                  <a:solidFill>
                    <a:srgbClr val="BC6F36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C298983-8849-6946-A036-C6C2193E0326}"/>
                      </a:ext>
                    </a:extLst>
                  </p:cNvPr>
                  <p:cNvSpPr/>
                  <p:nvPr/>
                </p:nvSpPr>
                <p:spPr>
                  <a:xfrm>
                    <a:off x="5407655" y="5384452"/>
                    <a:ext cx="1765795" cy="584775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V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VỆ SINH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V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SÂN TRƯỜNG</a:t>
                    </a:r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D739230-A277-2742-B539-D76D2767DEF2}"/>
                    </a:ext>
                  </a:extLst>
                </p:cNvPr>
                <p:cNvSpPr/>
                <p:nvPr/>
              </p:nvSpPr>
              <p:spPr>
                <a:xfrm>
                  <a:off x="4481185" y="1537752"/>
                  <a:ext cx="562582" cy="667317"/>
                </a:xfrm>
                <a:custGeom>
                  <a:avLst/>
                  <a:gdLst>
                    <a:gd name="connsiteX0" fmla="*/ 90815 w 562582"/>
                    <a:gd name="connsiteY0" fmla="*/ 600141 h 667317"/>
                    <a:gd name="connsiteX1" fmla="*/ 663 w 562582"/>
                    <a:gd name="connsiteY1" fmla="*/ 278169 h 667317"/>
                    <a:gd name="connsiteX2" fmla="*/ 116573 w 562582"/>
                    <a:gd name="connsiteY2" fmla="*/ 20592 h 667317"/>
                    <a:gd name="connsiteX3" fmla="*/ 322635 w 562582"/>
                    <a:gd name="connsiteY3" fmla="*/ 20592 h 667317"/>
                    <a:gd name="connsiteX4" fmla="*/ 502939 w 562582"/>
                    <a:gd name="connsiteY4" fmla="*/ 59228 h 667317"/>
                    <a:gd name="connsiteX5" fmla="*/ 554454 w 562582"/>
                    <a:gd name="connsiteY5" fmla="*/ 162259 h 667317"/>
                    <a:gd name="connsiteX6" fmla="*/ 554454 w 562582"/>
                    <a:gd name="connsiteY6" fmla="*/ 548625 h 667317"/>
                    <a:gd name="connsiteX7" fmla="*/ 477181 w 562582"/>
                    <a:gd name="connsiteY7" fmla="*/ 664535 h 667317"/>
                    <a:gd name="connsiteX8" fmla="*/ 90815 w 562582"/>
                    <a:gd name="connsiteY8" fmla="*/ 600141 h 66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2582" h="667317">
                      <a:moveTo>
                        <a:pt x="90815" y="600141"/>
                      </a:moveTo>
                      <a:cubicBezTo>
                        <a:pt x="11395" y="535747"/>
                        <a:pt x="-3630" y="374761"/>
                        <a:pt x="663" y="278169"/>
                      </a:cubicBezTo>
                      <a:cubicBezTo>
                        <a:pt x="4956" y="181577"/>
                        <a:pt x="62911" y="63521"/>
                        <a:pt x="116573" y="20592"/>
                      </a:cubicBezTo>
                      <a:cubicBezTo>
                        <a:pt x="170235" y="-22337"/>
                        <a:pt x="258241" y="14153"/>
                        <a:pt x="322635" y="20592"/>
                      </a:cubicBezTo>
                      <a:cubicBezTo>
                        <a:pt x="387029" y="27031"/>
                        <a:pt x="464303" y="35617"/>
                        <a:pt x="502939" y="59228"/>
                      </a:cubicBezTo>
                      <a:cubicBezTo>
                        <a:pt x="541575" y="82839"/>
                        <a:pt x="545868" y="80693"/>
                        <a:pt x="554454" y="162259"/>
                      </a:cubicBezTo>
                      <a:cubicBezTo>
                        <a:pt x="563040" y="243825"/>
                        <a:pt x="567333" y="464912"/>
                        <a:pt x="554454" y="548625"/>
                      </a:cubicBezTo>
                      <a:cubicBezTo>
                        <a:pt x="541575" y="632338"/>
                        <a:pt x="556601" y="655949"/>
                        <a:pt x="477181" y="664535"/>
                      </a:cubicBezTo>
                      <a:cubicBezTo>
                        <a:pt x="397761" y="673121"/>
                        <a:pt x="170235" y="664535"/>
                        <a:pt x="90815" y="600141"/>
                      </a:cubicBezTo>
                      <a:close/>
                    </a:path>
                  </a:pathLst>
                </a:custGeom>
                <a:solidFill>
                  <a:srgbClr val="64BD9B"/>
                </a:solidFill>
                <a:ln>
                  <a:solidFill>
                    <a:srgbClr val="64BD9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2A3DEF9-F2A0-DE42-9BDE-19E8CF7902EB}"/>
                  </a:ext>
                </a:extLst>
              </p:cNvPr>
              <p:cNvSpPr/>
              <p:nvPr/>
            </p:nvSpPr>
            <p:spPr>
              <a:xfrm>
                <a:off x="7356385" y="1501028"/>
                <a:ext cx="562582" cy="667317"/>
              </a:xfrm>
              <a:custGeom>
                <a:avLst/>
                <a:gdLst>
                  <a:gd name="connsiteX0" fmla="*/ 90815 w 562582"/>
                  <a:gd name="connsiteY0" fmla="*/ 600141 h 667317"/>
                  <a:gd name="connsiteX1" fmla="*/ 663 w 562582"/>
                  <a:gd name="connsiteY1" fmla="*/ 278169 h 667317"/>
                  <a:gd name="connsiteX2" fmla="*/ 116573 w 562582"/>
                  <a:gd name="connsiteY2" fmla="*/ 20592 h 667317"/>
                  <a:gd name="connsiteX3" fmla="*/ 322635 w 562582"/>
                  <a:gd name="connsiteY3" fmla="*/ 20592 h 667317"/>
                  <a:gd name="connsiteX4" fmla="*/ 502939 w 562582"/>
                  <a:gd name="connsiteY4" fmla="*/ 59228 h 667317"/>
                  <a:gd name="connsiteX5" fmla="*/ 554454 w 562582"/>
                  <a:gd name="connsiteY5" fmla="*/ 162259 h 667317"/>
                  <a:gd name="connsiteX6" fmla="*/ 554454 w 562582"/>
                  <a:gd name="connsiteY6" fmla="*/ 548625 h 667317"/>
                  <a:gd name="connsiteX7" fmla="*/ 477181 w 562582"/>
                  <a:gd name="connsiteY7" fmla="*/ 664535 h 667317"/>
                  <a:gd name="connsiteX8" fmla="*/ 90815 w 562582"/>
                  <a:gd name="connsiteY8" fmla="*/ 600141 h 66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2582" h="667317">
                    <a:moveTo>
                      <a:pt x="90815" y="600141"/>
                    </a:moveTo>
                    <a:cubicBezTo>
                      <a:pt x="11395" y="535747"/>
                      <a:pt x="-3630" y="374761"/>
                      <a:pt x="663" y="278169"/>
                    </a:cubicBezTo>
                    <a:cubicBezTo>
                      <a:pt x="4956" y="181577"/>
                      <a:pt x="62911" y="63521"/>
                      <a:pt x="116573" y="20592"/>
                    </a:cubicBezTo>
                    <a:cubicBezTo>
                      <a:pt x="170235" y="-22337"/>
                      <a:pt x="258241" y="14153"/>
                      <a:pt x="322635" y="20592"/>
                    </a:cubicBezTo>
                    <a:cubicBezTo>
                      <a:pt x="387029" y="27031"/>
                      <a:pt x="464303" y="35617"/>
                      <a:pt x="502939" y="59228"/>
                    </a:cubicBezTo>
                    <a:cubicBezTo>
                      <a:pt x="541575" y="82839"/>
                      <a:pt x="545868" y="80693"/>
                      <a:pt x="554454" y="162259"/>
                    </a:cubicBezTo>
                    <a:cubicBezTo>
                      <a:pt x="563040" y="243825"/>
                      <a:pt x="567333" y="464912"/>
                      <a:pt x="554454" y="548625"/>
                    </a:cubicBezTo>
                    <a:cubicBezTo>
                      <a:pt x="541575" y="632338"/>
                      <a:pt x="556601" y="655949"/>
                      <a:pt x="477181" y="664535"/>
                    </a:cubicBezTo>
                    <a:cubicBezTo>
                      <a:pt x="397761" y="673121"/>
                      <a:pt x="170235" y="664535"/>
                      <a:pt x="90815" y="600141"/>
                    </a:cubicBezTo>
                    <a:close/>
                  </a:path>
                </a:pathLst>
              </a:custGeom>
              <a:solidFill>
                <a:srgbClr val="EF6376"/>
              </a:solidFill>
              <a:ln>
                <a:solidFill>
                  <a:srgbClr val="EF6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2F4794-CD33-EC46-9C43-27BE5AD0E331}"/>
                </a:ext>
              </a:extLst>
            </p:cNvPr>
            <p:cNvSpPr txBox="1"/>
            <p:nvPr/>
          </p:nvSpPr>
          <p:spPr>
            <a:xfrm>
              <a:off x="4363231" y="1437683"/>
              <a:ext cx="824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Đeo khẩu trang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46B311-BC8A-C643-9B48-17231A260441}"/>
                </a:ext>
              </a:extLst>
            </p:cNvPr>
            <p:cNvSpPr txBox="1"/>
            <p:nvPr/>
          </p:nvSpPr>
          <p:spPr>
            <a:xfrm>
              <a:off x="7230353" y="1560197"/>
              <a:ext cx="824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Đuổi nhau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471308" y="14269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4493743" y="208546"/>
            <a:ext cx="1115135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32875-761B-9C49-A02B-1B509CB45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2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524816"/>
            <a:ext cx="10956758" cy="4979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CFCCC-A347-334A-931C-89F8FDA6E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39629"/>
            <a:ext cx="8458200" cy="5575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7D937-DEA4-1C45-84DB-55FF205B8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471308" y="142692"/>
            <a:ext cx="1166813" cy="914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8E2D6-A436-7D4A-A7A4-056294054B24}"/>
              </a:ext>
            </a:extLst>
          </p:cNvPr>
          <p:cNvSpPr txBox="1"/>
          <p:nvPr/>
        </p:nvSpPr>
        <p:spPr>
          <a:xfrm>
            <a:off x="4493744" y="208546"/>
            <a:ext cx="768221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873BB5B-8C0B-9455-2053-352E809C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880872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81D5A879-FAF5-521A-EA3E-0F8A1DC2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57912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2F736844-7AB7-86F2-59D9-661FAADE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85749"/>
            <a:ext cx="64770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8C2342D-A29B-7EE5-6380-893228B9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2805"/>
            <a:ext cx="9484360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0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5AE9709-39A4-E28C-5B9E-66CF931F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213" y="251271"/>
            <a:ext cx="34877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6B59981-C5A9-F68E-CFC2-614F8B42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80349"/>
            <a:ext cx="11394440" cy="15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E836921-E54C-96FE-87CA-59BE56A3E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9027"/>
            <a:ext cx="11272520" cy="10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5578655-1356-5214-4FB5-B209DC6B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15313"/>
            <a:ext cx="1127252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trường.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1826327-4479-C647-9DE2-A8A069D84DDE}"/>
              </a:ext>
            </a:extLst>
          </p:cNvPr>
          <p:cNvGrpSpPr/>
          <p:nvPr/>
        </p:nvGrpSpPr>
        <p:grpSpPr>
          <a:xfrm>
            <a:off x="3844443" y="1960272"/>
            <a:ext cx="4136410" cy="4347041"/>
            <a:chOff x="3844443" y="1960272"/>
            <a:chExt cx="4136410" cy="43470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C809F2C-B98B-CD40-90FA-3BB63F82C7B5}"/>
                </a:ext>
              </a:extLst>
            </p:cNvPr>
            <p:cNvGrpSpPr/>
            <p:nvPr/>
          </p:nvGrpSpPr>
          <p:grpSpPr>
            <a:xfrm>
              <a:off x="3844443" y="1960272"/>
              <a:ext cx="4136410" cy="4347041"/>
              <a:chOff x="3326951" y="1847146"/>
              <a:chExt cx="5111684" cy="483669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2451C27-B0BC-9E46-AC9F-E66007059C6F}"/>
                  </a:ext>
                </a:extLst>
              </p:cNvPr>
              <p:cNvGrpSpPr/>
              <p:nvPr/>
            </p:nvGrpSpPr>
            <p:grpSpPr>
              <a:xfrm rot="266497">
                <a:off x="3753365" y="1847146"/>
                <a:ext cx="4685270" cy="4836695"/>
                <a:chOff x="3866147" y="1812758"/>
                <a:chExt cx="4685270" cy="4836695"/>
              </a:xfrm>
            </p:grpSpPr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0A3FD6CD-F290-0A47-B2C1-79D15A0A61CD}"/>
                    </a:ext>
                  </a:extLst>
                </p:cNvPr>
                <p:cNvSpPr/>
                <p:nvPr/>
              </p:nvSpPr>
              <p:spPr>
                <a:xfrm>
                  <a:off x="4091712" y="2025840"/>
                  <a:ext cx="4459705" cy="462361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3608824"/>
                            <a:gd name="connsiteY0" fmla="*/ 0 h 4155531"/>
                            <a:gd name="connsiteX1" fmla="*/ 0 w 3608824"/>
                            <a:gd name="connsiteY1" fmla="*/ 0 h 4155531"/>
                            <a:gd name="connsiteX2" fmla="*/ 3608824 w 3608824"/>
                            <a:gd name="connsiteY2" fmla="*/ 0 h 4155531"/>
                            <a:gd name="connsiteX3" fmla="*/ 3608824 w 3608824"/>
                            <a:gd name="connsiteY3" fmla="*/ 0 h 4155531"/>
                            <a:gd name="connsiteX4" fmla="*/ 3608824 w 3608824"/>
                            <a:gd name="connsiteY4" fmla="*/ 4155531 h 4155531"/>
                            <a:gd name="connsiteX5" fmla="*/ 3608824 w 3608824"/>
                            <a:gd name="connsiteY5" fmla="*/ 4155531 h 4155531"/>
                            <a:gd name="connsiteX6" fmla="*/ 0 w 3608824"/>
                            <a:gd name="connsiteY6" fmla="*/ 4155531 h 4155531"/>
                            <a:gd name="connsiteX7" fmla="*/ 0 w 3608824"/>
                            <a:gd name="connsiteY7" fmla="*/ 4155531 h 4155531"/>
                            <a:gd name="connsiteX8" fmla="*/ 0 w 3608824"/>
                            <a:gd name="connsiteY8" fmla="*/ 0 h 41555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608824" h="4155531" fill="none" extrusionOk="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cubicBezTo>
                                <a:pt x="1796746" y="106216"/>
                                <a:pt x="2921372" y="-142119"/>
                                <a:pt x="3608824" y="0"/>
                              </a:cubicBezTo>
                              <a:lnTo>
                                <a:pt x="3608824" y="0"/>
                              </a:lnTo>
                              <a:cubicBezTo>
                                <a:pt x="3608313" y="1912212"/>
                                <a:pt x="3608054" y="3721449"/>
                                <a:pt x="3608824" y="4155531"/>
                              </a:cubicBezTo>
                              <a:lnTo>
                                <a:pt x="3608824" y="4155531"/>
                              </a:lnTo>
                              <a:cubicBezTo>
                                <a:pt x="2387104" y="4126303"/>
                                <a:pt x="865819" y="4139837"/>
                                <a:pt x="0" y="4155531"/>
                              </a:cubicBezTo>
                              <a:lnTo>
                                <a:pt x="0" y="4155531"/>
                              </a:lnTo>
                              <a:cubicBezTo>
                                <a:pt x="-56229" y="3532423"/>
                                <a:pt x="-65128" y="1947126"/>
                                <a:pt x="0" y="0"/>
                              </a:cubicBezTo>
                              <a:close/>
                            </a:path>
                            <a:path w="3608824" h="4155531" stroke="0" extrusionOk="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cubicBezTo>
                                <a:pt x="1743384" y="-71603"/>
                                <a:pt x="2522683" y="126493"/>
                                <a:pt x="3608824" y="0"/>
                              </a:cubicBezTo>
                              <a:lnTo>
                                <a:pt x="3608824" y="0"/>
                              </a:lnTo>
                              <a:cubicBezTo>
                                <a:pt x="3519634" y="1951900"/>
                                <a:pt x="3764608" y="2916639"/>
                                <a:pt x="3608824" y="4155531"/>
                              </a:cubicBezTo>
                              <a:lnTo>
                                <a:pt x="3608824" y="4155531"/>
                              </a:lnTo>
                              <a:cubicBezTo>
                                <a:pt x="2458123" y="4200375"/>
                                <a:pt x="1426852" y="3998644"/>
                                <a:pt x="0" y="4155531"/>
                              </a:cubicBezTo>
                              <a:lnTo>
                                <a:pt x="0" y="4155531"/>
                              </a:lnTo>
                              <a:cubicBezTo>
                                <a:pt x="-31925" y="3468126"/>
                                <a:pt x="67210" y="75351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A9315E30-DE7C-134D-B7A1-B5A99174FB61}"/>
                    </a:ext>
                  </a:extLst>
                </p:cNvPr>
                <p:cNvSpPr/>
                <p:nvPr/>
              </p:nvSpPr>
              <p:spPr>
                <a:xfrm>
                  <a:off x="3866147" y="1812758"/>
                  <a:ext cx="4459705" cy="462361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lumMod val="40000"/>
                    <a:lumOff val="60000"/>
                    <a:alpha val="88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3129880736">
                        <a:custGeom>
                          <a:avLst/>
                          <a:gdLst>
                            <a:gd name="connsiteX0" fmla="*/ 0 w 3608824"/>
                            <a:gd name="connsiteY0" fmla="*/ 0 h 4155531"/>
                            <a:gd name="connsiteX1" fmla="*/ 0 w 3608824"/>
                            <a:gd name="connsiteY1" fmla="*/ 0 h 4155531"/>
                            <a:gd name="connsiteX2" fmla="*/ 3608824 w 3608824"/>
                            <a:gd name="connsiteY2" fmla="*/ 0 h 4155531"/>
                            <a:gd name="connsiteX3" fmla="*/ 3608824 w 3608824"/>
                            <a:gd name="connsiteY3" fmla="*/ 0 h 4155531"/>
                            <a:gd name="connsiteX4" fmla="*/ 3608824 w 3608824"/>
                            <a:gd name="connsiteY4" fmla="*/ 4155531 h 4155531"/>
                            <a:gd name="connsiteX5" fmla="*/ 3608824 w 3608824"/>
                            <a:gd name="connsiteY5" fmla="*/ 4155531 h 4155531"/>
                            <a:gd name="connsiteX6" fmla="*/ 0 w 3608824"/>
                            <a:gd name="connsiteY6" fmla="*/ 4155531 h 4155531"/>
                            <a:gd name="connsiteX7" fmla="*/ 0 w 3608824"/>
                            <a:gd name="connsiteY7" fmla="*/ 4155531 h 4155531"/>
                            <a:gd name="connsiteX8" fmla="*/ 0 w 3608824"/>
                            <a:gd name="connsiteY8" fmla="*/ 0 h 41555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608824" h="4155531" fill="none" extrusionOk="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cubicBezTo>
                                <a:pt x="1554833" y="-52728"/>
                                <a:pt x="3056179" y="-50396"/>
                                <a:pt x="3608824" y="0"/>
                              </a:cubicBezTo>
                              <a:lnTo>
                                <a:pt x="3608824" y="0"/>
                              </a:lnTo>
                              <a:cubicBezTo>
                                <a:pt x="3721992" y="1879760"/>
                                <a:pt x="3679317" y="2674607"/>
                                <a:pt x="3608824" y="4155531"/>
                              </a:cubicBezTo>
                              <a:lnTo>
                                <a:pt x="3608824" y="4155531"/>
                              </a:lnTo>
                              <a:cubicBezTo>
                                <a:pt x="2413566" y="4133052"/>
                                <a:pt x="1531335" y="4225785"/>
                                <a:pt x="0" y="4155531"/>
                              </a:cubicBezTo>
                              <a:lnTo>
                                <a:pt x="0" y="4155531"/>
                              </a:lnTo>
                              <a:cubicBezTo>
                                <a:pt x="-112813" y="3505559"/>
                                <a:pt x="22711" y="932355"/>
                                <a:pt x="0" y="0"/>
                              </a:cubicBezTo>
                              <a:close/>
                            </a:path>
                            <a:path w="3608824" h="4155531" stroke="0" extrusionOk="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cubicBezTo>
                                <a:pt x="1365693" y="-78112"/>
                                <a:pt x="2994546" y="-31176"/>
                                <a:pt x="3608824" y="0"/>
                              </a:cubicBezTo>
                              <a:lnTo>
                                <a:pt x="3608824" y="0"/>
                              </a:lnTo>
                              <a:cubicBezTo>
                                <a:pt x="3510384" y="836178"/>
                                <a:pt x="3684006" y="2463024"/>
                                <a:pt x="3608824" y="4155531"/>
                              </a:cubicBezTo>
                              <a:lnTo>
                                <a:pt x="3608824" y="4155531"/>
                              </a:lnTo>
                              <a:cubicBezTo>
                                <a:pt x="2803068" y="4255065"/>
                                <a:pt x="1502327" y="4268272"/>
                                <a:pt x="0" y="4155531"/>
                              </a:cubicBezTo>
                              <a:lnTo>
                                <a:pt x="0" y="4155531"/>
                              </a:lnTo>
                              <a:cubicBezTo>
                                <a:pt x="69522" y="2451477"/>
                                <a:pt x="-4875" y="135111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1E68090-6F3C-B845-B9CF-B01CE1CD489D}"/>
                  </a:ext>
                </a:extLst>
              </p:cNvPr>
              <p:cNvGrpSpPr/>
              <p:nvPr/>
            </p:nvGrpSpPr>
            <p:grpSpPr>
              <a:xfrm>
                <a:off x="3707847" y="2148634"/>
                <a:ext cx="453444" cy="426124"/>
                <a:chOff x="3729569" y="2124570"/>
                <a:chExt cx="453444" cy="426124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9C9F16B-E286-F94A-A241-0EBA4FA2B608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EB95672-7773-5946-B473-431E5DEED9F4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41922B2-7738-2444-91A4-5E2C69BA3041}"/>
                  </a:ext>
                </a:extLst>
              </p:cNvPr>
              <p:cNvGrpSpPr/>
              <p:nvPr/>
            </p:nvGrpSpPr>
            <p:grpSpPr>
              <a:xfrm>
                <a:off x="3573738" y="3230560"/>
                <a:ext cx="453444" cy="426124"/>
                <a:chOff x="3729569" y="2124570"/>
                <a:chExt cx="453444" cy="42612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5F89A30-7B09-2A4C-B653-8BE7E2583129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F71187-FCE9-8840-A8F1-4F9F12304C51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1C93B9-73F5-004E-90D9-48B8C11DF0B9}"/>
                  </a:ext>
                </a:extLst>
              </p:cNvPr>
              <p:cNvGrpSpPr/>
              <p:nvPr/>
            </p:nvGrpSpPr>
            <p:grpSpPr>
              <a:xfrm>
                <a:off x="3415450" y="4312486"/>
                <a:ext cx="453444" cy="426124"/>
                <a:chOff x="3729569" y="2124570"/>
                <a:chExt cx="453444" cy="426124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E2EE790-A893-2A42-9BF3-F76B4913F5EA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6BB4633-8D35-314E-BE57-B5759A969403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5B0AEA2-227D-6E40-A9A1-5C022C8B0554}"/>
                  </a:ext>
                </a:extLst>
              </p:cNvPr>
              <p:cNvGrpSpPr/>
              <p:nvPr/>
            </p:nvGrpSpPr>
            <p:grpSpPr>
              <a:xfrm>
                <a:off x="3326951" y="5334253"/>
                <a:ext cx="453444" cy="426124"/>
                <a:chOff x="3729569" y="2124570"/>
                <a:chExt cx="453444" cy="42612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F7F2EC0-0E77-6442-A924-2CF909AF1349}"/>
                    </a:ext>
                  </a:extLst>
                </p:cNvPr>
                <p:cNvSpPr/>
                <p:nvPr/>
              </p:nvSpPr>
              <p:spPr>
                <a:xfrm>
                  <a:off x="3798003" y="2165684"/>
                  <a:ext cx="385010" cy="38501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4FEA36F-12F0-3D42-83AC-35A02F3F0836}"/>
                    </a:ext>
                  </a:extLst>
                </p:cNvPr>
                <p:cNvSpPr/>
                <p:nvPr/>
              </p:nvSpPr>
              <p:spPr>
                <a:xfrm>
                  <a:off x="3729569" y="2124570"/>
                  <a:ext cx="385010" cy="38501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55FE2-3680-FF47-B837-EB06DB7D552F}"/>
                </a:ext>
              </a:extLst>
            </p:cNvPr>
            <p:cNvSpPr txBox="1"/>
            <p:nvPr/>
          </p:nvSpPr>
          <p:spPr>
            <a:xfrm rot="289400">
              <a:off x="4797018" y="2179595"/>
              <a:ext cx="2739853" cy="523220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>
                    <a:glow rad="101600">
                      <a:srgbClr val="6ED0E7">
                        <a:satMod val="175000"/>
                        <a:alpha val="40000"/>
                      </a:srgbClr>
                    </a:glow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 NÊN LÀM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46A40A-E283-1F45-9EB8-73E297C5C382}"/>
              </a:ext>
            </a:extLst>
          </p:cNvPr>
          <p:cNvSpPr txBox="1"/>
          <p:nvPr/>
        </p:nvSpPr>
        <p:spPr>
          <a:xfrm>
            <a:off x="771975" y="288757"/>
            <a:ext cx="1103501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2.Viết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VN" sz="2800" b="0" i="1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B1F47-1C5C-734E-A984-E4E09738AF11}"/>
              </a:ext>
            </a:extLst>
          </p:cNvPr>
          <p:cNvSpPr txBox="1"/>
          <p:nvPr/>
        </p:nvSpPr>
        <p:spPr>
          <a:xfrm rot="268674">
            <a:off x="4301223" y="2774384"/>
            <a:ext cx="3403204" cy="312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nghịch nước ở nhà vệ sinh.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………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9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237CCFA-9231-6E43-B95D-97E8ACC20DAC}"/>
              </a:ext>
            </a:extLst>
          </p:cNvPr>
          <p:cNvSpPr/>
          <p:nvPr/>
        </p:nvSpPr>
        <p:spPr>
          <a:xfrm>
            <a:off x="-1101012" y="1380931"/>
            <a:ext cx="13411286" cy="5567316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D552AA-BDE7-BA44-B5F7-3F95D37B4C82}"/>
              </a:ext>
            </a:extLst>
          </p:cNvPr>
          <p:cNvGrpSpPr/>
          <p:nvPr/>
        </p:nvGrpSpPr>
        <p:grpSpPr>
          <a:xfrm>
            <a:off x="7060293" y="3360487"/>
            <a:ext cx="5131707" cy="3531776"/>
            <a:chOff x="1791478" y="570339"/>
            <a:chExt cx="8565372" cy="569711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DBC858-40C0-594D-BCCF-A37A1FD2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50" y="590550"/>
              <a:ext cx="8521700" cy="56769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C9B1CC-B634-984E-8561-2DFA6105E583}"/>
                </a:ext>
              </a:extLst>
            </p:cNvPr>
            <p:cNvSpPr/>
            <p:nvPr/>
          </p:nvSpPr>
          <p:spPr>
            <a:xfrm>
              <a:off x="1791478" y="570339"/>
              <a:ext cx="1847460" cy="1847462"/>
            </a:xfrm>
            <a:custGeom>
              <a:avLst/>
              <a:gdLst>
                <a:gd name="connsiteX0" fmla="*/ 0 w 1847461"/>
                <a:gd name="connsiteY0" fmla="*/ 0 h 746449"/>
                <a:gd name="connsiteX1" fmla="*/ 1847461 w 1847461"/>
                <a:gd name="connsiteY1" fmla="*/ 0 h 746449"/>
                <a:gd name="connsiteX2" fmla="*/ 1847461 w 1847461"/>
                <a:gd name="connsiteY2" fmla="*/ 746449 h 746449"/>
                <a:gd name="connsiteX3" fmla="*/ 0 w 1847461"/>
                <a:gd name="connsiteY3" fmla="*/ 746449 h 746449"/>
                <a:gd name="connsiteX4" fmla="*/ 0 w 1847461"/>
                <a:gd name="connsiteY4" fmla="*/ 0 h 746449"/>
                <a:gd name="connsiteX0" fmla="*/ 0 w 1847461"/>
                <a:gd name="connsiteY0" fmla="*/ 0 h 1623527"/>
                <a:gd name="connsiteX1" fmla="*/ 1847461 w 1847461"/>
                <a:gd name="connsiteY1" fmla="*/ 0 h 1623527"/>
                <a:gd name="connsiteX2" fmla="*/ 783772 w 1847461"/>
                <a:gd name="connsiteY2" fmla="*/ 1623527 h 1623527"/>
                <a:gd name="connsiteX3" fmla="*/ 0 w 1847461"/>
                <a:gd name="connsiteY3" fmla="*/ 746449 h 1623527"/>
                <a:gd name="connsiteX4" fmla="*/ 0 w 1847461"/>
                <a:gd name="connsiteY4" fmla="*/ 0 h 1623527"/>
                <a:gd name="connsiteX0" fmla="*/ 0 w 1847461"/>
                <a:gd name="connsiteY0" fmla="*/ 0 h 1847461"/>
                <a:gd name="connsiteX1" fmla="*/ 1847461 w 1847461"/>
                <a:gd name="connsiteY1" fmla="*/ 0 h 1847461"/>
                <a:gd name="connsiteX2" fmla="*/ 783772 w 1847461"/>
                <a:gd name="connsiteY2" fmla="*/ 1623527 h 1847461"/>
                <a:gd name="connsiteX3" fmla="*/ 37322 w 1847461"/>
                <a:gd name="connsiteY3" fmla="*/ 1847461 h 1847461"/>
                <a:gd name="connsiteX4" fmla="*/ 0 w 1847461"/>
                <a:gd name="connsiteY4" fmla="*/ 0 h 184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461" h="1847461">
                  <a:moveTo>
                    <a:pt x="0" y="0"/>
                  </a:moveTo>
                  <a:lnTo>
                    <a:pt x="1847461" y="0"/>
                  </a:lnTo>
                  <a:lnTo>
                    <a:pt x="783772" y="1623527"/>
                  </a:lnTo>
                  <a:lnTo>
                    <a:pt x="37322" y="1847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CA13F7-B376-0840-BED2-72A292A8B57C}"/>
                </a:ext>
              </a:extLst>
            </p:cNvPr>
            <p:cNvSpPr/>
            <p:nvPr/>
          </p:nvSpPr>
          <p:spPr>
            <a:xfrm>
              <a:off x="5486400" y="590551"/>
              <a:ext cx="3750906" cy="753058"/>
            </a:xfrm>
            <a:custGeom>
              <a:avLst/>
              <a:gdLst>
                <a:gd name="connsiteX0" fmla="*/ 0 w 3750906"/>
                <a:gd name="connsiteY0" fmla="*/ 0 h 342511"/>
                <a:gd name="connsiteX1" fmla="*/ 3750906 w 3750906"/>
                <a:gd name="connsiteY1" fmla="*/ 0 h 342511"/>
                <a:gd name="connsiteX2" fmla="*/ 3750906 w 3750906"/>
                <a:gd name="connsiteY2" fmla="*/ 342511 h 342511"/>
                <a:gd name="connsiteX3" fmla="*/ 0 w 3750906"/>
                <a:gd name="connsiteY3" fmla="*/ 342511 h 342511"/>
                <a:gd name="connsiteX4" fmla="*/ 0 w 3750906"/>
                <a:gd name="connsiteY4" fmla="*/ 0 h 342511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  <a:gd name="connsiteX0" fmla="*/ 0 w 3750906"/>
                <a:gd name="connsiteY0" fmla="*/ 0 h 753058"/>
                <a:gd name="connsiteX1" fmla="*/ 3750906 w 3750906"/>
                <a:gd name="connsiteY1" fmla="*/ 0 h 753058"/>
                <a:gd name="connsiteX2" fmla="*/ 3750906 w 3750906"/>
                <a:gd name="connsiteY2" fmla="*/ 342511 h 753058"/>
                <a:gd name="connsiteX3" fmla="*/ 1810139 w 3750906"/>
                <a:gd name="connsiteY3" fmla="*/ 753058 h 753058"/>
                <a:gd name="connsiteX4" fmla="*/ 0 w 3750906"/>
                <a:gd name="connsiteY4" fmla="*/ 342511 h 753058"/>
                <a:gd name="connsiteX5" fmla="*/ 0 w 3750906"/>
                <a:gd name="connsiteY5" fmla="*/ 0 h 75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906" h="753058">
                  <a:moveTo>
                    <a:pt x="0" y="0"/>
                  </a:moveTo>
                  <a:lnTo>
                    <a:pt x="3750906" y="0"/>
                  </a:lnTo>
                  <a:lnTo>
                    <a:pt x="3750906" y="342511"/>
                  </a:lnTo>
                  <a:cubicBezTo>
                    <a:pt x="3110204" y="342511"/>
                    <a:pt x="2245567" y="379833"/>
                    <a:pt x="1810139" y="753058"/>
                  </a:cubicBezTo>
                  <a:cubicBezTo>
                    <a:pt x="1244081" y="485581"/>
                    <a:pt x="603380" y="479360"/>
                    <a:pt x="0" y="3425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BBAF2F78-0E89-5E4F-8DB2-06FCBF3C7FB3}"/>
              </a:ext>
            </a:extLst>
          </p:cNvPr>
          <p:cNvSpPr/>
          <p:nvPr/>
        </p:nvSpPr>
        <p:spPr>
          <a:xfrm>
            <a:off x="9007368" y="1693829"/>
            <a:ext cx="2780523" cy="1604543"/>
          </a:xfrm>
          <a:prstGeom prst="wedgeRoundRectCallout">
            <a:avLst>
              <a:gd name="adj1" fmla="val 19889"/>
              <a:gd name="adj2" fmla="val 64369"/>
              <a:gd name="adj3" fmla="val 16667"/>
            </a:avLst>
          </a:prstGeom>
          <a:solidFill>
            <a:schemeClr val="bg1"/>
          </a:solidFill>
          <a:ln w="28575">
            <a:solidFill>
              <a:srgbClr val="F39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 mình sẽ thực hiện nhữnng điều đã cam kết nhé!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65C893-9D75-6A4C-9923-32A7216597E5}"/>
              </a:ext>
            </a:extLst>
          </p:cNvPr>
          <p:cNvGrpSpPr/>
          <p:nvPr/>
        </p:nvGrpSpPr>
        <p:grpSpPr>
          <a:xfrm>
            <a:off x="97258" y="591877"/>
            <a:ext cx="7967883" cy="3808445"/>
            <a:chOff x="1810413" y="1752600"/>
            <a:chExt cx="8313300" cy="3797763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F1A4CB74-61A2-CC46-86B8-B97B3533059E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D7A371F9-E2F6-3542-9E11-8531754D4949}"/>
                </a:ext>
              </a:extLst>
            </p:cNvPr>
            <p:cNvSpPr/>
            <p:nvPr/>
          </p:nvSpPr>
          <p:spPr>
            <a:xfrm>
              <a:off x="3127382" y="1937295"/>
              <a:ext cx="6996331" cy="3613068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2D57B0-B5C0-0642-B133-3B7CDFD5DB41}"/>
                </a:ext>
              </a:extLst>
            </p:cNvPr>
            <p:cNvSpPr txBox="1"/>
            <p:nvPr/>
          </p:nvSpPr>
          <p:spPr>
            <a:xfrm>
              <a:off x="4128521" y="2706150"/>
              <a:ext cx="5392313" cy="193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 tham gia hoạt động ở trường, nhớ giữ an toàn và phòng tránh nguy hiểm, rủi ro em nhé!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65390D5-EB74-C041-B420-6D899F5EC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810413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478</Words>
  <Application>Microsoft Office PowerPoint</Application>
  <PresentationFormat>Widescreen</PresentationFormat>
  <Paragraphs>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Baloo 2</vt:lpstr>
      <vt:lpstr>Calibri</vt:lpstr>
      <vt:lpstr>Pangolin</vt:lpstr>
      <vt:lpstr>Times New Roman</vt:lpstr>
      <vt:lpstr>UTM Cookies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2022-10-23T03:27:39Z</dcterms:created>
  <dcterms:modified xsi:type="dcterms:W3CDTF">2022-10-23T03:37:57Z</dcterms:modified>
</cp:coreProperties>
</file>