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0"/>
  </p:notesMasterIdLst>
  <p:sldIdLst>
    <p:sldId id="283" r:id="rId3"/>
    <p:sldId id="285" r:id="rId4"/>
    <p:sldId id="282" r:id="rId5"/>
    <p:sldId id="270" r:id="rId6"/>
    <p:sldId id="274" r:id="rId7"/>
    <p:sldId id="288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E7524-6B7F-4B89-9274-6E0473074B88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E424B-5C3D-4E30-B127-2227718FE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6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35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05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1796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839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2403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146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60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43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344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58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1844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06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144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086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073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547763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310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1.wdp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4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HỌC</a:t>
            </a:r>
            <a:endParaRPr kumimoji="0" lang="vi-VN" sz="48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546863" y="2196965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565202" y="4278264"/>
            <a:ext cx="7555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CHÀO ĐÓN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 KHAI GIẢNG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F91B2EE-5498-4943-A8D5-0B4E6F44BD67}"/>
              </a:ext>
            </a:extLst>
          </p:cNvPr>
          <p:cNvSpPr/>
          <p:nvPr/>
        </p:nvSpPr>
        <p:spPr>
          <a:xfrm>
            <a:off x="7930271" y="3667015"/>
            <a:ext cx="2845102" cy="2059892"/>
          </a:xfrm>
          <a:custGeom>
            <a:avLst/>
            <a:gdLst>
              <a:gd name="connsiteX0" fmla="*/ 2221647 w 2845231"/>
              <a:gd name="connsiteY0" fmla="*/ 17576 h 2076491"/>
              <a:gd name="connsiteX1" fmla="*/ 2148911 w 2845231"/>
              <a:gd name="connsiteY1" fmla="*/ 370867 h 2076491"/>
              <a:gd name="connsiteX2" fmla="*/ 1764447 w 2845231"/>
              <a:gd name="connsiteY2" fmla="*/ 880021 h 2076491"/>
              <a:gd name="connsiteX3" fmla="*/ 1120211 w 2845231"/>
              <a:gd name="connsiteY3" fmla="*/ 952758 h 2076491"/>
              <a:gd name="connsiteX4" fmla="*/ 8384 w 2845231"/>
              <a:gd name="connsiteY4" fmla="*/ 1472303 h 2076491"/>
              <a:gd name="connsiteX5" fmla="*/ 652620 w 2845231"/>
              <a:gd name="connsiteY5" fmla="*/ 2074976 h 2076491"/>
              <a:gd name="connsiteX6" fmla="*/ 1431938 w 2845231"/>
              <a:gd name="connsiteY6" fmla="*/ 1638558 h 2076491"/>
              <a:gd name="connsiteX7" fmla="*/ 1961874 w 2845231"/>
              <a:gd name="connsiteY7" fmla="*/ 1451521 h 2076491"/>
              <a:gd name="connsiteX8" fmla="*/ 2419074 w 2845231"/>
              <a:gd name="connsiteY8" fmla="*/ 931976 h 2076491"/>
              <a:gd name="connsiteX9" fmla="*/ 2564547 w 2845231"/>
              <a:gd name="connsiteY9" fmla="*/ 578685 h 2076491"/>
              <a:gd name="connsiteX10" fmla="*/ 2845102 w 2845231"/>
              <a:gd name="connsiteY10" fmla="*/ 38358 h 2076491"/>
              <a:gd name="connsiteX11" fmla="*/ 2595720 w 2845231"/>
              <a:gd name="connsiteY11" fmla="*/ 48749 h 2076491"/>
              <a:gd name="connsiteX12" fmla="*/ 2221647 w 2845231"/>
              <a:gd name="connsiteY12" fmla="*/ 17576 h 2076491"/>
              <a:gd name="connsiteX0" fmla="*/ 2221647 w 2845216"/>
              <a:gd name="connsiteY0" fmla="*/ 22641 h 2081556"/>
              <a:gd name="connsiteX1" fmla="*/ 2148911 w 2845216"/>
              <a:gd name="connsiteY1" fmla="*/ 375932 h 2081556"/>
              <a:gd name="connsiteX2" fmla="*/ 1764447 w 2845216"/>
              <a:gd name="connsiteY2" fmla="*/ 885086 h 2081556"/>
              <a:gd name="connsiteX3" fmla="*/ 1120211 w 2845216"/>
              <a:gd name="connsiteY3" fmla="*/ 957823 h 2081556"/>
              <a:gd name="connsiteX4" fmla="*/ 8384 w 2845216"/>
              <a:gd name="connsiteY4" fmla="*/ 1477368 h 2081556"/>
              <a:gd name="connsiteX5" fmla="*/ 652620 w 2845216"/>
              <a:gd name="connsiteY5" fmla="*/ 2080041 h 2081556"/>
              <a:gd name="connsiteX6" fmla="*/ 1431938 w 2845216"/>
              <a:gd name="connsiteY6" fmla="*/ 1643623 h 2081556"/>
              <a:gd name="connsiteX7" fmla="*/ 1961874 w 2845216"/>
              <a:gd name="connsiteY7" fmla="*/ 1456586 h 2081556"/>
              <a:gd name="connsiteX8" fmla="*/ 2419074 w 2845216"/>
              <a:gd name="connsiteY8" fmla="*/ 937041 h 2081556"/>
              <a:gd name="connsiteX9" fmla="*/ 2564547 w 2845216"/>
              <a:gd name="connsiteY9" fmla="*/ 583750 h 2081556"/>
              <a:gd name="connsiteX10" fmla="*/ 2845102 w 2845216"/>
              <a:gd name="connsiteY10" fmla="*/ 43423 h 2081556"/>
              <a:gd name="connsiteX11" fmla="*/ 2574938 w 2845216"/>
              <a:gd name="connsiteY11" fmla="*/ 33032 h 2081556"/>
              <a:gd name="connsiteX12" fmla="*/ 2221647 w 2845216"/>
              <a:gd name="connsiteY12" fmla="*/ 22641 h 2081556"/>
              <a:gd name="connsiteX0" fmla="*/ 2221647 w 2845216"/>
              <a:gd name="connsiteY0" fmla="*/ 21798 h 2080713"/>
              <a:gd name="connsiteX1" fmla="*/ 2148911 w 2845216"/>
              <a:gd name="connsiteY1" fmla="*/ 375089 h 2080713"/>
              <a:gd name="connsiteX2" fmla="*/ 1764447 w 2845216"/>
              <a:gd name="connsiteY2" fmla="*/ 884243 h 2080713"/>
              <a:gd name="connsiteX3" fmla="*/ 1120211 w 2845216"/>
              <a:gd name="connsiteY3" fmla="*/ 956980 h 2080713"/>
              <a:gd name="connsiteX4" fmla="*/ 8384 w 2845216"/>
              <a:gd name="connsiteY4" fmla="*/ 1476525 h 2080713"/>
              <a:gd name="connsiteX5" fmla="*/ 652620 w 2845216"/>
              <a:gd name="connsiteY5" fmla="*/ 2079198 h 2080713"/>
              <a:gd name="connsiteX6" fmla="*/ 1431938 w 2845216"/>
              <a:gd name="connsiteY6" fmla="*/ 1642780 h 2080713"/>
              <a:gd name="connsiteX7" fmla="*/ 1961874 w 2845216"/>
              <a:gd name="connsiteY7" fmla="*/ 1455743 h 2080713"/>
              <a:gd name="connsiteX8" fmla="*/ 2419074 w 2845216"/>
              <a:gd name="connsiteY8" fmla="*/ 936198 h 2080713"/>
              <a:gd name="connsiteX9" fmla="*/ 2564547 w 2845216"/>
              <a:gd name="connsiteY9" fmla="*/ 582907 h 2080713"/>
              <a:gd name="connsiteX10" fmla="*/ 2845102 w 2845216"/>
              <a:gd name="connsiteY10" fmla="*/ 42580 h 2080713"/>
              <a:gd name="connsiteX11" fmla="*/ 2574938 w 2845216"/>
              <a:gd name="connsiteY11" fmla="*/ 32189 h 2080713"/>
              <a:gd name="connsiteX12" fmla="*/ 2221647 w 2845216"/>
              <a:gd name="connsiteY12" fmla="*/ 21798 h 2080713"/>
              <a:gd name="connsiteX0" fmla="*/ 2221647 w 2845102"/>
              <a:gd name="connsiteY0" fmla="*/ 977 h 2059892"/>
              <a:gd name="connsiteX1" fmla="*/ 2148911 w 2845102"/>
              <a:gd name="connsiteY1" fmla="*/ 354268 h 2059892"/>
              <a:gd name="connsiteX2" fmla="*/ 1764447 w 2845102"/>
              <a:gd name="connsiteY2" fmla="*/ 863422 h 2059892"/>
              <a:gd name="connsiteX3" fmla="*/ 1120211 w 2845102"/>
              <a:gd name="connsiteY3" fmla="*/ 936159 h 2059892"/>
              <a:gd name="connsiteX4" fmla="*/ 8384 w 2845102"/>
              <a:gd name="connsiteY4" fmla="*/ 1455704 h 2059892"/>
              <a:gd name="connsiteX5" fmla="*/ 652620 w 2845102"/>
              <a:gd name="connsiteY5" fmla="*/ 2058377 h 2059892"/>
              <a:gd name="connsiteX6" fmla="*/ 1431938 w 2845102"/>
              <a:gd name="connsiteY6" fmla="*/ 1621959 h 2059892"/>
              <a:gd name="connsiteX7" fmla="*/ 1961874 w 2845102"/>
              <a:gd name="connsiteY7" fmla="*/ 1434922 h 2059892"/>
              <a:gd name="connsiteX8" fmla="*/ 2419074 w 2845102"/>
              <a:gd name="connsiteY8" fmla="*/ 915377 h 2059892"/>
              <a:gd name="connsiteX9" fmla="*/ 2564547 w 2845102"/>
              <a:gd name="connsiteY9" fmla="*/ 562086 h 2059892"/>
              <a:gd name="connsiteX10" fmla="*/ 2845102 w 2845102"/>
              <a:gd name="connsiteY10" fmla="*/ 21759 h 2059892"/>
              <a:gd name="connsiteX11" fmla="*/ 2574938 w 2845102"/>
              <a:gd name="connsiteY11" fmla="*/ 11368 h 2059892"/>
              <a:gd name="connsiteX12" fmla="*/ 2221647 w 2845102"/>
              <a:gd name="connsiteY12" fmla="*/ 977 h 20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5102" h="2059892">
                <a:moveTo>
                  <a:pt x="2221647" y="977"/>
                </a:moveTo>
                <a:cubicBezTo>
                  <a:pt x="2181814" y="6172"/>
                  <a:pt x="2225111" y="210527"/>
                  <a:pt x="2148911" y="354268"/>
                </a:cubicBezTo>
                <a:cubicBezTo>
                  <a:pt x="2072711" y="498009"/>
                  <a:pt x="1935897" y="766440"/>
                  <a:pt x="1764447" y="863422"/>
                </a:cubicBezTo>
                <a:cubicBezTo>
                  <a:pt x="1592997" y="960404"/>
                  <a:pt x="1412888" y="837445"/>
                  <a:pt x="1120211" y="936159"/>
                </a:cubicBezTo>
                <a:cubicBezTo>
                  <a:pt x="827534" y="1034873"/>
                  <a:pt x="86316" y="1268668"/>
                  <a:pt x="8384" y="1455704"/>
                </a:cubicBezTo>
                <a:cubicBezTo>
                  <a:pt x="-69548" y="1642740"/>
                  <a:pt x="415361" y="2030668"/>
                  <a:pt x="652620" y="2058377"/>
                </a:cubicBezTo>
                <a:cubicBezTo>
                  <a:pt x="889879" y="2086086"/>
                  <a:pt x="1213729" y="1725868"/>
                  <a:pt x="1431938" y="1621959"/>
                </a:cubicBezTo>
                <a:cubicBezTo>
                  <a:pt x="1650147" y="1518050"/>
                  <a:pt x="1797351" y="1552686"/>
                  <a:pt x="1961874" y="1434922"/>
                </a:cubicBezTo>
                <a:cubicBezTo>
                  <a:pt x="2126397" y="1317158"/>
                  <a:pt x="2318629" y="1060850"/>
                  <a:pt x="2419074" y="915377"/>
                </a:cubicBezTo>
                <a:cubicBezTo>
                  <a:pt x="2519519" y="769904"/>
                  <a:pt x="2493542" y="711022"/>
                  <a:pt x="2564547" y="562086"/>
                </a:cubicBezTo>
                <a:cubicBezTo>
                  <a:pt x="2635552" y="413150"/>
                  <a:pt x="2839907" y="110082"/>
                  <a:pt x="2845102" y="21759"/>
                </a:cubicBezTo>
                <a:cubicBezTo>
                  <a:pt x="2819124" y="-4218"/>
                  <a:pt x="2677115" y="9636"/>
                  <a:pt x="2574938" y="11368"/>
                </a:cubicBezTo>
                <a:cubicBezTo>
                  <a:pt x="2472761" y="13100"/>
                  <a:pt x="2261480" y="-4218"/>
                  <a:pt x="2221647" y="977"/>
                </a:cubicBezTo>
                <a:close/>
              </a:path>
            </a:pathLst>
          </a:custGeom>
          <a:solidFill>
            <a:srgbClr val="E9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4" name="Picture 10" descr="Premium Vector | Back to school background with students">
            <a:extLst>
              <a:ext uri="{FF2B5EF4-FFF2-40B4-BE49-F238E27FC236}">
                <a16:creationId xmlns:a16="http://schemas.microsoft.com/office/drawing/2014/main" id="{66BD3599-6090-FD40-AB19-5A0ADDF87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190"/>
                    </a14:imgEffect>
                    <a14:imgEffect>
                      <a14:saturation sat="309000"/>
                    </a14:imgEffect>
                    <a14:imgEffect>
                      <a14:brightnessContrast bright="5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47" b="13179"/>
          <a:stretch/>
        </p:blipFill>
        <p:spPr bwMode="auto">
          <a:xfrm flipH="1">
            <a:off x="6323771" y="3741811"/>
            <a:ext cx="5998296" cy="33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Google Shape;532;p34">
            <a:extLst>
              <a:ext uri="{FF2B5EF4-FFF2-40B4-BE49-F238E27FC236}">
                <a16:creationId xmlns:a16="http://schemas.microsoft.com/office/drawing/2014/main" id="{28347CFC-9067-1946-BFD5-F1FA7A67EE8C}"/>
              </a:ext>
            </a:extLst>
          </p:cNvPr>
          <p:cNvSpPr/>
          <p:nvPr/>
        </p:nvSpPr>
        <p:spPr>
          <a:xfrm rot="3922278">
            <a:off x="6871637" y="2333501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533;p34">
            <a:extLst>
              <a:ext uri="{FF2B5EF4-FFF2-40B4-BE49-F238E27FC236}">
                <a16:creationId xmlns:a16="http://schemas.microsoft.com/office/drawing/2014/main" id="{BB4EFD43-9A4B-CE46-84A1-AC37EDA884E6}"/>
              </a:ext>
            </a:extLst>
          </p:cNvPr>
          <p:cNvSpPr/>
          <p:nvPr/>
        </p:nvSpPr>
        <p:spPr>
          <a:xfrm>
            <a:off x="5508626" y="551064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534;p34">
            <a:extLst>
              <a:ext uri="{FF2B5EF4-FFF2-40B4-BE49-F238E27FC236}">
                <a16:creationId xmlns:a16="http://schemas.microsoft.com/office/drawing/2014/main" id="{55B114B1-749C-BA44-9FDF-87AAAADA163D}"/>
              </a:ext>
            </a:extLst>
          </p:cNvPr>
          <p:cNvSpPr/>
          <p:nvPr/>
        </p:nvSpPr>
        <p:spPr>
          <a:xfrm>
            <a:off x="11141887" y="570013"/>
            <a:ext cx="808200" cy="631334"/>
          </a:xfrm>
          <a:custGeom>
            <a:avLst/>
            <a:gdLst/>
            <a:ahLst/>
            <a:cxnLst/>
            <a:rect l="l" t="t" r="r" b="b"/>
            <a:pathLst>
              <a:path w="14908" h="11645" extrusionOk="0">
                <a:moveTo>
                  <a:pt x="905" y="7156"/>
                </a:moveTo>
                <a:cubicBezTo>
                  <a:pt x="667" y="7346"/>
                  <a:pt x="501" y="7620"/>
                  <a:pt x="465" y="7906"/>
                </a:cubicBezTo>
                <a:cubicBezTo>
                  <a:pt x="417" y="8168"/>
                  <a:pt x="0" y="8108"/>
                  <a:pt x="48" y="7823"/>
                </a:cubicBezTo>
                <a:cubicBezTo>
                  <a:pt x="179" y="7013"/>
                  <a:pt x="1012" y="6322"/>
                  <a:pt x="1846" y="6501"/>
                </a:cubicBezTo>
                <a:cubicBezTo>
                  <a:pt x="2084" y="6049"/>
                  <a:pt x="2441" y="5799"/>
                  <a:pt x="2977" y="5822"/>
                </a:cubicBezTo>
                <a:cubicBezTo>
                  <a:pt x="3346" y="5834"/>
                  <a:pt x="3739" y="5918"/>
                  <a:pt x="4108" y="5906"/>
                </a:cubicBezTo>
                <a:cubicBezTo>
                  <a:pt x="4394" y="5894"/>
                  <a:pt x="4644" y="5799"/>
                  <a:pt x="4882" y="5656"/>
                </a:cubicBezTo>
                <a:cubicBezTo>
                  <a:pt x="4311" y="5203"/>
                  <a:pt x="3751" y="4775"/>
                  <a:pt x="3179" y="4322"/>
                </a:cubicBezTo>
                <a:lnTo>
                  <a:pt x="2608" y="3882"/>
                </a:lnTo>
                <a:cubicBezTo>
                  <a:pt x="2513" y="3822"/>
                  <a:pt x="2406" y="3727"/>
                  <a:pt x="2322" y="3667"/>
                </a:cubicBezTo>
                <a:cubicBezTo>
                  <a:pt x="2215" y="3608"/>
                  <a:pt x="2167" y="3489"/>
                  <a:pt x="2227" y="3393"/>
                </a:cubicBezTo>
                <a:cubicBezTo>
                  <a:pt x="2286" y="3227"/>
                  <a:pt x="2406" y="2893"/>
                  <a:pt x="2560" y="2810"/>
                </a:cubicBezTo>
                <a:cubicBezTo>
                  <a:pt x="2667" y="2715"/>
                  <a:pt x="2810" y="2631"/>
                  <a:pt x="2929" y="2572"/>
                </a:cubicBezTo>
                <a:lnTo>
                  <a:pt x="3596" y="2215"/>
                </a:lnTo>
                <a:cubicBezTo>
                  <a:pt x="4191" y="1917"/>
                  <a:pt x="4811" y="1619"/>
                  <a:pt x="5418" y="1334"/>
                </a:cubicBezTo>
                <a:cubicBezTo>
                  <a:pt x="6085" y="1024"/>
                  <a:pt x="6775" y="715"/>
                  <a:pt x="7442" y="417"/>
                </a:cubicBezTo>
                <a:cubicBezTo>
                  <a:pt x="7525" y="369"/>
                  <a:pt x="8359" y="0"/>
                  <a:pt x="8418" y="0"/>
                </a:cubicBezTo>
                <a:cubicBezTo>
                  <a:pt x="8871" y="12"/>
                  <a:pt x="8930" y="84"/>
                  <a:pt x="9299" y="310"/>
                </a:cubicBezTo>
                <a:cubicBezTo>
                  <a:pt x="10180" y="810"/>
                  <a:pt x="11061" y="1322"/>
                  <a:pt x="11954" y="1810"/>
                </a:cubicBezTo>
                <a:cubicBezTo>
                  <a:pt x="12812" y="2286"/>
                  <a:pt x="13705" y="2762"/>
                  <a:pt x="14598" y="3179"/>
                </a:cubicBezTo>
                <a:cubicBezTo>
                  <a:pt x="14645" y="3191"/>
                  <a:pt x="14669" y="3215"/>
                  <a:pt x="14705" y="3239"/>
                </a:cubicBezTo>
                <a:cubicBezTo>
                  <a:pt x="14764" y="3251"/>
                  <a:pt x="14812" y="3310"/>
                  <a:pt x="14836" y="3370"/>
                </a:cubicBezTo>
                <a:cubicBezTo>
                  <a:pt x="14895" y="3644"/>
                  <a:pt x="14907" y="4132"/>
                  <a:pt x="14812" y="4382"/>
                </a:cubicBezTo>
                <a:cubicBezTo>
                  <a:pt x="14645" y="4798"/>
                  <a:pt x="14312" y="5215"/>
                  <a:pt x="14038" y="5560"/>
                </a:cubicBezTo>
                <a:cubicBezTo>
                  <a:pt x="13657" y="6013"/>
                  <a:pt x="13240" y="6441"/>
                  <a:pt x="12823" y="6846"/>
                </a:cubicBezTo>
                <a:cubicBezTo>
                  <a:pt x="12693" y="6977"/>
                  <a:pt x="12562" y="7108"/>
                  <a:pt x="12407" y="7239"/>
                </a:cubicBezTo>
                <a:lnTo>
                  <a:pt x="12550" y="9823"/>
                </a:lnTo>
                <a:cubicBezTo>
                  <a:pt x="12550" y="9847"/>
                  <a:pt x="12550" y="9859"/>
                  <a:pt x="12514" y="9882"/>
                </a:cubicBezTo>
                <a:lnTo>
                  <a:pt x="12466" y="9918"/>
                </a:lnTo>
                <a:cubicBezTo>
                  <a:pt x="12073" y="10323"/>
                  <a:pt x="11490" y="10716"/>
                  <a:pt x="10978" y="10966"/>
                </a:cubicBezTo>
                <a:cubicBezTo>
                  <a:pt x="9811" y="11537"/>
                  <a:pt x="8561" y="11644"/>
                  <a:pt x="7323" y="11216"/>
                </a:cubicBezTo>
                <a:cubicBezTo>
                  <a:pt x="7216" y="11168"/>
                  <a:pt x="7097" y="11144"/>
                  <a:pt x="6989" y="11097"/>
                </a:cubicBezTo>
                <a:cubicBezTo>
                  <a:pt x="6073" y="10740"/>
                  <a:pt x="5061" y="10204"/>
                  <a:pt x="4406" y="9442"/>
                </a:cubicBezTo>
                <a:cubicBezTo>
                  <a:pt x="4072" y="9061"/>
                  <a:pt x="3703" y="8430"/>
                  <a:pt x="3894" y="7918"/>
                </a:cubicBezTo>
                <a:lnTo>
                  <a:pt x="3894" y="7894"/>
                </a:lnTo>
                <a:lnTo>
                  <a:pt x="3894" y="7882"/>
                </a:lnTo>
                <a:cubicBezTo>
                  <a:pt x="4049" y="7513"/>
                  <a:pt x="4191" y="7144"/>
                  <a:pt x="4358" y="6787"/>
                </a:cubicBezTo>
                <a:cubicBezTo>
                  <a:pt x="4430" y="6608"/>
                  <a:pt x="4513" y="6430"/>
                  <a:pt x="4596" y="6263"/>
                </a:cubicBezTo>
                <a:cubicBezTo>
                  <a:pt x="4394" y="6322"/>
                  <a:pt x="4180" y="6346"/>
                  <a:pt x="3953" y="6346"/>
                </a:cubicBezTo>
                <a:cubicBezTo>
                  <a:pt x="3644" y="6334"/>
                  <a:pt x="3334" y="6287"/>
                  <a:pt x="3001" y="6275"/>
                </a:cubicBezTo>
                <a:cubicBezTo>
                  <a:pt x="2632" y="6263"/>
                  <a:pt x="2394" y="6382"/>
                  <a:pt x="2215" y="6691"/>
                </a:cubicBezTo>
                <a:cubicBezTo>
                  <a:pt x="2691" y="7037"/>
                  <a:pt x="2787" y="8489"/>
                  <a:pt x="2322" y="8811"/>
                </a:cubicBezTo>
                <a:cubicBezTo>
                  <a:pt x="2191" y="8894"/>
                  <a:pt x="2036" y="8823"/>
                  <a:pt x="1989" y="8704"/>
                </a:cubicBezTo>
                <a:cubicBezTo>
                  <a:pt x="1977" y="8727"/>
                  <a:pt x="1953" y="8763"/>
                  <a:pt x="1917" y="8787"/>
                </a:cubicBezTo>
                <a:cubicBezTo>
                  <a:pt x="1870" y="8847"/>
                  <a:pt x="1810" y="8882"/>
                  <a:pt x="1739" y="8870"/>
                </a:cubicBezTo>
                <a:cubicBezTo>
                  <a:pt x="1572" y="8847"/>
                  <a:pt x="1477" y="8656"/>
                  <a:pt x="1572" y="8525"/>
                </a:cubicBezTo>
                <a:cubicBezTo>
                  <a:pt x="1751" y="8299"/>
                  <a:pt x="1810" y="8049"/>
                  <a:pt x="1810" y="7775"/>
                </a:cubicBezTo>
                <a:cubicBezTo>
                  <a:pt x="1774" y="7799"/>
                  <a:pt x="1727" y="7799"/>
                  <a:pt x="1667" y="7799"/>
                </a:cubicBezTo>
                <a:cubicBezTo>
                  <a:pt x="1560" y="8001"/>
                  <a:pt x="1477" y="8215"/>
                  <a:pt x="1429" y="8454"/>
                </a:cubicBezTo>
                <a:cubicBezTo>
                  <a:pt x="1382" y="8716"/>
                  <a:pt x="953" y="8644"/>
                  <a:pt x="1012" y="8370"/>
                </a:cubicBezTo>
                <a:cubicBezTo>
                  <a:pt x="1072" y="8096"/>
                  <a:pt x="1179" y="7823"/>
                  <a:pt x="1310" y="7573"/>
                </a:cubicBezTo>
                <a:lnTo>
                  <a:pt x="1263" y="7477"/>
                </a:lnTo>
                <a:cubicBezTo>
                  <a:pt x="1251" y="7453"/>
                  <a:pt x="1251" y="7418"/>
                  <a:pt x="1239" y="7394"/>
                </a:cubicBezTo>
                <a:cubicBezTo>
                  <a:pt x="1084" y="7584"/>
                  <a:pt x="953" y="7858"/>
                  <a:pt x="953" y="8061"/>
                </a:cubicBezTo>
                <a:cubicBezTo>
                  <a:pt x="965" y="8335"/>
                  <a:pt x="536" y="8370"/>
                  <a:pt x="524" y="8096"/>
                </a:cubicBezTo>
                <a:cubicBezTo>
                  <a:pt x="584" y="7751"/>
                  <a:pt x="715" y="7406"/>
                  <a:pt x="905" y="7156"/>
                </a:cubicBezTo>
                <a:close/>
                <a:moveTo>
                  <a:pt x="14181" y="3453"/>
                </a:moveTo>
                <a:cubicBezTo>
                  <a:pt x="14014" y="3393"/>
                  <a:pt x="13871" y="3322"/>
                  <a:pt x="13716" y="3239"/>
                </a:cubicBezTo>
                <a:cubicBezTo>
                  <a:pt x="13466" y="3120"/>
                  <a:pt x="13228" y="3001"/>
                  <a:pt x="12990" y="2870"/>
                </a:cubicBezTo>
                <a:cubicBezTo>
                  <a:pt x="12395" y="2560"/>
                  <a:pt x="11800" y="2227"/>
                  <a:pt x="11204" y="1893"/>
                </a:cubicBezTo>
                <a:cubicBezTo>
                  <a:pt x="10490" y="1488"/>
                  <a:pt x="9775" y="1072"/>
                  <a:pt x="9061" y="667"/>
                </a:cubicBezTo>
                <a:cubicBezTo>
                  <a:pt x="8871" y="548"/>
                  <a:pt x="8537" y="322"/>
                  <a:pt x="8323" y="524"/>
                </a:cubicBezTo>
                <a:cubicBezTo>
                  <a:pt x="8228" y="607"/>
                  <a:pt x="8061" y="679"/>
                  <a:pt x="7942" y="750"/>
                </a:cubicBezTo>
                <a:lnTo>
                  <a:pt x="7323" y="1072"/>
                </a:lnTo>
                <a:cubicBezTo>
                  <a:pt x="6751" y="1334"/>
                  <a:pt x="6180" y="1572"/>
                  <a:pt x="5608" y="1810"/>
                </a:cubicBezTo>
                <a:cubicBezTo>
                  <a:pt x="5013" y="2060"/>
                  <a:pt x="4418" y="2322"/>
                  <a:pt x="3834" y="2572"/>
                </a:cubicBezTo>
                <a:cubicBezTo>
                  <a:pt x="3632" y="2655"/>
                  <a:pt x="3418" y="2762"/>
                  <a:pt x="3215" y="2870"/>
                </a:cubicBezTo>
                <a:cubicBezTo>
                  <a:pt x="3168" y="2893"/>
                  <a:pt x="3084" y="2941"/>
                  <a:pt x="3001" y="2977"/>
                </a:cubicBezTo>
                <a:cubicBezTo>
                  <a:pt x="3382" y="3215"/>
                  <a:pt x="3739" y="3465"/>
                  <a:pt x="4108" y="3727"/>
                </a:cubicBezTo>
                <a:cubicBezTo>
                  <a:pt x="4632" y="4084"/>
                  <a:pt x="5132" y="4465"/>
                  <a:pt x="5644" y="4834"/>
                </a:cubicBezTo>
                <a:lnTo>
                  <a:pt x="5656" y="4834"/>
                </a:lnTo>
                <a:cubicBezTo>
                  <a:pt x="6096" y="4906"/>
                  <a:pt x="6835" y="4358"/>
                  <a:pt x="7156" y="4084"/>
                </a:cubicBezTo>
                <a:cubicBezTo>
                  <a:pt x="7406" y="3882"/>
                  <a:pt x="7668" y="3655"/>
                  <a:pt x="7918" y="3429"/>
                </a:cubicBezTo>
                <a:cubicBezTo>
                  <a:pt x="8085" y="3286"/>
                  <a:pt x="8263" y="3108"/>
                  <a:pt x="8442" y="2989"/>
                </a:cubicBezTo>
                <a:cubicBezTo>
                  <a:pt x="8466" y="2953"/>
                  <a:pt x="8513" y="2977"/>
                  <a:pt x="8537" y="2989"/>
                </a:cubicBezTo>
                <a:cubicBezTo>
                  <a:pt x="8585" y="3036"/>
                  <a:pt x="8621" y="3072"/>
                  <a:pt x="8644" y="3120"/>
                </a:cubicBezTo>
                <a:cubicBezTo>
                  <a:pt x="8692" y="3179"/>
                  <a:pt x="8835" y="3370"/>
                  <a:pt x="8752" y="3453"/>
                </a:cubicBezTo>
                <a:cubicBezTo>
                  <a:pt x="8716" y="3477"/>
                  <a:pt x="8692" y="3465"/>
                  <a:pt x="8656" y="3453"/>
                </a:cubicBezTo>
                <a:cubicBezTo>
                  <a:pt x="8597" y="3477"/>
                  <a:pt x="8537" y="3524"/>
                  <a:pt x="8478" y="3572"/>
                </a:cubicBezTo>
                <a:cubicBezTo>
                  <a:pt x="8359" y="3644"/>
                  <a:pt x="8263" y="3727"/>
                  <a:pt x="8144" y="3822"/>
                </a:cubicBezTo>
                <a:cubicBezTo>
                  <a:pt x="7847" y="4048"/>
                  <a:pt x="7561" y="4263"/>
                  <a:pt x="7263" y="4477"/>
                </a:cubicBezTo>
                <a:cubicBezTo>
                  <a:pt x="6930" y="4715"/>
                  <a:pt x="6489" y="5013"/>
                  <a:pt x="6096" y="5156"/>
                </a:cubicBezTo>
                <a:cubicBezTo>
                  <a:pt x="6180" y="5227"/>
                  <a:pt x="6251" y="5263"/>
                  <a:pt x="6323" y="5322"/>
                </a:cubicBezTo>
                <a:cubicBezTo>
                  <a:pt x="7168" y="5953"/>
                  <a:pt x="8001" y="6572"/>
                  <a:pt x="8859" y="7203"/>
                </a:cubicBezTo>
                <a:cubicBezTo>
                  <a:pt x="9156" y="7418"/>
                  <a:pt x="9430" y="7632"/>
                  <a:pt x="9728" y="7858"/>
                </a:cubicBezTo>
                <a:cubicBezTo>
                  <a:pt x="9847" y="7942"/>
                  <a:pt x="9966" y="8037"/>
                  <a:pt x="10085" y="8108"/>
                </a:cubicBezTo>
                <a:cubicBezTo>
                  <a:pt x="10323" y="7775"/>
                  <a:pt x="10621" y="7465"/>
                  <a:pt x="10895" y="7168"/>
                </a:cubicBezTo>
                <a:cubicBezTo>
                  <a:pt x="11276" y="6739"/>
                  <a:pt x="11692" y="6322"/>
                  <a:pt x="12097" y="5906"/>
                </a:cubicBezTo>
                <a:cubicBezTo>
                  <a:pt x="12573" y="5394"/>
                  <a:pt x="13062" y="4894"/>
                  <a:pt x="13526" y="4370"/>
                </a:cubicBezTo>
                <a:cubicBezTo>
                  <a:pt x="13633" y="4191"/>
                  <a:pt x="14050" y="3739"/>
                  <a:pt x="14181" y="3453"/>
                </a:cubicBezTo>
                <a:close/>
                <a:moveTo>
                  <a:pt x="1834" y="7215"/>
                </a:moveTo>
                <a:cubicBezTo>
                  <a:pt x="1798" y="7215"/>
                  <a:pt x="1774" y="7203"/>
                  <a:pt x="1739" y="7168"/>
                </a:cubicBezTo>
                <a:cubicBezTo>
                  <a:pt x="1727" y="7168"/>
                  <a:pt x="1727" y="7156"/>
                  <a:pt x="1715" y="7144"/>
                </a:cubicBezTo>
                <a:cubicBezTo>
                  <a:pt x="1715" y="7203"/>
                  <a:pt x="1739" y="7275"/>
                  <a:pt x="1774" y="7311"/>
                </a:cubicBezTo>
                <a:lnTo>
                  <a:pt x="1774" y="7311"/>
                </a:lnTo>
                <a:cubicBezTo>
                  <a:pt x="1810" y="7311"/>
                  <a:pt x="1834" y="7287"/>
                  <a:pt x="1858" y="7275"/>
                </a:cubicBezTo>
                <a:lnTo>
                  <a:pt x="1858" y="7275"/>
                </a:lnTo>
                <a:cubicBezTo>
                  <a:pt x="1834" y="7275"/>
                  <a:pt x="1834" y="7251"/>
                  <a:pt x="1834" y="7215"/>
                </a:cubicBezTo>
                <a:close/>
                <a:moveTo>
                  <a:pt x="5180" y="5370"/>
                </a:moveTo>
                <a:cubicBezTo>
                  <a:pt x="5239" y="5310"/>
                  <a:pt x="5287" y="5251"/>
                  <a:pt x="5323" y="5179"/>
                </a:cubicBezTo>
                <a:cubicBezTo>
                  <a:pt x="4822" y="4810"/>
                  <a:pt x="4334" y="4429"/>
                  <a:pt x="3822" y="4060"/>
                </a:cubicBezTo>
                <a:cubicBezTo>
                  <a:pt x="3477" y="3810"/>
                  <a:pt x="3144" y="3572"/>
                  <a:pt x="2787" y="3334"/>
                </a:cubicBezTo>
                <a:cubicBezTo>
                  <a:pt x="2763" y="3370"/>
                  <a:pt x="2763" y="3405"/>
                  <a:pt x="2763" y="3441"/>
                </a:cubicBezTo>
                <a:cubicBezTo>
                  <a:pt x="3560" y="4096"/>
                  <a:pt x="4358" y="4727"/>
                  <a:pt x="5180" y="5370"/>
                </a:cubicBezTo>
                <a:close/>
                <a:moveTo>
                  <a:pt x="10347" y="9275"/>
                </a:moveTo>
                <a:cubicBezTo>
                  <a:pt x="10311" y="9418"/>
                  <a:pt x="10133" y="9585"/>
                  <a:pt x="9990" y="9466"/>
                </a:cubicBezTo>
                <a:cubicBezTo>
                  <a:pt x="9787" y="9347"/>
                  <a:pt x="9597" y="9216"/>
                  <a:pt x="9406" y="9073"/>
                </a:cubicBezTo>
                <a:cubicBezTo>
                  <a:pt x="9109" y="8870"/>
                  <a:pt x="8799" y="8644"/>
                  <a:pt x="8502" y="8418"/>
                </a:cubicBezTo>
                <a:cubicBezTo>
                  <a:pt x="7704" y="7834"/>
                  <a:pt x="6930" y="7239"/>
                  <a:pt x="6156" y="6644"/>
                </a:cubicBezTo>
                <a:cubicBezTo>
                  <a:pt x="5846" y="6418"/>
                  <a:pt x="5537" y="6168"/>
                  <a:pt x="5239" y="5941"/>
                </a:cubicBezTo>
                <a:cubicBezTo>
                  <a:pt x="5084" y="6275"/>
                  <a:pt x="4942" y="6608"/>
                  <a:pt x="4787" y="6942"/>
                </a:cubicBezTo>
                <a:cubicBezTo>
                  <a:pt x="4632" y="7311"/>
                  <a:pt x="4477" y="7680"/>
                  <a:pt x="4334" y="8037"/>
                </a:cubicBezTo>
                <a:lnTo>
                  <a:pt x="4334" y="8049"/>
                </a:lnTo>
                <a:cubicBezTo>
                  <a:pt x="4191" y="8406"/>
                  <a:pt x="4537" y="8894"/>
                  <a:pt x="4763" y="9144"/>
                </a:cubicBezTo>
                <a:cubicBezTo>
                  <a:pt x="5358" y="9847"/>
                  <a:pt x="6323" y="10347"/>
                  <a:pt x="7168" y="10668"/>
                </a:cubicBezTo>
                <a:cubicBezTo>
                  <a:pt x="7275" y="10716"/>
                  <a:pt x="7382" y="10740"/>
                  <a:pt x="7489" y="10787"/>
                </a:cubicBezTo>
                <a:lnTo>
                  <a:pt x="7489" y="10787"/>
                </a:lnTo>
                <a:cubicBezTo>
                  <a:pt x="8525" y="11156"/>
                  <a:pt x="9585" y="11085"/>
                  <a:pt x="10597" y="10656"/>
                </a:cubicBezTo>
                <a:cubicBezTo>
                  <a:pt x="11121" y="10430"/>
                  <a:pt x="11669" y="10073"/>
                  <a:pt x="12097" y="9692"/>
                </a:cubicBezTo>
                <a:lnTo>
                  <a:pt x="11990" y="7668"/>
                </a:lnTo>
                <a:cubicBezTo>
                  <a:pt x="11669" y="7965"/>
                  <a:pt x="11359" y="8275"/>
                  <a:pt x="11026" y="8573"/>
                </a:cubicBezTo>
                <a:lnTo>
                  <a:pt x="10621" y="8977"/>
                </a:lnTo>
                <a:cubicBezTo>
                  <a:pt x="10537" y="9061"/>
                  <a:pt x="10442" y="9168"/>
                  <a:pt x="10371" y="9275"/>
                </a:cubicBezTo>
                <a:cubicBezTo>
                  <a:pt x="10359" y="9251"/>
                  <a:pt x="10347" y="9251"/>
                  <a:pt x="10347" y="9275"/>
                </a:cubicBezTo>
                <a:close/>
                <a:moveTo>
                  <a:pt x="5501" y="5620"/>
                </a:moveTo>
                <a:cubicBezTo>
                  <a:pt x="5668" y="5763"/>
                  <a:pt x="5846" y="5882"/>
                  <a:pt x="6013" y="6013"/>
                </a:cubicBezTo>
                <a:cubicBezTo>
                  <a:pt x="6727" y="6561"/>
                  <a:pt x="7454" y="7096"/>
                  <a:pt x="8204" y="7632"/>
                </a:cubicBezTo>
                <a:cubicBezTo>
                  <a:pt x="8811" y="8085"/>
                  <a:pt x="9430" y="8513"/>
                  <a:pt x="10061" y="8918"/>
                </a:cubicBezTo>
                <a:cubicBezTo>
                  <a:pt x="10145" y="8799"/>
                  <a:pt x="10264" y="8680"/>
                  <a:pt x="10371" y="8573"/>
                </a:cubicBezTo>
                <a:cubicBezTo>
                  <a:pt x="10561" y="8382"/>
                  <a:pt x="10764" y="8204"/>
                  <a:pt x="10954" y="8025"/>
                </a:cubicBezTo>
                <a:cubicBezTo>
                  <a:pt x="11442" y="7537"/>
                  <a:pt x="11954" y="7084"/>
                  <a:pt x="12442" y="6608"/>
                </a:cubicBezTo>
                <a:cubicBezTo>
                  <a:pt x="12871" y="6191"/>
                  <a:pt x="13288" y="5751"/>
                  <a:pt x="13681" y="5310"/>
                </a:cubicBezTo>
                <a:cubicBezTo>
                  <a:pt x="13943" y="5001"/>
                  <a:pt x="14276" y="4596"/>
                  <a:pt x="14431" y="4227"/>
                </a:cubicBezTo>
                <a:cubicBezTo>
                  <a:pt x="14478" y="4132"/>
                  <a:pt x="14478" y="3965"/>
                  <a:pt x="14467" y="3834"/>
                </a:cubicBezTo>
                <a:cubicBezTo>
                  <a:pt x="14109" y="4298"/>
                  <a:pt x="13716" y="4751"/>
                  <a:pt x="13335" y="5191"/>
                </a:cubicBezTo>
                <a:cubicBezTo>
                  <a:pt x="12859" y="5727"/>
                  <a:pt x="12347" y="6239"/>
                  <a:pt x="11859" y="6751"/>
                </a:cubicBezTo>
                <a:cubicBezTo>
                  <a:pt x="11335" y="7311"/>
                  <a:pt x="10823" y="7870"/>
                  <a:pt x="10323" y="8454"/>
                </a:cubicBezTo>
                <a:cubicBezTo>
                  <a:pt x="10252" y="8561"/>
                  <a:pt x="9990" y="8632"/>
                  <a:pt x="9883" y="8585"/>
                </a:cubicBezTo>
                <a:cubicBezTo>
                  <a:pt x="9883" y="8585"/>
                  <a:pt x="9871" y="8585"/>
                  <a:pt x="9871" y="8573"/>
                </a:cubicBezTo>
                <a:cubicBezTo>
                  <a:pt x="9359" y="8215"/>
                  <a:pt x="8847" y="7846"/>
                  <a:pt x="8359" y="7453"/>
                </a:cubicBezTo>
                <a:cubicBezTo>
                  <a:pt x="7692" y="6953"/>
                  <a:pt x="7025" y="6453"/>
                  <a:pt x="6370" y="5953"/>
                </a:cubicBezTo>
                <a:cubicBezTo>
                  <a:pt x="6144" y="5775"/>
                  <a:pt x="5906" y="5608"/>
                  <a:pt x="5680" y="5429"/>
                </a:cubicBezTo>
                <a:cubicBezTo>
                  <a:pt x="5620" y="5501"/>
                  <a:pt x="5561" y="5560"/>
                  <a:pt x="5501" y="56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535;p34">
            <a:extLst>
              <a:ext uri="{FF2B5EF4-FFF2-40B4-BE49-F238E27FC236}">
                <a16:creationId xmlns:a16="http://schemas.microsoft.com/office/drawing/2014/main" id="{66027468-D4C1-E248-A2B2-92553D6B4796}"/>
              </a:ext>
            </a:extLst>
          </p:cNvPr>
          <p:cNvSpPr/>
          <p:nvPr/>
        </p:nvSpPr>
        <p:spPr>
          <a:xfrm>
            <a:off x="8280904" y="3182376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99;p25">
            <a:extLst>
              <a:ext uri="{FF2B5EF4-FFF2-40B4-BE49-F238E27FC236}">
                <a16:creationId xmlns:a16="http://schemas.microsoft.com/office/drawing/2014/main" id="{9C55DFB5-465C-4D44-B5B7-5A2194B440ED}"/>
              </a:ext>
            </a:extLst>
          </p:cNvPr>
          <p:cNvSpPr/>
          <p:nvPr/>
        </p:nvSpPr>
        <p:spPr>
          <a:xfrm>
            <a:off x="8378487" y="2058426"/>
            <a:ext cx="545192" cy="43622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36" name="Picture 12" descr="School Building Cartoon School School Building, Cartoon, Learn, School PNG  Transparent Clipart Image and PSD File for Free Download">
            <a:extLst>
              <a:ext uri="{FF2B5EF4-FFF2-40B4-BE49-F238E27FC236}">
                <a16:creationId xmlns:a16="http://schemas.microsoft.com/office/drawing/2014/main" id="{C5DB8E4D-86CB-A14D-B17A-C9954923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0" b="90000" l="6875" r="91250">
                        <a14:foregroundMark x1="7969" y1="71719" x2="6875" y2="74531"/>
                        <a14:foregroundMark x1="90156" y1="72031" x2="91250" y2="73125"/>
                        <a14:foregroundMark x1="90781" y1="85000" x2="90781" y2="85000"/>
                        <a14:foregroundMark x1="90781" y1="85000" x2="90781" y2="85000"/>
                        <a14:foregroundMark x1="90156" y1="84375" x2="91250" y2="84688"/>
                        <a14:foregroundMark x1="25938" y1="25156" x2="25938" y2="25156"/>
                        <a14:foregroundMark x1="25938" y1="25156" x2="20000" y2="20938"/>
                        <a14:foregroundMark x1="20000" y1="20938" x2="18750" y2="20938"/>
                        <a14:foregroundMark x1="18750" y1="20469" x2="28438" y2="15156"/>
                        <a14:foregroundMark x1="44063" y1="13750" x2="51875" y2="12969"/>
                        <a14:foregroundMark x1="51875" y1="12656" x2="50156" y2="7500"/>
                        <a14:foregroundMark x1="68438" y1="19531" x2="78906" y2="20156"/>
                        <a14:foregroundMark x1="41094" y1="26250" x2="39375" y2="24844"/>
                        <a14:foregroundMark x1="46875" y1="31719" x2="50781" y2="32031"/>
                        <a14:foregroundMark x1="50469" y1="29844" x2="50469" y2="29844"/>
                        <a14:foregroundMark x1="63750" y1="31406" x2="62656" y2="2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98" y="1291165"/>
            <a:ext cx="2729611" cy="27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08132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08132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cực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khai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giảng</a:t>
            </a:r>
            <a:r>
              <a:rPr lang="en-US" sz="2800" noProof="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040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E4D47B9-BDF4-B144-A1DB-0B3F1F3B56B3}"/>
              </a:ext>
            </a:extLst>
          </p:cNvPr>
          <p:cNvGrpSpPr/>
          <p:nvPr/>
        </p:nvGrpSpPr>
        <p:grpSpPr>
          <a:xfrm>
            <a:off x="-49519" y="663870"/>
            <a:ext cx="12191999" cy="6194130"/>
            <a:chOff x="0" y="302849"/>
            <a:chExt cx="12191999" cy="619413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A6454E7-0E4A-FB4A-8DF0-699DA8456406}"/>
                </a:ext>
              </a:extLst>
            </p:cNvPr>
            <p:cNvGrpSpPr/>
            <p:nvPr/>
          </p:nvGrpSpPr>
          <p:grpSpPr>
            <a:xfrm>
              <a:off x="0" y="361020"/>
              <a:ext cx="12191999" cy="6135959"/>
              <a:chOff x="0" y="361020"/>
              <a:chExt cx="12191999" cy="613595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C15F02B-1F2E-384F-86B8-CECC956A15B7}"/>
                  </a:ext>
                </a:extLst>
              </p:cNvPr>
              <p:cNvGrpSpPr/>
              <p:nvPr/>
            </p:nvGrpSpPr>
            <p:grpSpPr>
              <a:xfrm>
                <a:off x="0" y="361020"/>
                <a:ext cx="12101136" cy="6135959"/>
                <a:chOff x="0" y="361020"/>
                <a:chExt cx="12101136" cy="6135959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F4297B6A-3801-9F4D-AEB5-A3C12950D6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4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r="745"/>
                <a:stretch/>
              </p:blipFill>
              <p:spPr>
                <a:xfrm>
                  <a:off x="0" y="361020"/>
                  <a:ext cx="12101136" cy="6135959"/>
                </a:xfrm>
                <a:prstGeom prst="rect">
                  <a:avLst/>
                </a:prstGeom>
              </p:spPr>
            </p:pic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47DA25D1-CBA8-9C4E-8EFD-26AFE5CA50E8}"/>
                    </a:ext>
                  </a:extLst>
                </p:cNvPr>
                <p:cNvGrpSpPr/>
                <p:nvPr/>
              </p:nvGrpSpPr>
              <p:grpSpPr>
                <a:xfrm>
                  <a:off x="4899488" y="3246384"/>
                  <a:ext cx="685269" cy="1215778"/>
                  <a:chOff x="4899488" y="3246384"/>
                  <a:chExt cx="685269" cy="1215778"/>
                </a:xfrm>
              </p:grpSpPr>
              <p:pic>
                <p:nvPicPr>
                  <p:cNvPr id="9" name="Picture 8">
                    <a:extLst>
                      <a:ext uri="{FF2B5EF4-FFF2-40B4-BE49-F238E27FC236}">
                        <a16:creationId xmlns:a16="http://schemas.microsoft.com/office/drawing/2014/main" id="{43E96932-C28F-214D-B1D3-EFEF8D4F2E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5667" t="47516" r="50851" b="35908"/>
                  <a:stretch/>
                </p:blipFill>
                <p:spPr>
                  <a:xfrm flipH="1">
                    <a:off x="5155111" y="3246384"/>
                    <a:ext cx="429646" cy="1017107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>
                    <a:extLst>
                      <a:ext uri="{FF2B5EF4-FFF2-40B4-BE49-F238E27FC236}">
                        <a16:creationId xmlns:a16="http://schemas.microsoft.com/office/drawing/2014/main" id="{4AF03275-3B13-E947-8BBA-EA87760D25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251" t="52236" r="49606" b="34128"/>
                  <a:stretch/>
                </p:blipFill>
                <p:spPr>
                  <a:xfrm flipH="1">
                    <a:off x="4899488" y="3625436"/>
                    <a:ext cx="511245" cy="83672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4A1038A-8BC7-D349-AD77-0D76C6B7D4C6}"/>
                    </a:ext>
                  </a:extLst>
                </p:cNvPr>
                <p:cNvSpPr/>
                <p:nvPr/>
              </p:nvSpPr>
              <p:spPr>
                <a:xfrm>
                  <a:off x="4581472" y="3190927"/>
                  <a:ext cx="976666" cy="1268197"/>
                </a:xfrm>
                <a:custGeom>
                  <a:avLst/>
                  <a:gdLst>
                    <a:gd name="connsiteX0" fmla="*/ 0 w 1322615"/>
                    <a:gd name="connsiteY0" fmla="*/ 0 h 1045028"/>
                    <a:gd name="connsiteX1" fmla="*/ 1322615 w 1322615"/>
                    <a:gd name="connsiteY1" fmla="*/ 0 h 1045028"/>
                    <a:gd name="connsiteX2" fmla="*/ 1322615 w 1322615"/>
                    <a:gd name="connsiteY2" fmla="*/ 1045028 h 1045028"/>
                    <a:gd name="connsiteX3" fmla="*/ 0 w 1322615"/>
                    <a:gd name="connsiteY3" fmla="*/ 1045028 h 1045028"/>
                    <a:gd name="connsiteX4" fmla="*/ 0 w 1322615"/>
                    <a:gd name="connsiteY4" fmla="*/ 0 h 1045028"/>
                    <a:gd name="connsiteX0" fmla="*/ 0 w 1322615"/>
                    <a:gd name="connsiteY0" fmla="*/ 0 h 1065968"/>
                    <a:gd name="connsiteX1" fmla="*/ 1322615 w 1322615"/>
                    <a:gd name="connsiteY1" fmla="*/ 0 h 1065968"/>
                    <a:gd name="connsiteX2" fmla="*/ 1322615 w 1322615"/>
                    <a:gd name="connsiteY2" fmla="*/ 1045028 h 1065968"/>
                    <a:gd name="connsiteX3" fmla="*/ 90742 w 1322615"/>
                    <a:gd name="connsiteY3" fmla="*/ 1065968 h 1065968"/>
                    <a:gd name="connsiteX4" fmla="*/ 0 w 1322615"/>
                    <a:gd name="connsiteY4" fmla="*/ 0 h 1065968"/>
                    <a:gd name="connsiteX0" fmla="*/ 0 w 1322615"/>
                    <a:gd name="connsiteY0" fmla="*/ 0 h 1072948"/>
                    <a:gd name="connsiteX1" fmla="*/ 1322615 w 1322615"/>
                    <a:gd name="connsiteY1" fmla="*/ 0 h 1072948"/>
                    <a:gd name="connsiteX2" fmla="*/ 1322615 w 1322615"/>
                    <a:gd name="connsiteY2" fmla="*/ 1045028 h 1072948"/>
                    <a:gd name="connsiteX3" fmla="*/ 146583 w 1322615"/>
                    <a:gd name="connsiteY3" fmla="*/ 1072948 h 1072948"/>
                    <a:gd name="connsiteX4" fmla="*/ 0 w 1322615"/>
                    <a:gd name="connsiteY4" fmla="*/ 0 h 1072948"/>
                    <a:gd name="connsiteX0" fmla="*/ 0 w 1378456"/>
                    <a:gd name="connsiteY0" fmla="*/ 55841 h 1072948"/>
                    <a:gd name="connsiteX1" fmla="*/ 1378456 w 1378456"/>
                    <a:gd name="connsiteY1" fmla="*/ 0 h 1072948"/>
                    <a:gd name="connsiteX2" fmla="*/ 1378456 w 1378456"/>
                    <a:gd name="connsiteY2" fmla="*/ 1045028 h 1072948"/>
                    <a:gd name="connsiteX3" fmla="*/ 202424 w 1378456"/>
                    <a:gd name="connsiteY3" fmla="*/ 1072948 h 1072948"/>
                    <a:gd name="connsiteX4" fmla="*/ 0 w 1378456"/>
                    <a:gd name="connsiteY4" fmla="*/ 55841 h 1072948"/>
                    <a:gd name="connsiteX0" fmla="*/ 0 w 1378456"/>
                    <a:gd name="connsiteY0" fmla="*/ 55841 h 1072948"/>
                    <a:gd name="connsiteX1" fmla="*/ 1378456 w 1378456"/>
                    <a:gd name="connsiteY1" fmla="*/ 0 h 1072948"/>
                    <a:gd name="connsiteX2" fmla="*/ 1378456 w 1378456"/>
                    <a:gd name="connsiteY2" fmla="*/ 1045028 h 1072948"/>
                    <a:gd name="connsiteX3" fmla="*/ 202424 w 1378456"/>
                    <a:gd name="connsiteY3" fmla="*/ 1072948 h 1072948"/>
                    <a:gd name="connsiteX4" fmla="*/ 67309 w 1378456"/>
                    <a:gd name="connsiteY4" fmla="*/ 662117 h 1072948"/>
                    <a:gd name="connsiteX5" fmla="*/ 0 w 1378456"/>
                    <a:gd name="connsiteY5" fmla="*/ 55841 h 1072948"/>
                    <a:gd name="connsiteX0" fmla="*/ 0 w 1378456"/>
                    <a:gd name="connsiteY0" fmla="*/ 0 h 1017107"/>
                    <a:gd name="connsiteX1" fmla="*/ 959647 w 1378456"/>
                    <a:gd name="connsiteY1" fmla="*/ 6981 h 1017107"/>
                    <a:gd name="connsiteX2" fmla="*/ 1378456 w 1378456"/>
                    <a:gd name="connsiteY2" fmla="*/ 989187 h 1017107"/>
                    <a:gd name="connsiteX3" fmla="*/ 202424 w 1378456"/>
                    <a:gd name="connsiteY3" fmla="*/ 1017107 h 1017107"/>
                    <a:gd name="connsiteX4" fmla="*/ 67309 w 1378456"/>
                    <a:gd name="connsiteY4" fmla="*/ 606276 h 1017107"/>
                    <a:gd name="connsiteX5" fmla="*/ 0 w 1378456"/>
                    <a:gd name="connsiteY5" fmla="*/ 0 h 1017107"/>
                    <a:gd name="connsiteX0" fmla="*/ 0 w 959647"/>
                    <a:gd name="connsiteY0" fmla="*/ 0 h 1017107"/>
                    <a:gd name="connsiteX1" fmla="*/ 959647 w 959647"/>
                    <a:gd name="connsiteY1" fmla="*/ 6981 h 1017107"/>
                    <a:gd name="connsiteX2" fmla="*/ 757223 w 959647"/>
                    <a:gd name="connsiteY2" fmla="*/ 870525 h 1017107"/>
                    <a:gd name="connsiteX3" fmla="*/ 202424 w 959647"/>
                    <a:gd name="connsiteY3" fmla="*/ 1017107 h 1017107"/>
                    <a:gd name="connsiteX4" fmla="*/ 67309 w 959647"/>
                    <a:gd name="connsiteY4" fmla="*/ 606276 h 1017107"/>
                    <a:gd name="connsiteX5" fmla="*/ 0 w 959647"/>
                    <a:gd name="connsiteY5" fmla="*/ 0 h 1017107"/>
                    <a:gd name="connsiteX0" fmla="*/ 0 w 973608"/>
                    <a:gd name="connsiteY0" fmla="*/ 0 h 1017107"/>
                    <a:gd name="connsiteX1" fmla="*/ 959647 w 973608"/>
                    <a:gd name="connsiteY1" fmla="*/ 6981 h 1017107"/>
                    <a:gd name="connsiteX2" fmla="*/ 973608 w 973608"/>
                    <a:gd name="connsiteY2" fmla="*/ 961267 h 1017107"/>
                    <a:gd name="connsiteX3" fmla="*/ 202424 w 973608"/>
                    <a:gd name="connsiteY3" fmla="*/ 1017107 h 1017107"/>
                    <a:gd name="connsiteX4" fmla="*/ 67309 w 973608"/>
                    <a:gd name="connsiteY4" fmla="*/ 606276 h 1017107"/>
                    <a:gd name="connsiteX5" fmla="*/ 0 w 973608"/>
                    <a:gd name="connsiteY5" fmla="*/ 0 h 1017107"/>
                    <a:gd name="connsiteX0" fmla="*/ 0 w 1003284"/>
                    <a:gd name="connsiteY0" fmla="*/ 0 h 1017107"/>
                    <a:gd name="connsiteX1" fmla="*/ 959647 w 1003284"/>
                    <a:gd name="connsiteY1" fmla="*/ 6981 h 1017107"/>
                    <a:gd name="connsiteX2" fmla="*/ 973608 w 1003284"/>
                    <a:gd name="connsiteY2" fmla="*/ 961267 h 1017107"/>
                    <a:gd name="connsiteX3" fmla="*/ 202424 w 1003284"/>
                    <a:gd name="connsiteY3" fmla="*/ 1017107 h 1017107"/>
                    <a:gd name="connsiteX4" fmla="*/ 67309 w 1003284"/>
                    <a:gd name="connsiteY4" fmla="*/ 606276 h 1017107"/>
                    <a:gd name="connsiteX5" fmla="*/ 0 w 1003284"/>
                    <a:gd name="connsiteY5" fmla="*/ 0 h 1017107"/>
                    <a:gd name="connsiteX0" fmla="*/ 0 w 959685"/>
                    <a:gd name="connsiteY0" fmla="*/ 0 h 1017107"/>
                    <a:gd name="connsiteX1" fmla="*/ 959647 w 959685"/>
                    <a:gd name="connsiteY1" fmla="*/ 6981 h 1017107"/>
                    <a:gd name="connsiteX2" fmla="*/ 468450 w 959685"/>
                    <a:gd name="connsiteY2" fmla="*/ 922900 h 1017107"/>
                    <a:gd name="connsiteX3" fmla="*/ 202424 w 959685"/>
                    <a:gd name="connsiteY3" fmla="*/ 1017107 h 1017107"/>
                    <a:gd name="connsiteX4" fmla="*/ 67309 w 959685"/>
                    <a:gd name="connsiteY4" fmla="*/ 606276 h 1017107"/>
                    <a:gd name="connsiteX5" fmla="*/ 0 w 959685"/>
                    <a:gd name="connsiteY5" fmla="*/ 0 h 1017107"/>
                    <a:gd name="connsiteX0" fmla="*/ 0 w 959691"/>
                    <a:gd name="connsiteY0" fmla="*/ 0 h 1191465"/>
                    <a:gd name="connsiteX1" fmla="*/ 959647 w 959691"/>
                    <a:gd name="connsiteY1" fmla="*/ 6981 h 1191465"/>
                    <a:gd name="connsiteX2" fmla="*/ 532394 w 959691"/>
                    <a:gd name="connsiteY2" fmla="*/ 1191465 h 1191465"/>
                    <a:gd name="connsiteX3" fmla="*/ 202424 w 959691"/>
                    <a:gd name="connsiteY3" fmla="*/ 1017107 h 1191465"/>
                    <a:gd name="connsiteX4" fmla="*/ 67309 w 959691"/>
                    <a:gd name="connsiteY4" fmla="*/ 606276 h 1191465"/>
                    <a:gd name="connsiteX5" fmla="*/ 0 w 959691"/>
                    <a:gd name="connsiteY5" fmla="*/ 0 h 1191465"/>
                    <a:gd name="connsiteX0" fmla="*/ 0 w 976991"/>
                    <a:gd name="connsiteY0" fmla="*/ 0 h 1191465"/>
                    <a:gd name="connsiteX1" fmla="*/ 959647 w 976991"/>
                    <a:gd name="connsiteY1" fmla="*/ 6981 h 1191465"/>
                    <a:gd name="connsiteX2" fmla="*/ 431742 w 976991"/>
                    <a:gd name="connsiteY2" fmla="*/ 632928 h 1191465"/>
                    <a:gd name="connsiteX3" fmla="*/ 532394 w 976991"/>
                    <a:gd name="connsiteY3" fmla="*/ 1191465 h 1191465"/>
                    <a:gd name="connsiteX4" fmla="*/ 202424 w 976991"/>
                    <a:gd name="connsiteY4" fmla="*/ 1017107 h 1191465"/>
                    <a:gd name="connsiteX5" fmla="*/ 67309 w 976991"/>
                    <a:gd name="connsiteY5" fmla="*/ 606276 h 1191465"/>
                    <a:gd name="connsiteX6" fmla="*/ 0 w 976991"/>
                    <a:gd name="connsiteY6" fmla="*/ 0 h 1191465"/>
                    <a:gd name="connsiteX0" fmla="*/ 0 w 976991"/>
                    <a:gd name="connsiteY0" fmla="*/ 0 h 1240911"/>
                    <a:gd name="connsiteX1" fmla="*/ 959647 w 976991"/>
                    <a:gd name="connsiteY1" fmla="*/ 6981 h 1240911"/>
                    <a:gd name="connsiteX2" fmla="*/ 431742 w 976991"/>
                    <a:gd name="connsiteY2" fmla="*/ 632928 h 1240911"/>
                    <a:gd name="connsiteX3" fmla="*/ 532394 w 976991"/>
                    <a:gd name="connsiteY3" fmla="*/ 1191465 h 1240911"/>
                    <a:gd name="connsiteX4" fmla="*/ 234396 w 976991"/>
                    <a:gd name="connsiteY4" fmla="*/ 1240911 h 1240911"/>
                    <a:gd name="connsiteX5" fmla="*/ 67309 w 976991"/>
                    <a:gd name="connsiteY5" fmla="*/ 606276 h 1240911"/>
                    <a:gd name="connsiteX6" fmla="*/ 0 w 976991"/>
                    <a:gd name="connsiteY6" fmla="*/ 0 h 1240911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32928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32928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32928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052"/>
                    <a:gd name="connsiteY0" fmla="*/ 0 h 1261803"/>
                    <a:gd name="connsiteX1" fmla="*/ 959647 w 976052"/>
                    <a:gd name="connsiteY1" fmla="*/ 6981 h 1261803"/>
                    <a:gd name="connsiteX2" fmla="*/ 393376 w 976052"/>
                    <a:gd name="connsiteY2" fmla="*/ 632928 h 1261803"/>
                    <a:gd name="connsiteX3" fmla="*/ 481239 w 976052"/>
                    <a:gd name="connsiteY3" fmla="*/ 1261803 h 1261803"/>
                    <a:gd name="connsiteX4" fmla="*/ 234396 w 976052"/>
                    <a:gd name="connsiteY4" fmla="*/ 1240911 h 1261803"/>
                    <a:gd name="connsiteX5" fmla="*/ 67309 w 976052"/>
                    <a:gd name="connsiteY5" fmla="*/ 606276 h 1261803"/>
                    <a:gd name="connsiteX6" fmla="*/ 0 w 976052"/>
                    <a:gd name="connsiteY6" fmla="*/ 0 h 1261803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00956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991"/>
                    <a:gd name="connsiteY0" fmla="*/ 0 h 1268197"/>
                    <a:gd name="connsiteX1" fmla="*/ 959647 w 976991"/>
                    <a:gd name="connsiteY1" fmla="*/ 6981 h 1268197"/>
                    <a:gd name="connsiteX2" fmla="*/ 431742 w 976991"/>
                    <a:gd name="connsiteY2" fmla="*/ 600956 h 1268197"/>
                    <a:gd name="connsiteX3" fmla="*/ 545183 w 976991"/>
                    <a:gd name="connsiteY3" fmla="*/ 1268197 h 1268197"/>
                    <a:gd name="connsiteX4" fmla="*/ 234396 w 976991"/>
                    <a:gd name="connsiteY4" fmla="*/ 1240911 h 1268197"/>
                    <a:gd name="connsiteX5" fmla="*/ 67309 w 976991"/>
                    <a:gd name="connsiteY5" fmla="*/ 606276 h 1268197"/>
                    <a:gd name="connsiteX6" fmla="*/ 0 w 976991"/>
                    <a:gd name="connsiteY6" fmla="*/ 0 h 1268197"/>
                    <a:gd name="connsiteX0" fmla="*/ 0 w 976991"/>
                    <a:gd name="connsiteY0" fmla="*/ 0 h 1268197"/>
                    <a:gd name="connsiteX1" fmla="*/ 959647 w 976991"/>
                    <a:gd name="connsiteY1" fmla="*/ 6981 h 1268197"/>
                    <a:gd name="connsiteX2" fmla="*/ 431742 w 976991"/>
                    <a:gd name="connsiteY2" fmla="*/ 600956 h 1268197"/>
                    <a:gd name="connsiteX3" fmla="*/ 545183 w 976991"/>
                    <a:gd name="connsiteY3" fmla="*/ 1268197 h 1268197"/>
                    <a:gd name="connsiteX4" fmla="*/ 234396 w 976991"/>
                    <a:gd name="connsiteY4" fmla="*/ 1240911 h 1268197"/>
                    <a:gd name="connsiteX5" fmla="*/ 67309 w 976991"/>
                    <a:gd name="connsiteY5" fmla="*/ 606276 h 1268197"/>
                    <a:gd name="connsiteX6" fmla="*/ 0 w 976991"/>
                    <a:gd name="connsiteY6" fmla="*/ 0 h 1268197"/>
                    <a:gd name="connsiteX0" fmla="*/ 0 w 976991"/>
                    <a:gd name="connsiteY0" fmla="*/ 0 h 1268197"/>
                    <a:gd name="connsiteX1" fmla="*/ 959647 w 976991"/>
                    <a:gd name="connsiteY1" fmla="*/ 6981 h 1268197"/>
                    <a:gd name="connsiteX2" fmla="*/ 431742 w 976991"/>
                    <a:gd name="connsiteY2" fmla="*/ 600956 h 1268197"/>
                    <a:gd name="connsiteX3" fmla="*/ 545183 w 976991"/>
                    <a:gd name="connsiteY3" fmla="*/ 1268197 h 1268197"/>
                    <a:gd name="connsiteX4" fmla="*/ 234396 w 976991"/>
                    <a:gd name="connsiteY4" fmla="*/ 1240911 h 1268197"/>
                    <a:gd name="connsiteX5" fmla="*/ 67309 w 976991"/>
                    <a:gd name="connsiteY5" fmla="*/ 606276 h 1268197"/>
                    <a:gd name="connsiteX6" fmla="*/ 0 w 976991"/>
                    <a:gd name="connsiteY6" fmla="*/ 0 h 1268197"/>
                    <a:gd name="connsiteX0" fmla="*/ 0 w 975480"/>
                    <a:gd name="connsiteY0" fmla="*/ 0 h 1268197"/>
                    <a:gd name="connsiteX1" fmla="*/ 959647 w 975480"/>
                    <a:gd name="connsiteY1" fmla="*/ 6981 h 1268197"/>
                    <a:gd name="connsiteX2" fmla="*/ 367798 w 975480"/>
                    <a:gd name="connsiteY2" fmla="*/ 600956 h 1268197"/>
                    <a:gd name="connsiteX3" fmla="*/ 545183 w 975480"/>
                    <a:gd name="connsiteY3" fmla="*/ 1268197 h 1268197"/>
                    <a:gd name="connsiteX4" fmla="*/ 234396 w 975480"/>
                    <a:gd name="connsiteY4" fmla="*/ 1240911 h 1268197"/>
                    <a:gd name="connsiteX5" fmla="*/ 67309 w 975480"/>
                    <a:gd name="connsiteY5" fmla="*/ 606276 h 1268197"/>
                    <a:gd name="connsiteX6" fmla="*/ 0 w 975480"/>
                    <a:gd name="connsiteY6" fmla="*/ 0 h 1268197"/>
                    <a:gd name="connsiteX0" fmla="*/ 0 w 976666"/>
                    <a:gd name="connsiteY0" fmla="*/ 0 h 1268197"/>
                    <a:gd name="connsiteX1" fmla="*/ 959647 w 976666"/>
                    <a:gd name="connsiteY1" fmla="*/ 6981 h 1268197"/>
                    <a:gd name="connsiteX2" fmla="*/ 418953 w 976666"/>
                    <a:gd name="connsiteY2" fmla="*/ 581772 h 1268197"/>
                    <a:gd name="connsiteX3" fmla="*/ 545183 w 976666"/>
                    <a:gd name="connsiteY3" fmla="*/ 1268197 h 1268197"/>
                    <a:gd name="connsiteX4" fmla="*/ 234396 w 976666"/>
                    <a:gd name="connsiteY4" fmla="*/ 1240911 h 1268197"/>
                    <a:gd name="connsiteX5" fmla="*/ 67309 w 976666"/>
                    <a:gd name="connsiteY5" fmla="*/ 606276 h 1268197"/>
                    <a:gd name="connsiteX6" fmla="*/ 0 w 976666"/>
                    <a:gd name="connsiteY6" fmla="*/ 0 h 1268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6666" h="1268197">
                      <a:moveTo>
                        <a:pt x="0" y="0"/>
                      </a:moveTo>
                      <a:lnTo>
                        <a:pt x="959647" y="6981"/>
                      </a:lnTo>
                      <a:cubicBezTo>
                        <a:pt x="1083825" y="116732"/>
                        <a:pt x="490162" y="384358"/>
                        <a:pt x="418953" y="581772"/>
                      </a:cubicBezTo>
                      <a:cubicBezTo>
                        <a:pt x="347744" y="779186"/>
                        <a:pt x="283931" y="1010203"/>
                        <a:pt x="545183" y="1268197"/>
                      </a:cubicBezTo>
                      <a:lnTo>
                        <a:pt x="234396" y="1240911"/>
                      </a:lnTo>
                      <a:cubicBezTo>
                        <a:pt x="207971" y="1101641"/>
                        <a:pt x="93734" y="745546"/>
                        <a:pt x="67309" y="60627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F1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ECBEE99-4EC2-0641-A41D-2A991EF89EB4}"/>
                  </a:ext>
                </a:extLst>
              </p:cNvPr>
              <p:cNvGrpSpPr/>
              <p:nvPr/>
            </p:nvGrpSpPr>
            <p:grpSpPr>
              <a:xfrm>
                <a:off x="4793978" y="2536337"/>
                <a:ext cx="1618641" cy="1583871"/>
                <a:chOff x="5612003" y="4245428"/>
                <a:chExt cx="1618641" cy="1583871"/>
              </a:xfrm>
            </p:grpSpPr>
            <p:sp>
              <p:nvSpPr>
                <p:cNvPr id="4" name="Rounded Rectangular Callout 3">
                  <a:extLst>
                    <a:ext uri="{FF2B5EF4-FFF2-40B4-BE49-F238E27FC236}">
                      <a16:creationId xmlns:a16="http://schemas.microsoft.com/office/drawing/2014/main" id="{851761D4-3753-9640-94F2-E340D94038C2}"/>
                    </a:ext>
                  </a:extLst>
                </p:cNvPr>
                <p:cNvSpPr/>
                <p:nvPr/>
              </p:nvSpPr>
              <p:spPr>
                <a:xfrm>
                  <a:off x="5682343" y="4245428"/>
                  <a:ext cx="1436914" cy="1583871"/>
                </a:xfrm>
                <a:prstGeom prst="wedgeRoundRectCallout">
                  <a:avLst>
                    <a:gd name="adj1" fmla="val -68560"/>
                    <a:gd name="adj2" fmla="val 27448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886D132-51BA-744B-A24A-74A61A595C1A}"/>
                    </a:ext>
                  </a:extLst>
                </p:cNvPr>
                <p:cNvSpPr txBox="1"/>
                <p:nvPr/>
              </p:nvSpPr>
              <p:spPr>
                <a:xfrm>
                  <a:off x="5612003" y="4315028"/>
                  <a:ext cx="1618641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V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Lớp mình tặng quà các bạn nhỏ có hoàn cảnh khó khăn.</a:t>
                  </a: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CAD13FA-590E-E94D-8551-4D47CB0EB10C}"/>
                  </a:ext>
                </a:extLst>
              </p:cNvPr>
              <p:cNvGrpSpPr/>
              <p:nvPr/>
            </p:nvGrpSpPr>
            <p:grpSpPr>
              <a:xfrm>
                <a:off x="10664222" y="3238575"/>
                <a:ext cx="1527777" cy="1268198"/>
                <a:chOff x="5682343" y="4245429"/>
                <a:chExt cx="1527777" cy="1268198"/>
              </a:xfrm>
            </p:grpSpPr>
            <p:sp>
              <p:nvSpPr>
                <p:cNvPr id="15" name="Rounded Rectangular Callout 14">
                  <a:extLst>
                    <a:ext uri="{FF2B5EF4-FFF2-40B4-BE49-F238E27FC236}">
                      <a16:creationId xmlns:a16="http://schemas.microsoft.com/office/drawing/2014/main" id="{9E7D87EA-A0E5-D046-9363-4B9FB1293BFD}"/>
                    </a:ext>
                  </a:extLst>
                </p:cNvPr>
                <p:cNvSpPr/>
                <p:nvPr/>
              </p:nvSpPr>
              <p:spPr>
                <a:xfrm>
                  <a:off x="5682343" y="4245429"/>
                  <a:ext cx="1436914" cy="1268198"/>
                </a:xfrm>
                <a:prstGeom prst="wedgeRoundRectCallout">
                  <a:avLst>
                    <a:gd name="adj1" fmla="val -59993"/>
                    <a:gd name="adj2" fmla="val -23856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61A01A5-C755-724D-9119-81E8D24FFDDD}"/>
                    </a:ext>
                  </a:extLst>
                </p:cNvPr>
                <p:cNvSpPr txBox="1"/>
                <p:nvPr/>
              </p:nvSpPr>
              <p:spPr>
                <a:xfrm>
                  <a:off x="5682343" y="4315028"/>
                  <a:ext cx="1527777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V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Mình đã tham gia dọn dẹp trường đấy.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51B8F2C-470A-DF40-9CBA-F509C22D5BDE}"/>
                  </a:ext>
                </a:extLst>
              </p:cNvPr>
              <p:cNvGrpSpPr/>
              <p:nvPr/>
            </p:nvGrpSpPr>
            <p:grpSpPr>
              <a:xfrm>
                <a:off x="7764270" y="2555349"/>
                <a:ext cx="1527777" cy="1268198"/>
                <a:chOff x="5682343" y="4280599"/>
                <a:chExt cx="1527777" cy="1268198"/>
              </a:xfrm>
            </p:grpSpPr>
            <p:sp>
              <p:nvSpPr>
                <p:cNvPr id="18" name="Rounded Rectangular Callout 17">
                  <a:extLst>
                    <a:ext uri="{FF2B5EF4-FFF2-40B4-BE49-F238E27FC236}">
                      <a16:creationId xmlns:a16="http://schemas.microsoft.com/office/drawing/2014/main" id="{22047EB9-8915-3E47-AAD1-3E3C789C7C7F}"/>
                    </a:ext>
                  </a:extLst>
                </p:cNvPr>
                <p:cNvSpPr/>
                <p:nvPr/>
              </p:nvSpPr>
              <p:spPr>
                <a:xfrm>
                  <a:off x="5682343" y="4280599"/>
                  <a:ext cx="1436914" cy="1268198"/>
                </a:xfrm>
                <a:prstGeom prst="wedgeRoundRectCallout">
                  <a:avLst>
                    <a:gd name="adj1" fmla="val -14713"/>
                    <a:gd name="adj2" fmla="val 67659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0C5A27E-7C10-0149-A149-45F1FB483E8B}"/>
                    </a:ext>
                  </a:extLst>
                </p:cNvPr>
                <p:cNvSpPr txBox="1"/>
                <p:nvPr/>
              </p:nvSpPr>
              <p:spPr>
                <a:xfrm>
                  <a:off x="5682343" y="4315028"/>
                  <a:ext cx="152777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V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Lớp mình rất hào hứng khi tham gia lễ khai giảng.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20FC3EA-636F-4F40-8724-0D17894777DF}"/>
                  </a:ext>
                </a:extLst>
              </p:cNvPr>
              <p:cNvGrpSpPr/>
              <p:nvPr/>
            </p:nvGrpSpPr>
            <p:grpSpPr>
              <a:xfrm>
                <a:off x="1328968" y="1464855"/>
                <a:ext cx="1682254" cy="417938"/>
                <a:chOff x="6663215" y="4936895"/>
                <a:chExt cx="1682254" cy="417938"/>
              </a:xfrm>
            </p:grpSpPr>
            <p:sp>
              <p:nvSpPr>
                <p:cNvPr id="21" name="Rounded Rectangular Callout 20">
                  <a:extLst>
                    <a:ext uri="{FF2B5EF4-FFF2-40B4-BE49-F238E27FC236}">
                      <a16:creationId xmlns:a16="http://schemas.microsoft.com/office/drawing/2014/main" id="{07E28BB0-E5CE-7046-9C06-1F9C9AC22AF6}"/>
                    </a:ext>
                  </a:extLst>
                </p:cNvPr>
                <p:cNvSpPr/>
                <p:nvPr/>
              </p:nvSpPr>
              <p:spPr>
                <a:xfrm>
                  <a:off x="6663215" y="4936895"/>
                  <a:ext cx="1682254" cy="417938"/>
                </a:xfrm>
                <a:prstGeom prst="wedgeRoundRectCallout">
                  <a:avLst>
                    <a:gd name="adj1" fmla="val -34040"/>
                    <a:gd name="adj2" fmla="val 82245"/>
                    <a:gd name="adj3" fmla="val 16667"/>
                  </a:avLst>
                </a:prstGeom>
                <a:solidFill>
                  <a:schemeClr val="bg1"/>
                </a:solidFill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36093D8-1D12-F64D-AD89-2EB3C0E63DA3}"/>
                    </a:ext>
                  </a:extLst>
                </p:cNvPr>
                <p:cNvSpPr txBox="1"/>
                <p:nvPr/>
              </p:nvSpPr>
              <p:spPr>
                <a:xfrm>
                  <a:off x="6663215" y="4998940"/>
                  <a:ext cx="168225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V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Lớp của em ở kia</a:t>
                  </a:r>
                  <a:r>
                    <a:rPr kumimoji="0" lang="en-V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  <a:sym typeface="Arial"/>
                    </a:rPr>
                    <a:t>.</a:t>
                  </a:r>
                </a:p>
              </p:txBody>
            </p:sp>
          </p:grpSp>
        </p:grp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67B6003D-034F-A443-8B18-A55D71D9529C}"/>
                </a:ext>
              </a:extLst>
            </p:cNvPr>
            <p:cNvSpPr/>
            <p:nvPr/>
          </p:nvSpPr>
          <p:spPr>
            <a:xfrm>
              <a:off x="0" y="302849"/>
              <a:ext cx="6412619" cy="9588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8AFAAFC5-9646-7649-A406-8383FD5D45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9519" y="279596"/>
            <a:ext cx="849467" cy="998883"/>
          </a:xfrm>
          <a:prstGeom prst="roundRect">
            <a:avLst>
              <a:gd name="adj" fmla="val 42581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2515CB0-594F-054D-B304-1C24514DCED0}"/>
              </a:ext>
            </a:extLst>
          </p:cNvPr>
          <p:cNvSpPr txBox="1"/>
          <p:nvPr/>
        </p:nvSpPr>
        <p:spPr>
          <a:xfrm>
            <a:off x="799949" y="341363"/>
            <a:ext cx="5501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20EC65-65EC-9546-B6D0-16550578E532}"/>
              </a:ext>
            </a:extLst>
          </p:cNvPr>
          <p:cNvSpPr txBox="1"/>
          <p:nvPr/>
        </p:nvSpPr>
        <p:spPr>
          <a:xfrm>
            <a:off x="799948" y="322920"/>
            <a:ext cx="5612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553D1C14-44CF-3BB1-0544-DF66AC5C201E}"/>
              </a:ext>
            </a:extLst>
          </p:cNvPr>
          <p:cNvSpPr/>
          <p:nvPr/>
        </p:nvSpPr>
        <p:spPr>
          <a:xfrm>
            <a:off x="7741587" y="984024"/>
            <a:ext cx="4105275" cy="18077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ọn vệ sinh trường lớp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7A4B54ED-5F26-DBBC-025E-0268383F8BDA}"/>
              </a:ext>
            </a:extLst>
          </p:cNvPr>
          <p:cNvSpPr/>
          <p:nvPr/>
        </p:nvSpPr>
        <p:spPr>
          <a:xfrm>
            <a:off x="83953" y="4386337"/>
            <a:ext cx="4105275" cy="180779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>
                <a:solidFill>
                  <a:srgbClr val="FF0000"/>
                </a:solidFill>
                <a:latin typeface="+mj-lt"/>
              </a:rPr>
              <a:t>Giúp đỡ các em nhỏ, dọn vệ sinh sân trường sau buổi lễ, tặng quà cho các bạn khó khăn,.... </a:t>
            </a:r>
            <a:endParaRPr lang="en-US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90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A5FF8B-F09A-4F1A-9D38-E5EC8EFEB6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69" y="46095"/>
            <a:ext cx="967939" cy="914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7086FC-62B4-482B-A75B-2CE9771BD68A}"/>
              </a:ext>
            </a:extLst>
          </p:cNvPr>
          <p:cNvSpPr txBox="1"/>
          <p:nvPr/>
        </p:nvSpPr>
        <p:spPr>
          <a:xfrm>
            <a:off x="960467" y="68277"/>
            <a:ext cx="114119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3D55E5-F51D-7B4D-A55E-0A358D30BEAE}"/>
              </a:ext>
            </a:extLst>
          </p:cNvPr>
          <p:cNvGrpSpPr/>
          <p:nvPr/>
        </p:nvGrpSpPr>
        <p:grpSpPr>
          <a:xfrm>
            <a:off x="3209730" y="1118928"/>
            <a:ext cx="6353369" cy="5085022"/>
            <a:chOff x="3209730" y="1118928"/>
            <a:chExt cx="6353369" cy="508502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3BC2DDB-E0BF-B14B-A5F8-1F2C486E6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730" y="1118928"/>
              <a:ext cx="6353369" cy="5085022"/>
            </a:xfrm>
            <a:prstGeom prst="roundRect">
              <a:avLst>
                <a:gd name="adj" fmla="val 26943"/>
              </a:avLst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282D69-D0C5-7845-B809-46C25DBB5CC2}"/>
                </a:ext>
              </a:extLst>
            </p:cNvPr>
            <p:cNvSpPr/>
            <p:nvPr/>
          </p:nvSpPr>
          <p:spPr>
            <a:xfrm>
              <a:off x="5652654" y="1118928"/>
              <a:ext cx="2951866" cy="803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7850E9-6BA8-4D48-873A-A59C948C760D}"/>
              </a:ext>
            </a:extLst>
          </p:cNvPr>
          <p:cNvGrpSpPr/>
          <p:nvPr/>
        </p:nvGrpSpPr>
        <p:grpSpPr>
          <a:xfrm>
            <a:off x="835771" y="1190713"/>
            <a:ext cx="2643684" cy="1925985"/>
            <a:chOff x="1436606" y="1149376"/>
            <a:chExt cx="4256132" cy="341075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B65B976-7232-874A-BBD8-05EF490137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" t="2910" r="2457" b="6762"/>
            <a:stretch/>
          </p:blipFill>
          <p:spPr>
            <a:xfrm rot="21365015">
              <a:off x="1436606" y="1149376"/>
              <a:ext cx="4256132" cy="3175334"/>
            </a:xfrm>
            <a:prstGeom prst="roundRect">
              <a:avLst>
                <a:gd name="adj" fmla="val 20088"/>
              </a:avLst>
            </a:prstGeom>
          </p:spPr>
        </p:pic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F12FBE6F-A16E-1842-A436-F15C2A8490FC}"/>
                </a:ext>
              </a:extLst>
            </p:cNvPr>
            <p:cNvSpPr/>
            <p:nvPr/>
          </p:nvSpPr>
          <p:spPr>
            <a:xfrm rot="21420845">
              <a:off x="1484701" y="1257969"/>
              <a:ext cx="4168444" cy="3042771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21AB8C1-2067-2A48-9B86-CDD7E3498A60}"/>
                </a:ext>
              </a:extLst>
            </p:cNvPr>
            <p:cNvSpPr/>
            <p:nvPr/>
          </p:nvSpPr>
          <p:spPr>
            <a:xfrm rot="21219466">
              <a:off x="3322910" y="3993072"/>
              <a:ext cx="567063" cy="56706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22710E-3479-C942-8CAB-74463A8209C9}"/>
              </a:ext>
            </a:extLst>
          </p:cNvPr>
          <p:cNvGrpSpPr/>
          <p:nvPr/>
        </p:nvGrpSpPr>
        <p:grpSpPr>
          <a:xfrm>
            <a:off x="8863540" y="3993536"/>
            <a:ext cx="3131695" cy="2221895"/>
            <a:chOff x="4823219" y="1783477"/>
            <a:chExt cx="4622800" cy="38481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4A30BB5-0826-FB4A-941D-B4C6C2382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261" b="89769" l="9341" r="92582">
                          <a14:foregroundMark x1="9890" y1="17822" x2="10989" y2="33993"/>
                          <a14:foregroundMark x1="10989" y1="33993" x2="20055" y2="62046"/>
                          <a14:foregroundMark x1="20055" y1="62046" x2="20330" y2="63366"/>
                          <a14:foregroundMark x1="20330" y1="62706" x2="25275" y2="76238"/>
                          <a14:foregroundMark x1="25275" y1="76238" x2="40934" y2="81848"/>
                          <a14:foregroundMark x1="40934" y1="81848" x2="67857" y2="74587"/>
                          <a14:foregroundMark x1="67857" y1="74587" x2="75824" y2="74587"/>
                          <a14:foregroundMark x1="75824" y1="74257" x2="81319" y2="55776"/>
                          <a14:foregroundMark x1="81319" y1="55776" x2="81868" y2="37954"/>
                          <a14:foregroundMark x1="81868" y1="37954" x2="76374" y2="23102"/>
                          <a14:foregroundMark x1="76374" y1="23102" x2="63736" y2="10231"/>
                          <a14:foregroundMark x1="63736" y1="10231" x2="38736" y2="11551"/>
                          <a14:foregroundMark x1="38736" y1="11551" x2="16209" y2="21782"/>
                          <a14:foregroundMark x1="16209" y1="21782" x2="10714" y2="45875"/>
                          <a14:foregroundMark x1="10714" y1="45875" x2="15385" y2="82508"/>
                          <a14:foregroundMark x1="15385" y1="82508" x2="29121" y2="85809"/>
                          <a14:foregroundMark x1="29121" y1="85809" x2="66209" y2="73927"/>
                          <a14:foregroundMark x1="66209" y1="73927" x2="77747" y2="76568"/>
                          <a14:foregroundMark x1="77747" y1="76568" x2="84615" y2="61056"/>
                          <a14:foregroundMark x1="84615" y1="61056" x2="83242" y2="27393"/>
                          <a14:foregroundMark x1="83242" y1="27393" x2="79670" y2="15182"/>
                          <a14:foregroundMark x1="79670" y1="15182" x2="56868" y2="63696"/>
                          <a14:foregroundMark x1="56868" y1="63696" x2="28297" y2="74587"/>
                          <a14:foregroundMark x1="28297" y1="74587" x2="22802" y2="78218"/>
                          <a14:foregroundMark x1="22802" y1="77888" x2="39011" y2="57426"/>
                          <a14:foregroundMark x1="39011" y1="57426" x2="35165" y2="44554"/>
                          <a14:foregroundMark x1="35165" y1="44554" x2="28022" y2="38284"/>
                          <a14:foregroundMark x1="28022" y1="37624" x2="28022" y2="55776"/>
                          <a14:foregroundMark x1="28022" y1="55776" x2="36264" y2="63696"/>
                          <a14:foregroundMark x1="36264" y1="63696" x2="49725" y2="63696"/>
                          <a14:foregroundMark x1="49725" y1="63696" x2="62088" y2="62376"/>
                          <a14:foregroundMark x1="62088" y1="62046" x2="60440" y2="70297"/>
                          <a14:foregroundMark x1="60440" y1="69307" x2="71429" y2="69967"/>
                          <a14:foregroundMark x1="71429" y1="69967" x2="82418" y2="74917"/>
                          <a14:foregroundMark x1="82418" y1="74917" x2="89587" y2="82892"/>
                          <a14:foregroundMark x1="89833" y1="82143" x2="89560" y2="30033"/>
                          <a14:foregroundMark x1="89560" y1="30033" x2="85989" y2="15842"/>
                          <a14:foregroundMark x1="85989" y1="15842" x2="69780" y2="10891"/>
                          <a14:foregroundMark x1="69780" y1="10891" x2="29396" y2="22112"/>
                          <a14:foregroundMark x1="29396" y1="22112" x2="10714" y2="16172"/>
                          <a14:foregroundMark x1="10714" y1="15842" x2="26099" y2="12541"/>
                          <a14:foregroundMark x1="84066" y1="10891" x2="84066" y2="10891"/>
                          <a14:foregroundMark x1="84066" y1="10891" x2="74451" y2="11221"/>
                          <a14:foregroundMark x1="74451" y1="10891" x2="84341" y2="6931"/>
                          <a14:foregroundMark x1="84341" y1="6931" x2="90110" y2="17162"/>
                          <a14:foregroundMark x1="90110" y1="17162" x2="89560" y2="17492"/>
                          <a14:foregroundMark x1="92477" y1="76784" x2="92857" y2="67657"/>
                          <a14:foregroundMark x1="92857" y1="67657" x2="92308" y2="66007"/>
                          <a14:foregroundMark x1="71978" y1="8581" x2="82692" y2="8581"/>
                          <a14:foregroundMark x1="82692" y1="8581" x2="86538" y2="7261"/>
                          <a14:backgroundMark x1="8791" y1="85149" x2="9341" y2="83168"/>
                          <a14:backgroundMark x1="9341" y1="82838" x2="13736" y2="90759"/>
                          <a14:backgroundMark x1="88736" y1="85479" x2="94505" y2="75578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219" y="1783477"/>
              <a:ext cx="4622800" cy="3848100"/>
            </a:xfrm>
            <a:prstGeom prst="roundRect">
              <a:avLst>
                <a:gd name="adj" fmla="val 38230"/>
              </a:avLst>
            </a:prstGeom>
          </p:spPr>
        </p:pic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ED1EC00-0866-6D44-858C-6AFA33D159B8}"/>
                </a:ext>
              </a:extLst>
            </p:cNvPr>
            <p:cNvSpPr/>
            <p:nvPr/>
          </p:nvSpPr>
          <p:spPr>
            <a:xfrm rot="21422226">
              <a:off x="5175474" y="2013042"/>
              <a:ext cx="3954847" cy="3168703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AF4911D-4890-CE41-BD83-1C7AC182E0CA}"/>
                </a:ext>
              </a:extLst>
            </p:cNvPr>
            <p:cNvSpPr/>
            <p:nvPr/>
          </p:nvSpPr>
          <p:spPr>
            <a:xfrm rot="21420028">
              <a:off x="6944997" y="4863843"/>
              <a:ext cx="585129" cy="64364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4237492-E4C7-DC4C-A6D7-305D347832A3}"/>
              </a:ext>
            </a:extLst>
          </p:cNvPr>
          <p:cNvGrpSpPr/>
          <p:nvPr/>
        </p:nvGrpSpPr>
        <p:grpSpPr>
          <a:xfrm rot="21331745">
            <a:off x="357131" y="3867764"/>
            <a:ext cx="2860388" cy="2348449"/>
            <a:chOff x="3898900" y="1562100"/>
            <a:chExt cx="4394200" cy="37338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70C5800-8EFC-4649-913F-7579204E4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864" b="89796" l="4624" r="93931">
                          <a14:foregroundMark x1="10694" y1="79592" x2="11561" y2="36054"/>
                          <a14:foregroundMark x1="11561" y1="36054" x2="10983" y2="35374"/>
                          <a14:foregroundMark x1="86705" y1="83673" x2="90751" y2="34014"/>
                          <a14:foregroundMark x1="93931" y1="24830" x2="93931" y2="24830"/>
                          <a14:foregroundMark x1="4624" y1="77211" x2="4624" y2="77211"/>
                          <a14:foregroundMark x1="36127" y1="65306" x2="47110" y2="65646"/>
                          <a14:foregroundMark x1="47110" y1="65646" x2="49711" y2="65306"/>
                          <a14:foregroundMark x1="49711" y1="64966" x2="38150" y2="67007"/>
                          <a14:foregroundMark x1="38150" y1="67007" x2="45376" y2="35374"/>
                          <a14:foregroundMark x1="45376" y1="35374" x2="45376" y2="23810"/>
                          <a14:foregroundMark x1="45376" y1="23469" x2="53179" y2="29932"/>
                          <a14:foregroundMark x1="51734" y1="54762" x2="41618" y2="59524"/>
                          <a14:foregroundMark x1="41618" y1="59524" x2="34393" y2="66327"/>
                          <a14:foregroundMark x1="62717" y1="71088" x2="73988" y2="71429"/>
                          <a14:foregroundMark x1="73988" y1="71429" x2="79191" y2="74830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900" y="1562100"/>
              <a:ext cx="4394200" cy="3733800"/>
            </a:xfrm>
            <a:prstGeom prst="rect">
              <a:avLst/>
            </a:prstGeom>
          </p:spPr>
        </p:pic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03F53EBB-A6BE-D747-8CE0-5A45C1777E53}"/>
                </a:ext>
              </a:extLst>
            </p:cNvPr>
            <p:cNvSpPr/>
            <p:nvPr/>
          </p:nvSpPr>
          <p:spPr>
            <a:xfrm rot="154108">
              <a:off x="4109381" y="1988983"/>
              <a:ext cx="3960859" cy="2853509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1F5CA-477A-9848-A93B-F7F3A61A51AF}"/>
                </a:ext>
              </a:extLst>
            </p:cNvPr>
            <p:cNvSpPr/>
            <p:nvPr/>
          </p:nvSpPr>
          <p:spPr>
            <a:xfrm rot="27979">
              <a:off x="5917057" y="4534423"/>
              <a:ext cx="535748" cy="535745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7FF39E-A1C1-954A-8906-9A590356383E}"/>
              </a:ext>
            </a:extLst>
          </p:cNvPr>
          <p:cNvGrpSpPr/>
          <p:nvPr/>
        </p:nvGrpSpPr>
        <p:grpSpPr>
          <a:xfrm rot="538532">
            <a:off x="8758229" y="876498"/>
            <a:ext cx="3187155" cy="2399254"/>
            <a:chOff x="3665013" y="1654894"/>
            <a:chExt cx="4341186" cy="326799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2134FE3-B97E-A643-B158-99D3A2C43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416" b="89610" l="7713" r="90691">
                          <a14:foregroundMark x1="46011" y1="75000" x2="46543" y2="72727"/>
                          <a14:foregroundMark x1="46543" y1="72403" x2="48670" y2="76623"/>
                          <a14:foregroundMark x1="90957" y1="80195" x2="90957" y2="80195"/>
                          <a14:foregroundMark x1="7713" y1="23052" x2="7713" y2="23052"/>
                        </a14:backgroundRemoval>
                      </a14:imgEffect>
                      <a14:imgEffect>
                        <a14:sharpenSoften amount="45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5013" y="1654894"/>
              <a:ext cx="4341186" cy="3267994"/>
            </a:xfrm>
            <a:prstGeom prst="roundRect">
              <a:avLst>
                <a:gd name="adj" fmla="val 30216"/>
              </a:avLst>
            </a:prstGeom>
          </p:spPr>
        </p:pic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24B9756F-FDF5-B442-9363-BAB962DDF606}"/>
                </a:ext>
              </a:extLst>
            </p:cNvPr>
            <p:cNvSpPr/>
            <p:nvPr/>
          </p:nvSpPr>
          <p:spPr>
            <a:xfrm rot="21420455">
              <a:off x="4087641" y="2046678"/>
              <a:ext cx="3598169" cy="2490268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A0F9F75-C0C9-074E-819A-6159F9CB036B}"/>
                </a:ext>
              </a:extLst>
            </p:cNvPr>
            <p:cNvSpPr/>
            <p:nvPr/>
          </p:nvSpPr>
          <p:spPr>
            <a:xfrm rot="21384648">
              <a:off x="5618656" y="4358589"/>
              <a:ext cx="486690" cy="467548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8CCAD60-23E5-3943-A4AC-656FADD2F8E3}"/>
              </a:ext>
            </a:extLst>
          </p:cNvPr>
          <p:cNvSpPr txBox="1"/>
          <p:nvPr/>
        </p:nvSpPr>
        <p:spPr>
          <a:xfrm>
            <a:off x="960467" y="50836"/>
            <a:ext cx="11411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0BE44E-53FD-E548-8C68-CEE9DFEBD20B}"/>
              </a:ext>
            </a:extLst>
          </p:cNvPr>
          <p:cNvGrpSpPr/>
          <p:nvPr/>
        </p:nvGrpSpPr>
        <p:grpSpPr>
          <a:xfrm>
            <a:off x="7962725" y="1037264"/>
            <a:ext cx="3313118" cy="1311669"/>
            <a:chOff x="496096" y="1017990"/>
            <a:chExt cx="3313118" cy="1311669"/>
          </a:xfrm>
        </p:grpSpPr>
        <p:sp>
          <p:nvSpPr>
            <p:cNvPr id="35" name="Rounded Rectangular Callout 34">
              <a:extLst>
                <a:ext uri="{FF2B5EF4-FFF2-40B4-BE49-F238E27FC236}">
                  <a16:creationId xmlns:a16="http://schemas.microsoft.com/office/drawing/2014/main" id="{100835DE-E206-164C-9F97-29942FF04F47}"/>
                </a:ext>
              </a:extLst>
            </p:cNvPr>
            <p:cNvSpPr/>
            <p:nvPr/>
          </p:nvSpPr>
          <p:spPr>
            <a:xfrm>
              <a:off x="530976" y="1017990"/>
              <a:ext cx="3278238" cy="1311669"/>
            </a:xfrm>
            <a:prstGeom prst="wedgeRoundRectCallout">
              <a:avLst>
                <a:gd name="adj1" fmla="val -39163"/>
                <a:gd name="adj2" fmla="val 82245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0DDADF-E83C-9448-9908-60149D575252}"/>
                </a:ext>
              </a:extLst>
            </p:cNvPr>
            <p:cNvSpPr txBox="1"/>
            <p:nvPr/>
          </p:nvSpPr>
          <p:spPr>
            <a:xfrm>
              <a:off x="496096" y="1190854"/>
              <a:ext cx="32782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Mình muốn ngày khai giảng</a:t>
              </a:r>
              <a:r>
                <a:rPr kumimoji="0" lang="en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……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308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AEAA4EF-3945-2A47-BF1D-7C2B4465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921"/>
            <a:ext cx="12192000" cy="5280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08132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08132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713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03691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302</Words>
  <Application>Microsoft Office PowerPoint</Application>
  <PresentationFormat>Màn hình rộng</PresentationFormat>
  <Paragraphs>36</Paragraphs>
  <Slides>7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7</vt:i4>
      </vt:variant>
    </vt:vector>
  </HeadingPairs>
  <TitlesOfParts>
    <vt:vector size="15" baseType="lpstr">
      <vt:lpstr>Arial</vt:lpstr>
      <vt:lpstr>Baloo 2</vt:lpstr>
      <vt:lpstr>Calibri</vt:lpstr>
      <vt:lpstr>Pangolin</vt:lpstr>
      <vt:lpstr>Times New Roman</vt:lpstr>
      <vt:lpstr>UTM Cookies</vt:lpstr>
      <vt:lpstr>English Vocabulary Workshop by Slidesgo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Windows 10</cp:lastModifiedBy>
  <cp:revision>11</cp:revision>
  <dcterms:created xsi:type="dcterms:W3CDTF">2021-09-02T06:15:09Z</dcterms:created>
  <dcterms:modified xsi:type="dcterms:W3CDTF">2022-10-19T03:46:10Z</dcterms:modified>
</cp:coreProperties>
</file>