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87" r:id="rId3"/>
    <p:sldMasterId id="2147483689" r:id="rId4"/>
    <p:sldMasterId id="2147483693" r:id="rId5"/>
  </p:sldMasterIdLst>
  <p:notesMasterIdLst>
    <p:notesMasterId r:id="rId15"/>
  </p:notesMasterIdLst>
  <p:sldIdLst>
    <p:sldId id="300" r:id="rId6"/>
    <p:sldId id="354" r:id="rId7"/>
    <p:sldId id="283" r:id="rId8"/>
    <p:sldId id="298" r:id="rId9"/>
    <p:sldId id="260" r:id="rId10"/>
    <p:sldId id="289" r:id="rId11"/>
    <p:sldId id="2007577100" r:id="rId12"/>
    <p:sldId id="273" r:id="rId13"/>
    <p:sldId id="20075770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4E47-3142-4067-8F70-6A2704DFAE0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8CB1-B88D-4153-A882-EDB2B7F5F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2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64641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9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82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88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6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0902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8226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10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963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8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5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3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22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4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01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32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7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5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4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8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2023/10/9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47832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 ĐỀ 1</a:t>
            </a:r>
            <a:endParaRPr kumimoji="0" lang="vi-VN" sz="40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ĐÌNH</a:t>
            </a:r>
            <a:endParaRPr kumimoji="0" lang="vi-VN" sz="72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764549" y="4499970"/>
            <a:ext cx="51844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kumimoji="0" lang="en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ĐÌNH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</a:t>
            </a:r>
            <a:endParaRPr kumimoji="0" lang="vi-VN" sz="8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37130" y="2701799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70044" y="3952888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5958" y="1452313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 được nghề nghiệp của người lớn trong gia đình và nghề nghiệp em yêu thích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958" y="255890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 phát triển năng lực giao tiếp, hợp tác, năng lực giải quyết vấn đề và sáng tạo trong cuộc sống.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5958" y="4015544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yêu quý và kính trọng những người thân trong gia đình; làm được một số việc thể hiện sự quan tâm, chăm sóc đối với các thế hệ trong gia đình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0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0445409-6A92-5A47-13F4-A3F9534317BA}"/>
              </a:ext>
            </a:extLst>
          </p:cNvPr>
          <p:cNvSpPr/>
          <p:nvPr/>
        </p:nvSpPr>
        <p:spPr>
          <a:xfrm>
            <a:off x="8188960" y="867725"/>
            <a:ext cx="4003040" cy="21336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này, em muốn làm công việc gì?</a:t>
            </a: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1725910-381C-6F16-31A5-ADB0D15CDE47}"/>
              </a:ext>
            </a:extLst>
          </p:cNvPr>
          <p:cNvSpPr/>
          <p:nvPr/>
        </p:nvSpPr>
        <p:spPr>
          <a:xfrm>
            <a:off x="0" y="2021133"/>
            <a:ext cx="3627120" cy="261041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 sao em lại yêu thích công việc đó?</a:t>
            </a: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4483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380506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2039919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3693319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một số việc thể hiện sự quan tâm, chăm sóc đối với các thế hệ trong gia đình.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 được nghề nghiệp của người lớn trong gia đình và nghề nghiệp em yêu thích.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37130" y="2701799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70044" y="3952888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5958" y="1452313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 được nghề nghiệp của người lớn trong gia đình và nghề nghiệp em yêu thích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958" y="255890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 phát triển năng lực giao tiếp, hợp tác, năng lực giải quyết vấn đề và sáng tạo trong cuộc sống.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5958" y="4015544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yêu quý và kính trọng những người thân trong gia đình; làm được một số việc thể hiện sự quan tâm, chăm sóc đối với các thế hệ trong gia đình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sau:Chào đón ngày khai giảng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360</Words>
  <Application>Microsoft Office PowerPoint</Application>
  <PresentationFormat>Widescreen</PresentationFormat>
  <Paragraphs>39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Baloo 2</vt:lpstr>
      <vt:lpstr>Calibri</vt:lpstr>
      <vt:lpstr>Calibri Light</vt:lpstr>
      <vt:lpstr>Pangolin</vt:lpstr>
      <vt:lpstr>Times New Roman</vt:lpstr>
      <vt:lpstr>1_Office Theme</vt:lpstr>
      <vt:lpstr>Office 主题​​</vt:lpstr>
      <vt:lpstr>2_Office Theme</vt:lpstr>
      <vt:lpstr>English Vocabulary Workshop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Nguyen Van Thang</cp:lastModifiedBy>
  <cp:revision>4</cp:revision>
  <dcterms:created xsi:type="dcterms:W3CDTF">2022-10-01T04:56:47Z</dcterms:created>
  <dcterms:modified xsi:type="dcterms:W3CDTF">2023-10-09T15:28:15Z</dcterms:modified>
</cp:coreProperties>
</file>