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8" r:id="rId3"/>
  </p:sldMasterIdLst>
  <p:notesMasterIdLst>
    <p:notesMasterId r:id="rId14"/>
  </p:notesMasterIdLst>
  <p:sldIdLst>
    <p:sldId id="302" r:id="rId4"/>
    <p:sldId id="301" r:id="rId5"/>
    <p:sldId id="300" r:id="rId6"/>
    <p:sldId id="354" r:id="rId7"/>
    <p:sldId id="296" r:id="rId8"/>
    <p:sldId id="257" r:id="rId9"/>
    <p:sldId id="2007577100" r:id="rId10"/>
    <p:sldId id="2007577101" r:id="rId11"/>
    <p:sldId id="356" r:id="rId12"/>
    <p:sldId id="200757709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7F9D9-B6EC-49EE-88E3-8546190133A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2C854-3526-475A-B94E-5DAE1B50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28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>
            <a:extLst>
              <a:ext uri="{FF2B5EF4-FFF2-40B4-BE49-F238E27FC236}">
                <a16:creationId xmlns:a16="http://schemas.microsoft.com/office/drawing/2014/main" id="{656F43CD-EED5-EEAD-C876-4A0D00D7D9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>
            <a:extLst>
              <a:ext uri="{FF2B5EF4-FFF2-40B4-BE49-F238E27FC236}">
                <a16:creationId xmlns:a16="http://schemas.microsoft.com/office/drawing/2014/main" id="{CEFA7FB4-F06A-26A7-0899-ECA610915A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28676" name="灯片编号占位符 3">
            <a:extLst>
              <a:ext uri="{FF2B5EF4-FFF2-40B4-BE49-F238E27FC236}">
                <a16:creationId xmlns:a16="http://schemas.microsoft.com/office/drawing/2014/main" id="{26C10600-74FD-3262-2A87-A66D5DCE3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33D582-C2E6-4F9A-A618-DE80602009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245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8197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>
            <a:extLst>
              <a:ext uri="{FF2B5EF4-FFF2-40B4-BE49-F238E27FC236}">
                <a16:creationId xmlns:a16="http://schemas.microsoft.com/office/drawing/2014/main" id="{656F43CD-EED5-EEAD-C876-4A0D00D7D9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>
            <a:extLst>
              <a:ext uri="{FF2B5EF4-FFF2-40B4-BE49-F238E27FC236}">
                <a16:creationId xmlns:a16="http://schemas.microsoft.com/office/drawing/2014/main" id="{CEFA7FB4-F06A-26A7-0899-ECA610915A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28676" name="灯片编号占位符 3">
            <a:extLst>
              <a:ext uri="{FF2B5EF4-FFF2-40B4-BE49-F238E27FC236}">
                <a16:creationId xmlns:a16="http://schemas.microsoft.com/office/drawing/2014/main" id="{26C10600-74FD-3262-2A87-A66D5DCE3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33D582-C2E6-4F9A-A618-DE80602009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06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5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7" y="-30326"/>
            <a:ext cx="7644935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C3889BE-3735-A645-99E0-BEDA8DDBCD52}"/>
              </a:ext>
            </a:extLst>
          </p:cNvPr>
          <p:cNvGrpSpPr/>
          <p:nvPr userDrawn="1"/>
        </p:nvGrpSpPr>
        <p:grpSpPr>
          <a:xfrm>
            <a:off x="1357233" y="1824224"/>
            <a:ext cx="3619053" cy="2486493"/>
            <a:chOff x="1357233" y="1824224"/>
            <a:chExt cx="3619053" cy="2486493"/>
          </a:xfrm>
        </p:grpSpPr>
        <p:sp>
          <p:nvSpPr>
            <p:cNvPr id="11" name="Google Shape;9;p2">
              <a:extLst>
                <a:ext uri="{FF2B5EF4-FFF2-40B4-BE49-F238E27FC236}">
                  <a16:creationId xmlns:a16="http://schemas.microsoft.com/office/drawing/2014/main" id="{CD0C4546-01FC-7149-A643-C889CFF9EC10}"/>
                </a:ext>
              </a:extLst>
            </p:cNvPr>
            <p:cNvSpPr/>
            <p:nvPr userDrawn="1"/>
          </p:nvSpPr>
          <p:spPr>
            <a:xfrm>
              <a:off x="1357233" y="1824224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17657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" name="Google Shape;10;p2">
              <a:extLst>
                <a:ext uri="{FF2B5EF4-FFF2-40B4-BE49-F238E27FC236}">
                  <a16:creationId xmlns:a16="http://schemas.microsoft.com/office/drawing/2014/main" id="{14691EBE-A51C-CD48-B5CD-5D49755A8C24}"/>
                </a:ext>
              </a:extLst>
            </p:cNvPr>
            <p:cNvSpPr/>
            <p:nvPr userDrawn="1"/>
          </p:nvSpPr>
          <p:spPr>
            <a:xfrm>
              <a:off x="1470711" y="1867472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1508772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1618FDB4-0864-2FCA-5E40-BF9775C6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9AC51-C185-443C-9F56-A433EC7F94F5}" type="datetimeFigureOut">
              <a:rPr lang="zh-CN" altLang="en-US"/>
              <a:pPr>
                <a:defRPr/>
              </a:pPr>
              <a:t>2023/10/16</a:t>
            </a:fld>
            <a:endParaRPr lang="zh-CN" altLang="en-US" dirty="0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CBDB264E-4316-B103-872B-B3310340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9E2C23A6-80FD-3DEC-F66A-A2810703E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DB452-41E2-45E6-B2F6-A7A5515221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275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B3C8EAB9-857B-1F65-D465-AF3E525E0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11282-8FCB-4681-ADEE-9F01D039AE11}" type="datetimeFigureOut">
              <a:rPr lang="zh-CN" altLang="en-US"/>
              <a:pPr>
                <a:defRPr/>
              </a:pPr>
              <a:t>2023/10/16</a:t>
            </a:fld>
            <a:endParaRPr lang="zh-CN" altLang="en-US" dirty="0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11745A23-505B-16C5-9B30-F5B1AB674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28808BCE-DB80-4D86-8F29-CD987867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72178-0413-492D-899D-7FF11CC703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365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EDF378E9-3E73-2036-0789-935AF9C88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26B4C-0526-4392-8A8C-1BC4358882AA}" type="datetimeFigureOut">
              <a:rPr lang="zh-CN" altLang="en-US"/>
              <a:pPr>
                <a:defRPr/>
              </a:pPr>
              <a:t>2023/10/16</a:t>
            </a:fld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0DEDBB93-B490-0A94-D51A-270A388EF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F5F5C147-630B-5B4F-74BD-9C6BB42EF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7F16A-856D-47BA-8B79-710CB2426C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62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8E15F972-F588-CACB-7CE2-AC0ECCB26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E4561-FD8F-44E4-95CC-C26B9342BF44}" type="datetimeFigureOut">
              <a:rPr lang="zh-CN" altLang="en-US"/>
              <a:pPr>
                <a:defRPr/>
              </a:pPr>
              <a:t>2023/10/16</a:t>
            </a:fld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CEC52041-598F-2023-89E3-376C8A680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C9510CF7-8AAE-0157-EFBB-7D40B34B2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9FE3C-D782-4B76-8471-484D168307A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766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3AA811-64CD-E122-080A-F19A5F80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3C35C-DBF2-4AA7-8B38-9062BA5E5D22}" type="datetimeFigureOut">
              <a:rPr lang="zh-CN" altLang="en-US"/>
              <a:pPr>
                <a:defRPr/>
              </a:pPr>
              <a:t>2023/10/16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64A43-83C6-F2E5-FCDD-DBF16832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046706-BEA9-BED9-AEC5-1CFDDCFF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85EAC-4BFA-4EA6-BB07-F46B25DF2C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997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458630-509B-2489-82B3-FAA5B2619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8F8DE-AF34-43A7-8485-D173C4667E5A}" type="datetimeFigureOut">
              <a:rPr lang="zh-CN" altLang="en-US"/>
              <a:pPr>
                <a:defRPr/>
              </a:pPr>
              <a:t>2023/10/16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5568AC-7878-CDE4-4076-6414A99A3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B4A06E-38AD-F6B7-AF43-4D63C1879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C3400-CCDF-4274-AFC5-E6696E9276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742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5612B76-B57C-51C1-750F-E5C7321E0B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89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658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7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391758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7435514" y="3904277"/>
            <a:ext cx="4766397" cy="296863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14"/>
          <p:cNvSpPr/>
          <p:nvPr/>
        </p:nvSpPr>
        <p:spPr>
          <a:xfrm rot="10800000">
            <a:off x="7564395" y="4010422"/>
            <a:ext cx="4664871" cy="290347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14"/>
          <p:cNvSpPr/>
          <p:nvPr/>
        </p:nvSpPr>
        <p:spPr>
          <a:xfrm>
            <a:off x="419770" y="269437"/>
            <a:ext cx="3634857" cy="363485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400" y="5080467"/>
            <a:ext cx="3048000" cy="5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832600" y="1968233"/>
            <a:ext cx="6522800" cy="2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27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07DEAE-F1FB-084C-FF34-B55DAC774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DA213-9C04-4C39-8C93-8171090A0CB5}" type="datetimeFigureOut">
              <a:rPr lang="zh-CN" altLang="en-US"/>
              <a:pPr>
                <a:defRPr/>
              </a:pPr>
              <a:t>2023/10/16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43E1EA-2A17-011B-950D-3237F7AD0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84B82F-E969-19DB-19B9-13E3B8C02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0D825-2FBF-4DAC-AA17-AB82C8C276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30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0B3F1E-DA13-3E76-4953-14D03244D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41D6C-6BE5-4797-94F4-5F12C87CCD77}" type="datetimeFigureOut">
              <a:rPr lang="zh-CN" altLang="en-US"/>
              <a:pPr>
                <a:defRPr/>
              </a:pPr>
              <a:t>2023/10/16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A4C63C-0506-4C9D-13C4-4FDC87434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53C2AE-3020-FF20-76AE-5D5B7C090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C4770-8F79-418F-9079-E019474ECB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00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1F44FA-3942-D255-FDC4-D80745FBE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D4E17-00D3-4C39-AD44-03FD173EB761}" type="datetimeFigureOut">
              <a:rPr lang="zh-CN" altLang="en-US"/>
              <a:pPr>
                <a:defRPr/>
              </a:pPr>
              <a:t>2023/10/16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2648B8-B757-73BA-2895-FBAF79E7E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DEC1D5-694F-E9CF-4A13-C13132830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851A7-BE80-4F7D-A447-A42E577D94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1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7DB493EA-CE98-219B-31EB-05615F8A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56AC4-EB4B-4736-B295-5AE0D6A5B3AB}" type="datetimeFigureOut">
              <a:rPr lang="zh-CN" altLang="en-US"/>
              <a:pPr>
                <a:defRPr/>
              </a:pPr>
              <a:t>2023/10/16</a:t>
            </a:fld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6BE8A5BB-936F-FE25-8F14-306AF7921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B557E545-3D86-DE16-ABCC-FFF04A66E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1B035-BF48-4537-99CC-1FFB328728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6191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CEB2A593-6F02-38C8-74D2-155333881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2EDF2-2436-4D19-BAA6-B15A51DBE6E2}" type="datetimeFigureOut">
              <a:rPr lang="zh-CN" altLang="en-US"/>
              <a:pPr>
                <a:defRPr/>
              </a:pPr>
              <a:t>2023/10/16</a:t>
            </a:fld>
            <a:endParaRPr lang="zh-CN" altLang="en-US" dirty="0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6B3B5D14-E51D-7338-AB7D-9047AC75D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233BD069-01B2-B22D-B616-3CD264CF2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052A-6917-4B7E-9B60-15EF5C49EE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24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F3E76-411D-EA40-8DFB-6C63513292CF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011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5131932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BFFBF652-464A-1632-5EFA-3463AA8F669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93C0EF08-9E40-64A9-6E2F-43674BEE77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AB4C02-E028-5728-8557-9DB3D2D94D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D1D0E7E-6D98-47B0-B35B-10B7313B5FAF}" type="datetimeFigureOut">
              <a:rPr lang="zh-CN" altLang="en-US"/>
              <a:pPr>
                <a:defRPr/>
              </a:pPr>
              <a:t>2023/10/16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815020-EA1B-5F4F-F5E0-93CC993E0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E2A2CE-6F83-DD4A-AC6E-6D9F99F21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BC12B5-D197-49CB-90F9-A625D56C96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8323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6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slideLayout" Target="../slideLayouts/slideLayout16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6C95F-7A6B-8AB7-6B10-FA5FAD8B8615}"/>
              </a:ext>
            </a:extLst>
          </p:cNvPr>
          <p:cNvSpPr txBox="1">
            <a:spLocks/>
          </p:cNvSpPr>
          <p:nvPr/>
        </p:nvSpPr>
        <p:spPr>
          <a:xfrm>
            <a:off x="1706280" y="2753827"/>
            <a:ext cx="3048000" cy="59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D0D855-30E4-2CCB-7037-75314E8D4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0" y="3429000"/>
            <a:ext cx="10088880" cy="41917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9B3D25-990F-4B2C-283B-E8A755EE6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420" y="-372148"/>
            <a:ext cx="3429000" cy="3562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4E1912-6A46-F9FA-C0EC-627D786845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01520" cy="21554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2756ED-E95F-7683-948D-5B24141BFF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8141">
            <a:off x="791879" y="75255"/>
            <a:ext cx="2001520" cy="215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7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55">
            <a:extLst>
              <a:ext uri="{FF2B5EF4-FFF2-40B4-BE49-F238E27FC236}">
                <a16:creationId xmlns:a16="http://schemas.microsoft.com/office/drawing/2014/main" id="{609E6E36-6E80-CBFC-4C1B-B7F6143F9E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16644" y="1028500"/>
            <a:ext cx="12157855" cy="45630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07C8A4-715F-7781-4897-4F925640D07C}"/>
              </a:ext>
            </a:extLst>
          </p:cNvPr>
          <p:cNvSpPr txBox="1"/>
          <p:nvPr/>
        </p:nvSpPr>
        <p:spPr>
          <a:xfrm>
            <a:off x="386202" y="2473564"/>
            <a:ext cx="109319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Chào tạm biệt và hẹn gặp lại các con!</a:t>
            </a:r>
            <a:endParaRPr kumimoji="0" lang="zh-CN" altLang="en-US" sz="7200" b="1" i="0" u="none" strike="noStrike" kern="1200" cap="none" spc="0" normalizeH="0" baseline="0" noProof="0" dirty="0">
              <a:ln>
                <a:solidFill>
                  <a:srgbClr val="005F60">
                    <a:lumMod val="75000"/>
                  </a:srgbClr>
                </a:solidFill>
              </a:ln>
              <a:solidFill>
                <a:srgbClr val="FF00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" name="69">
            <a:extLst>
              <a:ext uri="{FF2B5EF4-FFF2-40B4-BE49-F238E27FC236}">
                <a16:creationId xmlns:a16="http://schemas.microsoft.com/office/drawing/2014/main" id="{74EBE366-0835-033A-338D-A86982EBD9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331" y="674159"/>
            <a:ext cx="4465329" cy="232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8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D6E63-7B8F-7EFC-B532-454BD3CDB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920" y="1930867"/>
            <a:ext cx="3048000" cy="597600"/>
          </a:xfrm>
        </p:spPr>
        <p:txBody>
          <a:bodyPr/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Em thường làm gì vào ngày sinh nhật của ông bà, bố mẹ, anh chị?</a:t>
            </a:r>
          </a:p>
        </p:txBody>
      </p:sp>
      <p:pic>
        <p:nvPicPr>
          <p:cNvPr id="1026" name="Picture 2" descr="Bạn có nhận ra: Hạnh phúc nhất những ngày qua là bữa cơm gia đình">
            <a:extLst>
              <a:ext uri="{FF2B5EF4-FFF2-40B4-BE49-F238E27FC236}">
                <a16:creationId xmlns:a16="http://schemas.microsoft.com/office/drawing/2014/main" id="{61925328-B18D-6E04-F0B4-7EDA32339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279" y="1828799"/>
            <a:ext cx="8046722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5C6E26DF-B07C-FEA3-1568-0DEBCA00D703}"/>
              </a:ext>
            </a:extLst>
          </p:cNvPr>
          <p:cNvSpPr/>
          <p:nvPr/>
        </p:nvSpPr>
        <p:spPr>
          <a:xfrm>
            <a:off x="6868160" y="332740"/>
            <a:ext cx="3738880" cy="2296160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thường làm gì để ông bà, bố mẹ vui?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961A6CD6-3D4B-240E-7B35-348C3B50DD91}"/>
              </a:ext>
            </a:extLst>
          </p:cNvPr>
          <p:cNvSpPr/>
          <p:nvPr/>
        </p:nvSpPr>
        <p:spPr>
          <a:xfrm>
            <a:off x="223220" y="4236720"/>
            <a:ext cx="3738880" cy="2296160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tấm bưu thiếp, nói lời chúc mừng sinh nhật, tặng quà,…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423D0451-E369-DC1B-B7CC-AC7EA15007B7}"/>
              </a:ext>
            </a:extLst>
          </p:cNvPr>
          <p:cNvSpPr/>
          <p:nvPr/>
        </p:nvSpPr>
        <p:spPr>
          <a:xfrm>
            <a:off x="4511040" y="111760"/>
            <a:ext cx="7366000" cy="2619907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 thảo, ngoan ngoãn, vâng lời, chăm chỉ học tập, giúp ông bà, bố mẹ những việc vừa sức với lứa tuổi.</a:t>
            </a:r>
          </a:p>
        </p:txBody>
      </p:sp>
    </p:spTree>
    <p:extLst>
      <p:ext uri="{BB962C8B-B14F-4D97-AF65-F5344CB8AC3E}">
        <p14:creationId xmlns:p14="http://schemas.microsoft.com/office/powerpoint/2010/main" val="127074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1328;p45">
            <a:extLst>
              <a:ext uri="{FF2B5EF4-FFF2-40B4-BE49-F238E27FC236}">
                <a16:creationId xmlns:a16="http://schemas.microsoft.com/office/drawing/2014/main" id="{AC6343A0-A4ED-7848-B56B-9279E66ADE4C}"/>
              </a:ext>
            </a:extLst>
          </p:cNvPr>
          <p:cNvGrpSpPr/>
          <p:nvPr/>
        </p:nvGrpSpPr>
        <p:grpSpPr>
          <a:xfrm>
            <a:off x="10951467" y="1061181"/>
            <a:ext cx="749151" cy="704096"/>
            <a:chOff x="1177525" y="2233150"/>
            <a:chExt cx="544125" cy="511400"/>
          </a:xfrm>
        </p:grpSpPr>
        <p:sp>
          <p:nvSpPr>
            <p:cNvPr id="98" name="Google Shape;1329;p45">
              <a:extLst>
                <a:ext uri="{FF2B5EF4-FFF2-40B4-BE49-F238E27FC236}">
                  <a16:creationId xmlns:a16="http://schemas.microsoft.com/office/drawing/2014/main" id="{8634067D-0D00-3A44-9033-51778347C32F}"/>
                </a:ext>
              </a:extLst>
            </p:cNvPr>
            <p:cNvSpPr/>
            <p:nvPr/>
          </p:nvSpPr>
          <p:spPr>
            <a:xfrm>
              <a:off x="1449575" y="2489425"/>
              <a:ext cx="71175" cy="120575"/>
            </a:xfrm>
            <a:custGeom>
              <a:avLst/>
              <a:gdLst/>
              <a:ahLst/>
              <a:cxnLst/>
              <a:rect l="l" t="t" r="r" b="b"/>
              <a:pathLst>
                <a:path w="2847" h="4823" extrusionOk="0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330;p45">
              <a:extLst>
                <a:ext uri="{FF2B5EF4-FFF2-40B4-BE49-F238E27FC236}">
                  <a16:creationId xmlns:a16="http://schemas.microsoft.com/office/drawing/2014/main" id="{754E7684-7C9E-D442-BC67-EAF61C9DF66E}"/>
                </a:ext>
              </a:extLst>
            </p:cNvPr>
            <p:cNvSpPr/>
            <p:nvPr/>
          </p:nvSpPr>
          <p:spPr>
            <a:xfrm>
              <a:off x="1366825" y="2489725"/>
              <a:ext cx="72350" cy="119375"/>
            </a:xfrm>
            <a:custGeom>
              <a:avLst/>
              <a:gdLst/>
              <a:ahLst/>
              <a:cxnLst/>
              <a:rect l="l" t="t" r="r" b="b"/>
              <a:pathLst>
                <a:path w="2894" h="4775" extrusionOk="0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331;p45">
              <a:extLst>
                <a:ext uri="{FF2B5EF4-FFF2-40B4-BE49-F238E27FC236}">
                  <a16:creationId xmlns:a16="http://schemas.microsoft.com/office/drawing/2014/main" id="{60488772-6F89-8145-AB50-F882B63F1400}"/>
                </a:ext>
              </a:extLst>
            </p:cNvPr>
            <p:cNvSpPr/>
            <p:nvPr/>
          </p:nvSpPr>
          <p:spPr>
            <a:xfrm>
              <a:off x="1448075" y="2363225"/>
              <a:ext cx="71475" cy="114025"/>
            </a:xfrm>
            <a:custGeom>
              <a:avLst/>
              <a:gdLst/>
              <a:ahLst/>
              <a:cxnLst/>
              <a:rect l="l" t="t" r="r" b="b"/>
              <a:pathLst>
                <a:path w="2859" h="4561" extrusionOk="0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332;p45">
              <a:extLst>
                <a:ext uri="{FF2B5EF4-FFF2-40B4-BE49-F238E27FC236}">
                  <a16:creationId xmlns:a16="http://schemas.microsoft.com/office/drawing/2014/main" id="{E5A798AD-7F49-EA4F-95FF-C47C3C05D540}"/>
                </a:ext>
              </a:extLst>
            </p:cNvPr>
            <p:cNvSpPr/>
            <p:nvPr/>
          </p:nvSpPr>
          <p:spPr>
            <a:xfrm>
              <a:off x="1366525" y="2365900"/>
              <a:ext cx="70575" cy="113425"/>
            </a:xfrm>
            <a:custGeom>
              <a:avLst/>
              <a:gdLst/>
              <a:ahLst/>
              <a:cxnLst/>
              <a:rect l="l" t="t" r="r" b="b"/>
              <a:pathLst>
                <a:path w="2823" h="4537" extrusionOk="0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333;p45">
              <a:extLst>
                <a:ext uri="{FF2B5EF4-FFF2-40B4-BE49-F238E27FC236}">
                  <a16:creationId xmlns:a16="http://schemas.microsoft.com/office/drawing/2014/main" id="{74D8C022-3428-9E44-8744-BF1EB062B4A5}"/>
                </a:ext>
              </a:extLst>
            </p:cNvPr>
            <p:cNvSpPr/>
            <p:nvPr/>
          </p:nvSpPr>
          <p:spPr>
            <a:xfrm>
              <a:off x="1516550" y="2492400"/>
              <a:ext cx="64900" cy="99750"/>
            </a:xfrm>
            <a:custGeom>
              <a:avLst/>
              <a:gdLst/>
              <a:ahLst/>
              <a:cxnLst/>
              <a:rect l="l" t="t" r="r" b="b"/>
              <a:pathLst>
                <a:path w="2596" h="3990" extrusionOk="0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334;p45">
              <a:extLst>
                <a:ext uri="{FF2B5EF4-FFF2-40B4-BE49-F238E27FC236}">
                  <a16:creationId xmlns:a16="http://schemas.microsoft.com/office/drawing/2014/main" id="{EB743730-7041-A94B-8985-852175D669D2}"/>
                </a:ext>
              </a:extLst>
            </p:cNvPr>
            <p:cNvSpPr/>
            <p:nvPr/>
          </p:nvSpPr>
          <p:spPr>
            <a:xfrm>
              <a:off x="1509400" y="2382875"/>
              <a:ext cx="69375" cy="97350"/>
            </a:xfrm>
            <a:custGeom>
              <a:avLst/>
              <a:gdLst/>
              <a:ahLst/>
              <a:cxnLst/>
              <a:rect l="l" t="t" r="r" b="b"/>
              <a:pathLst>
                <a:path w="2775" h="3894" extrusionOk="0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1335;p45">
              <a:extLst>
                <a:ext uri="{FF2B5EF4-FFF2-40B4-BE49-F238E27FC236}">
                  <a16:creationId xmlns:a16="http://schemas.microsoft.com/office/drawing/2014/main" id="{8536C1A6-0CBA-4A4A-BFCF-CAB1E2B55617}"/>
                </a:ext>
              </a:extLst>
            </p:cNvPr>
            <p:cNvSpPr/>
            <p:nvPr/>
          </p:nvSpPr>
          <p:spPr>
            <a:xfrm>
              <a:off x="1318300" y="2492100"/>
              <a:ext cx="72075" cy="104800"/>
            </a:xfrm>
            <a:custGeom>
              <a:avLst/>
              <a:gdLst/>
              <a:ahLst/>
              <a:cxnLst/>
              <a:rect l="l" t="t" r="r" b="b"/>
              <a:pathLst>
                <a:path w="2883" h="4192" extrusionOk="0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336;p45">
              <a:extLst>
                <a:ext uri="{FF2B5EF4-FFF2-40B4-BE49-F238E27FC236}">
                  <a16:creationId xmlns:a16="http://schemas.microsoft.com/office/drawing/2014/main" id="{7848C3FD-30A9-B749-92F2-B6FCDD7A2B14}"/>
                </a:ext>
              </a:extLst>
            </p:cNvPr>
            <p:cNvSpPr/>
            <p:nvPr/>
          </p:nvSpPr>
          <p:spPr>
            <a:xfrm>
              <a:off x="1318300" y="2391200"/>
              <a:ext cx="53600" cy="92300"/>
            </a:xfrm>
            <a:custGeom>
              <a:avLst/>
              <a:gdLst/>
              <a:ahLst/>
              <a:cxnLst/>
              <a:rect l="l" t="t" r="r" b="b"/>
              <a:pathLst>
                <a:path w="2144" h="3692" extrusionOk="0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337;p45">
              <a:extLst>
                <a:ext uri="{FF2B5EF4-FFF2-40B4-BE49-F238E27FC236}">
                  <a16:creationId xmlns:a16="http://schemas.microsoft.com/office/drawing/2014/main" id="{7A6AE9E3-CEBD-D44C-9220-D55C42E35A9B}"/>
                </a:ext>
              </a:extLst>
            </p:cNvPr>
            <p:cNvSpPr/>
            <p:nvPr/>
          </p:nvSpPr>
          <p:spPr>
            <a:xfrm>
              <a:off x="1300450" y="2349825"/>
              <a:ext cx="297975" cy="277150"/>
            </a:xfrm>
            <a:custGeom>
              <a:avLst/>
              <a:gdLst/>
              <a:ahLst/>
              <a:cxnLst/>
              <a:rect l="l" t="t" r="r" b="b"/>
              <a:pathLst>
                <a:path w="11919" h="11086" extrusionOk="0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338;p45">
              <a:extLst>
                <a:ext uri="{FF2B5EF4-FFF2-40B4-BE49-F238E27FC236}">
                  <a16:creationId xmlns:a16="http://schemas.microsoft.com/office/drawing/2014/main" id="{9C1ED7D1-C757-0045-90FD-774AF19ED131}"/>
                </a:ext>
              </a:extLst>
            </p:cNvPr>
            <p:cNvSpPr/>
            <p:nvPr/>
          </p:nvSpPr>
          <p:spPr>
            <a:xfrm>
              <a:off x="1415950" y="22447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339;p45">
              <a:extLst>
                <a:ext uri="{FF2B5EF4-FFF2-40B4-BE49-F238E27FC236}">
                  <a16:creationId xmlns:a16="http://schemas.microsoft.com/office/drawing/2014/main" id="{15DF3740-1120-0E41-9944-E700852DD990}"/>
                </a:ext>
              </a:extLst>
            </p:cNvPr>
            <p:cNvSpPr/>
            <p:nvPr/>
          </p:nvSpPr>
          <p:spPr>
            <a:xfrm>
              <a:off x="1400750" y="2233150"/>
              <a:ext cx="320900" cy="251825"/>
            </a:xfrm>
            <a:custGeom>
              <a:avLst/>
              <a:gdLst/>
              <a:ahLst/>
              <a:cxnLst/>
              <a:rect l="l" t="t" r="r" b="b"/>
              <a:pathLst>
                <a:path w="12836" h="10073" extrusionOk="0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340;p45">
              <a:extLst>
                <a:ext uri="{FF2B5EF4-FFF2-40B4-BE49-F238E27FC236}">
                  <a16:creationId xmlns:a16="http://schemas.microsoft.com/office/drawing/2014/main" id="{8933A958-2D3A-1A4D-BEC7-2A515B8438E5}"/>
                </a:ext>
              </a:extLst>
            </p:cNvPr>
            <p:cNvSpPr/>
            <p:nvPr/>
          </p:nvSpPr>
          <p:spPr>
            <a:xfrm>
              <a:off x="1187350" y="25108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1341;p45">
              <a:extLst>
                <a:ext uri="{FF2B5EF4-FFF2-40B4-BE49-F238E27FC236}">
                  <a16:creationId xmlns:a16="http://schemas.microsoft.com/office/drawing/2014/main" id="{5C2AE0C0-1728-194F-8A07-5B7FFD17490B}"/>
                </a:ext>
              </a:extLst>
            </p:cNvPr>
            <p:cNvSpPr/>
            <p:nvPr/>
          </p:nvSpPr>
          <p:spPr>
            <a:xfrm>
              <a:off x="1177525" y="2492700"/>
              <a:ext cx="320900" cy="251850"/>
            </a:xfrm>
            <a:custGeom>
              <a:avLst/>
              <a:gdLst/>
              <a:ahLst/>
              <a:cxnLst/>
              <a:rect l="l" t="t" r="r" b="b"/>
              <a:pathLst>
                <a:path w="12836" h="10074" extrusionOk="0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342;p45">
              <a:extLst>
                <a:ext uri="{FF2B5EF4-FFF2-40B4-BE49-F238E27FC236}">
                  <a16:creationId xmlns:a16="http://schemas.microsoft.com/office/drawing/2014/main" id="{F350D7CB-886F-9948-A2BD-AED5F89D513D}"/>
                </a:ext>
              </a:extLst>
            </p:cNvPr>
            <p:cNvSpPr/>
            <p:nvPr/>
          </p:nvSpPr>
          <p:spPr>
            <a:xfrm>
              <a:off x="1228125" y="2238200"/>
              <a:ext cx="73825" cy="112550"/>
            </a:xfrm>
            <a:custGeom>
              <a:avLst/>
              <a:gdLst/>
              <a:ahLst/>
              <a:cxnLst/>
              <a:rect l="l" t="t" r="r" b="b"/>
              <a:pathLst>
                <a:path w="2953" h="4502" extrusionOk="0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343;p45">
              <a:extLst>
                <a:ext uri="{FF2B5EF4-FFF2-40B4-BE49-F238E27FC236}">
                  <a16:creationId xmlns:a16="http://schemas.microsoft.com/office/drawing/2014/main" id="{9C0E6093-E428-F445-A10B-1B5BD327B275}"/>
                </a:ext>
              </a:extLst>
            </p:cNvPr>
            <p:cNvSpPr/>
            <p:nvPr/>
          </p:nvSpPr>
          <p:spPr>
            <a:xfrm>
              <a:off x="1621625" y="2571575"/>
              <a:ext cx="89900" cy="110150"/>
            </a:xfrm>
            <a:custGeom>
              <a:avLst/>
              <a:gdLst/>
              <a:ahLst/>
              <a:cxnLst/>
              <a:rect l="l" t="t" r="r" b="b"/>
              <a:pathLst>
                <a:path w="3596" h="4406" extrusionOk="0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3" name="Google Shape;199;p25">
            <a:extLst>
              <a:ext uri="{FF2B5EF4-FFF2-40B4-BE49-F238E27FC236}">
                <a16:creationId xmlns:a16="http://schemas.microsoft.com/office/drawing/2014/main" id="{C027FF70-7D11-EC4B-A2E8-5AE3C0FAEE56}"/>
              </a:ext>
            </a:extLst>
          </p:cNvPr>
          <p:cNvSpPr/>
          <p:nvPr/>
        </p:nvSpPr>
        <p:spPr>
          <a:xfrm>
            <a:off x="1216208" y="42351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4" name="Google Shape;199;p25">
            <a:extLst>
              <a:ext uri="{FF2B5EF4-FFF2-40B4-BE49-F238E27FC236}">
                <a16:creationId xmlns:a16="http://schemas.microsoft.com/office/drawing/2014/main" id="{08993F4A-61B5-A547-9A38-D823C7C66CB7}"/>
              </a:ext>
            </a:extLst>
          </p:cNvPr>
          <p:cNvSpPr/>
          <p:nvPr/>
        </p:nvSpPr>
        <p:spPr>
          <a:xfrm>
            <a:off x="344453" y="2482711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5" name="Google Shape;199;p25">
            <a:extLst>
              <a:ext uri="{FF2B5EF4-FFF2-40B4-BE49-F238E27FC236}">
                <a16:creationId xmlns:a16="http://schemas.microsoft.com/office/drawing/2014/main" id="{159C7B1B-A14B-E54D-9185-7E783E8E4EA5}"/>
              </a:ext>
            </a:extLst>
          </p:cNvPr>
          <p:cNvSpPr/>
          <p:nvPr/>
        </p:nvSpPr>
        <p:spPr>
          <a:xfrm>
            <a:off x="3771640" y="465915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A34F734-AC2D-954D-894A-3768FB501570}"/>
              </a:ext>
            </a:extLst>
          </p:cNvPr>
          <p:cNvSpPr txBox="1"/>
          <p:nvPr/>
        </p:nvSpPr>
        <p:spPr>
          <a:xfrm>
            <a:off x="5176885" y="231436"/>
            <a:ext cx="7191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000" b="1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CHỦ  ĐỀ 1</a:t>
            </a:r>
            <a:endParaRPr kumimoji="0" lang="vi-VN" sz="4000" b="1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 ĐÌNH</a:t>
            </a:r>
            <a:endParaRPr kumimoji="0" lang="vi-VN" sz="7200" b="1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88937E-C735-8140-AC9A-7BFA0AE2D867}"/>
              </a:ext>
            </a:extLst>
          </p:cNvPr>
          <p:cNvSpPr txBox="1"/>
          <p:nvPr/>
        </p:nvSpPr>
        <p:spPr>
          <a:xfrm>
            <a:off x="764549" y="4499970"/>
            <a:ext cx="518443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 TẬP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kumimoji="0" lang="x-none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 ĐÌNH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kumimoji="0" lang="x-none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70C91D-1A1D-914A-B138-E3A0EFAE68F0}"/>
              </a:ext>
            </a:extLst>
          </p:cNvPr>
          <p:cNvSpPr txBox="1"/>
          <p:nvPr/>
        </p:nvSpPr>
        <p:spPr>
          <a:xfrm>
            <a:off x="1428842" y="2472833"/>
            <a:ext cx="352006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5</a:t>
            </a:r>
            <a:endParaRPr kumimoji="0" lang="vi-VN" sz="8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5" name="Google Shape;536;p34">
            <a:extLst>
              <a:ext uri="{FF2B5EF4-FFF2-40B4-BE49-F238E27FC236}">
                <a16:creationId xmlns:a16="http://schemas.microsoft.com/office/drawing/2014/main" id="{D57FEF6A-5102-1749-A140-2C3EDC373443}"/>
              </a:ext>
            </a:extLst>
          </p:cNvPr>
          <p:cNvGrpSpPr/>
          <p:nvPr/>
        </p:nvGrpSpPr>
        <p:grpSpPr>
          <a:xfrm>
            <a:off x="510910" y="3007255"/>
            <a:ext cx="1191594" cy="1544846"/>
            <a:chOff x="5685225" y="1586850"/>
            <a:chExt cx="598600" cy="724900"/>
          </a:xfrm>
        </p:grpSpPr>
        <p:sp>
          <p:nvSpPr>
            <p:cNvPr id="86" name="Google Shape;537;p34">
              <a:extLst>
                <a:ext uri="{FF2B5EF4-FFF2-40B4-BE49-F238E27FC236}">
                  <a16:creationId xmlns:a16="http://schemas.microsoft.com/office/drawing/2014/main" id="{9179B5ED-915F-2D4B-8C16-70B236A85ADD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538;p34">
              <a:extLst>
                <a:ext uri="{FF2B5EF4-FFF2-40B4-BE49-F238E27FC236}">
                  <a16:creationId xmlns:a16="http://schemas.microsoft.com/office/drawing/2014/main" id="{360EA908-79E4-9449-9405-5FC16481022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539;p34">
              <a:extLst>
                <a:ext uri="{FF2B5EF4-FFF2-40B4-BE49-F238E27FC236}">
                  <a16:creationId xmlns:a16="http://schemas.microsoft.com/office/drawing/2014/main" id="{C9B6F21C-F6A0-6D4D-A856-8BE226571691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540;p34">
              <a:extLst>
                <a:ext uri="{FF2B5EF4-FFF2-40B4-BE49-F238E27FC236}">
                  <a16:creationId xmlns:a16="http://schemas.microsoft.com/office/drawing/2014/main" id="{2B6AC67D-D6B6-8E4E-BE1F-30911F473D89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541;p34">
              <a:extLst>
                <a:ext uri="{FF2B5EF4-FFF2-40B4-BE49-F238E27FC236}">
                  <a16:creationId xmlns:a16="http://schemas.microsoft.com/office/drawing/2014/main" id="{D631569B-9391-5640-AD3C-BACA8BE3E3B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542;p34">
              <a:extLst>
                <a:ext uri="{FF2B5EF4-FFF2-40B4-BE49-F238E27FC236}">
                  <a16:creationId xmlns:a16="http://schemas.microsoft.com/office/drawing/2014/main" id="{DEDC3B87-038C-1340-9DDC-12F05A7CBFFA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543;p34">
              <a:extLst>
                <a:ext uri="{FF2B5EF4-FFF2-40B4-BE49-F238E27FC236}">
                  <a16:creationId xmlns:a16="http://schemas.microsoft.com/office/drawing/2014/main" id="{DE89DCAD-6231-A249-BA34-5F3916A377E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544;p34">
              <a:extLst>
                <a:ext uri="{FF2B5EF4-FFF2-40B4-BE49-F238E27FC236}">
                  <a16:creationId xmlns:a16="http://schemas.microsoft.com/office/drawing/2014/main" id="{35E1638B-E21F-EC4C-B866-0EDC64DB2094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545;p34">
              <a:extLst>
                <a:ext uri="{FF2B5EF4-FFF2-40B4-BE49-F238E27FC236}">
                  <a16:creationId xmlns:a16="http://schemas.microsoft.com/office/drawing/2014/main" id="{0C405DEC-734F-6240-A510-669D06C0AB75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546;p34">
              <a:extLst>
                <a:ext uri="{FF2B5EF4-FFF2-40B4-BE49-F238E27FC236}">
                  <a16:creationId xmlns:a16="http://schemas.microsoft.com/office/drawing/2014/main" id="{1D1C29DC-7E80-9441-AD56-BF0F5EA36B93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547;p34">
              <a:extLst>
                <a:ext uri="{FF2B5EF4-FFF2-40B4-BE49-F238E27FC236}">
                  <a16:creationId xmlns:a16="http://schemas.microsoft.com/office/drawing/2014/main" id="{A857CC19-499C-A040-B5BC-6ADF757DDD7E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548;p34">
              <a:extLst>
                <a:ext uri="{FF2B5EF4-FFF2-40B4-BE49-F238E27FC236}">
                  <a16:creationId xmlns:a16="http://schemas.microsoft.com/office/drawing/2014/main" id="{AF33391A-D78B-6845-AD01-5A66BB115047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549;p34">
              <a:extLst>
                <a:ext uri="{FF2B5EF4-FFF2-40B4-BE49-F238E27FC236}">
                  <a16:creationId xmlns:a16="http://schemas.microsoft.com/office/drawing/2014/main" id="{59653349-5115-6D4B-86A2-AA91F5F23AE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550;p34">
              <a:extLst>
                <a:ext uri="{FF2B5EF4-FFF2-40B4-BE49-F238E27FC236}">
                  <a16:creationId xmlns:a16="http://schemas.microsoft.com/office/drawing/2014/main" id="{78391516-206D-BE4C-AA06-E4A381C2B734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" name="Google Shape;551;p34">
              <a:extLst>
                <a:ext uri="{FF2B5EF4-FFF2-40B4-BE49-F238E27FC236}">
                  <a16:creationId xmlns:a16="http://schemas.microsoft.com/office/drawing/2014/main" id="{71735B25-20FC-F443-A2C2-484157A7B58A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552;p34">
              <a:extLst>
                <a:ext uri="{FF2B5EF4-FFF2-40B4-BE49-F238E27FC236}">
                  <a16:creationId xmlns:a16="http://schemas.microsoft.com/office/drawing/2014/main" id="{1FB36D23-E1EE-3B42-8B24-B308A95F40FB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553;p34">
              <a:extLst>
                <a:ext uri="{FF2B5EF4-FFF2-40B4-BE49-F238E27FC236}">
                  <a16:creationId xmlns:a16="http://schemas.microsoft.com/office/drawing/2014/main" id="{6F2BF591-8759-CD4E-8D2D-B37CF3A5CFBE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554;p34">
              <a:extLst>
                <a:ext uri="{FF2B5EF4-FFF2-40B4-BE49-F238E27FC236}">
                  <a16:creationId xmlns:a16="http://schemas.microsoft.com/office/drawing/2014/main" id="{B8D7C2C8-496A-A044-B8E0-2A2B8E7A0153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555;p34">
              <a:extLst>
                <a:ext uri="{FF2B5EF4-FFF2-40B4-BE49-F238E27FC236}">
                  <a16:creationId xmlns:a16="http://schemas.microsoft.com/office/drawing/2014/main" id="{56719A4E-47AA-6748-8B31-760F12716452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556;p34">
              <a:extLst>
                <a:ext uri="{FF2B5EF4-FFF2-40B4-BE49-F238E27FC236}">
                  <a16:creationId xmlns:a16="http://schemas.microsoft.com/office/drawing/2014/main" id="{97642F1D-A09B-6A48-96E8-6DA8BC7C4A1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557;p34">
              <a:extLst>
                <a:ext uri="{FF2B5EF4-FFF2-40B4-BE49-F238E27FC236}">
                  <a16:creationId xmlns:a16="http://schemas.microsoft.com/office/drawing/2014/main" id="{60B3D143-AB9A-0C45-8B15-AC3EC4338E1D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558;p34">
              <a:extLst>
                <a:ext uri="{FF2B5EF4-FFF2-40B4-BE49-F238E27FC236}">
                  <a16:creationId xmlns:a16="http://schemas.microsoft.com/office/drawing/2014/main" id="{F1B261A0-A8E8-1E4C-9C16-4483D70A582E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559;p34">
              <a:extLst>
                <a:ext uri="{FF2B5EF4-FFF2-40B4-BE49-F238E27FC236}">
                  <a16:creationId xmlns:a16="http://schemas.microsoft.com/office/drawing/2014/main" id="{B8164E70-8116-404C-A51F-4B6F8CB7DC2B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560;p34">
              <a:extLst>
                <a:ext uri="{FF2B5EF4-FFF2-40B4-BE49-F238E27FC236}">
                  <a16:creationId xmlns:a16="http://schemas.microsoft.com/office/drawing/2014/main" id="{E879D308-700D-ED4A-AE67-2A3746E190AD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561;p34">
              <a:extLst>
                <a:ext uri="{FF2B5EF4-FFF2-40B4-BE49-F238E27FC236}">
                  <a16:creationId xmlns:a16="http://schemas.microsoft.com/office/drawing/2014/main" id="{DA5C1CE5-BBC3-CA4A-BF08-42F8A430B742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562;p34">
              <a:extLst>
                <a:ext uri="{FF2B5EF4-FFF2-40B4-BE49-F238E27FC236}">
                  <a16:creationId xmlns:a16="http://schemas.microsoft.com/office/drawing/2014/main" id="{80F90BAA-DAFE-5C4C-9963-94B50A7AE2E9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563;p34">
              <a:extLst>
                <a:ext uri="{FF2B5EF4-FFF2-40B4-BE49-F238E27FC236}">
                  <a16:creationId xmlns:a16="http://schemas.microsoft.com/office/drawing/2014/main" id="{FCD55636-424E-E648-9014-8EB6F0E2AB9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5" name="Google Shape;201;p25">
            <a:extLst>
              <a:ext uri="{FF2B5EF4-FFF2-40B4-BE49-F238E27FC236}">
                <a16:creationId xmlns:a16="http://schemas.microsoft.com/office/drawing/2014/main" id="{4EB63A93-4700-2A49-A357-E78B3077DF9C}"/>
              </a:ext>
            </a:extLst>
          </p:cNvPr>
          <p:cNvGrpSpPr/>
          <p:nvPr/>
        </p:nvGrpSpPr>
        <p:grpSpPr>
          <a:xfrm rot="20377942">
            <a:off x="4355656" y="1850812"/>
            <a:ext cx="591887" cy="1087435"/>
            <a:chOff x="656025" y="2751350"/>
            <a:chExt cx="311375" cy="629275"/>
          </a:xfrm>
        </p:grpSpPr>
        <p:sp>
          <p:nvSpPr>
            <p:cNvPr id="136" name="Google Shape;202;p25">
              <a:extLst>
                <a:ext uri="{FF2B5EF4-FFF2-40B4-BE49-F238E27FC236}">
                  <a16:creationId xmlns:a16="http://schemas.microsoft.com/office/drawing/2014/main" id="{8D503DC8-0D26-2845-83DD-80A973DC3D83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203;p25">
              <a:extLst>
                <a:ext uri="{FF2B5EF4-FFF2-40B4-BE49-F238E27FC236}">
                  <a16:creationId xmlns:a16="http://schemas.microsoft.com/office/drawing/2014/main" id="{62FC2F67-D71C-D94E-A2F7-77A731EFEF3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204;p25">
              <a:extLst>
                <a:ext uri="{FF2B5EF4-FFF2-40B4-BE49-F238E27FC236}">
                  <a16:creationId xmlns:a16="http://schemas.microsoft.com/office/drawing/2014/main" id="{80CB7CC5-081F-8242-A117-FCDC6B3CDD5D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205;p25">
              <a:extLst>
                <a:ext uri="{FF2B5EF4-FFF2-40B4-BE49-F238E27FC236}">
                  <a16:creationId xmlns:a16="http://schemas.microsoft.com/office/drawing/2014/main" id="{E4F1E8AF-2E8C-6A44-9314-3B443E64A872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206;p25">
              <a:extLst>
                <a:ext uri="{FF2B5EF4-FFF2-40B4-BE49-F238E27FC236}">
                  <a16:creationId xmlns:a16="http://schemas.microsoft.com/office/drawing/2014/main" id="{CC505D45-BAD3-7B44-BC69-05DA5E58E72F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207;p25">
              <a:extLst>
                <a:ext uri="{FF2B5EF4-FFF2-40B4-BE49-F238E27FC236}">
                  <a16:creationId xmlns:a16="http://schemas.microsoft.com/office/drawing/2014/main" id="{B6B6F6F9-B5F2-D14E-88FC-73F916D99DD1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208;p25">
              <a:extLst>
                <a:ext uri="{FF2B5EF4-FFF2-40B4-BE49-F238E27FC236}">
                  <a16:creationId xmlns:a16="http://schemas.microsoft.com/office/drawing/2014/main" id="{0A5BF131-6667-1545-B24B-6A2B61491D35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209;p25">
              <a:extLst>
                <a:ext uri="{FF2B5EF4-FFF2-40B4-BE49-F238E27FC236}">
                  <a16:creationId xmlns:a16="http://schemas.microsoft.com/office/drawing/2014/main" id="{D9EFE98D-102C-9B43-B570-6D4335199D77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210;p25">
              <a:extLst>
                <a:ext uri="{FF2B5EF4-FFF2-40B4-BE49-F238E27FC236}">
                  <a16:creationId xmlns:a16="http://schemas.microsoft.com/office/drawing/2014/main" id="{9CE01999-F93E-5D4A-8E0E-992469C24648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211;p25">
              <a:extLst>
                <a:ext uri="{FF2B5EF4-FFF2-40B4-BE49-F238E27FC236}">
                  <a16:creationId xmlns:a16="http://schemas.microsoft.com/office/drawing/2014/main" id="{C6027CBE-79A9-C941-9771-7EB5571F33C9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47" name="Google Shape;533;p34">
            <a:extLst>
              <a:ext uri="{FF2B5EF4-FFF2-40B4-BE49-F238E27FC236}">
                <a16:creationId xmlns:a16="http://schemas.microsoft.com/office/drawing/2014/main" id="{E9B66517-FE66-8745-A977-7BCEC2277ABE}"/>
              </a:ext>
            </a:extLst>
          </p:cNvPr>
          <p:cNvSpPr/>
          <p:nvPr/>
        </p:nvSpPr>
        <p:spPr>
          <a:xfrm>
            <a:off x="5249152" y="3424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4100" name="Picture 4" descr="Happy cartoon family | Family cartoon, Family picture cartoon, Happy cartoon">
            <a:extLst>
              <a:ext uri="{FF2B5EF4-FFF2-40B4-BE49-F238E27FC236}">
                <a16:creationId xmlns:a16="http://schemas.microsoft.com/office/drawing/2014/main" id="{96837694-692D-7F45-A3A3-0D51824FF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0" b="98820" l="889" r="98889">
                        <a14:foregroundMark x1="1778" y1="66077" x2="6667" y2="56047"/>
                        <a14:foregroundMark x1="6667" y1="56047" x2="6667" y2="55752"/>
                        <a14:foregroundMark x1="6444" y1="56047" x2="3111" y2="68142"/>
                        <a14:foregroundMark x1="3111" y1="68142" x2="1333" y2="70206"/>
                        <a14:foregroundMark x1="18667" y1="18584" x2="13778" y2="15044"/>
                        <a14:foregroundMark x1="13778" y1="14749" x2="12444" y2="16814"/>
                        <a14:foregroundMark x1="12444" y1="16519" x2="21333" y2="21239"/>
                        <a14:foregroundMark x1="21333" y1="21239" x2="30000" y2="20649"/>
                        <a14:foregroundMark x1="30000" y1="20649" x2="33111" y2="15339"/>
                        <a14:foregroundMark x1="33111" y1="15339" x2="35111" y2="19469"/>
                        <a14:foregroundMark x1="54667" y1="11504" x2="67111" y2="590"/>
                        <a14:foregroundMark x1="75111" y1="33923" x2="76444" y2="21829"/>
                        <a14:foregroundMark x1="76444" y1="21829" x2="85556" y2="15929"/>
                        <a14:foregroundMark x1="85556" y1="15929" x2="91333" y2="25664"/>
                        <a14:foregroundMark x1="91333" y1="25664" x2="89111" y2="37463"/>
                        <a14:foregroundMark x1="89111" y1="37463" x2="89111" y2="37463"/>
                        <a14:foregroundMark x1="89111" y1="37168" x2="91111" y2="24189"/>
                        <a14:foregroundMark x1="91111" y1="24189" x2="85556" y2="14454"/>
                        <a14:foregroundMark x1="85556" y1="14454" x2="80222" y2="14749"/>
                        <a14:foregroundMark x1="80222" y1="14454" x2="88667" y2="14749"/>
                        <a14:foregroundMark x1="88667" y1="14749" x2="92444" y2="20059"/>
                        <a14:foregroundMark x1="92444" y1="19764" x2="83778" y2="12979"/>
                        <a14:foregroundMark x1="83778" y1="12979" x2="79556" y2="14454"/>
                        <a14:foregroundMark x1="80444" y1="15634" x2="89111" y2="15634"/>
                        <a14:foregroundMark x1="89111" y1="15634" x2="95556" y2="23599"/>
                        <a14:foregroundMark x1="95556" y1="23599" x2="92222" y2="34218"/>
                        <a14:foregroundMark x1="92222" y1="34218" x2="89778" y2="36578"/>
                        <a14:foregroundMark x1="87333" y1="47788" x2="94222" y2="54867"/>
                        <a14:foregroundMark x1="94222" y1="54867" x2="94222" y2="54572"/>
                        <a14:foregroundMark x1="89333" y1="49558" x2="80667" y2="47198"/>
                        <a14:foregroundMark x1="80667" y1="47198" x2="78667" y2="46018"/>
                        <a14:foregroundMark x1="78667" y1="45723" x2="74000" y2="51917"/>
                        <a14:foregroundMark x1="83778" y1="42478" x2="89556" y2="42478"/>
                        <a14:foregroundMark x1="90667" y1="42478" x2="98667" y2="62537"/>
                        <a14:foregroundMark x1="98667" y1="62537" x2="98889" y2="62537"/>
                        <a14:foregroundMark x1="87111" y1="76401" x2="83111" y2="90265"/>
                        <a14:foregroundMark x1="80222" y1="97640" x2="80222" y2="97640"/>
                        <a14:foregroundMark x1="43333" y1="98230" x2="39111" y2="98820"/>
                        <a14:foregroundMark x1="54667" y1="97640" x2="59111" y2="97935"/>
                        <a14:foregroundMark x1="86444" y1="97345" x2="86667" y2="95575"/>
                        <a14:foregroundMark x1="91111" y1="14159" x2="89778" y2="13274"/>
                      </a14:backgroundRemoval>
                    </a14:imgEffect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155" y="2135512"/>
            <a:ext cx="57150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Google Shape;532;p34">
            <a:extLst>
              <a:ext uri="{FF2B5EF4-FFF2-40B4-BE49-F238E27FC236}">
                <a16:creationId xmlns:a16="http://schemas.microsoft.com/office/drawing/2014/main" id="{A76B881F-3101-9349-8E58-A9F51AC60CAB}"/>
              </a:ext>
            </a:extLst>
          </p:cNvPr>
          <p:cNvSpPr/>
          <p:nvPr/>
        </p:nvSpPr>
        <p:spPr>
          <a:xfrm rot="3262577">
            <a:off x="6383601" y="2035908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77" name="Google Shape;281;p26">
            <a:extLst>
              <a:ext uri="{FF2B5EF4-FFF2-40B4-BE49-F238E27FC236}">
                <a16:creationId xmlns:a16="http://schemas.microsoft.com/office/drawing/2014/main" id="{70813A80-F9CF-A14F-B7C9-5D35028F847D}"/>
              </a:ext>
            </a:extLst>
          </p:cNvPr>
          <p:cNvGrpSpPr/>
          <p:nvPr/>
        </p:nvGrpSpPr>
        <p:grpSpPr>
          <a:xfrm>
            <a:off x="2142239" y="1077152"/>
            <a:ext cx="899464" cy="756921"/>
            <a:chOff x="6075750" y="3009125"/>
            <a:chExt cx="550400" cy="463175"/>
          </a:xfrm>
        </p:grpSpPr>
        <p:sp>
          <p:nvSpPr>
            <p:cNvPr id="78" name="Google Shape;282;p26">
              <a:extLst>
                <a:ext uri="{FF2B5EF4-FFF2-40B4-BE49-F238E27FC236}">
                  <a16:creationId xmlns:a16="http://schemas.microsoft.com/office/drawing/2014/main" id="{B2B70CB7-D605-444E-8897-27261562D138}"/>
                </a:ext>
              </a:extLst>
            </p:cNvPr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9" name="Google Shape;283;p26">
              <a:extLst>
                <a:ext uri="{FF2B5EF4-FFF2-40B4-BE49-F238E27FC236}">
                  <a16:creationId xmlns:a16="http://schemas.microsoft.com/office/drawing/2014/main" id="{E7C248C6-8EA5-584F-BDE4-90E98C37A694}"/>
                </a:ext>
              </a:extLst>
            </p:cNvPr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0" name="Google Shape;284;p26">
              <a:extLst>
                <a:ext uri="{FF2B5EF4-FFF2-40B4-BE49-F238E27FC236}">
                  <a16:creationId xmlns:a16="http://schemas.microsoft.com/office/drawing/2014/main" id="{ED453071-E4A7-A74C-9DFE-604739C7B326}"/>
                </a:ext>
              </a:extLst>
            </p:cNvPr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1" name="Google Shape;285;p26">
              <a:extLst>
                <a:ext uri="{FF2B5EF4-FFF2-40B4-BE49-F238E27FC236}">
                  <a16:creationId xmlns:a16="http://schemas.microsoft.com/office/drawing/2014/main" id="{1F0CB53D-B2BC-2A4C-9D0B-E34596F818CB}"/>
                </a:ext>
              </a:extLst>
            </p:cNvPr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3" name="Google Shape;286;p26">
              <a:extLst>
                <a:ext uri="{FF2B5EF4-FFF2-40B4-BE49-F238E27FC236}">
                  <a16:creationId xmlns:a16="http://schemas.microsoft.com/office/drawing/2014/main" id="{D1F1E721-6B42-C149-BF10-A1D1C697C969}"/>
                </a:ext>
              </a:extLst>
            </p:cNvPr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16" name="Google Shape;287;p26">
              <a:extLst>
                <a:ext uri="{FF2B5EF4-FFF2-40B4-BE49-F238E27FC236}">
                  <a16:creationId xmlns:a16="http://schemas.microsoft.com/office/drawing/2014/main" id="{7506A2AF-1EAB-DC46-9ABF-EC483B13412B}"/>
                </a:ext>
              </a:extLst>
            </p:cNvPr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17" name="Google Shape;288;p26">
              <a:extLst>
                <a:ext uri="{FF2B5EF4-FFF2-40B4-BE49-F238E27FC236}">
                  <a16:creationId xmlns:a16="http://schemas.microsoft.com/office/drawing/2014/main" id="{F56B9425-72D9-B84A-88D5-9C10ED2F6FE2}"/>
                </a:ext>
              </a:extLst>
            </p:cNvPr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18" name="Google Shape;289;p26">
              <a:extLst>
                <a:ext uri="{FF2B5EF4-FFF2-40B4-BE49-F238E27FC236}">
                  <a16:creationId xmlns:a16="http://schemas.microsoft.com/office/drawing/2014/main" id="{01B6FAE6-58F5-3C4B-88EE-8259BE627C2C}"/>
                </a:ext>
              </a:extLst>
            </p:cNvPr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973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0F6A86-186B-8CD8-97F7-F8A0697C5583}"/>
              </a:ext>
            </a:extLst>
          </p:cNvPr>
          <p:cNvGrpSpPr/>
          <p:nvPr/>
        </p:nvGrpSpPr>
        <p:grpSpPr>
          <a:xfrm>
            <a:off x="637130" y="1326065"/>
            <a:ext cx="859340" cy="504922"/>
            <a:chOff x="2036763" y="1373091"/>
            <a:chExt cx="859340" cy="504922"/>
          </a:xfrm>
        </p:grpSpPr>
        <p:sp>
          <p:nvSpPr>
            <p:cNvPr id="9" name="KSO_Shape">
              <a:extLst>
                <a:ext uri="{FF2B5EF4-FFF2-40B4-BE49-F238E27FC236}">
                  <a16:creationId xmlns:a16="http://schemas.microsoft.com/office/drawing/2014/main" id="{44D71BD5-2EDB-EF9D-BFB0-D33DE82F58D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036763" y="1373188"/>
              <a:ext cx="554037" cy="504825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0" name="KSO_Shape">
              <a:extLst>
                <a:ext uri="{FF2B5EF4-FFF2-40B4-BE49-F238E27FC236}">
                  <a16:creationId xmlns:a16="http://schemas.microsoft.com/office/drawing/2014/main" id="{BDA0B6FD-6DF0-169B-91C6-A55DDAB2B53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 rot="922652">
              <a:off x="2342764" y="1373091"/>
              <a:ext cx="553339" cy="504056"/>
            </a:xfrm>
            <a:prstGeom prst="heart">
              <a:avLst/>
            </a:prstGeom>
            <a:solidFill>
              <a:srgbClr val="7E9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01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F5776DF-781A-3938-A130-9B62930A0F2A}"/>
              </a:ext>
            </a:extLst>
          </p:cNvPr>
          <p:cNvGrpSpPr/>
          <p:nvPr/>
        </p:nvGrpSpPr>
        <p:grpSpPr>
          <a:xfrm>
            <a:off x="670044" y="2148260"/>
            <a:ext cx="859340" cy="504825"/>
            <a:chOff x="2036763" y="2979738"/>
            <a:chExt cx="859340" cy="504825"/>
          </a:xfrm>
        </p:grpSpPr>
        <p:sp>
          <p:nvSpPr>
            <p:cNvPr id="11" name="KSO_Shape">
              <a:extLst>
                <a:ext uri="{FF2B5EF4-FFF2-40B4-BE49-F238E27FC236}">
                  <a16:creationId xmlns:a16="http://schemas.microsoft.com/office/drawing/2014/main" id="{88132031-1BB8-E084-FAE0-9CEDBE93527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036763" y="2979738"/>
              <a:ext cx="554037" cy="504825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2" name="KSO_Shape">
              <a:extLst>
                <a:ext uri="{FF2B5EF4-FFF2-40B4-BE49-F238E27FC236}">
                  <a16:creationId xmlns:a16="http://schemas.microsoft.com/office/drawing/2014/main" id="{8E2FFFA0-9F1B-7ADC-A565-A3060C2831B0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 rot="922652">
              <a:off x="2342764" y="2980139"/>
              <a:ext cx="553339" cy="504056"/>
            </a:xfrm>
            <a:prstGeom prst="heart">
              <a:avLst/>
            </a:prstGeom>
            <a:solidFill>
              <a:srgbClr val="3A8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02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4EA74FB-F0E4-843E-3E4F-13BC94211A60}"/>
              </a:ext>
            </a:extLst>
          </p:cNvPr>
          <p:cNvGrpSpPr/>
          <p:nvPr/>
        </p:nvGrpSpPr>
        <p:grpSpPr>
          <a:xfrm>
            <a:off x="644445" y="3176972"/>
            <a:ext cx="859340" cy="504056"/>
            <a:chOff x="2036763" y="4263337"/>
            <a:chExt cx="859340" cy="504056"/>
          </a:xfrm>
        </p:grpSpPr>
        <p:sp>
          <p:nvSpPr>
            <p:cNvPr id="13" name="KSO_Shape">
              <a:extLst>
                <a:ext uri="{FF2B5EF4-FFF2-40B4-BE49-F238E27FC236}">
                  <a16:creationId xmlns:a16="http://schemas.microsoft.com/office/drawing/2014/main" id="{50C55FF1-C135-B1A7-5552-81FF7636DCD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036763" y="4264025"/>
              <a:ext cx="554037" cy="503238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9" name="KSO_Shape">
              <a:extLst>
                <a:ext uri="{FF2B5EF4-FFF2-40B4-BE49-F238E27FC236}">
                  <a16:creationId xmlns:a16="http://schemas.microsoft.com/office/drawing/2014/main" id="{B0E150CC-4FDD-6234-8723-D3C019BBE6B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922652">
              <a:off x="2342764" y="4263337"/>
              <a:ext cx="553339" cy="504056"/>
            </a:xfrm>
            <a:prstGeom prst="heart">
              <a:avLst/>
            </a:prstGeom>
            <a:solidFill>
              <a:srgbClr val="FE4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03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文本框 44">
            <a:extLst>
              <a:ext uri="{FF2B5EF4-FFF2-40B4-BE49-F238E27FC236}">
                <a16:creationId xmlns:a16="http://schemas.microsoft.com/office/drawing/2014/main" id="{FD29C266-53D5-6419-65F9-A63EAB13D5A4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57197" y="1134074"/>
            <a:ext cx="89773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Biết</a:t>
            </a:r>
            <a:r>
              <a:rPr kumimoji="0" lang="en-US" altLang="zh-CN" sz="32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chia sẻ về các thế hệ trong gia đình của mình.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2" name="文本框 45">
            <a:extLst>
              <a:ext uri="{FF2B5EF4-FFF2-40B4-BE49-F238E27FC236}">
                <a16:creationId xmlns:a16="http://schemas.microsoft.com/office/drawing/2014/main" id="{72F7BDD5-0DDA-EAEC-3FA9-4D1323C0DAE7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53398" y="2145726"/>
            <a:ext cx="996855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Biết</a:t>
            </a:r>
            <a:r>
              <a:rPr kumimoji="0" lang="en-US" altLang="zh-CN" sz="32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làm những việc thể hiện sự quan tâm giữa các thế hệ trong gia đình.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3" name="文本框 46">
            <a:extLst>
              <a:ext uri="{FF2B5EF4-FFF2-40B4-BE49-F238E27FC236}">
                <a16:creationId xmlns:a16="http://schemas.microsoft.com/office/drawing/2014/main" id="{058231C3-541D-E6C0-4BAF-BD3D4F3DF20D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53398" y="3300487"/>
            <a:ext cx="10638602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Biết</a:t>
            </a:r>
            <a:r>
              <a:rPr kumimoji="0" lang="en-US" altLang="zh-CN" sz="32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cách phòng tránh ngộ độc qua đường ăn uống và những việc làm để phòng tránh ngộ độc.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F0E417-270F-EAA7-C439-5EC2D01DA60C}"/>
              </a:ext>
            </a:extLst>
          </p:cNvPr>
          <p:cNvSpPr txBox="1"/>
          <p:nvPr/>
        </p:nvSpPr>
        <p:spPr>
          <a:xfrm>
            <a:off x="4499255" y="536367"/>
            <a:ext cx="40227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Yêu cầu cần đạt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7315940-0F13-0F74-9F50-A8D3A0E1C82D}"/>
              </a:ext>
            </a:extLst>
          </p:cNvPr>
          <p:cNvGrpSpPr/>
          <p:nvPr/>
        </p:nvGrpSpPr>
        <p:grpSpPr>
          <a:xfrm>
            <a:off x="606252" y="4269947"/>
            <a:ext cx="859340" cy="504056"/>
            <a:chOff x="2036763" y="4263337"/>
            <a:chExt cx="859340" cy="504056"/>
          </a:xfrm>
        </p:grpSpPr>
        <p:sp>
          <p:nvSpPr>
            <p:cNvPr id="16" name="KSO_Shape">
              <a:extLst>
                <a:ext uri="{FF2B5EF4-FFF2-40B4-BE49-F238E27FC236}">
                  <a16:creationId xmlns:a16="http://schemas.microsoft.com/office/drawing/2014/main" id="{1B599256-0035-4E14-717E-84095A1BED4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036763" y="4264025"/>
              <a:ext cx="554037" cy="503238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7" name="KSO_Shape">
              <a:extLst>
                <a:ext uri="{FF2B5EF4-FFF2-40B4-BE49-F238E27FC236}">
                  <a16:creationId xmlns:a16="http://schemas.microsoft.com/office/drawing/2014/main" id="{B2E3D6DB-7322-5C8C-0EA2-39631CFFCBC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922652">
              <a:off x="2342764" y="4263337"/>
              <a:ext cx="553339" cy="504056"/>
            </a:xfrm>
            <a:prstGeom prst="hear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04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文本框 46">
            <a:extLst>
              <a:ext uri="{FF2B5EF4-FFF2-40B4-BE49-F238E27FC236}">
                <a16:creationId xmlns:a16="http://schemas.microsoft.com/office/drawing/2014/main" id="{690B9A9C-388B-AA9B-9513-328ABBD6DFA5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53398" y="4201633"/>
            <a:ext cx="10638602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Biết</a:t>
            </a:r>
            <a:r>
              <a:rPr kumimoji="0" lang="en-US" altLang="zh-CN" sz="32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giữ vệ sinh nhà ở bằng những việc làm cụ thể.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FFEF44-42A6-5345-88E8-9B6208AB32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CF3"/>
              </a:clrFrom>
              <a:clrTo>
                <a:srgbClr val="FFFCF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1710" y="171450"/>
            <a:ext cx="935181" cy="914400"/>
          </a:xfrm>
          <a:prstGeom prst="roundRect">
            <a:avLst>
              <a:gd name="adj" fmla="val 26822"/>
            </a:avLst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B3F4BE-E262-8B42-8FFE-320564BDE3F1}"/>
              </a:ext>
            </a:extLst>
          </p:cNvPr>
          <p:cNvSpPr txBox="1"/>
          <p:nvPr/>
        </p:nvSpPr>
        <p:spPr>
          <a:xfrm>
            <a:off x="5526891" y="405795"/>
            <a:ext cx="510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</a:t>
            </a:r>
            <a:r>
              <a:rPr kumimoji="0" lang="x-none" sz="28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 </a:t>
            </a: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 thành sơ đồ sau: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9614D5-1C54-3C45-8FA6-F9076A403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987" y="1295400"/>
            <a:ext cx="8889163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6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Bent Arrow 43">
            <a:extLst>
              <a:ext uri="{FF2B5EF4-FFF2-40B4-BE49-F238E27FC236}">
                <a16:creationId xmlns:a16="http://schemas.microsoft.com/office/drawing/2014/main" id="{EC04802A-678B-484C-B2FA-A3FCFE659930}"/>
              </a:ext>
            </a:extLst>
          </p:cNvPr>
          <p:cNvSpPr/>
          <p:nvPr/>
        </p:nvSpPr>
        <p:spPr>
          <a:xfrm rot="5400000">
            <a:off x="9870863" y="1310979"/>
            <a:ext cx="69784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EE5DA3"/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Bent Arrow 36">
            <a:extLst>
              <a:ext uri="{FF2B5EF4-FFF2-40B4-BE49-F238E27FC236}">
                <a16:creationId xmlns:a16="http://schemas.microsoft.com/office/drawing/2014/main" id="{1C620C5D-3D8C-AB4D-A19D-FCB0862FB114}"/>
              </a:ext>
            </a:extLst>
          </p:cNvPr>
          <p:cNvSpPr/>
          <p:nvPr/>
        </p:nvSpPr>
        <p:spPr>
          <a:xfrm>
            <a:off x="6674838" y="1517555"/>
            <a:ext cx="813816" cy="1755465"/>
          </a:xfrm>
          <a:prstGeom prst="bentArrow">
            <a:avLst>
              <a:gd name="adj1" fmla="val 25000"/>
              <a:gd name="adj2" fmla="val 4725"/>
              <a:gd name="adj3" fmla="val 0"/>
              <a:gd name="adj4" fmla="val 43750"/>
            </a:avLst>
          </a:prstGeom>
          <a:solidFill>
            <a:srgbClr val="EE5DA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Bent Arrow 43">
            <a:extLst>
              <a:ext uri="{FF2B5EF4-FFF2-40B4-BE49-F238E27FC236}">
                <a16:creationId xmlns:a16="http://schemas.microsoft.com/office/drawing/2014/main" id="{30D8C83A-CAC2-ED4F-9EA3-949C690C05BB}"/>
              </a:ext>
            </a:extLst>
          </p:cNvPr>
          <p:cNvSpPr/>
          <p:nvPr/>
        </p:nvSpPr>
        <p:spPr>
          <a:xfrm rot="5400000">
            <a:off x="9346956" y="1312639"/>
            <a:ext cx="76762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EE5DA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6503D03-0A44-5B48-AE09-6D9BC63FFE9A}"/>
              </a:ext>
            </a:extLst>
          </p:cNvPr>
          <p:cNvSpPr/>
          <p:nvPr/>
        </p:nvSpPr>
        <p:spPr>
          <a:xfrm>
            <a:off x="7488654" y="932965"/>
            <a:ext cx="1675224" cy="1126763"/>
          </a:xfrm>
          <a:prstGeom prst="rect">
            <a:avLst/>
          </a:prstGeom>
          <a:solidFill>
            <a:srgbClr val="EE5DA3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0B020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 THẾ HỆ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2D32138-CC8A-8E48-887B-58F2FE4E86D4}"/>
              </a:ext>
            </a:extLst>
          </p:cNvPr>
          <p:cNvGrpSpPr/>
          <p:nvPr/>
        </p:nvGrpSpPr>
        <p:grpSpPr>
          <a:xfrm>
            <a:off x="9630750" y="843464"/>
            <a:ext cx="509635" cy="1514861"/>
            <a:chOff x="9614875" y="1023083"/>
            <a:chExt cx="509635" cy="151486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660DA2D-C68B-A54F-9AA0-6A58CE0080B1}"/>
                </a:ext>
              </a:extLst>
            </p:cNvPr>
            <p:cNvGrpSpPr/>
            <p:nvPr/>
          </p:nvGrpSpPr>
          <p:grpSpPr>
            <a:xfrm>
              <a:off x="9614875" y="1023083"/>
              <a:ext cx="509635" cy="1514861"/>
              <a:chOff x="9690132" y="3003180"/>
              <a:chExt cx="813816" cy="3541688"/>
            </a:xfrm>
          </p:grpSpPr>
          <p:sp>
            <p:nvSpPr>
              <p:cNvPr id="54" name="Bent Arrow 53">
                <a:extLst>
                  <a:ext uri="{FF2B5EF4-FFF2-40B4-BE49-F238E27FC236}">
                    <a16:creationId xmlns:a16="http://schemas.microsoft.com/office/drawing/2014/main" id="{E7CA723F-6324-EA4A-9EB8-AE8D4B670E3F}"/>
                  </a:ext>
                </a:extLst>
              </p:cNvPr>
              <p:cNvSpPr/>
              <p:nvPr/>
            </p:nvSpPr>
            <p:spPr>
              <a:xfrm>
                <a:off x="9690132" y="3003180"/>
                <a:ext cx="813816" cy="1755465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solidFill>
                <a:srgbClr val="EE5DA3"/>
              </a:solidFill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Bent Arrow 54">
                <a:extLst>
                  <a:ext uri="{FF2B5EF4-FFF2-40B4-BE49-F238E27FC236}">
                    <a16:creationId xmlns:a16="http://schemas.microsoft.com/office/drawing/2014/main" id="{5D418494-DC66-C146-8002-1E5D8911D4DE}"/>
                  </a:ext>
                </a:extLst>
              </p:cNvPr>
              <p:cNvSpPr/>
              <p:nvPr/>
            </p:nvSpPr>
            <p:spPr>
              <a:xfrm flipV="1">
                <a:off x="9690132" y="4789402"/>
                <a:ext cx="813816" cy="1755466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solidFill>
                <a:srgbClr val="EE5DA3"/>
              </a:solidFill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09E9A79-1CCD-D04B-B47D-0CF6412B97E8}"/>
                </a:ext>
              </a:extLst>
            </p:cNvPr>
            <p:cNvSpPr/>
            <p:nvPr/>
          </p:nvSpPr>
          <p:spPr>
            <a:xfrm>
              <a:off x="9623054" y="1735267"/>
              <a:ext cx="31227" cy="77337"/>
            </a:xfrm>
            <a:prstGeom prst="rect">
              <a:avLst/>
            </a:prstGeom>
            <a:solidFill>
              <a:srgbClr val="EE5D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CBF72E2E-7ED5-6F4E-871A-E238602649A3}"/>
              </a:ext>
            </a:extLst>
          </p:cNvPr>
          <p:cNvSpPr/>
          <p:nvPr/>
        </p:nvSpPr>
        <p:spPr>
          <a:xfrm>
            <a:off x="10125899" y="483975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EE5D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0B020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Ông bà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0628DBB0-4EC3-A34C-8F83-90BEDEE0F703}"/>
              </a:ext>
            </a:extLst>
          </p:cNvPr>
          <p:cNvSpPr/>
          <p:nvPr/>
        </p:nvSpPr>
        <p:spPr>
          <a:xfrm>
            <a:off x="10149053" y="2059917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EE5D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solidFill>
                  <a:srgbClr val="0B02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srgbClr val="0B0207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3C4EE72F-2246-A440-B996-6391902BA1DD}"/>
              </a:ext>
            </a:extLst>
          </p:cNvPr>
          <p:cNvSpPr/>
          <p:nvPr/>
        </p:nvSpPr>
        <p:spPr>
          <a:xfrm>
            <a:off x="10115669" y="1277655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EE5D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0B020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Bố mẹ</a:t>
            </a:r>
          </a:p>
        </p:txBody>
      </p:sp>
      <p:sp>
        <p:nvSpPr>
          <p:cNvPr id="78" name="Bent Arrow 43">
            <a:extLst>
              <a:ext uri="{FF2B5EF4-FFF2-40B4-BE49-F238E27FC236}">
                <a16:creationId xmlns:a16="http://schemas.microsoft.com/office/drawing/2014/main" id="{BDC7C284-E2F8-2049-96D8-89383CC05A89}"/>
              </a:ext>
            </a:extLst>
          </p:cNvPr>
          <p:cNvSpPr/>
          <p:nvPr/>
        </p:nvSpPr>
        <p:spPr>
          <a:xfrm rot="5400000">
            <a:off x="9843380" y="5150661"/>
            <a:ext cx="69784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D7E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Bent Arrow 78">
            <a:extLst>
              <a:ext uri="{FF2B5EF4-FFF2-40B4-BE49-F238E27FC236}">
                <a16:creationId xmlns:a16="http://schemas.microsoft.com/office/drawing/2014/main" id="{8B786A68-ECCB-614E-A24C-AD3DA18764D7}"/>
              </a:ext>
            </a:extLst>
          </p:cNvPr>
          <p:cNvSpPr/>
          <p:nvPr/>
        </p:nvSpPr>
        <p:spPr>
          <a:xfrm flipV="1">
            <a:off x="6647355" y="3600631"/>
            <a:ext cx="813816" cy="1755465"/>
          </a:xfrm>
          <a:prstGeom prst="bentArrow">
            <a:avLst>
              <a:gd name="adj1" fmla="val 25000"/>
              <a:gd name="adj2" fmla="val 4725"/>
              <a:gd name="adj3" fmla="val 0"/>
              <a:gd name="adj4" fmla="val 43750"/>
            </a:avLst>
          </a:prstGeom>
          <a:solidFill>
            <a:srgbClr val="92D050"/>
          </a:solidFill>
          <a:ln>
            <a:solidFill>
              <a:srgbClr val="D7E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Bent Arrow 43">
            <a:extLst>
              <a:ext uri="{FF2B5EF4-FFF2-40B4-BE49-F238E27FC236}">
                <a16:creationId xmlns:a16="http://schemas.microsoft.com/office/drawing/2014/main" id="{3BA4AE25-C881-994C-ADC3-EFB4D5BC138C}"/>
              </a:ext>
            </a:extLst>
          </p:cNvPr>
          <p:cNvSpPr/>
          <p:nvPr/>
        </p:nvSpPr>
        <p:spPr>
          <a:xfrm rot="5400000">
            <a:off x="9319473" y="5152321"/>
            <a:ext cx="76762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D7E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DF4090A-59F8-B24B-AF24-96246E2610AF}"/>
              </a:ext>
            </a:extLst>
          </p:cNvPr>
          <p:cNvSpPr/>
          <p:nvPr/>
        </p:nvSpPr>
        <p:spPr>
          <a:xfrm>
            <a:off x="7461171" y="4772647"/>
            <a:ext cx="1675224" cy="1126763"/>
          </a:xfrm>
          <a:prstGeom prst="rect">
            <a:avLst/>
          </a:prstGeom>
          <a:solidFill>
            <a:srgbClr val="92D050"/>
          </a:solidFill>
          <a:ln>
            <a:solidFill>
              <a:srgbClr val="D7E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0B020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0B020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ACAB8FE-9706-404F-AE38-E6CEF631A208}"/>
              </a:ext>
            </a:extLst>
          </p:cNvPr>
          <p:cNvGrpSpPr/>
          <p:nvPr/>
        </p:nvGrpSpPr>
        <p:grpSpPr>
          <a:xfrm>
            <a:off x="9603267" y="4683146"/>
            <a:ext cx="509635" cy="1514861"/>
            <a:chOff x="9614875" y="1023083"/>
            <a:chExt cx="509635" cy="1514861"/>
          </a:xfrm>
          <a:solidFill>
            <a:srgbClr val="92D050"/>
          </a:solidFill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FE968D8-612B-7F42-8F75-054A1E5EF68F}"/>
                </a:ext>
              </a:extLst>
            </p:cNvPr>
            <p:cNvGrpSpPr/>
            <p:nvPr/>
          </p:nvGrpSpPr>
          <p:grpSpPr>
            <a:xfrm>
              <a:off x="9614875" y="1023083"/>
              <a:ext cx="509635" cy="1514861"/>
              <a:chOff x="9690132" y="3003180"/>
              <a:chExt cx="813816" cy="3541688"/>
            </a:xfrm>
            <a:grpFill/>
          </p:grpSpPr>
          <p:sp>
            <p:nvSpPr>
              <p:cNvPr id="85" name="Bent Arrow 84">
                <a:extLst>
                  <a:ext uri="{FF2B5EF4-FFF2-40B4-BE49-F238E27FC236}">
                    <a16:creationId xmlns:a16="http://schemas.microsoft.com/office/drawing/2014/main" id="{728D5D92-E838-9045-9041-5CE0CA362B14}"/>
                  </a:ext>
                </a:extLst>
              </p:cNvPr>
              <p:cNvSpPr/>
              <p:nvPr/>
            </p:nvSpPr>
            <p:spPr>
              <a:xfrm>
                <a:off x="9690132" y="3003180"/>
                <a:ext cx="813816" cy="1755465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rgbClr val="D7ED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Bent Arrow 85">
                <a:extLst>
                  <a:ext uri="{FF2B5EF4-FFF2-40B4-BE49-F238E27FC236}">
                    <a16:creationId xmlns:a16="http://schemas.microsoft.com/office/drawing/2014/main" id="{DCEA9DBF-3740-3040-A628-62A905237343}"/>
                  </a:ext>
                </a:extLst>
              </p:cNvPr>
              <p:cNvSpPr/>
              <p:nvPr/>
            </p:nvSpPr>
            <p:spPr>
              <a:xfrm flipV="1">
                <a:off x="9690132" y="4789402"/>
                <a:ext cx="813816" cy="1755466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rgbClr val="D7ED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68DB51C-03D2-C847-9ADB-D2E6DBE0723A}"/>
                </a:ext>
              </a:extLst>
            </p:cNvPr>
            <p:cNvSpPr/>
            <p:nvPr/>
          </p:nvSpPr>
          <p:spPr>
            <a:xfrm>
              <a:off x="9623054" y="1735267"/>
              <a:ext cx="31227" cy="773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8DB91F69-02F1-414A-9F85-695FB7B6C2E8}"/>
              </a:ext>
            </a:extLst>
          </p:cNvPr>
          <p:cNvSpPr/>
          <p:nvPr/>
        </p:nvSpPr>
        <p:spPr>
          <a:xfrm>
            <a:off x="10115669" y="4323657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0B020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Bác sĩ</a:t>
            </a: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2351BB25-7ACD-7A47-91A6-DBDA3D7878F6}"/>
              </a:ext>
            </a:extLst>
          </p:cNvPr>
          <p:cNvSpPr/>
          <p:nvPr/>
        </p:nvSpPr>
        <p:spPr>
          <a:xfrm>
            <a:off x="10088186" y="5913696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solidFill>
                  <a:srgbClr val="0B02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 sư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srgbClr val="0B0207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605EEB1B-B9BE-9240-B070-A67F890D82B1}"/>
              </a:ext>
            </a:extLst>
          </p:cNvPr>
          <p:cNvSpPr/>
          <p:nvPr/>
        </p:nvSpPr>
        <p:spPr>
          <a:xfrm>
            <a:off x="10088186" y="5117337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solidFill>
                  <a:srgbClr val="0B02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srgbClr val="0B0207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Bent Arrow 43">
            <a:extLst>
              <a:ext uri="{FF2B5EF4-FFF2-40B4-BE49-F238E27FC236}">
                <a16:creationId xmlns:a16="http://schemas.microsoft.com/office/drawing/2014/main" id="{9FF04061-F119-444E-8427-CFC80E627D7C}"/>
              </a:ext>
            </a:extLst>
          </p:cNvPr>
          <p:cNvSpPr/>
          <p:nvPr/>
        </p:nvSpPr>
        <p:spPr>
          <a:xfrm rot="16200000" flipH="1">
            <a:off x="2392458" y="5127715"/>
            <a:ext cx="69784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00B0F0">
              <a:alpha val="89000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Bent Arrow 91">
            <a:extLst>
              <a:ext uri="{FF2B5EF4-FFF2-40B4-BE49-F238E27FC236}">
                <a16:creationId xmlns:a16="http://schemas.microsoft.com/office/drawing/2014/main" id="{95D38EC7-7F21-EA44-ADC5-BAA62A699C66}"/>
              </a:ext>
            </a:extLst>
          </p:cNvPr>
          <p:cNvSpPr/>
          <p:nvPr/>
        </p:nvSpPr>
        <p:spPr>
          <a:xfrm flipH="1" flipV="1">
            <a:off x="4799340" y="3577685"/>
            <a:ext cx="813816" cy="1755465"/>
          </a:xfrm>
          <a:prstGeom prst="bentArrow">
            <a:avLst>
              <a:gd name="adj1" fmla="val 25000"/>
              <a:gd name="adj2" fmla="val 4725"/>
              <a:gd name="adj3" fmla="val 0"/>
              <a:gd name="adj4" fmla="val 43750"/>
            </a:avLst>
          </a:prstGeom>
          <a:solidFill>
            <a:srgbClr val="00B0F0">
              <a:alpha val="89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Bent Arrow 43">
            <a:extLst>
              <a:ext uri="{FF2B5EF4-FFF2-40B4-BE49-F238E27FC236}">
                <a16:creationId xmlns:a16="http://schemas.microsoft.com/office/drawing/2014/main" id="{0513E717-C6AC-6C49-A811-704E5CC831CA}"/>
              </a:ext>
            </a:extLst>
          </p:cNvPr>
          <p:cNvSpPr/>
          <p:nvPr/>
        </p:nvSpPr>
        <p:spPr>
          <a:xfrm rot="16200000" flipH="1">
            <a:off x="2912918" y="5129375"/>
            <a:ext cx="76762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00B0F0">
              <a:alpha val="89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C55358C-B042-DE44-AC9A-DF0B63F54E9A}"/>
              </a:ext>
            </a:extLst>
          </p:cNvPr>
          <p:cNvSpPr/>
          <p:nvPr/>
        </p:nvSpPr>
        <p:spPr>
          <a:xfrm flipH="1">
            <a:off x="3209612" y="4749701"/>
            <a:ext cx="1675224" cy="1126763"/>
          </a:xfrm>
          <a:prstGeom prst="rect">
            <a:avLst/>
          </a:prstGeom>
          <a:solidFill>
            <a:srgbClr val="00B0F0">
              <a:alpha val="89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200" b="0" i="0" u="none" strike="noStrike" kern="1200" cap="none" spc="0" normalizeH="0" baseline="0" noProof="0" dirty="0">
                <a:ln>
                  <a:noFill/>
                </a:ln>
                <a:solidFill>
                  <a:srgbClr val="0B020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GIỮ SẠCH NHÀ Ở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2E4E2B0-C742-6841-A4F9-F73B8C850E23}"/>
              </a:ext>
            </a:extLst>
          </p:cNvPr>
          <p:cNvGrpSpPr/>
          <p:nvPr/>
        </p:nvGrpSpPr>
        <p:grpSpPr>
          <a:xfrm flipH="1">
            <a:off x="2198727" y="4660200"/>
            <a:ext cx="509635" cy="1514861"/>
            <a:chOff x="9614875" y="1023083"/>
            <a:chExt cx="509635" cy="1514861"/>
          </a:xfrm>
          <a:solidFill>
            <a:srgbClr val="00B0F0">
              <a:alpha val="89000"/>
            </a:srgbClr>
          </a:solidFill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A7A4ECF7-42F0-3341-B14E-8F716A8274E9}"/>
                </a:ext>
              </a:extLst>
            </p:cNvPr>
            <p:cNvGrpSpPr/>
            <p:nvPr/>
          </p:nvGrpSpPr>
          <p:grpSpPr>
            <a:xfrm>
              <a:off x="9614875" y="1023083"/>
              <a:ext cx="509635" cy="1514861"/>
              <a:chOff x="9690132" y="3003180"/>
              <a:chExt cx="813816" cy="3541688"/>
            </a:xfrm>
            <a:grpFill/>
          </p:grpSpPr>
          <p:sp>
            <p:nvSpPr>
              <p:cNvPr id="98" name="Bent Arrow 97">
                <a:extLst>
                  <a:ext uri="{FF2B5EF4-FFF2-40B4-BE49-F238E27FC236}">
                    <a16:creationId xmlns:a16="http://schemas.microsoft.com/office/drawing/2014/main" id="{BFDDD35E-4190-CC42-8EAA-79A286AA8D6C}"/>
                  </a:ext>
                </a:extLst>
              </p:cNvPr>
              <p:cNvSpPr/>
              <p:nvPr/>
            </p:nvSpPr>
            <p:spPr>
              <a:xfrm>
                <a:off x="9690132" y="3003180"/>
                <a:ext cx="813816" cy="1755465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Bent Arrow 98">
                <a:extLst>
                  <a:ext uri="{FF2B5EF4-FFF2-40B4-BE49-F238E27FC236}">
                    <a16:creationId xmlns:a16="http://schemas.microsoft.com/office/drawing/2014/main" id="{B3434689-CBCE-474E-8AAC-1B8D98013050}"/>
                  </a:ext>
                </a:extLst>
              </p:cNvPr>
              <p:cNvSpPr/>
              <p:nvPr/>
            </p:nvSpPr>
            <p:spPr>
              <a:xfrm flipV="1">
                <a:off x="9690132" y="4789402"/>
                <a:ext cx="813816" cy="1755466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8ED4DB35-3A33-FB44-A6FD-CAEDAA989D6E}"/>
                </a:ext>
              </a:extLst>
            </p:cNvPr>
            <p:cNvSpPr/>
            <p:nvPr/>
          </p:nvSpPr>
          <p:spPr>
            <a:xfrm>
              <a:off x="9623054" y="1735267"/>
              <a:ext cx="31227" cy="773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28E8E49D-235D-FC4A-ACF5-A9B41EC20053}"/>
              </a:ext>
            </a:extLst>
          </p:cNvPr>
          <p:cNvSpPr/>
          <p:nvPr/>
        </p:nvSpPr>
        <p:spPr>
          <a:xfrm flipH="1">
            <a:off x="447525" y="4300711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0B020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Quét nhà</a:t>
            </a: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B4A9C244-56D2-9D46-8FFB-8EE918AAB69C}"/>
              </a:ext>
            </a:extLst>
          </p:cNvPr>
          <p:cNvSpPr/>
          <p:nvPr/>
        </p:nvSpPr>
        <p:spPr>
          <a:xfrm flipH="1">
            <a:off x="437295" y="5890750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solidFill>
                  <a:srgbClr val="0B02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 bát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srgbClr val="0B0207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FA7E370A-0E9D-694C-9ABB-C45E1328C4F8}"/>
              </a:ext>
            </a:extLst>
          </p:cNvPr>
          <p:cNvSpPr/>
          <p:nvPr/>
        </p:nvSpPr>
        <p:spPr>
          <a:xfrm flipH="1">
            <a:off x="437295" y="5094391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0B020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Lau bàn</a:t>
            </a:r>
          </a:p>
        </p:txBody>
      </p:sp>
      <p:sp>
        <p:nvSpPr>
          <p:cNvPr id="105" name="Bent Arrow 43">
            <a:extLst>
              <a:ext uri="{FF2B5EF4-FFF2-40B4-BE49-F238E27FC236}">
                <a16:creationId xmlns:a16="http://schemas.microsoft.com/office/drawing/2014/main" id="{87E471DB-2FFD-5D44-AA03-6BF22B6B3A23}"/>
              </a:ext>
            </a:extLst>
          </p:cNvPr>
          <p:cNvSpPr/>
          <p:nvPr/>
        </p:nvSpPr>
        <p:spPr>
          <a:xfrm rot="16200000" flipH="1">
            <a:off x="2286689" y="1309504"/>
            <a:ext cx="69784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FFC000">
              <a:alpha val="89000"/>
            </a:srgb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Bent Arrow 105">
            <a:extLst>
              <a:ext uri="{FF2B5EF4-FFF2-40B4-BE49-F238E27FC236}">
                <a16:creationId xmlns:a16="http://schemas.microsoft.com/office/drawing/2014/main" id="{CC98014A-2E04-7E4C-8B41-433917221527}"/>
              </a:ext>
            </a:extLst>
          </p:cNvPr>
          <p:cNvSpPr/>
          <p:nvPr/>
        </p:nvSpPr>
        <p:spPr>
          <a:xfrm flipH="1">
            <a:off x="4797089" y="1489861"/>
            <a:ext cx="813816" cy="1755465"/>
          </a:xfrm>
          <a:prstGeom prst="bentArrow">
            <a:avLst>
              <a:gd name="adj1" fmla="val 25000"/>
              <a:gd name="adj2" fmla="val 4725"/>
              <a:gd name="adj3" fmla="val 0"/>
              <a:gd name="adj4" fmla="val 43750"/>
            </a:avLst>
          </a:prstGeom>
          <a:solidFill>
            <a:srgbClr val="FFC000">
              <a:alpha val="89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Bent Arrow 43">
            <a:extLst>
              <a:ext uri="{FF2B5EF4-FFF2-40B4-BE49-F238E27FC236}">
                <a16:creationId xmlns:a16="http://schemas.microsoft.com/office/drawing/2014/main" id="{1D21B1DB-7899-FB46-AC2E-621FAD5CB72B}"/>
              </a:ext>
            </a:extLst>
          </p:cNvPr>
          <p:cNvSpPr/>
          <p:nvPr/>
        </p:nvSpPr>
        <p:spPr>
          <a:xfrm rot="16200000" flipH="1">
            <a:off x="2807149" y="1311164"/>
            <a:ext cx="76762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FFC000">
              <a:alpha val="89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C5B06AE-40E1-EC40-8EEB-7747843FA809}"/>
              </a:ext>
            </a:extLst>
          </p:cNvPr>
          <p:cNvSpPr/>
          <p:nvPr/>
        </p:nvSpPr>
        <p:spPr>
          <a:xfrm flipH="1">
            <a:off x="3103843" y="931490"/>
            <a:ext cx="1675224" cy="1126763"/>
          </a:xfrm>
          <a:prstGeom prst="rect">
            <a:avLst/>
          </a:prstGeom>
          <a:solidFill>
            <a:srgbClr val="FFC000">
              <a:alpha val="89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000" b="0" i="0" u="none" strike="noStrike" kern="1200" cap="none" spc="0" normalizeH="0" baseline="0" noProof="0" dirty="0">
                <a:ln>
                  <a:noFill/>
                </a:ln>
                <a:solidFill>
                  <a:srgbClr val="0B020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PHÒNG TRÁNH NGỘ ĐỘC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A9A61B4-E63C-C243-8B52-52827EE63276}"/>
              </a:ext>
            </a:extLst>
          </p:cNvPr>
          <p:cNvGrpSpPr/>
          <p:nvPr/>
        </p:nvGrpSpPr>
        <p:grpSpPr>
          <a:xfrm flipH="1">
            <a:off x="2092958" y="841989"/>
            <a:ext cx="509635" cy="1514861"/>
            <a:chOff x="9614875" y="1023083"/>
            <a:chExt cx="509635" cy="1514861"/>
          </a:xfrm>
          <a:solidFill>
            <a:srgbClr val="FFC000">
              <a:alpha val="89000"/>
            </a:srgbClr>
          </a:solidFill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610C233E-C1BF-F74A-BA70-B1F4A5ACB0D8}"/>
                </a:ext>
              </a:extLst>
            </p:cNvPr>
            <p:cNvGrpSpPr/>
            <p:nvPr/>
          </p:nvGrpSpPr>
          <p:grpSpPr>
            <a:xfrm>
              <a:off x="9614875" y="1023083"/>
              <a:ext cx="509635" cy="1514861"/>
              <a:chOff x="9690132" y="3003180"/>
              <a:chExt cx="813816" cy="3541688"/>
            </a:xfrm>
            <a:grpFill/>
          </p:grpSpPr>
          <p:sp>
            <p:nvSpPr>
              <p:cNvPr id="112" name="Bent Arrow 111">
                <a:extLst>
                  <a:ext uri="{FF2B5EF4-FFF2-40B4-BE49-F238E27FC236}">
                    <a16:creationId xmlns:a16="http://schemas.microsoft.com/office/drawing/2014/main" id="{E02B367A-434C-964C-AEE9-5A34C3EAC127}"/>
                  </a:ext>
                </a:extLst>
              </p:cNvPr>
              <p:cNvSpPr/>
              <p:nvPr/>
            </p:nvSpPr>
            <p:spPr>
              <a:xfrm>
                <a:off x="9690132" y="3003180"/>
                <a:ext cx="813816" cy="1755465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Bent Arrow 112">
                <a:extLst>
                  <a:ext uri="{FF2B5EF4-FFF2-40B4-BE49-F238E27FC236}">
                    <a16:creationId xmlns:a16="http://schemas.microsoft.com/office/drawing/2014/main" id="{5A1402A2-FCEF-0144-BD4F-CD1477C5EB4A}"/>
                  </a:ext>
                </a:extLst>
              </p:cNvPr>
              <p:cNvSpPr/>
              <p:nvPr/>
            </p:nvSpPr>
            <p:spPr>
              <a:xfrm flipV="1">
                <a:off x="9690132" y="4789402"/>
                <a:ext cx="813816" cy="1755466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1BED682B-530E-074B-97D0-4E5EE611A618}"/>
                </a:ext>
              </a:extLst>
            </p:cNvPr>
            <p:cNvSpPr/>
            <p:nvPr/>
          </p:nvSpPr>
          <p:spPr>
            <a:xfrm>
              <a:off x="9623054" y="1735267"/>
              <a:ext cx="31227" cy="773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id="{2CF3F202-BE4F-B64E-80F7-876730EDFEEA}"/>
              </a:ext>
            </a:extLst>
          </p:cNvPr>
          <p:cNvSpPr/>
          <p:nvPr/>
        </p:nvSpPr>
        <p:spPr>
          <a:xfrm flipH="1">
            <a:off x="324503" y="482500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000" b="0" i="0" u="none" strike="noStrike" kern="1200" cap="none" spc="0" normalizeH="0" baseline="0" noProof="0" dirty="0">
                <a:ln>
                  <a:noFill/>
                </a:ln>
                <a:solidFill>
                  <a:srgbClr val="0B020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Bảo quản thức ăn</a:t>
            </a:r>
          </a:p>
        </p:txBody>
      </p: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7D021837-2E1B-A74F-A98B-866EBDEE56E7}"/>
              </a:ext>
            </a:extLst>
          </p:cNvPr>
          <p:cNvSpPr/>
          <p:nvPr/>
        </p:nvSpPr>
        <p:spPr>
          <a:xfrm flipH="1">
            <a:off x="331525" y="2072539"/>
            <a:ext cx="1748853" cy="97694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B02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 thuốc theo sự chỉ dẫn của bác sĩ</a:t>
            </a:r>
            <a:endParaRPr kumimoji="0" lang="x-none" b="0" i="0" u="none" strike="noStrike" kern="1200" cap="none" spc="0" normalizeH="0" baseline="0" noProof="0" dirty="0">
              <a:ln>
                <a:noFill/>
              </a:ln>
              <a:solidFill>
                <a:srgbClr val="0B0207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Rounded Rectangle 115">
            <a:extLst>
              <a:ext uri="{FF2B5EF4-FFF2-40B4-BE49-F238E27FC236}">
                <a16:creationId xmlns:a16="http://schemas.microsoft.com/office/drawing/2014/main" id="{365577C6-ED64-B744-9B64-CD54A7789E93}"/>
              </a:ext>
            </a:extLst>
          </p:cNvPr>
          <p:cNvSpPr/>
          <p:nvPr/>
        </p:nvSpPr>
        <p:spPr>
          <a:xfrm flipH="1">
            <a:off x="331526" y="1276180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B02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chín uống sôi</a:t>
            </a:r>
            <a:endParaRPr kumimoji="0" lang="x-none" b="0" i="0" u="none" strike="noStrike" kern="1200" cap="none" spc="0" normalizeH="0" baseline="0" noProof="0" dirty="0">
              <a:ln>
                <a:noFill/>
              </a:ln>
              <a:solidFill>
                <a:srgbClr val="0B0207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206CE43-9D8D-3741-B83F-7CFC7CE8AE33}"/>
              </a:ext>
            </a:extLst>
          </p:cNvPr>
          <p:cNvGrpSpPr/>
          <p:nvPr/>
        </p:nvGrpSpPr>
        <p:grpSpPr>
          <a:xfrm>
            <a:off x="4320805" y="2297740"/>
            <a:ext cx="3766457" cy="2002971"/>
            <a:chOff x="4113769" y="2525485"/>
            <a:chExt cx="3766457" cy="2002971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53C364F-A961-8F4C-A52A-E373BC558B62}"/>
                </a:ext>
              </a:extLst>
            </p:cNvPr>
            <p:cNvSpPr/>
            <p:nvPr/>
          </p:nvSpPr>
          <p:spPr>
            <a:xfrm>
              <a:off x="4113769" y="2525485"/>
              <a:ext cx="3766457" cy="2002971"/>
            </a:xfrm>
            <a:custGeom>
              <a:avLst/>
              <a:gdLst>
                <a:gd name="connsiteX0" fmla="*/ 1861458 w 3766457"/>
                <a:gd name="connsiteY0" fmla="*/ 0 h 2637055"/>
                <a:gd name="connsiteX1" fmla="*/ 3766457 w 3766457"/>
                <a:gd name="connsiteY1" fmla="*/ 1164773 h 2637055"/>
                <a:gd name="connsiteX2" fmla="*/ 3288517 w 3766457"/>
                <a:gd name="connsiteY2" fmla="*/ 1164773 h 2637055"/>
                <a:gd name="connsiteX3" fmla="*/ 3288517 w 3766457"/>
                <a:gd name="connsiteY3" fmla="*/ 2637055 h 2637055"/>
                <a:gd name="connsiteX4" fmla="*/ 477941 w 3766457"/>
                <a:gd name="connsiteY4" fmla="*/ 2637055 h 2637055"/>
                <a:gd name="connsiteX5" fmla="*/ 477941 w 3766457"/>
                <a:gd name="connsiteY5" fmla="*/ 1164773 h 2637055"/>
                <a:gd name="connsiteX6" fmla="*/ 0 w 3766457"/>
                <a:gd name="connsiteY6" fmla="*/ 1164773 h 2637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6457" h="2637055">
                  <a:moveTo>
                    <a:pt x="1861458" y="0"/>
                  </a:moveTo>
                  <a:lnTo>
                    <a:pt x="3766457" y="1164773"/>
                  </a:lnTo>
                  <a:lnTo>
                    <a:pt x="3288517" y="1164773"/>
                  </a:lnTo>
                  <a:lnTo>
                    <a:pt x="3288517" y="2637055"/>
                  </a:lnTo>
                  <a:lnTo>
                    <a:pt x="477941" y="2637055"/>
                  </a:lnTo>
                  <a:lnTo>
                    <a:pt x="477941" y="1164773"/>
                  </a:lnTo>
                  <a:lnTo>
                    <a:pt x="0" y="1164773"/>
                  </a:lnTo>
                  <a:close/>
                </a:path>
              </a:pathLst>
            </a:custGeom>
            <a:solidFill>
              <a:srgbClr val="BBBADE"/>
            </a:solidFill>
            <a:ln w="76200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89ED098-42E8-C741-8EAD-5A22DF5D491D}"/>
                </a:ext>
              </a:extLst>
            </p:cNvPr>
            <p:cNvSpPr txBox="1"/>
            <p:nvPr/>
          </p:nvSpPr>
          <p:spPr>
            <a:xfrm>
              <a:off x="4779067" y="3526970"/>
              <a:ext cx="250741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B0207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GIA ĐÌNH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37" grpId="0" animBg="1"/>
      <p:bldP spid="44" grpId="0" animBg="1"/>
      <p:bldP spid="53" grpId="0" animBg="1"/>
      <p:bldP spid="59" grpId="0" animBg="1"/>
      <p:bldP spid="60" grpId="0" animBg="1"/>
      <p:bldP spid="61" grpId="0" animBg="1"/>
      <p:bldP spid="78" grpId="0" animBg="1"/>
      <p:bldP spid="79" grpId="0" animBg="1"/>
      <p:bldP spid="80" grpId="0" animBg="1"/>
      <p:bldP spid="81" grpId="0" animBg="1"/>
      <p:bldP spid="87" grpId="0" animBg="1"/>
      <p:bldP spid="88" grpId="0" animBg="1"/>
      <p:bldP spid="89" grpId="0" animBg="1"/>
      <p:bldP spid="91" grpId="0" animBg="1"/>
      <p:bldP spid="92" grpId="0" animBg="1"/>
      <p:bldP spid="93" grpId="0" animBg="1"/>
      <p:bldP spid="94" grpId="0" animBg="1"/>
      <p:bldP spid="100" grpId="0" animBg="1"/>
      <p:bldP spid="101" grpId="0" animBg="1"/>
      <p:bldP spid="102" grpId="0" animBg="1"/>
      <p:bldP spid="105" grpId="0" animBg="1"/>
      <p:bldP spid="106" grpId="0" animBg="1"/>
      <p:bldP spid="107" grpId="0" animBg="1"/>
      <p:bldP spid="108" grpId="0" animBg="1"/>
      <p:bldP spid="114" grpId="0" animBg="1"/>
      <p:bldP spid="115" grpId="0" animBg="1"/>
      <p:bldP spid="1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8EC"/>
        </a:solidFill>
        <a:effectLst/>
      </p:bgPr>
    </p:bg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04794DCB-BF5D-6944-B98E-D1530631DF23}"/>
              </a:ext>
            </a:extLst>
          </p:cNvPr>
          <p:cNvSpPr/>
          <p:nvPr/>
        </p:nvSpPr>
        <p:spPr>
          <a:xfrm>
            <a:off x="755356" y="452575"/>
            <a:ext cx="114366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x-none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Kể những việc làm thể hiện sự quan tâm đến bà của gia đình Hoa trong </a:t>
            </a:r>
            <a:r>
              <a:rPr lang="x-none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dưới </a:t>
            </a:r>
            <a:r>
              <a:rPr lang="x-none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x-none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529D74-08CD-EF43-8826-380FCDEB4526}"/>
              </a:ext>
            </a:extLst>
          </p:cNvPr>
          <p:cNvGrpSpPr/>
          <p:nvPr/>
        </p:nvGrpSpPr>
        <p:grpSpPr>
          <a:xfrm>
            <a:off x="1498102" y="2555296"/>
            <a:ext cx="4084885" cy="3093815"/>
            <a:chOff x="4114800" y="1952786"/>
            <a:chExt cx="3949485" cy="29912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23A5BBA-B830-A44D-9FEF-441926B7CA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3" t="1852" r="1419" b="5556"/>
            <a:stretch/>
          </p:blipFill>
          <p:spPr>
            <a:xfrm>
              <a:off x="4114800" y="1952786"/>
              <a:ext cx="3949485" cy="2847814"/>
            </a:xfrm>
            <a:prstGeom prst="roundRect">
              <a:avLst>
                <a:gd name="adj" fmla="val 20464"/>
              </a:avLst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70604C38-CDC5-0942-92C8-66DD29E88E76}"/>
                </a:ext>
              </a:extLst>
            </p:cNvPr>
            <p:cNvSpPr/>
            <p:nvPr/>
          </p:nvSpPr>
          <p:spPr>
            <a:xfrm>
              <a:off x="4176793" y="1999281"/>
              <a:ext cx="3840998" cy="2753534"/>
            </a:xfrm>
            <a:prstGeom prst="round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x-none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A645790-22D7-864A-A0AF-6065914FA7DD}"/>
                </a:ext>
              </a:extLst>
            </p:cNvPr>
            <p:cNvSpPr/>
            <p:nvPr/>
          </p:nvSpPr>
          <p:spPr>
            <a:xfrm>
              <a:off x="4294740" y="4428540"/>
              <a:ext cx="515512" cy="515512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r>
                <a:rPr lang="x-none" sz="2800" dirty="0">
                  <a:solidFill>
                    <a:srgbClr val="0038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9BCF24F-0C4D-9C49-B906-12C2ADDED158}"/>
              </a:ext>
            </a:extLst>
          </p:cNvPr>
          <p:cNvGrpSpPr/>
          <p:nvPr/>
        </p:nvGrpSpPr>
        <p:grpSpPr>
          <a:xfrm>
            <a:off x="6654801" y="2519410"/>
            <a:ext cx="4209528" cy="3129701"/>
            <a:chOff x="2964400" y="4119324"/>
            <a:chExt cx="3698769" cy="280883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C589733-B25D-2D45-81AF-5374B6421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4400" y="4119324"/>
              <a:ext cx="3698769" cy="2622759"/>
            </a:xfrm>
            <a:prstGeom prst="roundRect">
              <a:avLst>
                <a:gd name="adj" fmla="val 18991"/>
              </a:avLst>
            </a:prstGeom>
          </p:spPr>
        </p:pic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A29798FD-6B12-944F-80A0-E069BC38EB4D}"/>
                </a:ext>
              </a:extLst>
            </p:cNvPr>
            <p:cNvSpPr/>
            <p:nvPr/>
          </p:nvSpPr>
          <p:spPr>
            <a:xfrm>
              <a:off x="3004592" y="4123246"/>
              <a:ext cx="3658577" cy="2622760"/>
            </a:xfrm>
            <a:prstGeom prst="round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x-none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BC0D628-A173-B54A-BE6B-3CC40A628089}"/>
                </a:ext>
              </a:extLst>
            </p:cNvPr>
            <p:cNvSpPr/>
            <p:nvPr/>
          </p:nvSpPr>
          <p:spPr>
            <a:xfrm>
              <a:off x="3116937" y="6437131"/>
              <a:ext cx="491029" cy="491029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r>
                <a:rPr lang="x-none" sz="2800" dirty="0">
                  <a:solidFill>
                    <a:srgbClr val="0038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86BB50F-E016-994B-8A69-D7A79909463F}"/>
              </a:ext>
            </a:extLst>
          </p:cNvPr>
          <p:cNvGrpSpPr/>
          <p:nvPr/>
        </p:nvGrpSpPr>
        <p:grpSpPr>
          <a:xfrm>
            <a:off x="6570900" y="1249772"/>
            <a:ext cx="3064933" cy="1138783"/>
            <a:chOff x="6688666" y="1300571"/>
            <a:chExt cx="3064933" cy="1138783"/>
          </a:xfrm>
        </p:grpSpPr>
        <p:sp>
          <p:nvSpPr>
            <p:cNvPr id="31" name="Rounded Rectangular Callout 30">
              <a:extLst>
                <a:ext uri="{FF2B5EF4-FFF2-40B4-BE49-F238E27FC236}">
                  <a16:creationId xmlns:a16="http://schemas.microsoft.com/office/drawing/2014/main" id="{AA3516C4-B96D-4746-AF9B-3CEA6C92D39D}"/>
                </a:ext>
              </a:extLst>
            </p:cNvPr>
            <p:cNvSpPr/>
            <p:nvPr/>
          </p:nvSpPr>
          <p:spPr>
            <a:xfrm>
              <a:off x="6688666" y="1300571"/>
              <a:ext cx="3064933" cy="1138783"/>
            </a:xfrm>
            <a:prstGeom prst="wedgeRoundRectCallout">
              <a:avLst>
                <a:gd name="adj1" fmla="val 37730"/>
                <a:gd name="adj2" fmla="val 744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x-none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D314CF0-9538-9E4D-96B5-212C282EF683}"/>
                </a:ext>
              </a:extLst>
            </p:cNvPr>
            <p:cNvSpPr txBox="1"/>
            <p:nvPr/>
          </p:nvSpPr>
          <p:spPr>
            <a:xfrm>
              <a:off x="6793497" y="1409841"/>
              <a:ext cx="285526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>
                <a:defRPr/>
              </a:pPr>
              <a:r>
                <a:rPr lang="x-none" sz="2800" dirty="0">
                  <a:solidFill>
                    <a:srgbClr val="0038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Khăn này hợp với </a:t>
              </a:r>
            </a:p>
            <a:p>
              <a:pPr algn="ctr" defTabSz="457200">
                <a:defRPr/>
              </a:pPr>
              <a:r>
                <a:rPr lang="x-none" sz="2800" dirty="0">
                  <a:solidFill>
                    <a:srgbClr val="0038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 đấy em ạ!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EF2AFE6-ACD8-8849-B01F-6E5B2580BF53}"/>
              </a:ext>
            </a:extLst>
          </p:cNvPr>
          <p:cNvSpPr txBox="1"/>
          <p:nvPr/>
        </p:nvSpPr>
        <p:spPr>
          <a:xfrm>
            <a:off x="1865245" y="5679741"/>
            <a:ext cx="3350597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x-none" sz="2800" dirty="0">
                <a:solidFill>
                  <a:srgbClr val="0038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viết thiệp tặng bà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7899283-2E98-7D4D-B4C4-A031A860B76A}"/>
              </a:ext>
            </a:extLst>
          </p:cNvPr>
          <p:cNvSpPr txBox="1"/>
          <p:nvPr/>
        </p:nvSpPr>
        <p:spPr>
          <a:xfrm>
            <a:off x="7104967" y="5699910"/>
            <a:ext cx="3759362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x-none" sz="2800" dirty="0">
                <a:solidFill>
                  <a:srgbClr val="0038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mẹ mua khăn tặng bà</a:t>
            </a: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9F839152-F3C7-4B58-9822-A9415992BB63}"/>
              </a:ext>
            </a:extLst>
          </p:cNvPr>
          <p:cNvSpPr/>
          <p:nvPr/>
        </p:nvSpPr>
        <p:spPr>
          <a:xfrm>
            <a:off x="9248775" y="6476891"/>
            <a:ext cx="2066925" cy="3811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3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6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AEEFEB-66B3-3D4F-A949-CF7D7D3D59D8}"/>
              </a:ext>
            </a:extLst>
          </p:cNvPr>
          <p:cNvGrpSpPr/>
          <p:nvPr/>
        </p:nvGrpSpPr>
        <p:grpSpPr>
          <a:xfrm>
            <a:off x="3529867" y="397299"/>
            <a:ext cx="6512366" cy="5065542"/>
            <a:chOff x="3529867" y="556325"/>
            <a:chExt cx="6512366" cy="506554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EDDA1F7-B5C4-C74E-A24D-1B5F58248DBE}"/>
                </a:ext>
              </a:extLst>
            </p:cNvPr>
            <p:cNvGrpSpPr/>
            <p:nvPr/>
          </p:nvGrpSpPr>
          <p:grpSpPr>
            <a:xfrm>
              <a:off x="3529867" y="633082"/>
              <a:ext cx="5275466" cy="4988785"/>
              <a:chOff x="5621955" y="1199963"/>
              <a:chExt cx="5937422" cy="5591835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762B5ECF-1A83-4C4F-8584-E04F3B6B81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21955" y="1199963"/>
                <a:ext cx="5937421" cy="5505800"/>
              </a:xfrm>
              <a:prstGeom prst="roundRect">
                <a:avLst>
                  <a:gd name="adj" fmla="val 4957"/>
                </a:avLst>
              </a:prstGeom>
            </p:spPr>
          </p:pic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124E8FD-5236-7D49-A171-5F8579E548AA}"/>
                  </a:ext>
                </a:extLst>
              </p:cNvPr>
              <p:cNvSpPr/>
              <p:nvPr/>
            </p:nvSpPr>
            <p:spPr>
              <a:xfrm>
                <a:off x="5655409" y="1238363"/>
                <a:ext cx="5903968" cy="5462842"/>
              </a:xfrm>
              <a:prstGeom prst="roundRect">
                <a:avLst>
                  <a:gd name="adj" fmla="val 4511"/>
                </a:avLst>
              </a:pr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>
                  <a:defRPr/>
                </a:pPr>
                <a:endParaRPr lang="x-none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ABD2279-F668-2142-9959-671C00259B1F}"/>
                  </a:ext>
                </a:extLst>
              </p:cNvPr>
              <p:cNvSpPr/>
              <p:nvPr/>
            </p:nvSpPr>
            <p:spPr>
              <a:xfrm>
                <a:off x="8378603" y="6300769"/>
                <a:ext cx="491029" cy="491029"/>
              </a:xfrm>
              <a:prstGeom prst="ellipse">
                <a:avLst/>
              </a:prstGeom>
              <a:solidFill>
                <a:srgbClr val="FCE28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>
                  <a:defRPr/>
                </a:pPr>
                <a:r>
                  <a:rPr lang="x-none" sz="2800" dirty="0">
                    <a:solidFill>
                      <a:srgbClr val="00384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8E416FA-A6F2-364A-936B-8CA8ADB118B6}"/>
                </a:ext>
              </a:extLst>
            </p:cNvPr>
            <p:cNvGrpSpPr/>
            <p:nvPr/>
          </p:nvGrpSpPr>
          <p:grpSpPr>
            <a:xfrm>
              <a:off x="6977300" y="556325"/>
              <a:ext cx="3064933" cy="1138783"/>
              <a:chOff x="6688666" y="1300571"/>
              <a:chExt cx="3064933" cy="1138783"/>
            </a:xfrm>
          </p:grpSpPr>
          <p:sp>
            <p:nvSpPr>
              <p:cNvPr id="8" name="Rounded Rectangular Callout 7">
                <a:extLst>
                  <a:ext uri="{FF2B5EF4-FFF2-40B4-BE49-F238E27FC236}">
                    <a16:creationId xmlns:a16="http://schemas.microsoft.com/office/drawing/2014/main" id="{CF8DC2F3-E82F-F044-9143-3C8C6A9C8DE7}"/>
                  </a:ext>
                </a:extLst>
              </p:cNvPr>
              <p:cNvSpPr/>
              <p:nvPr/>
            </p:nvSpPr>
            <p:spPr>
              <a:xfrm>
                <a:off x="6688666" y="1300571"/>
                <a:ext cx="3064933" cy="1138783"/>
              </a:xfrm>
              <a:prstGeom prst="wedgeRoundRectCallout">
                <a:avLst>
                  <a:gd name="adj1" fmla="val -18978"/>
                  <a:gd name="adj2" fmla="val 66464"/>
                  <a:gd name="adj3" fmla="val 16667"/>
                </a:avLst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>
                  <a:defRPr/>
                </a:pPr>
                <a:endParaRPr lang="x-none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FCCFD0-2628-DF43-A915-2A9D296486FE}"/>
                  </a:ext>
                </a:extLst>
              </p:cNvPr>
              <p:cNvSpPr txBox="1"/>
              <p:nvPr/>
            </p:nvSpPr>
            <p:spPr>
              <a:xfrm>
                <a:off x="6789494" y="1409841"/>
                <a:ext cx="286328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x-none" sz="2800" dirty="0">
                    <a:solidFill>
                      <a:srgbClr val="00384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Cháu kính chúc bà</a:t>
                </a:r>
              </a:p>
              <a:p>
                <a:pPr algn="ctr" defTabSz="457200">
                  <a:defRPr/>
                </a:pPr>
                <a:r>
                  <a:rPr lang="x-none" sz="2800" dirty="0">
                    <a:solidFill>
                      <a:srgbClr val="00384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mạnh khoẻ ạ!</a:t>
                </a: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DA1BB5E-C572-F64D-8EAB-FC0E0EB5F305}"/>
              </a:ext>
            </a:extLst>
          </p:cNvPr>
          <p:cNvSpPr txBox="1"/>
          <p:nvPr/>
        </p:nvSpPr>
        <p:spPr>
          <a:xfrm>
            <a:off x="3529867" y="5715518"/>
            <a:ext cx="5375189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x-none" sz="2800" dirty="0">
                <a:solidFill>
                  <a:srgbClr val="0038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nhà tổ chức tiệc sinh nhật cho bà</a:t>
            </a: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39BADB84-B618-4717-B196-EB7B8D092B2F}"/>
              </a:ext>
            </a:extLst>
          </p:cNvPr>
          <p:cNvSpPr/>
          <p:nvPr/>
        </p:nvSpPr>
        <p:spPr>
          <a:xfrm>
            <a:off x="9248775" y="6476891"/>
            <a:ext cx="2066925" cy="3811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0F6A86-186B-8CD8-97F7-F8A0697C5583}"/>
              </a:ext>
            </a:extLst>
          </p:cNvPr>
          <p:cNvGrpSpPr/>
          <p:nvPr/>
        </p:nvGrpSpPr>
        <p:grpSpPr>
          <a:xfrm>
            <a:off x="637130" y="1326065"/>
            <a:ext cx="859340" cy="504922"/>
            <a:chOff x="2036763" y="1373091"/>
            <a:chExt cx="859340" cy="504922"/>
          </a:xfrm>
        </p:grpSpPr>
        <p:sp>
          <p:nvSpPr>
            <p:cNvPr id="9" name="KSO_Shape">
              <a:extLst>
                <a:ext uri="{FF2B5EF4-FFF2-40B4-BE49-F238E27FC236}">
                  <a16:creationId xmlns:a16="http://schemas.microsoft.com/office/drawing/2014/main" id="{44D71BD5-2EDB-EF9D-BFB0-D33DE82F58D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036763" y="1373188"/>
              <a:ext cx="554037" cy="504825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0" name="KSO_Shape">
              <a:extLst>
                <a:ext uri="{FF2B5EF4-FFF2-40B4-BE49-F238E27FC236}">
                  <a16:creationId xmlns:a16="http://schemas.microsoft.com/office/drawing/2014/main" id="{BDA0B6FD-6DF0-169B-91C6-A55DDAB2B53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 rot="922652">
              <a:off x="2342764" y="1373091"/>
              <a:ext cx="553339" cy="504056"/>
            </a:xfrm>
            <a:prstGeom prst="heart">
              <a:avLst/>
            </a:prstGeom>
            <a:solidFill>
              <a:srgbClr val="7E9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01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F5776DF-781A-3938-A130-9B62930A0F2A}"/>
              </a:ext>
            </a:extLst>
          </p:cNvPr>
          <p:cNvGrpSpPr/>
          <p:nvPr/>
        </p:nvGrpSpPr>
        <p:grpSpPr>
          <a:xfrm>
            <a:off x="670044" y="2148260"/>
            <a:ext cx="859340" cy="504825"/>
            <a:chOff x="2036763" y="2979738"/>
            <a:chExt cx="859340" cy="504825"/>
          </a:xfrm>
        </p:grpSpPr>
        <p:sp>
          <p:nvSpPr>
            <p:cNvPr id="11" name="KSO_Shape">
              <a:extLst>
                <a:ext uri="{FF2B5EF4-FFF2-40B4-BE49-F238E27FC236}">
                  <a16:creationId xmlns:a16="http://schemas.microsoft.com/office/drawing/2014/main" id="{88132031-1BB8-E084-FAE0-9CEDBE93527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036763" y="2979738"/>
              <a:ext cx="554037" cy="504825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2" name="KSO_Shape">
              <a:extLst>
                <a:ext uri="{FF2B5EF4-FFF2-40B4-BE49-F238E27FC236}">
                  <a16:creationId xmlns:a16="http://schemas.microsoft.com/office/drawing/2014/main" id="{8E2FFFA0-9F1B-7ADC-A565-A3060C2831B0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 rot="922652">
              <a:off x="2342764" y="2980139"/>
              <a:ext cx="553339" cy="504056"/>
            </a:xfrm>
            <a:prstGeom prst="heart">
              <a:avLst/>
            </a:prstGeom>
            <a:solidFill>
              <a:srgbClr val="3A8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02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4EA74FB-F0E4-843E-3E4F-13BC94211A60}"/>
              </a:ext>
            </a:extLst>
          </p:cNvPr>
          <p:cNvGrpSpPr/>
          <p:nvPr/>
        </p:nvGrpSpPr>
        <p:grpSpPr>
          <a:xfrm>
            <a:off x="644445" y="3176972"/>
            <a:ext cx="859340" cy="504056"/>
            <a:chOff x="2036763" y="4263337"/>
            <a:chExt cx="859340" cy="504056"/>
          </a:xfrm>
        </p:grpSpPr>
        <p:sp>
          <p:nvSpPr>
            <p:cNvPr id="13" name="KSO_Shape">
              <a:extLst>
                <a:ext uri="{FF2B5EF4-FFF2-40B4-BE49-F238E27FC236}">
                  <a16:creationId xmlns:a16="http://schemas.microsoft.com/office/drawing/2014/main" id="{50C55FF1-C135-B1A7-5552-81FF7636DCD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036763" y="4264025"/>
              <a:ext cx="554037" cy="503238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9" name="KSO_Shape">
              <a:extLst>
                <a:ext uri="{FF2B5EF4-FFF2-40B4-BE49-F238E27FC236}">
                  <a16:creationId xmlns:a16="http://schemas.microsoft.com/office/drawing/2014/main" id="{B0E150CC-4FDD-6234-8723-D3C019BBE6B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922652">
              <a:off x="2342764" y="4263337"/>
              <a:ext cx="553339" cy="504056"/>
            </a:xfrm>
            <a:prstGeom prst="heart">
              <a:avLst/>
            </a:prstGeom>
            <a:solidFill>
              <a:srgbClr val="FE4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03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文本框 44">
            <a:extLst>
              <a:ext uri="{FF2B5EF4-FFF2-40B4-BE49-F238E27FC236}">
                <a16:creationId xmlns:a16="http://schemas.microsoft.com/office/drawing/2014/main" id="{FD29C266-53D5-6419-65F9-A63EAB13D5A4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57197" y="1134074"/>
            <a:ext cx="89773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Biết chia sẻ về các thế hệ trong gia đình của mình.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2" name="文本框 45">
            <a:extLst>
              <a:ext uri="{FF2B5EF4-FFF2-40B4-BE49-F238E27FC236}">
                <a16:creationId xmlns:a16="http://schemas.microsoft.com/office/drawing/2014/main" id="{72F7BDD5-0DDA-EAEC-3FA9-4D1323C0DAE7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53398" y="2145726"/>
            <a:ext cx="996855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Biết làm những việc thể hiện sự quan tâm giữa các thế hệ trong gia đình.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3" name="文本框 46">
            <a:extLst>
              <a:ext uri="{FF2B5EF4-FFF2-40B4-BE49-F238E27FC236}">
                <a16:creationId xmlns:a16="http://schemas.microsoft.com/office/drawing/2014/main" id="{058231C3-541D-E6C0-4BAF-BD3D4F3DF20D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53398" y="3300487"/>
            <a:ext cx="10638602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Biết cách phòng tránh ngộ độc qua đường ăn uống và những việc làm để phòng tránh ngộ độc.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F0E417-270F-EAA7-C439-5EC2D01DA60C}"/>
              </a:ext>
            </a:extLst>
          </p:cNvPr>
          <p:cNvSpPr txBox="1"/>
          <p:nvPr/>
        </p:nvSpPr>
        <p:spPr>
          <a:xfrm>
            <a:off x="4499255" y="536367"/>
            <a:ext cx="40227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Yêu cầu cần đạt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7315940-0F13-0F74-9F50-A8D3A0E1C82D}"/>
              </a:ext>
            </a:extLst>
          </p:cNvPr>
          <p:cNvGrpSpPr/>
          <p:nvPr/>
        </p:nvGrpSpPr>
        <p:grpSpPr>
          <a:xfrm>
            <a:off x="606252" y="4269947"/>
            <a:ext cx="859340" cy="504056"/>
            <a:chOff x="2036763" y="4263337"/>
            <a:chExt cx="859340" cy="504056"/>
          </a:xfrm>
        </p:grpSpPr>
        <p:sp>
          <p:nvSpPr>
            <p:cNvPr id="16" name="KSO_Shape">
              <a:extLst>
                <a:ext uri="{FF2B5EF4-FFF2-40B4-BE49-F238E27FC236}">
                  <a16:creationId xmlns:a16="http://schemas.microsoft.com/office/drawing/2014/main" id="{1B599256-0035-4E14-717E-84095A1BED4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036763" y="4264025"/>
              <a:ext cx="554037" cy="503238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7" name="KSO_Shape">
              <a:extLst>
                <a:ext uri="{FF2B5EF4-FFF2-40B4-BE49-F238E27FC236}">
                  <a16:creationId xmlns:a16="http://schemas.microsoft.com/office/drawing/2014/main" id="{B2E3D6DB-7322-5C8C-0EA2-39631CFFCBC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922652">
              <a:off x="2342764" y="4263337"/>
              <a:ext cx="553339" cy="504056"/>
            </a:xfrm>
            <a:prstGeom prst="hear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04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文本框 46">
            <a:extLst>
              <a:ext uri="{FF2B5EF4-FFF2-40B4-BE49-F238E27FC236}">
                <a16:creationId xmlns:a16="http://schemas.microsoft.com/office/drawing/2014/main" id="{690B9A9C-388B-AA9B-9513-328ABBD6DFA5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53398" y="4201633"/>
            <a:ext cx="10638602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Biết giữ vệ sinh nhà ở bằng những việc làm cụ thể.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30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mpp25yh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368</Words>
  <Application>Microsoft Office PowerPoint</Application>
  <PresentationFormat>Widescreen</PresentationFormat>
  <Paragraphs>62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Baloo 2</vt:lpstr>
      <vt:lpstr>Calibri</vt:lpstr>
      <vt:lpstr>Calibri Light</vt:lpstr>
      <vt:lpstr>Pangolin</vt:lpstr>
      <vt:lpstr>Times New Roman</vt:lpstr>
      <vt:lpstr>1_Office Theme</vt:lpstr>
      <vt:lpstr>English Vocabulary Workshop by Slidesgo</vt:lpstr>
      <vt:lpstr>1_Office 主题​​</vt:lpstr>
      <vt:lpstr>PowerPoint Presentation</vt:lpstr>
      <vt:lpstr>Em thường làm gì vào ngày sinh nhật của ông bà, bố mẹ, anh chị?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Thu Hường</dc:creator>
  <cp:lastModifiedBy>Administrator</cp:lastModifiedBy>
  <cp:revision>7</cp:revision>
  <dcterms:created xsi:type="dcterms:W3CDTF">2022-10-01T03:42:04Z</dcterms:created>
  <dcterms:modified xsi:type="dcterms:W3CDTF">2023-10-16T05:20:38Z</dcterms:modified>
</cp:coreProperties>
</file>