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05" r:id="rId4"/>
  </p:sldMasterIdLst>
  <p:notesMasterIdLst>
    <p:notesMasterId r:id="rId29"/>
  </p:notesMasterIdLst>
  <p:sldIdLst>
    <p:sldId id="316" r:id="rId5"/>
    <p:sldId id="313" r:id="rId6"/>
    <p:sldId id="320" r:id="rId7"/>
    <p:sldId id="321" r:id="rId8"/>
    <p:sldId id="1025" r:id="rId9"/>
    <p:sldId id="1026" r:id="rId10"/>
    <p:sldId id="324" r:id="rId11"/>
    <p:sldId id="306" r:id="rId12"/>
    <p:sldId id="259" r:id="rId13"/>
    <p:sldId id="256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4314" r:id="rId24"/>
    <p:sldId id="269" r:id="rId25"/>
    <p:sldId id="4315" r:id="rId26"/>
    <p:sldId id="318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5" autoAdjust="0"/>
    <p:restoredTop sz="84346" autoAdjust="0"/>
  </p:normalViewPr>
  <p:slideViewPr>
    <p:cSldViewPr snapToGrid="0">
      <p:cViewPr>
        <p:scale>
          <a:sx n="40" d="100"/>
          <a:sy n="40" d="100"/>
        </p:scale>
        <p:origin x="90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3F8B-C062-420B-90E0-96311D6D1A1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9A40-6DA2-4CE5-8DAA-52710605C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6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52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045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5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8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4717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69A-4660-41A2-B7A8-47D4B4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E459E-9AE7-4F9C-9BBB-6606A667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C72-3B0F-4208-A2CA-787A809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0BC44-7C79-42E1-AE39-BBC6A77E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E140E-E0A6-408F-BC71-53BB53A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1C3-333E-4A5E-B891-C433E13D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24AA-88C7-44C6-B4E4-B57B5E2EA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4B68-68E3-4E62-856A-25A7D7D16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559B-5A20-4510-8C01-225CEAFE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BD5F-3EA1-4DAE-B465-32EB0670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E0698-A337-46DC-AD3A-953BB59E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9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C655-ABC2-4261-B8BE-5591D474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C47A-8F03-4965-9112-4FD30B7C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C657D-204C-4C35-8235-14FFD4E8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277CB-1D9B-464B-ADD9-954590E8D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734CD-11A7-43F0-B3A0-E4D6F1FCA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7E63E-653F-4408-9076-E1EDBAA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F6314-37AC-4D02-B563-00140A7E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53C3-23AA-48ED-A1B2-B01163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5A-1D41-4B36-90E1-F2880DFC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A67B-733E-4718-B995-B564CEC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B149-5C08-4E3E-A803-E31BF69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A162-7D7B-43DD-BF2F-F97AFA0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9CFBB-E020-400E-B2BA-B3C647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258CD-1750-4D37-9305-1B4B9C58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3A767-3047-4375-94ED-B34A85A0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B82E-AA00-4D08-8FB3-B2D7EAE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C26-6389-4289-9ADB-8EF4D8DD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2848-BCEE-4301-87DF-ECA3BCC9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C953-AE82-4E06-9EDD-3598030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B902-EB72-47E9-B19A-09CB263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0411-F6F1-4F64-B193-7345ED2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4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4994-28BD-403A-A779-6086E95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DB44A-F6C8-4525-979B-5F1A43E9E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624BD-E0C3-4BAC-AEE7-8A1B7668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E2FAF-669B-4920-88D4-952FEFE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7DD3-2F82-4338-B87E-3B97586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698B7-944E-44B3-88D8-819A9FD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1BD5-313D-48A2-9F9A-265B6E05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8694-35F7-4C53-A1E2-F07A3CDA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FC71-684D-428C-95F7-12C3715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B5E3-0324-4962-9721-39D84E5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52FD3-59C4-4930-A99B-55C3FACA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8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54F76-A7BA-481C-8C30-28EDC3F9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A17D-ECA9-4D59-B19C-FD4DA25EF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21F5-B3A1-49A7-A7B4-2A5CB889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F2039-AF62-4E67-8CBC-5188112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805F-62C1-4EF0-81C6-E7E8502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7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8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3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7CEA-DD25-4D3A-93FA-70730739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2254-21CD-4ED1-9E61-100581F6E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183-8447-4371-B8B2-46B9E03FB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E6CA-FECE-4441-8AA3-320416A0547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11BC-41E3-49E4-8FAB-897069C5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323D-1221-4DCB-BEB7-6F2589F55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9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slide" Target="slide15.xml"/><Relationship Id="rId26" Type="http://schemas.openxmlformats.org/officeDocument/2006/relationships/slide" Target="slide19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29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openxmlformats.org/officeDocument/2006/relationships/slide" Target="slide18.xml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slide" Target="slide20.xml"/><Relationship Id="rId10" Type="http://schemas.openxmlformats.org/officeDocument/2006/relationships/slide" Target="slide11.xml"/><Relationship Id="rId19" Type="http://schemas.openxmlformats.org/officeDocument/2006/relationships/image" Target="../media/image40.png"/><Relationship Id="rId31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slide" Target="slide13.xml"/><Relationship Id="rId22" Type="http://schemas.openxmlformats.org/officeDocument/2006/relationships/slide" Target="slide17.xml"/><Relationship Id="rId27" Type="http://schemas.openxmlformats.org/officeDocument/2006/relationships/image" Target="../media/image44.png"/><Relationship Id="rId30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image" Target="../media/image18.gif"/><Relationship Id="rId1" Type="http://schemas.microsoft.com/office/2007/relationships/media" Target="../media/media1.wma"/><Relationship Id="rId6" Type="http://schemas.openxmlformats.org/officeDocument/2006/relationships/image" Target="../media/image9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23" Type="http://schemas.openxmlformats.org/officeDocument/2006/relationships/slide" Target="slide14.xml"/><Relationship Id="rId10" Type="http://schemas.openxmlformats.org/officeDocument/2006/relationships/image" Target="../media/image11.png"/><Relationship Id="rId19" Type="http://schemas.openxmlformats.org/officeDocument/2006/relationships/image" Target="../media/image17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EAB51-9020-48BC-A218-A450B146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4E5346-25F6-45E9-BE20-CBA1E249165F}"/>
              </a:ext>
            </a:extLst>
          </p:cNvPr>
          <p:cNvSpPr/>
          <p:nvPr/>
        </p:nvSpPr>
        <p:spPr>
          <a:xfrm>
            <a:off x="6223819" y="587829"/>
            <a:ext cx="5840662" cy="3153747"/>
          </a:xfrm>
          <a:custGeom>
            <a:avLst/>
            <a:gdLst>
              <a:gd name="connsiteX0" fmla="*/ 0 w 5840662"/>
              <a:gd name="connsiteY0" fmla="*/ 525635 h 3153747"/>
              <a:gd name="connsiteX1" fmla="*/ 525635 w 5840662"/>
              <a:gd name="connsiteY1" fmla="*/ 0 h 3153747"/>
              <a:gd name="connsiteX2" fmla="*/ 5315027 w 5840662"/>
              <a:gd name="connsiteY2" fmla="*/ 0 h 3153747"/>
              <a:gd name="connsiteX3" fmla="*/ 5840662 w 5840662"/>
              <a:gd name="connsiteY3" fmla="*/ 525635 h 3153747"/>
              <a:gd name="connsiteX4" fmla="*/ 5840662 w 5840662"/>
              <a:gd name="connsiteY4" fmla="*/ 2628112 h 3153747"/>
              <a:gd name="connsiteX5" fmla="*/ 5315027 w 5840662"/>
              <a:gd name="connsiteY5" fmla="*/ 3153747 h 3153747"/>
              <a:gd name="connsiteX6" fmla="*/ 525635 w 5840662"/>
              <a:gd name="connsiteY6" fmla="*/ 3153747 h 3153747"/>
              <a:gd name="connsiteX7" fmla="*/ 0 w 5840662"/>
              <a:gd name="connsiteY7" fmla="*/ 2628112 h 3153747"/>
              <a:gd name="connsiteX8" fmla="*/ 0 w 5840662"/>
              <a:gd name="connsiteY8" fmla="*/ 525635 h 31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0662" h="3153747" fill="none" extrusionOk="0">
                <a:moveTo>
                  <a:pt x="0" y="525635"/>
                </a:moveTo>
                <a:cubicBezTo>
                  <a:pt x="1297" y="270439"/>
                  <a:pt x="237338" y="3361"/>
                  <a:pt x="525635" y="0"/>
                </a:cubicBezTo>
                <a:cubicBezTo>
                  <a:pt x="2510404" y="72427"/>
                  <a:pt x="4251460" y="61419"/>
                  <a:pt x="5315027" y="0"/>
                </a:cubicBezTo>
                <a:cubicBezTo>
                  <a:pt x="5599018" y="-43432"/>
                  <a:pt x="5810789" y="226299"/>
                  <a:pt x="5840662" y="525635"/>
                </a:cubicBezTo>
                <a:cubicBezTo>
                  <a:pt x="5941538" y="957622"/>
                  <a:pt x="5733349" y="2236424"/>
                  <a:pt x="5840662" y="2628112"/>
                </a:cubicBezTo>
                <a:cubicBezTo>
                  <a:pt x="5851585" y="2862978"/>
                  <a:pt x="5602721" y="3150826"/>
                  <a:pt x="5315027" y="3153747"/>
                </a:cubicBezTo>
                <a:cubicBezTo>
                  <a:pt x="3036658" y="3183574"/>
                  <a:pt x="2504145" y="3074441"/>
                  <a:pt x="525635" y="3153747"/>
                </a:cubicBezTo>
                <a:cubicBezTo>
                  <a:pt x="289288" y="3147648"/>
                  <a:pt x="-25679" y="2923490"/>
                  <a:pt x="0" y="2628112"/>
                </a:cubicBezTo>
                <a:cubicBezTo>
                  <a:pt x="50037" y="2143582"/>
                  <a:pt x="770" y="1485534"/>
                  <a:pt x="0" y="525635"/>
                </a:cubicBezTo>
                <a:close/>
              </a:path>
              <a:path w="5840662" h="3153747" stroke="0" extrusionOk="0">
                <a:moveTo>
                  <a:pt x="0" y="525635"/>
                </a:moveTo>
                <a:cubicBezTo>
                  <a:pt x="22712" y="241526"/>
                  <a:pt x="247769" y="25905"/>
                  <a:pt x="525635" y="0"/>
                </a:cubicBezTo>
                <a:cubicBezTo>
                  <a:pt x="2252649" y="123000"/>
                  <a:pt x="4396484" y="-96860"/>
                  <a:pt x="5315027" y="0"/>
                </a:cubicBezTo>
                <a:cubicBezTo>
                  <a:pt x="5577163" y="-21465"/>
                  <a:pt x="5853373" y="209709"/>
                  <a:pt x="5840662" y="525635"/>
                </a:cubicBezTo>
                <a:cubicBezTo>
                  <a:pt x="5843835" y="970751"/>
                  <a:pt x="5934929" y="1701120"/>
                  <a:pt x="5840662" y="2628112"/>
                </a:cubicBezTo>
                <a:cubicBezTo>
                  <a:pt x="5794001" y="2935317"/>
                  <a:pt x="5553403" y="3145249"/>
                  <a:pt x="5315027" y="3153747"/>
                </a:cubicBezTo>
                <a:cubicBezTo>
                  <a:pt x="2963507" y="2993040"/>
                  <a:pt x="2571093" y="3193414"/>
                  <a:pt x="525635" y="3153747"/>
                </a:cubicBezTo>
                <a:cubicBezTo>
                  <a:pt x="184447" y="3143469"/>
                  <a:pt x="-13249" y="2912410"/>
                  <a:pt x="0" y="2628112"/>
                </a:cubicBezTo>
                <a:cubicBezTo>
                  <a:pt x="32216" y="2275467"/>
                  <a:pt x="57206" y="1466194"/>
                  <a:pt x="0" y="5256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73092-62EF-4539-A39F-0FC645EE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03" y="328733"/>
            <a:ext cx="6419644" cy="160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DC63E-DF01-47C5-9C0E-CB54F119287E}"/>
              </a:ext>
            </a:extLst>
          </p:cNvPr>
          <p:cNvSpPr txBox="1"/>
          <p:nvPr/>
        </p:nvSpPr>
        <p:spPr>
          <a:xfrm>
            <a:off x="6705600" y="1838325"/>
            <a:ext cx="500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ĐÁNH GIÁ  CUỐI KÌ 1 (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970532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5817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3011233" y="5857399"/>
            <a:ext cx="6102625" cy="10006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5270933" y="4502942"/>
            <a:ext cx="1583222" cy="89678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2606724" y="-692453"/>
            <a:ext cx="7110416" cy="6657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233416" y="4650289"/>
            <a:ext cx="1658256" cy="181472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21" y="4823211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49" y="4904254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91" y="4985297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506" y="3363922"/>
            <a:ext cx="890093" cy="1286367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9719" y="542488"/>
            <a:ext cx="926672" cy="1286367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1052" y="2712934"/>
            <a:ext cx="902286" cy="1286367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829" y="171911"/>
            <a:ext cx="963251" cy="1286367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9026" y="694100"/>
            <a:ext cx="902286" cy="1286367"/>
          </a:xfrm>
          <a:prstGeom prst="rect">
            <a:avLst/>
          </a:prstGeom>
        </p:spPr>
      </p:pic>
      <p:pic>
        <p:nvPicPr>
          <p:cNvPr id="18" name="6">
            <a:hlinkClick r:id="rId20" action="ppaction://hlinksldjump"/>
            <a:extLst>
              <a:ext uri="{FF2B5EF4-FFF2-40B4-BE49-F238E27FC236}">
                <a16:creationId xmlns:a16="http://schemas.microsoft.com/office/drawing/2014/main" id="{9B10511B-3654-4E21-8381-E4A35EC37C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0934" y="2302052"/>
            <a:ext cx="938865" cy="1286367"/>
          </a:xfrm>
          <a:prstGeom prst="rect">
            <a:avLst/>
          </a:prstGeom>
        </p:spPr>
      </p:pic>
      <p:pic>
        <p:nvPicPr>
          <p:cNvPr id="19" name="7">
            <a:hlinkClick r:id="rId22" action="ppaction://hlinksldjump"/>
            <a:extLst>
              <a:ext uri="{FF2B5EF4-FFF2-40B4-BE49-F238E27FC236}">
                <a16:creationId xmlns:a16="http://schemas.microsoft.com/office/drawing/2014/main" id="{5EF47102-CC57-442B-A21F-D3FEEE296B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30961" y="3606263"/>
            <a:ext cx="871804" cy="1286367"/>
          </a:xfrm>
          <a:prstGeom prst="rect">
            <a:avLst/>
          </a:prstGeom>
        </p:spPr>
      </p:pic>
      <p:pic>
        <p:nvPicPr>
          <p:cNvPr id="22" name="8">
            <a:hlinkClick r:id="rId24" action="ppaction://hlinksldjump"/>
            <a:extLst>
              <a:ext uri="{FF2B5EF4-FFF2-40B4-BE49-F238E27FC236}">
                <a16:creationId xmlns:a16="http://schemas.microsoft.com/office/drawing/2014/main" id="{9B777BF2-F1C4-4D45-8FAB-19BBA0E1FE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6245" y="1033072"/>
            <a:ext cx="944962" cy="1286367"/>
          </a:xfrm>
          <a:prstGeom prst="rect">
            <a:avLst/>
          </a:prstGeom>
        </p:spPr>
      </p:pic>
      <p:pic>
        <p:nvPicPr>
          <p:cNvPr id="23" name="9">
            <a:hlinkClick r:id="rId26" action="ppaction://hlinksldjump"/>
            <a:extLst>
              <a:ext uri="{FF2B5EF4-FFF2-40B4-BE49-F238E27FC236}">
                <a16:creationId xmlns:a16="http://schemas.microsoft.com/office/drawing/2014/main" id="{96BBFF38-0A0E-4739-A106-50A77CFB48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76069" y="1658612"/>
            <a:ext cx="920576" cy="1286367"/>
          </a:xfrm>
          <a:prstGeom prst="rect">
            <a:avLst/>
          </a:prstGeom>
        </p:spPr>
      </p:pic>
      <p:pic>
        <p:nvPicPr>
          <p:cNvPr id="24" name="10">
            <a:hlinkClick r:id="rId28" action="ppaction://hlinksldjump"/>
            <a:extLst>
              <a:ext uri="{FF2B5EF4-FFF2-40B4-BE49-F238E27FC236}">
                <a16:creationId xmlns:a16="http://schemas.microsoft.com/office/drawing/2014/main" id="{10B2A753-B750-432F-BB20-2A55659C4A9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2384" y="2743461"/>
            <a:ext cx="1091279" cy="1286367"/>
          </a:xfrm>
          <a:prstGeom prst="rect">
            <a:avLst/>
          </a:prstGeom>
        </p:spPr>
      </p:pic>
      <p:sp>
        <p:nvSpPr>
          <p:cNvPr id="26" name="Action Button: Go Forward or Next 25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C1642602-50DE-4A47-BBC9-E567E6769870}"/>
              </a:ext>
            </a:extLst>
          </p:cNvPr>
          <p:cNvSpPr/>
          <p:nvPr/>
        </p:nvSpPr>
        <p:spPr>
          <a:xfrm>
            <a:off x="11528499" y="6205555"/>
            <a:ext cx="663501" cy="687541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18250" y="-65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41463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4766802" y="382248"/>
            <a:ext cx="2658391" cy="2651845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nội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ngoại 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làm gì để thể hiện sự quan tâm yêu quý những người trong họ hàng mình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4. Khi </a:t>
            </a:r>
            <a:r>
              <a:rPr lang="en-US" sz="4000" dirty="0" err="1">
                <a:solidFill>
                  <a:prstClr val="white"/>
                </a:solidFill>
              </a:rPr>
              <a:t>phát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hiện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có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đám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cháy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gì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5. </a:t>
            </a:r>
            <a:r>
              <a:rPr lang="en-US" sz="4000" dirty="0" err="1">
                <a:solidFill>
                  <a:prstClr val="white"/>
                </a:solidFill>
              </a:rPr>
              <a:t>Vì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sao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giữ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vệ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sinh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quanh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nhà</a:t>
            </a:r>
            <a:r>
              <a:rPr lang="en-US" sz="4000" dirty="0">
                <a:solidFill>
                  <a:prstClr val="white"/>
                </a:solidFill>
              </a:rPr>
              <a:t> ở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083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3200" dirty="0">
                <a:solidFill>
                  <a:prstClr val="white"/>
                </a:solidFill>
              </a:rPr>
              <a:t>6.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để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giữ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vệ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sinh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xung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quanh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nhà</a:t>
            </a:r>
            <a:r>
              <a:rPr lang="en-US" sz="3200" dirty="0">
                <a:solidFill>
                  <a:prstClr val="white"/>
                </a:solidFill>
              </a:rPr>
              <a:t> ở 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29FF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một số hoạt động xã hội được tổ chức ở trường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8. Chia </a:t>
            </a:r>
            <a:r>
              <a:rPr lang="en-US" sz="4000" dirty="0" err="1">
                <a:solidFill>
                  <a:prstClr val="white"/>
                </a:solidFill>
              </a:rPr>
              <a:t>sẻ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thích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nhất</a:t>
            </a:r>
            <a:r>
              <a:rPr lang="en-US" sz="4000" dirty="0">
                <a:solidFill>
                  <a:prstClr val="white"/>
                </a:solidFill>
              </a:rPr>
              <a:t> ?Ý </a:t>
            </a:r>
            <a:r>
              <a:rPr lang="en-US" sz="4000" dirty="0" err="1">
                <a:solidFill>
                  <a:prstClr val="white"/>
                </a:solidFill>
              </a:rPr>
              <a:t>nghĩa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việc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5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Ở địa phương em có di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tích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 lịch sử nào ?</a:t>
            </a:r>
          </a:p>
          <a:p>
            <a:pPr lvl="0" algn="ctr" defTabSz="914363"/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đã đến đó chưa  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1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10. </a:t>
            </a:r>
            <a:r>
              <a:rPr lang="en-US" sz="4000" dirty="0" err="1">
                <a:solidFill>
                  <a:prstClr val="white"/>
                </a:solidFill>
              </a:rPr>
              <a:t>Nêu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sản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xuất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nông</a:t>
            </a:r>
            <a:r>
              <a:rPr lang="en-US" sz="4000" dirty="0">
                <a:solidFill>
                  <a:prstClr val="white"/>
                </a:solidFill>
              </a:rPr>
              <a:t>  </a:t>
            </a:r>
            <a:r>
              <a:rPr lang="en-US" sz="4000" dirty="0" err="1">
                <a:solidFill>
                  <a:prstClr val="white"/>
                </a:solidFill>
              </a:rPr>
              <a:t>nghiệp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6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colorful&#10;&#10;Description automatically generated">
            <a:extLst>
              <a:ext uri="{FF2B5EF4-FFF2-40B4-BE49-F238E27FC236}">
                <a16:creationId xmlns:a16="http://schemas.microsoft.com/office/drawing/2014/main" id="{B87A6B52-686D-4295-9781-AB979CBA4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AB582F-B8CE-4EEA-9816-F375570316E4}"/>
              </a:ext>
            </a:extLst>
          </p:cNvPr>
          <p:cNvSpPr/>
          <p:nvPr/>
        </p:nvSpPr>
        <p:spPr>
          <a:xfrm>
            <a:off x="3594949" y="1550307"/>
            <a:ext cx="50020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NĂM MỚI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CE9B2-AF34-4B04-BB7E-FAA8D23D8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89" y="3224782"/>
            <a:ext cx="3633218" cy="3633218"/>
          </a:xfrm>
          <a:prstGeom prst="rect">
            <a:avLst/>
          </a:prstGeom>
        </p:spPr>
      </p:pic>
      <p:pic>
        <p:nvPicPr>
          <p:cNvPr id="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F2A1B1C-943F-4DD1-B71F-34A70F45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3.7037E-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4B584-3F0C-46B5-953B-E3A86C94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27" y="1198510"/>
            <a:ext cx="738289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527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21E68-AC20-4CF0-A1FD-9CE88B31DD17}"/>
              </a:ext>
            </a:extLst>
          </p:cNvPr>
          <p:cNvSpPr txBox="1"/>
          <p:nvPr/>
        </p:nvSpPr>
        <p:spPr>
          <a:xfrm>
            <a:off x="3764156" y="492470"/>
            <a:ext cx="8284969" cy="1323439"/>
          </a:xfrm>
          <a:custGeom>
            <a:avLst/>
            <a:gdLst>
              <a:gd name="connsiteX0" fmla="*/ 0 w 8284969"/>
              <a:gd name="connsiteY0" fmla="*/ 0 h 1323439"/>
              <a:gd name="connsiteX1" fmla="*/ 8284969 w 8284969"/>
              <a:gd name="connsiteY1" fmla="*/ 0 h 1323439"/>
              <a:gd name="connsiteX2" fmla="*/ 8284969 w 8284969"/>
              <a:gd name="connsiteY2" fmla="*/ 1323439 h 1323439"/>
              <a:gd name="connsiteX3" fmla="*/ 0 w 8284969"/>
              <a:gd name="connsiteY3" fmla="*/ 1323439 h 1323439"/>
              <a:gd name="connsiteX4" fmla="*/ 0 w 8284969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969" h="1323439" fill="none" extrusionOk="0">
                <a:moveTo>
                  <a:pt x="0" y="0"/>
                </a:moveTo>
                <a:cubicBezTo>
                  <a:pt x="2805615" y="5222"/>
                  <a:pt x="6850848" y="24918"/>
                  <a:pt x="8284969" y="0"/>
                </a:cubicBezTo>
                <a:cubicBezTo>
                  <a:pt x="8222375" y="502581"/>
                  <a:pt x="8248011" y="742429"/>
                  <a:pt x="8284969" y="1323439"/>
                </a:cubicBezTo>
                <a:cubicBezTo>
                  <a:pt x="6507763" y="1158678"/>
                  <a:pt x="3261321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284969" h="1323439" stroke="0" extrusionOk="0">
                <a:moveTo>
                  <a:pt x="0" y="0"/>
                </a:moveTo>
                <a:cubicBezTo>
                  <a:pt x="1042463" y="11849"/>
                  <a:pt x="7400954" y="-161459"/>
                  <a:pt x="8284969" y="0"/>
                </a:cubicBezTo>
                <a:cubicBezTo>
                  <a:pt x="8270309" y="501774"/>
                  <a:pt x="8205034" y="1007572"/>
                  <a:pt x="8284969" y="1323439"/>
                </a:cubicBezTo>
                <a:cubicBezTo>
                  <a:pt x="6100188" y="1177579"/>
                  <a:pt x="211265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hia sẻ việc làm em yêu quý những người trong họ hàng mình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63E6C08F-7B56-4F72-8D5D-B7E97F07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439706" y="172347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1732A-B549-462B-84D0-BB55833E8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912" y="105520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239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794F-8F2A-4C91-BC03-3F52BB38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31" y="1101706"/>
            <a:ext cx="88887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16030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767" y="1100271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8" name="Rectangle 7">
            <a:hlinkClick r:id="rId23" action="ppaction://hlinksldjump"/>
            <a:extLst>
              <a:ext uri="{FF2B5EF4-FFF2-40B4-BE49-F238E27FC236}">
                <a16:creationId xmlns:a16="http://schemas.microsoft.com/office/drawing/2014/main" id="{43C43EF9-5087-427A-82B5-7B9153FC11A0}"/>
              </a:ext>
            </a:extLst>
          </p:cNvPr>
          <p:cNvSpPr/>
          <p:nvPr/>
        </p:nvSpPr>
        <p:spPr>
          <a:xfrm>
            <a:off x="10116145" y="126320"/>
            <a:ext cx="1729780" cy="6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Gươm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6B05354-A056-480A-926E-D15A6123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6" y="-145161"/>
            <a:ext cx="2875773" cy="2818257"/>
          </a:xfrm>
          <a:prstGeom prst="rect">
            <a:avLst/>
          </a:prstGeom>
        </p:spPr>
      </p:pic>
      <p:pic>
        <p:nvPicPr>
          <p:cNvPr id="14" name="Picture 1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52A9C1E8-3356-417A-BB78-F7E1E3A15A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5" y="-145161"/>
            <a:ext cx="2875773" cy="2818257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8B4815-6006-46DB-8762-4D901015F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91" y="2368285"/>
            <a:ext cx="2692291" cy="4489715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5050CFB-A627-45BF-9381-3EA143945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68285"/>
            <a:ext cx="3227651" cy="4489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6CBEB-35CA-4B49-B4BB-9049DC8682F4}"/>
              </a:ext>
            </a:extLst>
          </p:cNvPr>
          <p:cNvSpPr/>
          <p:nvPr/>
        </p:nvSpPr>
        <p:spPr>
          <a:xfrm>
            <a:off x="4880763" y="444240"/>
            <a:ext cx="2430474" cy="59695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ĐOÁN 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TRÚNG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LÌ XÌ </a:t>
            </a:r>
          </a:p>
        </p:txBody>
      </p:sp>
      <p:pic>
        <p:nvPicPr>
          <p:cNvPr id="8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6C18037-8E8F-4454-8A73-6BC5476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4.81481E-6 L 0.2933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4.81481E-6 L -0.33424 -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230</Words>
  <Application>Microsoft Office PowerPoint</Application>
  <PresentationFormat>Widescreen</PresentationFormat>
  <Paragraphs>37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等线 Light</vt:lpstr>
      <vt:lpstr>Arial</vt:lpstr>
      <vt:lpstr>Arial Black</vt:lpstr>
      <vt:lpstr>Calibri</vt:lpstr>
      <vt:lpstr>Calibri Light</vt:lpstr>
      <vt:lpstr>Cambria</vt:lpstr>
      <vt:lpstr>iCiel Cadena</vt:lpstr>
      <vt:lpstr>UTM Arruba KT</vt:lpstr>
      <vt:lpstr>UTM Candombe</vt:lpstr>
      <vt:lpstr>UTM Flamenco</vt:lpstr>
      <vt:lpstr>1_Office Theme</vt:lpstr>
      <vt:lpstr>5_Office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2022-12-27T22:20:11Z</dcterms:created>
  <dcterms:modified xsi:type="dcterms:W3CDTF">2024-01-02T01:13:41Z</dcterms:modified>
</cp:coreProperties>
</file>