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8"/>
  </p:notesMasterIdLst>
  <p:sldIdLst>
    <p:sldId id="256" r:id="rId6"/>
    <p:sldId id="344" r:id="rId7"/>
    <p:sldId id="257" r:id="rId8"/>
    <p:sldId id="258" r:id="rId9"/>
    <p:sldId id="328" r:id="rId10"/>
    <p:sldId id="260" r:id="rId11"/>
    <p:sldId id="329" r:id="rId12"/>
    <p:sldId id="280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40" r:id="rId31"/>
    <p:sldId id="341" r:id="rId32"/>
    <p:sldId id="336" r:id="rId33"/>
    <p:sldId id="342" r:id="rId34"/>
    <p:sldId id="339" r:id="rId35"/>
    <p:sldId id="271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65" d="100"/>
          <a:sy n="65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slide" Target="slide6.xml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gif"/><Relationship Id="rId1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image" Target="../media/image29.png"/><Relationship Id="rId9" Type="http://schemas.openxmlformats.org/officeDocument/2006/relationships/image" Target="../media/image34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gif"/><Relationship Id="rId5" Type="http://schemas.openxmlformats.org/officeDocument/2006/relationships/slide" Target="slide4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jpeg"/><Relationship Id="rId5" Type="http://schemas.openxmlformats.org/officeDocument/2006/relationships/image" Target="../media/image33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jpeg"/><Relationship Id="rId5" Type="http://schemas.openxmlformats.org/officeDocument/2006/relationships/image" Target="../media/image34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8" y="34448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951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138181"/>
            <a:chOff x="5667646" y="720179"/>
            <a:chExt cx="6398085" cy="31381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9342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Tắt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đèn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giật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dây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nguồn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sẽ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hỏng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dây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hở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điện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dễ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điện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giật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</a:t>
              </a: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Sờ tay vào bóng đèn đang sáng dễ bị bỏng tay hoặc dò rỉ điện gây bị điện giật nguy hiểm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598" y="193588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</a:t>
              </a:r>
              <a:r>
                <a:rPr lang="nl-NL" sz="32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ử</a:t>
              </a:r>
              <a:r>
                <a:rPr lang="vi-VN" sz="32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</a:t>
              </a:r>
              <a:r>
                <a:rPr lang="vi-VN" sz="32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29" y="1295193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354678"/>
            <a:ext cx="908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881564" y="4320176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487545" y="413712"/>
            <a:ext cx="7184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Bật và tắt đèn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141665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354678"/>
            <a:ext cx="908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704</Words>
  <Application>Microsoft Office PowerPoint</Application>
  <PresentationFormat>Widescreen</PresentationFormat>
  <Paragraphs>63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Georgia</vt:lpstr>
      <vt:lpstr>Gloria Hallelujah</vt:lpstr>
      <vt:lpstr>Open Sans</vt:lpstr>
      <vt:lpstr>黑体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2022-07-17T00:36:39Z</dcterms:created>
  <dcterms:modified xsi:type="dcterms:W3CDTF">2023-09-20T02:17:05Z</dcterms:modified>
</cp:coreProperties>
</file>