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9" r:id="rId3"/>
    <p:sldMasterId id="2147483712" r:id="rId4"/>
  </p:sldMasterIdLst>
  <p:notesMasterIdLst>
    <p:notesMasterId r:id="rId31"/>
  </p:notesMasterIdLst>
  <p:sldIdLst>
    <p:sldId id="408" r:id="rId5"/>
    <p:sldId id="259" r:id="rId6"/>
    <p:sldId id="270" r:id="rId7"/>
    <p:sldId id="269" r:id="rId8"/>
    <p:sldId id="281" r:id="rId9"/>
    <p:sldId id="264" r:id="rId10"/>
    <p:sldId id="265" r:id="rId11"/>
    <p:sldId id="284" r:id="rId12"/>
    <p:sldId id="300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6" r:id="rId23"/>
    <p:sldId id="317" r:id="rId24"/>
    <p:sldId id="404" r:id="rId25"/>
    <p:sldId id="261" r:id="rId26"/>
    <p:sldId id="407" r:id="rId27"/>
    <p:sldId id="406" r:id="rId28"/>
    <p:sldId id="263" r:id="rId29"/>
    <p:sldId id="30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07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71DA7-B127-452D-A1E0-DB5F5EB27F97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9BA35-7E53-47D6-B3B1-526DBAE72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86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080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413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bd8c2e9bd0_0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bd8c2e9bd0_0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2165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053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737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bd8c2e9bd0_0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bd8c2e9bd0_0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40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089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381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9585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16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970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080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968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40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838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019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251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686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746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474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949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701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182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086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4887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384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9305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63158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489097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114633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317988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642910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192815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753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7098291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291363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8085582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661432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453616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4621186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257867" y="1440367"/>
            <a:ext cx="5983200" cy="34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257832" y="4899800"/>
            <a:ext cx="5983200" cy="6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57751" y="-24172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852634" y="57604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091134" y="546351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7946952" y="57020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9842234" y="-166716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699701" y="4632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3011867" y="56060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112939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257867" y="1440367"/>
            <a:ext cx="5983200" cy="34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257832" y="4899800"/>
            <a:ext cx="5983200" cy="6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57751" y="-24172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852634" y="57604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091134" y="546351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7946952" y="57020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9842234" y="-166716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699701" y="4632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3011867" y="56060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439656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10302366" y="4647876"/>
            <a:ext cx="2264823" cy="2068139"/>
          </a:xfrm>
          <a:custGeom>
            <a:avLst/>
            <a:gdLst/>
            <a:ahLst/>
            <a:cxnLst/>
            <a:rect l="l" t="t" r="r" b="b"/>
            <a:pathLst>
              <a:path w="56023" h="51162" extrusionOk="0">
                <a:moveTo>
                  <a:pt x="21414" y="1"/>
                </a:moveTo>
                <a:cubicBezTo>
                  <a:pt x="18345" y="1"/>
                  <a:pt x="15269" y="866"/>
                  <a:pt x="12328" y="2996"/>
                </a:cubicBezTo>
                <a:cubicBezTo>
                  <a:pt x="10159" y="4553"/>
                  <a:pt x="8653" y="6875"/>
                  <a:pt x="7351" y="9198"/>
                </a:cubicBezTo>
                <a:cubicBezTo>
                  <a:pt x="4339" y="14557"/>
                  <a:pt x="1" y="22393"/>
                  <a:pt x="1047" y="28697"/>
                </a:cubicBezTo>
                <a:cubicBezTo>
                  <a:pt x="1532" y="31504"/>
                  <a:pt x="3063" y="33980"/>
                  <a:pt x="4646" y="36354"/>
                </a:cubicBezTo>
                <a:cubicBezTo>
                  <a:pt x="9630" y="43769"/>
                  <a:pt x="15934" y="51161"/>
                  <a:pt x="25390" y="51161"/>
                </a:cubicBezTo>
                <a:cubicBezTo>
                  <a:pt x="25860" y="51161"/>
                  <a:pt x="26339" y="51143"/>
                  <a:pt x="26825" y="51106"/>
                </a:cubicBezTo>
                <a:cubicBezTo>
                  <a:pt x="32006" y="50723"/>
                  <a:pt x="36881" y="48553"/>
                  <a:pt x="41424" y="46052"/>
                </a:cubicBezTo>
                <a:cubicBezTo>
                  <a:pt x="47447" y="42709"/>
                  <a:pt x="54312" y="37808"/>
                  <a:pt x="55104" y="30407"/>
                </a:cubicBezTo>
                <a:cubicBezTo>
                  <a:pt x="56022" y="21729"/>
                  <a:pt x="46911" y="13817"/>
                  <a:pt x="40862" y="8942"/>
                </a:cubicBezTo>
                <a:cubicBezTo>
                  <a:pt x="36651" y="5522"/>
                  <a:pt x="31495" y="2000"/>
                  <a:pt x="26085" y="622"/>
                </a:cubicBezTo>
                <a:cubicBezTo>
                  <a:pt x="24542" y="226"/>
                  <a:pt x="22979" y="1"/>
                  <a:pt x="2141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5090951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1499751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5091057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410034" y="275167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3"/>
          <p:cNvSpPr/>
          <p:nvPr/>
        </p:nvSpPr>
        <p:spPr>
          <a:xfrm>
            <a:off x="1909767" y="652751"/>
            <a:ext cx="1513467" cy="934900"/>
          </a:xfrm>
          <a:custGeom>
            <a:avLst/>
            <a:gdLst/>
            <a:ahLst/>
            <a:cxnLst/>
            <a:rect l="l" t="t" r="r" b="b"/>
            <a:pathLst>
              <a:path w="45404" h="28047" extrusionOk="0">
                <a:moveTo>
                  <a:pt x="34266" y="7609"/>
                </a:moveTo>
                <a:cubicBezTo>
                  <a:pt x="34631" y="8965"/>
                  <a:pt x="34683" y="10373"/>
                  <a:pt x="34318" y="11729"/>
                </a:cubicBezTo>
                <a:cubicBezTo>
                  <a:pt x="34109" y="12459"/>
                  <a:pt x="33796" y="13137"/>
                  <a:pt x="33327" y="13763"/>
                </a:cubicBezTo>
                <a:cubicBezTo>
                  <a:pt x="33125" y="14031"/>
                  <a:pt x="32967" y="14235"/>
                  <a:pt x="32755" y="14235"/>
                </a:cubicBezTo>
                <a:cubicBezTo>
                  <a:pt x="32637" y="14235"/>
                  <a:pt x="32503" y="14172"/>
                  <a:pt x="32336" y="14024"/>
                </a:cubicBezTo>
                <a:cubicBezTo>
                  <a:pt x="32023" y="13711"/>
                  <a:pt x="31762" y="13241"/>
                  <a:pt x="31710" y="12772"/>
                </a:cubicBezTo>
                <a:cubicBezTo>
                  <a:pt x="31449" y="11155"/>
                  <a:pt x="31971" y="9486"/>
                  <a:pt x="33222" y="8391"/>
                </a:cubicBezTo>
                <a:cubicBezTo>
                  <a:pt x="33535" y="8078"/>
                  <a:pt x="33848" y="7817"/>
                  <a:pt x="34266" y="7609"/>
                </a:cubicBezTo>
                <a:close/>
                <a:moveTo>
                  <a:pt x="15438" y="10321"/>
                </a:moveTo>
                <a:cubicBezTo>
                  <a:pt x="15855" y="10894"/>
                  <a:pt x="16168" y="11468"/>
                  <a:pt x="16377" y="12094"/>
                </a:cubicBezTo>
                <a:cubicBezTo>
                  <a:pt x="17003" y="14024"/>
                  <a:pt x="17107" y="16058"/>
                  <a:pt x="16585" y="18039"/>
                </a:cubicBezTo>
                <a:cubicBezTo>
                  <a:pt x="16534" y="18348"/>
                  <a:pt x="16178" y="20127"/>
                  <a:pt x="15619" y="20127"/>
                </a:cubicBezTo>
                <a:cubicBezTo>
                  <a:pt x="15611" y="20127"/>
                  <a:pt x="15603" y="20126"/>
                  <a:pt x="15595" y="20126"/>
                </a:cubicBezTo>
                <a:cubicBezTo>
                  <a:pt x="15125" y="20073"/>
                  <a:pt x="14969" y="18196"/>
                  <a:pt x="14917" y="17883"/>
                </a:cubicBezTo>
                <a:cubicBezTo>
                  <a:pt x="14551" y="15328"/>
                  <a:pt x="14708" y="12772"/>
                  <a:pt x="15438" y="10321"/>
                </a:cubicBezTo>
                <a:close/>
                <a:moveTo>
                  <a:pt x="26278" y="1"/>
                </a:moveTo>
                <a:cubicBezTo>
                  <a:pt x="22923" y="1"/>
                  <a:pt x="19679" y="1343"/>
                  <a:pt x="17316" y="3749"/>
                </a:cubicBezTo>
                <a:cubicBezTo>
                  <a:pt x="16273" y="4792"/>
                  <a:pt x="15386" y="5992"/>
                  <a:pt x="14760" y="7296"/>
                </a:cubicBezTo>
                <a:cubicBezTo>
                  <a:pt x="14343" y="7035"/>
                  <a:pt x="13926" y="6774"/>
                  <a:pt x="13508" y="6566"/>
                </a:cubicBezTo>
                <a:cubicBezTo>
                  <a:pt x="12495" y="6093"/>
                  <a:pt x="11460" y="5879"/>
                  <a:pt x="10441" y="5879"/>
                </a:cubicBezTo>
                <a:cubicBezTo>
                  <a:pt x="7530" y="5879"/>
                  <a:pt x="4751" y="7626"/>
                  <a:pt x="2973" y="10060"/>
                </a:cubicBezTo>
                <a:cubicBezTo>
                  <a:pt x="1" y="14076"/>
                  <a:pt x="418" y="19291"/>
                  <a:pt x="1461" y="23881"/>
                </a:cubicBezTo>
                <a:cubicBezTo>
                  <a:pt x="1774" y="25185"/>
                  <a:pt x="2191" y="26436"/>
                  <a:pt x="2660" y="27688"/>
                </a:cubicBezTo>
                <a:cubicBezTo>
                  <a:pt x="2723" y="27938"/>
                  <a:pt x="2911" y="28047"/>
                  <a:pt x="3103" y="28047"/>
                </a:cubicBezTo>
                <a:cubicBezTo>
                  <a:pt x="3393" y="28047"/>
                  <a:pt x="3693" y="27803"/>
                  <a:pt x="3599" y="27427"/>
                </a:cubicBezTo>
                <a:cubicBezTo>
                  <a:pt x="2973" y="23255"/>
                  <a:pt x="1669" y="19135"/>
                  <a:pt x="2556" y="14910"/>
                </a:cubicBezTo>
                <a:cubicBezTo>
                  <a:pt x="3234" y="11781"/>
                  <a:pt x="5529" y="8652"/>
                  <a:pt x="8710" y="7765"/>
                </a:cubicBezTo>
                <a:cubicBezTo>
                  <a:pt x="9240" y="7618"/>
                  <a:pt x="9778" y="7546"/>
                  <a:pt x="10312" y="7546"/>
                </a:cubicBezTo>
                <a:cubicBezTo>
                  <a:pt x="11669" y="7546"/>
                  <a:pt x="12996" y="8014"/>
                  <a:pt x="14082" y="8913"/>
                </a:cubicBezTo>
                <a:cubicBezTo>
                  <a:pt x="13300" y="11103"/>
                  <a:pt x="12935" y="13398"/>
                  <a:pt x="13039" y="15745"/>
                </a:cubicBezTo>
                <a:cubicBezTo>
                  <a:pt x="13091" y="16840"/>
                  <a:pt x="13195" y="17987"/>
                  <a:pt x="13456" y="19083"/>
                </a:cubicBezTo>
                <a:cubicBezTo>
                  <a:pt x="13613" y="19969"/>
                  <a:pt x="13821" y="21064"/>
                  <a:pt x="14760" y="21586"/>
                </a:cubicBezTo>
                <a:cubicBezTo>
                  <a:pt x="15087" y="21765"/>
                  <a:pt x="15389" y="21844"/>
                  <a:pt x="15667" y="21844"/>
                </a:cubicBezTo>
                <a:cubicBezTo>
                  <a:pt x="17246" y="21844"/>
                  <a:pt x="18040" y="19282"/>
                  <a:pt x="18306" y="18039"/>
                </a:cubicBezTo>
                <a:cubicBezTo>
                  <a:pt x="18984" y="14754"/>
                  <a:pt x="18359" y="10999"/>
                  <a:pt x="16116" y="8495"/>
                </a:cubicBezTo>
                <a:cubicBezTo>
                  <a:pt x="17576" y="5210"/>
                  <a:pt x="20445" y="2811"/>
                  <a:pt x="23939" y="1976"/>
                </a:cubicBezTo>
                <a:cubicBezTo>
                  <a:pt x="24706" y="1784"/>
                  <a:pt x="25495" y="1686"/>
                  <a:pt x="26279" y="1686"/>
                </a:cubicBezTo>
                <a:cubicBezTo>
                  <a:pt x="28482" y="1686"/>
                  <a:pt x="30655" y="2461"/>
                  <a:pt x="32232" y="4115"/>
                </a:cubicBezTo>
                <a:cubicBezTo>
                  <a:pt x="32753" y="4688"/>
                  <a:pt x="33170" y="5314"/>
                  <a:pt x="33535" y="5992"/>
                </a:cubicBezTo>
                <a:cubicBezTo>
                  <a:pt x="33327" y="6096"/>
                  <a:pt x="33170" y="6201"/>
                  <a:pt x="33014" y="6305"/>
                </a:cubicBezTo>
                <a:cubicBezTo>
                  <a:pt x="31397" y="7400"/>
                  <a:pt x="30302" y="9069"/>
                  <a:pt x="29937" y="10999"/>
                </a:cubicBezTo>
                <a:cubicBezTo>
                  <a:pt x="29676" y="12772"/>
                  <a:pt x="30198" y="15328"/>
                  <a:pt x="32179" y="15901"/>
                </a:cubicBezTo>
                <a:cubicBezTo>
                  <a:pt x="32365" y="15950"/>
                  <a:pt x="32543" y="15973"/>
                  <a:pt x="32716" y="15973"/>
                </a:cubicBezTo>
                <a:cubicBezTo>
                  <a:pt x="34388" y="15973"/>
                  <a:pt x="35457" y="13830"/>
                  <a:pt x="35882" y="12459"/>
                </a:cubicBezTo>
                <a:cubicBezTo>
                  <a:pt x="36352" y="10738"/>
                  <a:pt x="36352" y="8965"/>
                  <a:pt x="35882" y="7244"/>
                </a:cubicBezTo>
                <a:cubicBezTo>
                  <a:pt x="35882" y="7139"/>
                  <a:pt x="35830" y="7035"/>
                  <a:pt x="35778" y="6931"/>
                </a:cubicBezTo>
                <a:cubicBezTo>
                  <a:pt x="36242" y="6813"/>
                  <a:pt x="36719" y="6758"/>
                  <a:pt x="37203" y="6758"/>
                </a:cubicBezTo>
                <a:cubicBezTo>
                  <a:pt x="39494" y="6758"/>
                  <a:pt x="41912" y="7988"/>
                  <a:pt x="43549" y="9538"/>
                </a:cubicBezTo>
                <a:cubicBezTo>
                  <a:pt x="43740" y="9718"/>
                  <a:pt x="43950" y="9793"/>
                  <a:pt x="44152" y="9793"/>
                </a:cubicBezTo>
                <a:cubicBezTo>
                  <a:pt x="44829" y="9793"/>
                  <a:pt x="45404" y="8942"/>
                  <a:pt x="44801" y="8339"/>
                </a:cubicBezTo>
                <a:cubicBezTo>
                  <a:pt x="42784" y="6490"/>
                  <a:pt x="39921" y="5048"/>
                  <a:pt x="37138" y="5048"/>
                </a:cubicBezTo>
                <a:cubicBezTo>
                  <a:pt x="36467" y="5048"/>
                  <a:pt x="35801" y="5132"/>
                  <a:pt x="35152" y="5314"/>
                </a:cubicBezTo>
                <a:cubicBezTo>
                  <a:pt x="33744" y="2602"/>
                  <a:pt x="31188" y="672"/>
                  <a:pt x="28216" y="151"/>
                </a:cubicBezTo>
                <a:cubicBezTo>
                  <a:pt x="27569" y="50"/>
                  <a:pt x="26922" y="1"/>
                  <a:pt x="2627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3"/>
          <p:cNvSpPr/>
          <p:nvPr/>
        </p:nvSpPr>
        <p:spPr>
          <a:xfrm>
            <a:off x="87100" y="5267967"/>
            <a:ext cx="2264733" cy="2322267"/>
          </a:xfrm>
          <a:custGeom>
            <a:avLst/>
            <a:gdLst/>
            <a:ahLst/>
            <a:cxnLst/>
            <a:rect l="l" t="t" r="r" b="b"/>
            <a:pathLst>
              <a:path w="67942" h="69668" extrusionOk="0">
                <a:moveTo>
                  <a:pt x="31607" y="1"/>
                </a:moveTo>
                <a:cubicBezTo>
                  <a:pt x="25298" y="1"/>
                  <a:pt x="19384" y="1973"/>
                  <a:pt x="15416" y="6917"/>
                </a:cubicBezTo>
                <a:cubicBezTo>
                  <a:pt x="11205" y="12174"/>
                  <a:pt x="8117" y="19168"/>
                  <a:pt x="5156" y="25216"/>
                </a:cubicBezTo>
                <a:cubicBezTo>
                  <a:pt x="741" y="34302"/>
                  <a:pt x="1" y="42546"/>
                  <a:pt x="5641" y="51428"/>
                </a:cubicBezTo>
                <a:cubicBezTo>
                  <a:pt x="10107" y="58447"/>
                  <a:pt x="16514" y="66206"/>
                  <a:pt x="24732" y="68860"/>
                </a:cubicBezTo>
                <a:cubicBezTo>
                  <a:pt x="26378" y="69387"/>
                  <a:pt x="28128" y="69667"/>
                  <a:pt x="29867" y="69667"/>
                </a:cubicBezTo>
                <a:cubicBezTo>
                  <a:pt x="32847" y="69667"/>
                  <a:pt x="35794" y="68843"/>
                  <a:pt x="38131" y="67022"/>
                </a:cubicBezTo>
                <a:cubicBezTo>
                  <a:pt x="41168" y="64649"/>
                  <a:pt x="42827" y="60973"/>
                  <a:pt x="44639" y="57553"/>
                </a:cubicBezTo>
                <a:cubicBezTo>
                  <a:pt x="50841" y="45941"/>
                  <a:pt x="67941" y="28994"/>
                  <a:pt x="60974" y="14599"/>
                </a:cubicBezTo>
                <a:cubicBezTo>
                  <a:pt x="60132" y="12864"/>
                  <a:pt x="58958" y="11332"/>
                  <a:pt x="57528" y="10031"/>
                </a:cubicBezTo>
                <a:cubicBezTo>
                  <a:pt x="51542" y="4490"/>
                  <a:pt x="41125" y="1"/>
                  <a:pt x="316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10302367" y="127800"/>
            <a:ext cx="1642000" cy="2374800"/>
          </a:xfrm>
          <a:custGeom>
            <a:avLst/>
            <a:gdLst/>
            <a:ahLst/>
            <a:cxnLst/>
            <a:rect l="l" t="t" r="r" b="b"/>
            <a:pathLst>
              <a:path w="49260" h="71244" extrusionOk="0">
                <a:moveTo>
                  <a:pt x="15043" y="1"/>
                </a:moveTo>
                <a:cubicBezTo>
                  <a:pt x="12048" y="1"/>
                  <a:pt x="9137" y="725"/>
                  <a:pt x="6484" y="2711"/>
                </a:cubicBezTo>
                <a:cubicBezTo>
                  <a:pt x="1" y="8020"/>
                  <a:pt x="741" y="16417"/>
                  <a:pt x="511" y="24048"/>
                </a:cubicBezTo>
                <a:cubicBezTo>
                  <a:pt x="27" y="40153"/>
                  <a:pt x="7020" y="58708"/>
                  <a:pt x="20853" y="68074"/>
                </a:cubicBezTo>
                <a:cubicBezTo>
                  <a:pt x="23956" y="70170"/>
                  <a:pt x="27594" y="71243"/>
                  <a:pt x="31222" y="71243"/>
                </a:cubicBezTo>
                <a:cubicBezTo>
                  <a:pt x="35680" y="71243"/>
                  <a:pt x="40123" y="69623"/>
                  <a:pt x="43542" y="66288"/>
                </a:cubicBezTo>
                <a:cubicBezTo>
                  <a:pt x="49259" y="60698"/>
                  <a:pt x="46477" y="47427"/>
                  <a:pt x="45788" y="40332"/>
                </a:cubicBezTo>
                <a:cubicBezTo>
                  <a:pt x="45150" y="33492"/>
                  <a:pt x="43798" y="26473"/>
                  <a:pt x="41450" y="20016"/>
                </a:cubicBezTo>
                <a:cubicBezTo>
                  <a:pt x="39255" y="13916"/>
                  <a:pt x="35554" y="6565"/>
                  <a:pt x="29531" y="3579"/>
                </a:cubicBezTo>
                <a:cubicBezTo>
                  <a:pt x="27463" y="2533"/>
                  <a:pt x="25166" y="1895"/>
                  <a:pt x="22639" y="1206"/>
                </a:cubicBezTo>
                <a:cubicBezTo>
                  <a:pt x="20116" y="508"/>
                  <a:pt x="17550" y="1"/>
                  <a:pt x="1504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5733685" y="5267967"/>
            <a:ext cx="1186833" cy="1250367"/>
          </a:xfrm>
          <a:custGeom>
            <a:avLst/>
            <a:gdLst/>
            <a:ahLst/>
            <a:cxnLst/>
            <a:rect l="l" t="t" r="r" b="b"/>
            <a:pathLst>
              <a:path w="35605" h="37511" extrusionOk="0">
                <a:moveTo>
                  <a:pt x="17742" y="1"/>
                </a:moveTo>
                <a:cubicBezTo>
                  <a:pt x="12918" y="1"/>
                  <a:pt x="6641" y="2036"/>
                  <a:pt x="4288" y="6405"/>
                </a:cubicBezTo>
                <a:cubicBezTo>
                  <a:pt x="0" y="14394"/>
                  <a:pt x="7479" y="27997"/>
                  <a:pt x="13119" y="33740"/>
                </a:cubicBezTo>
                <a:cubicBezTo>
                  <a:pt x="15269" y="35933"/>
                  <a:pt x="18253" y="37510"/>
                  <a:pt x="21276" y="37510"/>
                </a:cubicBezTo>
                <a:cubicBezTo>
                  <a:pt x="21841" y="37510"/>
                  <a:pt x="22408" y="37455"/>
                  <a:pt x="22971" y="37339"/>
                </a:cubicBezTo>
                <a:cubicBezTo>
                  <a:pt x="31317" y="35578"/>
                  <a:pt x="35604" y="24884"/>
                  <a:pt x="34966" y="17278"/>
                </a:cubicBezTo>
                <a:cubicBezTo>
                  <a:pt x="34277" y="9085"/>
                  <a:pt x="28739" y="2067"/>
                  <a:pt x="20597" y="280"/>
                </a:cubicBezTo>
                <a:cubicBezTo>
                  <a:pt x="19748" y="95"/>
                  <a:pt x="18778" y="1"/>
                  <a:pt x="177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10036034" y="564840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834351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50967" y="1583467"/>
            <a:ext cx="10290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 rot="-4244982" flipH="1">
            <a:off x="10854811" y="975857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4"/>
          <p:cNvSpPr/>
          <p:nvPr/>
        </p:nvSpPr>
        <p:spPr>
          <a:xfrm flipH="1">
            <a:off x="11024452" y="109891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4"/>
          <p:cNvSpPr/>
          <p:nvPr/>
        </p:nvSpPr>
        <p:spPr>
          <a:xfrm flipH="1">
            <a:off x="503018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4"/>
          <p:cNvSpPr/>
          <p:nvPr/>
        </p:nvSpPr>
        <p:spPr>
          <a:xfrm flipH="1">
            <a:off x="-485616" y="447876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4"/>
          <p:cNvSpPr/>
          <p:nvPr/>
        </p:nvSpPr>
        <p:spPr>
          <a:xfrm flipH="1">
            <a:off x="194001" y="4812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4"/>
          <p:cNvSpPr/>
          <p:nvPr/>
        </p:nvSpPr>
        <p:spPr>
          <a:xfrm flipH="1">
            <a:off x="11115684" y="52157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70838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337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063763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730432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987191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733711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9377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980265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609280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0917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/>
          <p:nvPr/>
        </p:nvSpPr>
        <p:spPr>
          <a:xfrm>
            <a:off x="10501901" y="4915900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13"/>
          <p:cNvSpPr/>
          <p:nvPr/>
        </p:nvSpPr>
        <p:spPr>
          <a:xfrm>
            <a:off x="9722501" y="5550267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13"/>
          <p:cNvSpPr/>
          <p:nvPr/>
        </p:nvSpPr>
        <p:spPr>
          <a:xfrm rot="-5778589">
            <a:off x="9556662" y="557078"/>
            <a:ext cx="2245905" cy="2073145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13"/>
          <p:cNvSpPr/>
          <p:nvPr/>
        </p:nvSpPr>
        <p:spPr>
          <a:xfrm>
            <a:off x="107267" y="4915900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3"/>
          <p:cNvSpPr/>
          <p:nvPr/>
        </p:nvSpPr>
        <p:spPr>
          <a:xfrm>
            <a:off x="1394367" y="5744333"/>
            <a:ext cx="763200" cy="788667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3"/>
          <p:cNvSpPr/>
          <p:nvPr/>
        </p:nvSpPr>
        <p:spPr>
          <a:xfrm>
            <a:off x="9165567" y="342967"/>
            <a:ext cx="2075400" cy="1243533"/>
          </a:xfrm>
          <a:custGeom>
            <a:avLst/>
            <a:gdLst/>
            <a:ahLst/>
            <a:cxnLst/>
            <a:rect l="l" t="t" r="r" b="b"/>
            <a:pathLst>
              <a:path w="62262" h="37306" extrusionOk="0">
                <a:moveTo>
                  <a:pt x="13967" y="4330"/>
                </a:moveTo>
                <a:cubicBezTo>
                  <a:pt x="14436" y="5321"/>
                  <a:pt x="14488" y="6468"/>
                  <a:pt x="13967" y="7459"/>
                </a:cubicBezTo>
                <a:cubicBezTo>
                  <a:pt x="13712" y="7884"/>
                  <a:pt x="13215" y="8377"/>
                  <a:pt x="12674" y="8377"/>
                </a:cubicBezTo>
                <a:cubicBezTo>
                  <a:pt x="12550" y="8377"/>
                  <a:pt x="12424" y="8352"/>
                  <a:pt x="12298" y="8293"/>
                </a:cubicBezTo>
                <a:cubicBezTo>
                  <a:pt x="11933" y="8085"/>
                  <a:pt x="11776" y="7615"/>
                  <a:pt x="11933" y="7198"/>
                </a:cubicBezTo>
                <a:cubicBezTo>
                  <a:pt x="12142" y="6259"/>
                  <a:pt x="12663" y="5373"/>
                  <a:pt x="13393" y="4799"/>
                </a:cubicBezTo>
                <a:cubicBezTo>
                  <a:pt x="13602" y="4643"/>
                  <a:pt x="13758" y="4486"/>
                  <a:pt x="13967" y="4330"/>
                </a:cubicBezTo>
                <a:close/>
                <a:moveTo>
                  <a:pt x="37019" y="14656"/>
                </a:moveTo>
                <a:lnTo>
                  <a:pt x="37019" y="14656"/>
                </a:lnTo>
                <a:cubicBezTo>
                  <a:pt x="37123" y="16273"/>
                  <a:pt x="36915" y="17890"/>
                  <a:pt x="36393" y="19402"/>
                </a:cubicBezTo>
                <a:cubicBezTo>
                  <a:pt x="36190" y="20163"/>
                  <a:pt x="35642" y="21910"/>
                  <a:pt x="34605" y="21910"/>
                </a:cubicBezTo>
                <a:cubicBezTo>
                  <a:pt x="34576" y="21910"/>
                  <a:pt x="34546" y="21908"/>
                  <a:pt x="34515" y="21905"/>
                </a:cubicBezTo>
                <a:cubicBezTo>
                  <a:pt x="33681" y="21749"/>
                  <a:pt x="33368" y="20497"/>
                  <a:pt x="33368" y="19819"/>
                </a:cubicBezTo>
                <a:cubicBezTo>
                  <a:pt x="33368" y="18046"/>
                  <a:pt x="34568" y="16377"/>
                  <a:pt x="35871" y="15386"/>
                </a:cubicBezTo>
                <a:cubicBezTo>
                  <a:pt x="36237" y="15126"/>
                  <a:pt x="36654" y="14865"/>
                  <a:pt x="37019" y="14656"/>
                </a:cubicBezTo>
                <a:close/>
                <a:moveTo>
                  <a:pt x="48597" y="23522"/>
                </a:moveTo>
                <a:lnTo>
                  <a:pt x="48597" y="23522"/>
                </a:lnTo>
                <a:cubicBezTo>
                  <a:pt x="48493" y="24617"/>
                  <a:pt x="48232" y="25661"/>
                  <a:pt x="47815" y="26599"/>
                </a:cubicBezTo>
                <a:lnTo>
                  <a:pt x="47763" y="26599"/>
                </a:lnTo>
                <a:cubicBezTo>
                  <a:pt x="47580" y="26964"/>
                  <a:pt x="46801" y="28084"/>
                  <a:pt x="46190" y="28084"/>
                </a:cubicBezTo>
                <a:cubicBezTo>
                  <a:pt x="46102" y="28084"/>
                  <a:pt x="46016" y="28060"/>
                  <a:pt x="45937" y="28007"/>
                </a:cubicBezTo>
                <a:cubicBezTo>
                  <a:pt x="45155" y="27590"/>
                  <a:pt x="46302" y="25713"/>
                  <a:pt x="46615" y="25243"/>
                </a:cubicBezTo>
                <a:cubicBezTo>
                  <a:pt x="47137" y="24513"/>
                  <a:pt x="47815" y="23939"/>
                  <a:pt x="48597" y="23522"/>
                </a:cubicBezTo>
                <a:close/>
                <a:moveTo>
                  <a:pt x="23332" y="0"/>
                </a:moveTo>
                <a:cubicBezTo>
                  <a:pt x="20107" y="0"/>
                  <a:pt x="16925" y="967"/>
                  <a:pt x="14228" y="2817"/>
                </a:cubicBezTo>
                <a:cubicBezTo>
                  <a:pt x="13144" y="1357"/>
                  <a:pt x="11423" y="492"/>
                  <a:pt x="9601" y="492"/>
                </a:cubicBezTo>
                <a:cubicBezTo>
                  <a:pt x="9406" y="492"/>
                  <a:pt x="9209" y="502"/>
                  <a:pt x="9012" y="523"/>
                </a:cubicBezTo>
                <a:cubicBezTo>
                  <a:pt x="6144" y="679"/>
                  <a:pt x="3588" y="2452"/>
                  <a:pt x="1919" y="4747"/>
                </a:cubicBezTo>
                <a:cubicBezTo>
                  <a:pt x="1085" y="5894"/>
                  <a:pt x="459" y="7146"/>
                  <a:pt x="94" y="8502"/>
                </a:cubicBezTo>
                <a:cubicBezTo>
                  <a:pt x="1" y="8751"/>
                  <a:pt x="205" y="8926"/>
                  <a:pt x="418" y="8926"/>
                </a:cubicBezTo>
                <a:cubicBezTo>
                  <a:pt x="562" y="8926"/>
                  <a:pt x="709" y="8847"/>
                  <a:pt x="772" y="8658"/>
                </a:cubicBezTo>
                <a:cubicBezTo>
                  <a:pt x="1659" y="6416"/>
                  <a:pt x="3171" y="4434"/>
                  <a:pt x="5101" y="3026"/>
                </a:cubicBezTo>
                <a:cubicBezTo>
                  <a:pt x="6379" y="2185"/>
                  <a:pt x="7982" y="1583"/>
                  <a:pt x="9547" y="1583"/>
                </a:cubicBezTo>
                <a:cubicBezTo>
                  <a:pt x="10409" y="1583"/>
                  <a:pt x="11259" y="1765"/>
                  <a:pt x="12037" y="2191"/>
                </a:cubicBezTo>
                <a:cubicBezTo>
                  <a:pt x="12559" y="2504"/>
                  <a:pt x="13028" y="2922"/>
                  <a:pt x="13445" y="3443"/>
                </a:cubicBezTo>
                <a:cubicBezTo>
                  <a:pt x="13132" y="3704"/>
                  <a:pt x="12820" y="3965"/>
                  <a:pt x="12559" y="4225"/>
                </a:cubicBezTo>
                <a:cubicBezTo>
                  <a:pt x="11672" y="4956"/>
                  <a:pt x="11098" y="5999"/>
                  <a:pt x="10942" y="7146"/>
                </a:cubicBezTo>
                <a:cubicBezTo>
                  <a:pt x="10733" y="8033"/>
                  <a:pt x="11255" y="8919"/>
                  <a:pt x="12089" y="9284"/>
                </a:cubicBezTo>
                <a:cubicBezTo>
                  <a:pt x="12264" y="9335"/>
                  <a:pt x="12435" y="9359"/>
                  <a:pt x="12602" y="9359"/>
                </a:cubicBezTo>
                <a:cubicBezTo>
                  <a:pt x="13634" y="9359"/>
                  <a:pt x="14502" y="8461"/>
                  <a:pt x="14906" y="7563"/>
                </a:cubicBezTo>
                <a:cubicBezTo>
                  <a:pt x="15323" y="6520"/>
                  <a:pt x="15375" y="5321"/>
                  <a:pt x="15010" y="4278"/>
                </a:cubicBezTo>
                <a:cubicBezTo>
                  <a:pt x="14906" y="4069"/>
                  <a:pt x="14854" y="3860"/>
                  <a:pt x="14749" y="3704"/>
                </a:cubicBezTo>
                <a:cubicBezTo>
                  <a:pt x="17286" y="1968"/>
                  <a:pt x="20240" y="1068"/>
                  <a:pt x="23256" y="1068"/>
                </a:cubicBezTo>
                <a:cubicBezTo>
                  <a:pt x="23774" y="1068"/>
                  <a:pt x="24295" y="1095"/>
                  <a:pt x="24815" y="1148"/>
                </a:cubicBezTo>
                <a:cubicBezTo>
                  <a:pt x="29039" y="1566"/>
                  <a:pt x="32794" y="3965"/>
                  <a:pt x="34933" y="7615"/>
                </a:cubicBezTo>
                <a:cubicBezTo>
                  <a:pt x="35976" y="9389"/>
                  <a:pt x="36654" y="11318"/>
                  <a:pt x="36915" y="13352"/>
                </a:cubicBezTo>
                <a:cubicBezTo>
                  <a:pt x="35141" y="14135"/>
                  <a:pt x="33681" y="15491"/>
                  <a:pt x="32794" y="17264"/>
                </a:cubicBezTo>
                <a:cubicBezTo>
                  <a:pt x="31960" y="18985"/>
                  <a:pt x="31647" y="22218"/>
                  <a:pt x="33994" y="23001"/>
                </a:cubicBezTo>
                <a:cubicBezTo>
                  <a:pt x="34247" y="23085"/>
                  <a:pt x="34485" y="23124"/>
                  <a:pt x="34710" y="23124"/>
                </a:cubicBezTo>
                <a:cubicBezTo>
                  <a:pt x="36846" y="23124"/>
                  <a:pt x="37727" y="19594"/>
                  <a:pt x="38010" y="17942"/>
                </a:cubicBezTo>
                <a:cubicBezTo>
                  <a:pt x="38218" y="16690"/>
                  <a:pt x="38271" y="15438"/>
                  <a:pt x="38166" y="14187"/>
                </a:cubicBezTo>
                <a:cubicBezTo>
                  <a:pt x="38985" y="13898"/>
                  <a:pt x="39834" y="13757"/>
                  <a:pt x="40676" y="13757"/>
                </a:cubicBezTo>
                <a:cubicBezTo>
                  <a:pt x="42568" y="13757"/>
                  <a:pt x="44425" y="14468"/>
                  <a:pt x="45833" y="15804"/>
                </a:cubicBezTo>
                <a:cubicBezTo>
                  <a:pt x="47397" y="17420"/>
                  <a:pt x="48388" y="19559"/>
                  <a:pt x="48597" y="21801"/>
                </a:cubicBezTo>
                <a:cubicBezTo>
                  <a:pt x="47971" y="22062"/>
                  <a:pt x="47397" y="22375"/>
                  <a:pt x="46876" y="22792"/>
                </a:cubicBezTo>
                <a:cubicBezTo>
                  <a:pt x="45885" y="23522"/>
                  <a:pt x="45051" y="24513"/>
                  <a:pt x="44581" y="25713"/>
                </a:cubicBezTo>
                <a:cubicBezTo>
                  <a:pt x="44060" y="26860"/>
                  <a:pt x="43799" y="28581"/>
                  <a:pt x="45051" y="29416"/>
                </a:cubicBezTo>
                <a:cubicBezTo>
                  <a:pt x="45351" y="29590"/>
                  <a:pt x="45671" y="29663"/>
                  <a:pt x="45993" y="29663"/>
                </a:cubicBezTo>
                <a:cubicBezTo>
                  <a:pt x="46731" y="29663"/>
                  <a:pt x="47478" y="29278"/>
                  <a:pt x="48023" y="28842"/>
                </a:cubicBezTo>
                <a:cubicBezTo>
                  <a:pt x="48962" y="27955"/>
                  <a:pt x="49588" y="26808"/>
                  <a:pt x="49797" y="25504"/>
                </a:cubicBezTo>
                <a:cubicBezTo>
                  <a:pt x="49953" y="24670"/>
                  <a:pt x="50057" y="23835"/>
                  <a:pt x="50057" y="23001"/>
                </a:cubicBezTo>
                <a:cubicBezTo>
                  <a:pt x="50529" y="22872"/>
                  <a:pt x="51037" y="22779"/>
                  <a:pt x="51550" y="22779"/>
                </a:cubicBezTo>
                <a:cubicBezTo>
                  <a:pt x="51661" y="22779"/>
                  <a:pt x="51772" y="22783"/>
                  <a:pt x="51883" y="22792"/>
                </a:cubicBezTo>
                <a:cubicBezTo>
                  <a:pt x="54073" y="23001"/>
                  <a:pt x="56003" y="24096"/>
                  <a:pt x="57359" y="25817"/>
                </a:cubicBezTo>
                <a:cubicBezTo>
                  <a:pt x="58819" y="27747"/>
                  <a:pt x="59549" y="30146"/>
                  <a:pt x="59445" y="32597"/>
                </a:cubicBezTo>
                <a:cubicBezTo>
                  <a:pt x="59393" y="33901"/>
                  <a:pt x="59236" y="35152"/>
                  <a:pt x="58976" y="36404"/>
                </a:cubicBezTo>
                <a:cubicBezTo>
                  <a:pt x="58882" y="36967"/>
                  <a:pt x="59314" y="37305"/>
                  <a:pt x="59742" y="37305"/>
                </a:cubicBezTo>
                <a:cubicBezTo>
                  <a:pt x="60027" y="37305"/>
                  <a:pt x="60311" y="37155"/>
                  <a:pt x="60436" y="36821"/>
                </a:cubicBezTo>
                <a:cubicBezTo>
                  <a:pt x="62261" y="31189"/>
                  <a:pt x="60332" y="23992"/>
                  <a:pt x="54386" y="21697"/>
                </a:cubicBezTo>
                <a:cubicBezTo>
                  <a:pt x="53506" y="21371"/>
                  <a:pt x="52565" y="21208"/>
                  <a:pt x="51626" y="21208"/>
                </a:cubicBezTo>
                <a:cubicBezTo>
                  <a:pt x="51063" y="21208"/>
                  <a:pt x="50501" y="21267"/>
                  <a:pt x="49953" y="21384"/>
                </a:cubicBezTo>
                <a:cubicBezTo>
                  <a:pt x="49797" y="20289"/>
                  <a:pt x="49484" y="19246"/>
                  <a:pt x="49066" y="18255"/>
                </a:cubicBezTo>
                <a:cubicBezTo>
                  <a:pt x="48128" y="16012"/>
                  <a:pt x="46407" y="14187"/>
                  <a:pt x="44216" y="13144"/>
                </a:cubicBezTo>
                <a:cubicBezTo>
                  <a:pt x="43119" y="12711"/>
                  <a:pt x="41959" y="12485"/>
                  <a:pt x="40796" y="12485"/>
                </a:cubicBezTo>
                <a:cubicBezTo>
                  <a:pt x="39858" y="12485"/>
                  <a:pt x="38918" y="12632"/>
                  <a:pt x="38010" y="12935"/>
                </a:cubicBezTo>
                <a:cubicBezTo>
                  <a:pt x="37905" y="12048"/>
                  <a:pt x="37645" y="11162"/>
                  <a:pt x="37384" y="10327"/>
                </a:cubicBezTo>
                <a:cubicBezTo>
                  <a:pt x="35819" y="5373"/>
                  <a:pt x="31803" y="1618"/>
                  <a:pt x="26745" y="366"/>
                </a:cubicBezTo>
                <a:cubicBezTo>
                  <a:pt x="25615" y="121"/>
                  <a:pt x="24470" y="0"/>
                  <a:pt x="2333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13"/>
          <p:cNvSpPr/>
          <p:nvPr/>
        </p:nvSpPr>
        <p:spPr>
          <a:xfrm>
            <a:off x="-452201" y="231600"/>
            <a:ext cx="1782279" cy="1627633"/>
          </a:xfrm>
          <a:custGeom>
            <a:avLst/>
            <a:gdLst/>
            <a:ahLst/>
            <a:cxnLst/>
            <a:rect l="l" t="t" r="r" b="b"/>
            <a:pathLst>
              <a:path w="56023" h="51162" extrusionOk="0">
                <a:moveTo>
                  <a:pt x="21414" y="1"/>
                </a:moveTo>
                <a:cubicBezTo>
                  <a:pt x="18345" y="1"/>
                  <a:pt x="15269" y="866"/>
                  <a:pt x="12328" y="2996"/>
                </a:cubicBezTo>
                <a:cubicBezTo>
                  <a:pt x="10159" y="4553"/>
                  <a:pt x="8653" y="6875"/>
                  <a:pt x="7351" y="9198"/>
                </a:cubicBezTo>
                <a:cubicBezTo>
                  <a:pt x="4339" y="14557"/>
                  <a:pt x="1" y="22393"/>
                  <a:pt x="1047" y="28697"/>
                </a:cubicBezTo>
                <a:cubicBezTo>
                  <a:pt x="1532" y="31504"/>
                  <a:pt x="3063" y="33980"/>
                  <a:pt x="4646" y="36354"/>
                </a:cubicBezTo>
                <a:cubicBezTo>
                  <a:pt x="9630" y="43769"/>
                  <a:pt x="15934" y="51161"/>
                  <a:pt x="25390" y="51161"/>
                </a:cubicBezTo>
                <a:cubicBezTo>
                  <a:pt x="25860" y="51161"/>
                  <a:pt x="26339" y="51143"/>
                  <a:pt x="26825" y="51106"/>
                </a:cubicBezTo>
                <a:cubicBezTo>
                  <a:pt x="32006" y="50723"/>
                  <a:pt x="36881" y="48553"/>
                  <a:pt x="41424" y="46052"/>
                </a:cubicBezTo>
                <a:cubicBezTo>
                  <a:pt x="47447" y="42709"/>
                  <a:pt x="54312" y="37808"/>
                  <a:pt x="55104" y="30407"/>
                </a:cubicBezTo>
                <a:cubicBezTo>
                  <a:pt x="56022" y="21729"/>
                  <a:pt x="46911" y="13817"/>
                  <a:pt x="40862" y="8942"/>
                </a:cubicBezTo>
                <a:cubicBezTo>
                  <a:pt x="36651" y="5522"/>
                  <a:pt x="31495" y="2000"/>
                  <a:pt x="26085" y="622"/>
                </a:cubicBezTo>
                <a:cubicBezTo>
                  <a:pt x="24542" y="226"/>
                  <a:pt x="22979" y="1"/>
                  <a:pt x="2141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2" hasCustomPrompt="1"/>
          </p:nvPr>
        </p:nvSpPr>
        <p:spPr>
          <a:xfrm>
            <a:off x="1069600" y="23060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3"/>
          </p:nvPr>
        </p:nvSpPr>
        <p:spPr>
          <a:xfrm>
            <a:off x="1069600" y="32336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"/>
          </p:nvPr>
        </p:nvSpPr>
        <p:spPr>
          <a:xfrm>
            <a:off x="1069600" y="37817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4" hasCustomPrompt="1"/>
          </p:nvPr>
        </p:nvSpPr>
        <p:spPr>
          <a:xfrm>
            <a:off x="4524800" y="30172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5"/>
          </p:nvPr>
        </p:nvSpPr>
        <p:spPr>
          <a:xfrm>
            <a:off x="4524800" y="39448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6"/>
          </p:nvPr>
        </p:nvSpPr>
        <p:spPr>
          <a:xfrm>
            <a:off x="4524800" y="44929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7" hasCustomPrompt="1"/>
          </p:nvPr>
        </p:nvSpPr>
        <p:spPr>
          <a:xfrm>
            <a:off x="7980000" y="23060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8"/>
          </p:nvPr>
        </p:nvSpPr>
        <p:spPr>
          <a:xfrm>
            <a:off x="7980000" y="32336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9"/>
          </p:nvPr>
        </p:nvSpPr>
        <p:spPr>
          <a:xfrm>
            <a:off x="7980000" y="37817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8899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/>
          <p:nvPr/>
        </p:nvSpPr>
        <p:spPr>
          <a:xfrm>
            <a:off x="10501901" y="4915900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13"/>
          <p:cNvSpPr/>
          <p:nvPr/>
        </p:nvSpPr>
        <p:spPr>
          <a:xfrm>
            <a:off x="9722501" y="5550267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13"/>
          <p:cNvSpPr/>
          <p:nvPr/>
        </p:nvSpPr>
        <p:spPr>
          <a:xfrm rot="-5778589">
            <a:off x="9556662" y="557078"/>
            <a:ext cx="2245905" cy="2073145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13"/>
          <p:cNvSpPr/>
          <p:nvPr/>
        </p:nvSpPr>
        <p:spPr>
          <a:xfrm>
            <a:off x="107267" y="4915900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3"/>
          <p:cNvSpPr/>
          <p:nvPr/>
        </p:nvSpPr>
        <p:spPr>
          <a:xfrm>
            <a:off x="1394367" y="5744333"/>
            <a:ext cx="763200" cy="788667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3"/>
          <p:cNvSpPr/>
          <p:nvPr/>
        </p:nvSpPr>
        <p:spPr>
          <a:xfrm>
            <a:off x="9165567" y="342967"/>
            <a:ext cx="2075400" cy="1243533"/>
          </a:xfrm>
          <a:custGeom>
            <a:avLst/>
            <a:gdLst/>
            <a:ahLst/>
            <a:cxnLst/>
            <a:rect l="l" t="t" r="r" b="b"/>
            <a:pathLst>
              <a:path w="62262" h="37306" extrusionOk="0">
                <a:moveTo>
                  <a:pt x="13967" y="4330"/>
                </a:moveTo>
                <a:cubicBezTo>
                  <a:pt x="14436" y="5321"/>
                  <a:pt x="14488" y="6468"/>
                  <a:pt x="13967" y="7459"/>
                </a:cubicBezTo>
                <a:cubicBezTo>
                  <a:pt x="13712" y="7884"/>
                  <a:pt x="13215" y="8377"/>
                  <a:pt x="12674" y="8377"/>
                </a:cubicBezTo>
                <a:cubicBezTo>
                  <a:pt x="12550" y="8377"/>
                  <a:pt x="12424" y="8352"/>
                  <a:pt x="12298" y="8293"/>
                </a:cubicBezTo>
                <a:cubicBezTo>
                  <a:pt x="11933" y="8085"/>
                  <a:pt x="11776" y="7615"/>
                  <a:pt x="11933" y="7198"/>
                </a:cubicBezTo>
                <a:cubicBezTo>
                  <a:pt x="12142" y="6259"/>
                  <a:pt x="12663" y="5373"/>
                  <a:pt x="13393" y="4799"/>
                </a:cubicBezTo>
                <a:cubicBezTo>
                  <a:pt x="13602" y="4643"/>
                  <a:pt x="13758" y="4486"/>
                  <a:pt x="13967" y="4330"/>
                </a:cubicBezTo>
                <a:close/>
                <a:moveTo>
                  <a:pt x="37019" y="14656"/>
                </a:moveTo>
                <a:lnTo>
                  <a:pt x="37019" y="14656"/>
                </a:lnTo>
                <a:cubicBezTo>
                  <a:pt x="37123" y="16273"/>
                  <a:pt x="36915" y="17890"/>
                  <a:pt x="36393" y="19402"/>
                </a:cubicBezTo>
                <a:cubicBezTo>
                  <a:pt x="36190" y="20163"/>
                  <a:pt x="35642" y="21910"/>
                  <a:pt x="34605" y="21910"/>
                </a:cubicBezTo>
                <a:cubicBezTo>
                  <a:pt x="34576" y="21910"/>
                  <a:pt x="34546" y="21908"/>
                  <a:pt x="34515" y="21905"/>
                </a:cubicBezTo>
                <a:cubicBezTo>
                  <a:pt x="33681" y="21749"/>
                  <a:pt x="33368" y="20497"/>
                  <a:pt x="33368" y="19819"/>
                </a:cubicBezTo>
                <a:cubicBezTo>
                  <a:pt x="33368" y="18046"/>
                  <a:pt x="34568" y="16377"/>
                  <a:pt x="35871" y="15386"/>
                </a:cubicBezTo>
                <a:cubicBezTo>
                  <a:pt x="36237" y="15126"/>
                  <a:pt x="36654" y="14865"/>
                  <a:pt x="37019" y="14656"/>
                </a:cubicBezTo>
                <a:close/>
                <a:moveTo>
                  <a:pt x="48597" y="23522"/>
                </a:moveTo>
                <a:lnTo>
                  <a:pt x="48597" y="23522"/>
                </a:lnTo>
                <a:cubicBezTo>
                  <a:pt x="48493" y="24617"/>
                  <a:pt x="48232" y="25661"/>
                  <a:pt x="47815" y="26599"/>
                </a:cubicBezTo>
                <a:lnTo>
                  <a:pt x="47763" y="26599"/>
                </a:lnTo>
                <a:cubicBezTo>
                  <a:pt x="47580" y="26964"/>
                  <a:pt x="46801" y="28084"/>
                  <a:pt x="46190" y="28084"/>
                </a:cubicBezTo>
                <a:cubicBezTo>
                  <a:pt x="46102" y="28084"/>
                  <a:pt x="46016" y="28060"/>
                  <a:pt x="45937" y="28007"/>
                </a:cubicBezTo>
                <a:cubicBezTo>
                  <a:pt x="45155" y="27590"/>
                  <a:pt x="46302" y="25713"/>
                  <a:pt x="46615" y="25243"/>
                </a:cubicBezTo>
                <a:cubicBezTo>
                  <a:pt x="47137" y="24513"/>
                  <a:pt x="47815" y="23939"/>
                  <a:pt x="48597" y="23522"/>
                </a:cubicBezTo>
                <a:close/>
                <a:moveTo>
                  <a:pt x="23332" y="0"/>
                </a:moveTo>
                <a:cubicBezTo>
                  <a:pt x="20107" y="0"/>
                  <a:pt x="16925" y="967"/>
                  <a:pt x="14228" y="2817"/>
                </a:cubicBezTo>
                <a:cubicBezTo>
                  <a:pt x="13144" y="1357"/>
                  <a:pt x="11423" y="492"/>
                  <a:pt x="9601" y="492"/>
                </a:cubicBezTo>
                <a:cubicBezTo>
                  <a:pt x="9406" y="492"/>
                  <a:pt x="9209" y="502"/>
                  <a:pt x="9012" y="523"/>
                </a:cubicBezTo>
                <a:cubicBezTo>
                  <a:pt x="6144" y="679"/>
                  <a:pt x="3588" y="2452"/>
                  <a:pt x="1919" y="4747"/>
                </a:cubicBezTo>
                <a:cubicBezTo>
                  <a:pt x="1085" y="5894"/>
                  <a:pt x="459" y="7146"/>
                  <a:pt x="94" y="8502"/>
                </a:cubicBezTo>
                <a:cubicBezTo>
                  <a:pt x="1" y="8751"/>
                  <a:pt x="205" y="8926"/>
                  <a:pt x="418" y="8926"/>
                </a:cubicBezTo>
                <a:cubicBezTo>
                  <a:pt x="562" y="8926"/>
                  <a:pt x="709" y="8847"/>
                  <a:pt x="772" y="8658"/>
                </a:cubicBezTo>
                <a:cubicBezTo>
                  <a:pt x="1659" y="6416"/>
                  <a:pt x="3171" y="4434"/>
                  <a:pt x="5101" y="3026"/>
                </a:cubicBezTo>
                <a:cubicBezTo>
                  <a:pt x="6379" y="2185"/>
                  <a:pt x="7982" y="1583"/>
                  <a:pt x="9547" y="1583"/>
                </a:cubicBezTo>
                <a:cubicBezTo>
                  <a:pt x="10409" y="1583"/>
                  <a:pt x="11259" y="1765"/>
                  <a:pt x="12037" y="2191"/>
                </a:cubicBezTo>
                <a:cubicBezTo>
                  <a:pt x="12559" y="2504"/>
                  <a:pt x="13028" y="2922"/>
                  <a:pt x="13445" y="3443"/>
                </a:cubicBezTo>
                <a:cubicBezTo>
                  <a:pt x="13132" y="3704"/>
                  <a:pt x="12820" y="3965"/>
                  <a:pt x="12559" y="4225"/>
                </a:cubicBezTo>
                <a:cubicBezTo>
                  <a:pt x="11672" y="4956"/>
                  <a:pt x="11098" y="5999"/>
                  <a:pt x="10942" y="7146"/>
                </a:cubicBezTo>
                <a:cubicBezTo>
                  <a:pt x="10733" y="8033"/>
                  <a:pt x="11255" y="8919"/>
                  <a:pt x="12089" y="9284"/>
                </a:cubicBezTo>
                <a:cubicBezTo>
                  <a:pt x="12264" y="9335"/>
                  <a:pt x="12435" y="9359"/>
                  <a:pt x="12602" y="9359"/>
                </a:cubicBezTo>
                <a:cubicBezTo>
                  <a:pt x="13634" y="9359"/>
                  <a:pt x="14502" y="8461"/>
                  <a:pt x="14906" y="7563"/>
                </a:cubicBezTo>
                <a:cubicBezTo>
                  <a:pt x="15323" y="6520"/>
                  <a:pt x="15375" y="5321"/>
                  <a:pt x="15010" y="4278"/>
                </a:cubicBezTo>
                <a:cubicBezTo>
                  <a:pt x="14906" y="4069"/>
                  <a:pt x="14854" y="3860"/>
                  <a:pt x="14749" y="3704"/>
                </a:cubicBezTo>
                <a:cubicBezTo>
                  <a:pt x="17286" y="1968"/>
                  <a:pt x="20240" y="1068"/>
                  <a:pt x="23256" y="1068"/>
                </a:cubicBezTo>
                <a:cubicBezTo>
                  <a:pt x="23774" y="1068"/>
                  <a:pt x="24295" y="1095"/>
                  <a:pt x="24815" y="1148"/>
                </a:cubicBezTo>
                <a:cubicBezTo>
                  <a:pt x="29039" y="1566"/>
                  <a:pt x="32794" y="3965"/>
                  <a:pt x="34933" y="7615"/>
                </a:cubicBezTo>
                <a:cubicBezTo>
                  <a:pt x="35976" y="9389"/>
                  <a:pt x="36654" y="11318"/>
                  <a:pt x="36915" y="13352"/>
                </a:cubicBezTo>
                <a:cubicBezTo>
                  <a:pt x="35141" y="14135"/>
                  <a:pt x="33681" y="15491"/>
                  <a:pt x="32794" y="17264"/>
                </a:cubicBezTo>
                <a:cubicBezTo>
                  <a:pt x="31960" y="18985"/>
                  <a:pt x="31647" y="22218"/>
                  <a:pt x="33994" y="23001"/>
                </a:cubicBezTo>
                <a:cubicBezTo>
                  <a:pt x="34247" y="23085"/>
                  <a:pt x="34485" y="23124"/>
                  <a:pt x="34710" y="23124"/>
                </a:cubicBezTo>
                <a:cubicBezTo>
                  <a:pt x="36846" y="23124"/>
                  <a:pt x="37727" y="19594"/>
                  <a:pt x="38010" y="17942"/>
                </a:cubicBezTo>
                <a:cubicBezTo>
                  <a:pt x="38218" y="16690"/>
                  <a:pt x="38271" y="15438"/>
                  <a:pt x="38166" y="14187"/>
                </a:cubicBezTo>
                <a:cubicBezTo>
                  <a:pt x="38985" y="13898"/>
                  <a:pt x="39834" y="13757"/>
                  <a:pt x="40676" y="13757"/>
                </a:cubicBezTo>
                <a:cubicBezTo>
                  <a:pt x="42568" y="13757"/>
                  <a:pt x="44425" y="14468"/>
                  <a:pt x="45833" y="15804"/>
                </a:cubicBezTo>
                <a:cubicBezTo>
                  <a:pt x="47397" y="17420"/>
                  <a:pt x="48388" y="19559"/>
                  <a:pt x="48597" y="21801"/>
                </a:cubicBezTo>
                <a:cubicBezTo>
                  <a:pt x="47971" y="22062"/>
                  <a:pt x="47397" y="22375"/>
                  <a:pt x="46876" y="22792"/>
                </a:cubicBezTo>
                <a:cubicBezTo>
                  <a:pt x="45885" y="23522"/>
                  <a:pt x="45051" y="24513"/>
                  <a:pt x="44581" y="25713"/>
                </a:cubicBezTo>
                <a:cubicBezTo>
                  <a:pt x="44060" y="26860"/>
                  <a:pt x="43799" y="28581"/>
                  <a:pt x="45051" y="29416"/>
                </a:cubicBezTo>
                <a:cubicBezTo>
                  <a:pt x="45351" y="29590"/>
                  <a:pt x="45671" y="29663"/>
                  <a:pt x="45993" y="29663"/>
                </a:cubicBezTo>
                <a:cubicBezTo>
                  <a:pt x="46731" y="29663"/>
                  <a:pt x="47478" y="29278"/>
                  <a:pt x="48023" y="28842"/>
                </a:cubicBezTo>
                <a:cubicBezTo>
                  <a:pt x="48962" y="27955"/>
                  <a:pt x="49588" y="26808"/>
                  <a:pt x="49797" y="25504"/>
                </a:cubicBezTo>
                <a:cubicBezTo>
                  <a:pt x="49953" y="24670"/>
                  <a:pt x="50057" y="23835"/>
                  <a:pt x="50057" y="23001"/>
                </a:cubicBezTo>
                <a:cubicBezTo>
                  <a:pt x="50529" y="22872"/>
                  <a:pt x="51037" y="22779"/>
                  <a:pt x="51550" y="22779"/>
                </a:cubicBezTo>
                <a:cubicBezTo>
                  <a:pt x="51661" y="22779"/>
                  <a:pt x="51772" y="22783"/>
                  <a:pt x="51883" y="22792"/>
                </a:cubicBezTo>
                <a:cubicBezTo>
                  <a:pt x="54073" y="23001"/>
                  <a:pt x="56003" y="24096"/>
                  <a:pt x="57359" y="25817"/>
                </a:cubicBezTo>
                <a:cubicBezTo>
                  <a:pt x="58819" y="27747"/>
                  <a:pt x="59549" y="30146"/>
                  <a:pt x="59445" y="32597"/>
                </a:cubicBezTo>
                <a:cubicBezTo>
                  <a:pt x="59393" y="33901"/>
                  <a:pt x="59236" y="35152"/>
                  <a:pt x="58976" y="36404"/>
                </a:cubicBezTo>
                <a:cubicBezTo>
                  <a:pt x="58882" y="36967"/>
                  <a:pt x="59314" y="37305"/>
                  <a:pt x="59742" y="37305"/>
                </a:cubicBezTo>
                <a:cubicBezTo>
                  <a:pt x="60027" y="37305"/>
                  <a:pt x="60311" y="37155"/>
                  <a:pt x="60436" y="36821"/>
                </a:cubicBezTo>
                <a:cubicBezTo>
                  <a:pt x="62261" y="31189"/>
                  <a:pt x="60332" y="23992"/>
                  <a:pt x="54386" y="21697"/>
                </a:cubicBezTo>
                <a:cubicBezTo>
                  <a:pt x="53506" y="21371"/>
                  <a:pt x="52565" y="21208"/>
                  <a:pt x="51626" y="21208"/>
                </a:cubicBezTo>
                <a:cubicBezTo>
                  <a:pt x="51063" y="21208"/>
                  <a:pt x="50501" y="21267"/>
                  <a:pt x="49953" y="21384"/>
                </a:cubicBezTo>
                <a:cubicBezTo>
                  <a:pt x="49797" y="20289"/>
                  <a:pt x="49484" y="19246"/>
                  <a:pt x="49066" y="18255"/>
                </a:cubicBezTo>
                <a:cubicBezTo>
                  <a:pt x="48128" y="16012"/>
                  <a:pt x="46407" y="14187"/>
                  <a:pt x="44216" y="13144"/>
                </a:cubicBezTo>
                <a:cubicBezTo>
                  <a:pt x="43119" y="12711"/>
                  <a:pt x="41959" y="12485"/>
                  <a:pt x="40796" y="12485"/>
                </a:cubicBezTo>
                <a:cubicBezTo>
                  <a:pt x="39858" y="12485"/>
                  <a:pt x="38918" y="12632"/>
                  <a:pt x="38010" y="12935"/>
                </a:cubicBezTo>
                <a:cubicBezTo>
                  <a:pt x="37905" y="12048"/>
                  <a:pt x="37645" y="11162"/>
                  <a:pt x="37384" y="10327"/>
                </a:cubicBezTo>
                <a:cubicBezTo>
                  <a:pt x="35819" y="5373"/>
                  <a:pt x="31803" y="1618"/>
                  <a:pt x="26745" y="366"/>
                </a:cubicBezTo>
                <a:cubicBezTo>
                  <a:pt x="25615" y="121"/>
                  <a:pt x="24470" y="0"/>
                  <a:pt x="2333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13"/>
          <p:cNvSpPr/>
          <p:nvPr/>
        </p:nvSpPr>
        <p:spPr>
          <a:xfrm>
            <a:off x="-452201" y="231600"/>
            <a:ext cx="1782279" cy="1627633"/>
          </a:xfrm>
          <a:custGeom>
            <a:avLst/>
            <a:gdLst/>
            <a:ahLst/>
            <a:cxnLst/>
            <a:rect l="l" t="t" r="r" b="b"/>
            <a:pathLst>
              <a:path w="56023" h="51162" extrusionOk="0">
                <a:moveTo>
                  <a:pt x="21414" y="1"/>
                </a:moveTo>
                <a:cubicBezTo>
                  <a:pt x="18345" y="1"/>
                  <a:pt x="15269" y="866"/>
                  <a:pt x="12328" y="2996"/>
                </a:cubicBezTo>
                <a:cubicBezTo>
                  <a:pt x="10159" y="4553"/>
                  <a:pt x="8653" y="6875"/>
                  <a:pt x="7351" y="9198"/>
                </a:cubicBezTo>
                <a:cubicBezTo>
                  <a:pt x="4339" y="14557"/>
                  <a:pt x="1" y="22393"/>
                  <a:pt x="1047" y="28697"/>
                </a:cubicBezTo>
                <a:cubicBezTo>
                  <a:pt x="1532" y="31504"/>
                  <a:pt x="3063" y="33980"/>
                  <a:pt x="4646" y="36354"/>
                </a:cubicBezTo>
                <a:cubicBezTo>
                  <a:pt x="9630" y="43769"/>
                  <a:pt x="15934" y="51161"/>
                  <a:pt x="25390" y="51161"/>
                </a:cubicBezTo>
                <a:cubicBezTo>
                  <a:pt x="25860" y="51161"/>
                  <a:pt x="26339" y="51143"/>
                  <a:pt x="26825" y="51106"/>
                </a:cubicBezTo>
                <a:cubicBezTo>
                  <a:pt x="32006" y="50723"/>
                  <a:pt x="36881" y="48553"/>
                  <a:pt x="41424" y="46052"/>
                </a:cubicBezTo>
                <a:cubicBezTo>
                  <a:pt x="47447" y="42709"/>
                  <a:pt x="54312" y="37808"/>
                  <a:pt x="55104" y="30407"/>
                </a:cubicBezTo>
                <a:cubicBezTo>
                  <a:pt x="56022" y="21729"/>
                  <a:pt x="46911" y="13817"/>
                  <a:pt x="40862" y="8942"/>
                </a:cubicBezTo>
                <a:cubicBezTo>
                  <a:pt x="36651" y="5522"/>
                  <a:pt x="31495" y="2000"/>
                  <a:pt x="26085" y="622"/>
                </a:cubicBezTo>
                <a:cubicBezTo>
                  <a:pt x="24542" y="226"/>
                  <a:pt x="22979" y="1"/>
                  <a:pt x="2141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2" hasCustomPrompt="1"/>
          </p:nvPr>
        </p:nvSpPr>
        <p:spPr>
          <a:xfrm>
            <a:off x="1069600" y="23060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3"/>
          </p:nvPr>
        </p:nvSpPr>
        <p:spPr>
          <a:xfrm>
            <a:off x="1069600" y="32336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"/>
          </p:nvPr>
        </p:nvSpPr>
        <p:spPr>
          <a:xfrm>
            <a:off x="1069600" y="37817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4" hasCustomPrompt="1"/>
          </p:nvPr>
        </p:nvSpPr>
        <p:spPr>
          <a:xfrm>
            <a:off x="4524800" y="30172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5"/>
          </p:nvPr>
        </p:nvSpPr>
        <p:spPr>
          <a:xfrm>
            <a:off x="4524800" y="39448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6"/>
          </p:nvPr>
        </p:nvSpPr>
        <p:spPr>
          <a:xfrm>
            <a:off x="4524800" y="44929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7" hasCustomPrompt="1"/>
          </p:nvPr>
        </p:nvSpPr>
        <p:spPr>
          <a:xfrm>
            <a:off x="7980000" y="23060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8"/>
          </p:nvPr>
        </p:nvSpPr>
        <p:spPr>
          <a:xfrm>
            <a:off x="7980000" y="32336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9"/>
          </p:nvPr>
        </p:nvSpPr>
        <p:spPr>
          <a:xfrm>
            <a:off x="7980000" y="37817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044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150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5"/>
          <p:cNvSpPr txBox="1">
            <a:spLocks noGrp="1"/>
          </p:cNvSpPr>
          <p:nvPr>
            <p:ph type="title"/>
          </p:nvPr>
        </p:nvSpPr>
        <p:spPr>
          <a:xfrm>
            <a:off x="1031771" y="3673608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5"/>
          <p:cNvSpPr txBox="1">
            <a:spLocks noGrp="1"/>
          </p:cNvSpPr>
          <p:nvPr>
            <p:ph type="subTitle" idx="1"/>
          </p:nvPr>
        </p:nvSpPr>
        <p:spPr>
          <a:xfrm>
            <a:off x="1031771" y="4220631"/>
            <a:ext cx="3142400" cy="12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5"/>
          <p:cNvSpPr txBox="1">
            <a:spLocks noGrp="1"/>
          </p:cNvSpPr>
          <p:nvPr>
            <p:ph type="title" idx="2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5"/>
          <p:cNvSpPr txBox="1">
            <a:spLocks noGrp="1"/>
          </p:cNvSpPr>
          <p:nvPr>
            <p:ph type="title" idx="3"/>
          </p:nvPr>
        </p:nvSpPr>
        <p:spPr>
          <a:xfrm>
            <a:off x="4524784" y="3673608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5"/>
          <p:cNvSpPr txBox="1">
            <a:spLocks noGrp="1"/>
          </p:cNvSpPr>
          <p:nvPr>
            <p:ph type="subTitle" idx="4"/>
          </p:nvPr>
        </p:nvSpPr>
        <p:spPr>
          <a:xfrm>
            <a:off x="4524784" y="4220631"/>
            <a:ext cx="3142400" cy="12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5"/>
          <p:cNvSpPr txBox="1">
            <a:spLocks noGrp="1"/>
          </p:cNvSpPr>
          <p:nvPr>
            <p:ph type="title" idx="5"/>
          </p:nvPr>
        </p:nvSpPr>
        <p:spPr>
          <a:xfrm>
            <a:off x="8017833" y="3673608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5"/>
          <p:cNvSpPr txBox="1">
            <a:spLocks noGrp="1"/>
          </p:cNvSpPr>
          <p:nvPr>
            <p:ph type="subTitle" idx="6"/>
          </p:nvPr>
        </p:nvSpPr>
        <p:spPr>
          <a:xfrm>
            <a:off x="8017833" y="4220631"/>
            <a:ext cx="3142400" cy="12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5"/>
          <p:cNvSpPr/>
          <p:nvPr/>
        </p:nvSpPr>
        <p:spPr>
          <a:xfrm>
            <a:off x="10540801" y="4915900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15"/>
          <p:cNvSpPr/>
          <p:nvPr/>
        </p:nvSpPr>
        <p:spPr>
          <a:xfrm>
            <a:off x="10383668" y="6083400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5"/>
          <p:cNvSpPr/>
          <p:nvPr/>
        </p:nvSpPr>
        <p:spPr>
          <a:xfrm>
            <a:off x="-631666" y="1710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15"/>
          <p:cNvSpPr/>
          <p:nvPr/>
        </p:nvSpPr>
        <p:spPr>
          <a:xfrm>
            <a:off x="655433" y="999467"/>
            <a:ext cx="763200" cy="788667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615709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341466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761273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89211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990219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309115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086652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101055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447066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77557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791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547919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518628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999191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40850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35106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54683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359069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3"/>
          <p:cNvSpPr txBox="1">
            <a:spLocks noGrp="1"/>
          </p:cNvSpPr>
          <p:nvPr>
            <p:ph type="title"/>
          </p:nvPr>
        </p:nvSpPr>
        <p:spPr>
          <a:xfrm>
            <a:off x="3295333" y="4320333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3" name="Google Shape;213;p23"/>
          <p:cNvSpPr txBox="1">
            <a:spLocks noGrp="1"/>
          </p:cNvSpPr>
          <p:nvPr>
            <p:ph type="title" idx="2" hasCustomPrompt="1"/>
          </p:nvPr>
        </p:nvSpPr>
        <p:spPr>
          <a:xfrm>
            <a:off x="4465433" y="14939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4" name="Google Shape;214;p23"/>
          <p:cNvSpPr txBox="1">
            <a:spLocks noGrp="1"/>
          </p:cNvSpPr>
          <p:nvPr>
            <p:ph type="subTitle" idx="1"/>
          </p:nvPr>
        </p:nvSpPr>
        <p:spPr>
          <a:xfrm>
            <a:off x="3295441" y="5442733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15" name="Google Shape;215;p23"/>
          <p:cNvSpPr/>
          <p:nvPr/>
        </p:nvSpPr>
        <p:spPr>
          <a:xfrm rot="10800000">
            <a:off x="613800" y="853865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23"/>
          <p:cNvSpPr/>
          <p:nvPr/>
        </p:nvSpPr>
        <p:spPr>
          <a:xfrm rot="5021411">
            <a:off x="644566" y="4998177"/>
            <a:ext cx="2245905" cy="2073145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23"/>
          <p:cNvSpPr/>
          <p:nvPr/>
        </p:nvSpPr>
        <p:spPr>
          <a:xfrm rot="7587649">
            <a:off x="1945188" y="5111138"/>
            <a:ext cx="763235" cy="788703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23"/>
          <p:cNvSpPr/>
          <p:nvPr/>
        </p:nvSpPr>
        <p:spPr>
          <a:xfrm rot="10800000">
            <a:off x="1445132" y="622266"/>
            <a:ext cx="2075400" cy="1243533"/>
          </a:xfrm>
          <a:custGeom>
            <a:avLst/>
            <a:gdLst/>
            <a:ahLst/>
            <a:cxnLst/>
            <a:rect l="l" t="t" r="r" b="b"/>
            <a:pathLst>
              <a:path w="62262" h="37306" extrusionOk="0">
                <a:moveTo>
                  <a:pt x="13967" y="4330"/>
                </a:moveTo>
                <a:cubicBezTo>
                  <a:pt x="14436" y="5321"/>
                  <a:pt x="14488" y="6468"/>
                  <a:pt x="13967" y="7459"/>
                </a:cubicBezTo>
                <a:cubicBezTo>
                  <a:pt x="13712" y="7884"/>
                  <a:pt x="13215" y="8377"/>
                  <a:pt x="12674" y="8377"/>
                </a:cubicBezTo>
                <a:cubicBezTo>
                  <a:pt x="12550" y="8377"/>
                  <a:pt x="12424" y="8352"/>
                  <a:pt x="12298" y="8293"/>
                </a:cubicBezTo>
                <a:cubicBezTo>
                  <a:pt x="11933" y="8085"/>
                  <a:pt x="11776" y="7615"/>
                  <a:pt x="11933" y="7198"/>
                </a:cubicBezTo>
                <a:cubicBezTo>
                  <a:pt x="12142" y="6259"/>
                  <a:pt x="12663" y="5373"/>
                  <a:pt x="13393" y="4799"/>
                </a:cubicBezTo>
                <a:cubicBezTo>
                  <a:pt x="13602" y="4643"/>
                  <a:pt x="13758" y="4486"/>
                  <a:pt x="13967" y="4330"/>
                </a:cubicBezTo>
                <a:close/>
                <a:moveTo>
                  <a:pt x="37019" y="14656"/>
                </a:moveTo>
                <a:lnTo>
                  <a:pt x="37019" y="14656"/>
                </a:lnTo>
                <a:cubicBezTo>
                  <a:pt x="37123" y="16273"/>
                  <a:pt x="36915" y="17890"/>
                  <a:pt x="36393" y="19402"/>
                </a:cubicBezTo>
                <a:cubicBezTo>
                  <a:pt x="36190" y="20163"/>
                  <a:pt x="35642" y="21910"/>
                  <a:pt x="34605" y="21910"/>
                </a:cubicBezTo>
                <a:cubicBezTo>
                  <a:pt x="34576" y="21910"/>
                  <a:pt x="34546" y="21908"/>
                  <a:pt x="34515" y="21905"/>
                </a:cubicBezTo>
                <a:cubicBezTo>
                  <a:pt x="33681" y="21749"/>
                  <a:pt x="33368" y="20497"/>
                  <a:pt x="33368" y="19819"/>
                </a:cubicBezTo>
                <a:cubicBezTo>
                  <a:pt x="33368" y="18046"/>
                  <a:pt x="34568" y="16377"/>
                  <a:pt x="35871" y="15386"/>
                </a:cubicBezTo>
                <a:cubicBezTo>
                  <a:pt x="36237" y="15126"/>
                  <a:pt x="36654" y="14865"/>
                  <a:pt x="37019" y="14656"/>
                </a:cubicBezTo>
                <a:close/>
                <a:moveTo>
                  <a:pt x="48597" y="23522"/>
                </a:moveTo>
                <a:lnTo>
                  <a:pt x="48597" y="23522"/>
                </a:lnTo>
                <a:cubicBezTo>
                  <a:pt x="48493" y="24617"/>
                  <a:pt x="48232" y="25661"/>
                  <a:pt x="47815" y="26599"/>
                </a:cubicBezTo>
                <a:lnTo>
                  <a:pt x="47763" y="26599"/>
                </a:lnTo>
                <a:cubicBezTo>
                  <a:pt x="47580" y="26964"/>
                  <a:pt x="46801" y="28084"/>
                  <a:pt x="46190" y="28084"/>
                </a:cubicBezTo>
                <a:cubicBezTo>
                  <a:pt x="46102" y="28084"/>
                  <a:pt x="46016" y="28060"/>
                  <a:pt x="45937" y="28007"/>
                </a:cubicBezTo>
                <a:cubicBezTo>
                  <a:pt x="45155" y="27590"/>
                  <a:pt x="46302" y="25713"/>
                  <a:pt x="46615" y="25243"/>
                </a:cubicBezTo>
                <a:cubicBezTo>
                  <a:pt x="47137" y="24513"/>
                  <a:pt x="47815" y="23939"/>
                  <a:pt x="48597" y="23522"/>
                </a:cubicBezTo>
                <a:close/>
                <a:moveTo>
                  <a:pt x="23332" y="0"/>
                </a:moveTo>
                <a:cubicBezTo>
                  <a:pt x="20107" y="0"/>
                  <a:pt x="16925" y="967"/>
                  <a:pt x="14228" y="2817"/>
                </a:cubicBezTo>
                <a:cubicBezTo>
                  <a:pt x="13144" y="1357"/>
                  <a:pt x="11423" y="492"/>
                  <a:pt x="9601" y="492"/>
                </a:cubicBezTo>
                <a:cubicBezTo>
                  <a:pt x="9406" y="492"/>
                  <a:pt x="9209" y="502"/>
                  <a:pt x="9012" y="523"/>
                </a:cubicBezTo>
                <a:cubicBezTo>
                  <a:pt x="6144" y="679"/>
                  <a:pt x="3588" y="2452"/>
                  <a:pt x="1919" y="4747"/>
                </a:cubicBezTo>
                <a:cubicBezTo>
                  <a:pt x="1085" y="5894"/>
                  <a:pt x="459" y="7146"/>
                  <a:pt x="94" y="8502"/>
                </a:cubicBezTo>
                <a:cubicBezTo>
                  <a:pt x="1" y="8751"/>
                  <a:pt x="205" y="8926"/>
                  <a:pt x="418" y="8926"/>
                </a:cubicBezTo>
                <a:cubicBezTo>
                  <a:pt x="562" y="8926"/>
                  <a:pt x="709" y="8847"/>
                  <a:pt x="772" y="8658"/>
                </a:cubicBezTo>
                <a:cubicBezTo>
                  <a:pt x="1659" y="6416"/>
                  <a:pt x="3171" y="4434"/>
                  <a:pt x="5101" y="3026"/>
                </a:cubicBezTo>
                <a:cubicBezTo>
                  <a:pt x="6379" y="2185"/>
                  <a:pt x="7982" y="1583"/>
                  <a:pt x="9547" y="1583"/>
                </a:cubicBezTo>
                <a:cubicBezTo>
                  <a:pt x="10409" y="1583"/>
                  <a:pt x="11259" y="1765"/>
                  <a:pt x="12037" y="2191"/>
                </a:cubicBezTo>
                <a:cubicBezTo>
                  <a:pt x="12559" y="2504"/>
                  <a:pt x="13028" y="2922"/>
                  <a:pt x="13445" y="3443"/>
                </a:cubicBezTo>
                <a:cubicBezTo>
                  <a:pt x="13132" y="3704"/>
                  <a:pt x="12820" y="3965"/>
                  <a:pt x="12559" y="4225"/>
                </a:cubicBezTo>
                <a:cubicBezTo>
                  <a:pt x="11672" y="4956"/>
                  <a:pt x="11098" y="5999"/>
                  <a:pt x="10942" y="7146"/>
                </a:cubicBezTo>
                <a:cubicBezTo>
                  <a:pt x="10733" y="8033"/>
                  <a:pt x="11255" y="8919"/>
                  <a:pt x="12089" y="9284"/>
                </a:cubicBezTo>
                <a:cubicBezTo>
                  <a:pt x="12264" y="9335"/>
                  <a:pt x="12435" y="9359"/>
                  <a:pt x="12602" y="9359"/>
                </a:cubicBezTo>
                <a:cubicBezTo>
                  <a:pt x="13634" y="9359"/>
                  <a:pt x="14502" y="8461"/>
                  <a:pt x="14906" y="7563"/>
                </a:cubicBezTo>
                <a:cubicBezTo>
                  <a:pt x="15323" y="6520"/>
                  <a:pt x="15375" y="5321"/>
                  <a:pt x="15010" y="4278"/>
                </a:cubicBezTo>
                <a:cubicBezTo>
                  <a:pt x="14906" y="4069"/>
                  <a:pt x="14854" y="3860"/>
                  <a:pt x="14749" y="3704"/>
                </a:cubicBezTo>
                <a:cubicBezTo>
                  <a:pt x="17286" y="1968"/>
                  <a:pt x="20240" y="1068"/>
                  <a:pt x="23256" y="1068"/>
                </a:cubicBezTo>
                <a:cubicBezTo>
                  <a:pt x="23774" y="1068"/>
                  <a:pt x="24295" y="1095"/>
                  <a:pt x="24815" y="1148"/>
                </a:cubicBezTo>
                <a:cubicBezTo>
                  <a:pt x="29039" y="1566"/>
                  <a:pt x="32794" y="3965"/>
                  <a:pt x="34933" y="7615"/>
                </a:cubicBezTo>
                <a:cubicBezTo>
                  <a:pt x="35976" y="9389"/>
                  <a:pt x="36654" y="11318"/>
                  <a:pt x="36915" y="13352"/>
                </a:cubicBezTo>
                <a:cubicBezTo>
                  <a:pt x="35141" y="14135"/>
                  <a:pt x="33681" y="15491"/>
                  <a:pt x="32794" y="17264"/>
                </a:cubicBezTo>
                <a:cubicBezTo>
                  <a:pt x="31960" y="18985"/>
                  <a:pt x="31647" y="22218"/>
                  <a:pt x="33994" y="23001"/>
                </a:cubicBezTo>
                <a:cubicBezTo>
                  <a:pt x="34247" y="23085"/>
                  <a:pt x="34485" y="23124"/>
                  <a:pt x="34710" y="23124"/>
                </a:cubicBezTo>
                <a:cubicBezTo>
                  <a:pt x="36846" y="23124"/>
                  <a:pt x="37727" y="19594"/>
                  <a:pt x="38010" y="17942"/>
                </a:cubicBezTo>
                <a:cubicBezTo>
                  <a:pt x="38218" y="16690"/>
                  <a:pt x="38271" y="15438"/>
                  <a:pt x="38166" y="14187"/>
                </a:cubicBezTo>
                <a:cubicBezTo>
                  <a:pt x="38985" y="13898"/>
                  <a:pt x="39834" y="13757"/>
                  <a:pt x="40676" y="13757"/>
                </a:cubicBezTo>
                <a:cubicBezTo>
                  <a:pt x="42568" y="13757"/>
                  <a:pt x="44425" y="14468"/>
                  <a:pt x="45833" y="15804"/>
                </a:cubicBezTo>
                <a:cubicBezTo>
                  <a:pt x="47397" y="17420"/>
                  <a:pt x="48388" y="19559"/>
                  <a:pt x="48597" y="21801"/>
                </a:cubicBezTo>
                <a:cubicBezTo>
                  <a:pt x="47971" y="22062"/>
                  <a:pt x="47397" y="22375"/>
                  <a:pt x="46876" y="22792"/>
                </a:cubicBezTo>
                <a:cubicBezTo>
                  <a:pt x="45885" y="23522"/>
                  <a:pt x="45051" y="24513"/>
                  <a:pt x="44581" y="25713"/>
                </a:cubicBezTo>
                <a:cubicBezTo>
                  <a:pt x="44060" y="26860"/>
                  <a:pt x="43799" y="28581"/>
                  <a:pt x="45051" y="29416"/>
                </a:cubicBezTo>
                <a:cubicBezTo>
                  <a:pt x="45351" y="29590"/>
                  <a:pt x="45671" y="29663"/>
                  <a:pt x="45993" y="29663"/>
                </a:cubicBezTo>
                <a:cubicBezTo>
                  <a:pt x="46731" y="29663"/>
                  <a:pt x="47478" y="29278"/>
                  <a:pt x="48023" y="28842"/>
                </a:cubicBezTo>
                <a:cubicBezTo>
                  <a:pt x="48962" y="27955"/>
                  <a:pt x="49588" y="26808"/>
                  <a:pt x="49797" y="25504"/>
                </a:cubicBezTo>
                <a:cubicBezTo>
                  <a:pt x="49953" y="24670"/>
                  <a:pt x="50057" y="23835"/>
                  <a:pt x="50057" y="23001"/>
                </a:cubicBezTo>
                <a:cubicBezTo>
                  <a:pt x="50529" y="22872"/>
                  <a:pt x="51037" y="22779"/>
                  <a:pt x="51550" y="22779"/>
                </a:cubicBezTo>
                <a:cubicBezTo>
                  <a:pt x="51661" y="22779"/>
                  <a:pt x="51772" y="22783"/>
                  <a:pt x="51883" y="22792"/>
                </a:cubicBezTo>
                <a:cubicBezTo>
                  <a:pt x="54073" y="23001"/>
                  <a:pt x="56003" y="24096"/>
                  <a:pt x="57359" y="25817"/>
                </a:cubicBezTo>
                <a:cubicBezTo>
                  <a:pt x="58819" y="27747"/>
                  <a:pt x="59549" y="30146"/>
                  <a:pt x="59445" y="32597"/>
                </a:cubicBezTo>
                <a:cubicBezTo>
                  <a:pt x="59393" y="33901"/>
                  <a:pt x="59236" y="35152"/>
                  <a:pt x="58976" y="36404"/>
                </a:cubicBezTo>
                <a:cubicBezTo>
                  <a:pt x="58882" y="36967"/>
                  <a:pt x="59314" y="37305"/>
                  <a:pt x="59742" y="37305"/>
                </a:cubicBezTo>
                <a:cubicBezTo>
                  <a:pt x="60027" y="37305"/>
                  <a:pt x="60311" y="37155"/>
                  <a:pt x="60436" y="36821"/>
                </a:cubicBezTo>
                <a:cubicBezTo>
                  <a:pt x="62261" y="31189"/>
                  <a:pt x="60332" y="23992"/>
                  <a:pt x="54386" y="21697"/>
                </a:cubicBezTo>
                <a:cubicBezTo>
                  <a:pt x="53506" y="21371"/>
                  <a:pt x="52565" y="21208"/>
                  <a:pt x="51626" y="21208"/>
                </a:cubicBezTo>
                <a:cubicBezTo>
                  <a:pt x="51063" y="21208"/>
                  <a:pt x="50501" y="21267"/>
                  <a:pt x="49953" y="21384"/>
                </a:cubicBezTo>
                <a:cubicBezTo>
                  <a:pt x="49797" y="20289"/>
                  <a:pt x="49484" y="19246"/>
                  <a:pt x="49066" y="18255"/>
                </a:cubicBezTo>
                <a:cubicBezTo>
                  <a:pt x="48128" y="16012"/>
                  <a:pt x="46407" y="14187"/>
                  <a:pt x="44216" y="13144"/>
                </a:cubicBezTo>
                <a:cubicBezTo>
                  <a:pt x="43119" y="12711"/>
                  <a:pt x="41959" y="12485"/>
                  <a:pt x="40796" y="12485"/>
                </a:cubicBezTo>
                <a:cubicBezTo>
                  <a:pt x="39858" y="12485"/>
                  <a:pt x="38918" y="12632"/>
                  <a:pt x="38010" y="12935"/>
                </a:cubicBezTo>
                <a:cubicBezTo>
                  <a:pt x="37905" y="12048"/>
                  <a:pt x="37645" y="11162"/>
                  <a:pt x="37384" y="10327"/>
                </a:cubicBezTo>
                <a:cubicBezTo>
                  <a:pt x="35819" y="5373"/>
                  <a:pt x="31803" y="1618"/>
                  <a:pt x="26745" y="366"/>
                </a:cubicBezTo>
                <a:cubicBezTo>
                  <a:pt x="25615" y="121"/>
                  <a:pt x="24470" y="0"/>
                  <a:pt x="2333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23"/>
          <p:cNvSpPr/>
          <p:nvPr/>
        </p:nvSpPr>
        <p:spPr>
          <a:xfrm rot="10800000" flipH="1">
            <a:off x="9708068" y="3920276"/>
            <a:ext cx="2246233" cy="1495291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23"/>
          <p:cNvSpPr/>
          <p:nvPr/>
        </p:nvSpPr>
        <p:spPr>
          <a:xfrm rot="10800000">
            <a:off x="9009973" y="-260333"/>
            <a:ext cx="1782279" cy="1627633"/>
          </a:xfrm>
          <a:custGeom>
            <a:avLst/>
            <a:gdLst/>
            <a:ahLst/>
            <a:cxnLst/>
            <a:rect l="l" t="t" r="r" b="b"/>
            <a:pathLst>
              <a:path w="56023" h="51162" extrusionOk="0">
                <a:moveTo>
                  <a:pt x="21414" y="1"/>
                </a:moveTo>
                <a:cubicBezTo>
                  <a:pt x="18345" y="1"/>
                  <a:pt x="15269" y="866"/>
                  <a:pt x="12328" y="2996"/>
                </a:cubicBezTo>
                <a:cubicBezTo>
                  <a:pt x="10159" y="4553"/>
                  <a:pt x="8653" y="6875"/>
                  <a:pt x="7351" y="9198"/>
                </a:cubicBezTo>
                <a:cubicBezTo>
                  <a:pt x="4339" y="14557"/>
                  <a:pt x="1" y="22393"/>
                  <a:pt x="1047" y="28697"/>
                </a:cubicBezTo>
                <a:cubicBezTo>
                  <a:pt x="1532" y="31504"/>
                  <a:pt x="3063" y="33980"/>
                  <a:pt x="4646" y="36354"/>
                </a:cubicBezTo>
                <a:cubicBezTo>
                  <a:pt x="9630" y="43769"/>
                  <a:pt x="15934" y="51161"/>
                  <a:pt x="25390" y="51161"/>
                </a:cubicBezTo>
                <a:cubicBezTo>
                  <a:pt x="25860" y="51161"/>
                  <a:pt x="26339" y="51143"/>
                  <a:pt x="26825" y="51106"/>
                </a:cubicBezTo>
                <a:cubicBezTo>
                  <a:pt x="32006" y="50723"/>
                  <a:pt x="36881" y="48553"/>
                  <a:pt x="41424" y="46052"/>
                </a:cubicBezTo>
                <a:cubicBezTo>
                  <a:pt x="47447" y="42709"/>
                  <a:pt x="54312" y="37808"/>
                  <a:pt x="55104" y="30407"/>
                </a:cubicBezTo>
                <a:cubicBezTo>
                  <a:pt x="56022" y="21729"/>
                  <a:pt x="46911" y="13817"/>
                  <a:pt x="40862" y="8942"/>
                </a:cubicBezTo>
                <a:cubicBezTo>
                  <a:pt x="36651" y="5522"/>
                  <a:pt x="31495" y="2000"/>
                  <a:pt x="26085" y="622"/>
                </a:cubicBezTo>
                <a:cubicBezTo>
                  <a:pt x="24542" y="226"/>
                  <a:pt x="22979" y="1"/>
                  <a:pt x="2141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3"/>
          <p:cNvSpPr/>
          <p:nvPr/>
        </p:nvSpPr>
        <p:spPr>
          <a:xfrm rot="10800000">
            <a:off x="9554466" y="4013732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826612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1653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6"/>
          <p:cNvSpPr/>
          <p:nvPr/>
        </p:nvSpPr>
        <p:spPr>
          <a:xfrm>
            <a:off x="294567" y="4629668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26"/>
          <p:cNvSpPr/>
          <p:nvPr/>
        </p:nvSpPr>
        <p:spPr>
          <a:xfrm>
            <a:off x="783118" y="465750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26"/>
          <p:cNvSpPr/>
          <p:nvPr/>
        </p:nvSpPr>
        <p:spPr>
          <a:xfrm>
            <a:off x="910618" y="3464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26"/>
          <p:cNvSpPr/>
          <p:nvPr/>
        </p:nvSpPr>
        <p:spPr>
          <a:xfrm>
            <a:off x="9546800" y="48664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26"/>
          <p:cNvSpPr/>
          <p:nvPr/>
        </p:nvSpPr>
        <p:spPr>
          <a:xfrm>
            <a:off x="10785301" y="456951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6"/>
          <p:cNvSpPr/>
          <p:nvPr/>
        </p:nvSpPr>
        <p:spPr>
          <a:xfrm>
            <a:off x="8445967" y="3987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6"/>
          <p:cNvSpPr/>
          <p:nvPr/>
        </p:nvSpPr>
        <p:spPr>
          <a:xfrm>
            <a:off x="1252567" y="10513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94079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861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7"/>
          <p:cNvSpPr/>
          <p:nvPr/>
        </p:nvSpPr>
        <p:spPr>
          <a:xfrm>
            <a:off x="10194651" y="456057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7"/>
          <p:cNvSpPr/>
          <p:nvPr/>
        </p:nvSpPr>
        <p:spPr>
          <a:xfrm>
            <a:off x="9878334" y="75057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7"/>
          <p:cNvSpPr/>
          <p:nvPr/>
        </p:nvSpPr>
        <p:spPr>
          <a:xfrm>
            <a:off x="-231285" y="5170199"/>
            <a:ext cx="2688751" cy="1959315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7"/>
          <p:cNvSpPr/>
          <p:nvPr/>
        </p:nvSpPr>
        <p:spPr>
          <a:xfrm>
            <a:off x="852068" y="537055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27"/>
          <p:cNvSpPr/>
          <p:nvPr/>
        </p:nvSpPr>
        <p:spPr>
          <a:xfrm>
            <a:off x="9991452" y="489107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27"/>
          <p:cNvSpPr/>
          <p:nvPr/>
        </p:nvSpPr>
        <p:spPr>
          <a:xfrm rot="6923174" flipH="1">
            <a:off x="-221947" y="649867"/>
            <a:ext cx="2397332" cy="1689995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27"/>
          <p:cNvSpPr/>
          <p:nvPr/>
        </p:nvSpPr>
        <p:spPr>
          <a:xfrm rot="10800000" flipH="1">
            <a:off x="9505652" y="5308117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26651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"/>
          <p:cNvSpPr/>
          <p:nvPr/>
        </p:nvSpPr>
        <p:spPr>
          <a:xfrm>
            <a:off x="8587934" y="4937333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28"/>
          <p:cNvSpPr/>
          <p:nvPr/>
        </p:nvSpPr>
        <p:spPr>
          <a:xfrm>
            <a:off x="9443634" y="4487400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28"/>
          <p:cNvSpPr/>
          <p:nvPr/>
        </p:nvSpPr>
        <p:spPr>
          <a:xfrm>
            <a:off x="9517001" y="223550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28"/>
          <p:cNvSpPr/>
          <p:nvPr/>
        </p:nvSpPr>
        <p:spPr>
          <a:xfrm>
            <a:off x="10415933" y="1134317"/>
            <a:ext cx="763200" cy="788667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28"/>
          <p:cNvSpPr/>
          <p:nvPr/>
        </p:nvSpPr>
        <p:spPr>
          <a:xfrm rot="10800000" flipH="1">
            <a:off x="7270768" y="2532243"/>
            <a:ext cx="2246233" cy="1495291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" name="Google Shape;254;p28"/>
          <p:cNvSpPr/>
          <p:nvPr/>
        </p:nvSpPr>
        <p:spPr>
          <a:xfrm rot="10800000">
            <a:off x="7117166" y="2625699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9323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063" y="235037"/>
            <a:ext cx="1454063" cy="14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30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55588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205740" y="298450"/>
            <a:ext cx="11781155" cy="6431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2422D3-25E6-4ACB-8411-748F9C4F672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592" y="0"/>
            <a:ext cx="989474" cy="98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9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1731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0BF5EC8F-8082-4C8C-BCBB-5B73D8B1ABB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516" y="265044"/>
            <a:ext cx="1271082" cy="12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880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●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○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■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●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○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■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●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○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■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37610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  <p:sldLayoutId id="2147483743" r:id="rId31"/>
    <p:sldLayoutId id="2147483744" r:id="rId32"/>
    <p:sldLayoutId id="2147483745" r:id="rId33"/>
    <p:sldLayoutId id="2147483746" r:id="rId34"/>
    <p:sldLayoutId id="2147483747" r:id="rId35"/>
    <p:sldLayoutId id="2147483748" r:id="rId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pos="5311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Relationship Id="rId1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Relationship Id="rId1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52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png"/><Relationship Id="rId11" Type="http://schemas.openxmlformats.org/officeDocument/2006/relationships/image" Target="../media/image50.png"/><Relationship Id="rId5" Type="http://schemas.openxmlformats.org/officeDocument/2006/relationships/image" Target="../media/image32.png"/><Relationship Id="rId10" Type="http://schemas.openxmlformats.org/officeDocument/2006/relationships/image" Target="../media/image49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" y="-31750"/>
            <a:ext cx="12222480" cy="6920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A4B728-183A-400E-B702-162C142EA0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286438" y="-866660"/>
            <a:ext cx="13549516" cy="76475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76575A-4292-4419-AEC0-9BC89FD02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8472" y="2791849"/>
            <a:ext cx="7559695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B71B2C-0B87-424F-9E31-974837FD4A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491" y="687610"/>
            <a:ext cx="3194581" cy="1072989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65FA76D8-1AFE-4594-BB04-1B2B9251347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587" y="3831815"/>
            <a:ext cx="3548653" cy="35486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6BC2AD-3294-4EE6-A25E-75131341AD2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300" y="3428682"/>
            <a:ext cx="3857356" cy="3857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9A5856-1BA5-43CD-ADD6-4ACE84D814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6363" y="3651460"/>
            <a:ext cx="8071804" cy="14387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C10A76-B744-F4F1-7D57-E158B725B607}"/>
              </a:ext>
            </a:extLst>
          </p:cNvPr>
          <p:cNvSpPr/>
          <p:nvPr/>
        </p:nvSpPr>
        <p:spPr>
          <a:xfrm>
            <a:off x="-1408176" y="0"/>
            <a:ext cx="1121738" cy="10241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90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9435" y="2208579"/>
            <a:ext cx="4424302" cy="595577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32" y="284171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59926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24AF61C9-F434-45EA-BA4C-352653BCA4C3}"/>
              </a:ext>
            </a:extLst>
          </p:cNvPr>
          <p:cNvGrpSpPr/>
          <p:nvPr/>
        </p:nvGrpSpPr>
        <p:grpSpPr>
          <a:xfrm>
            <a:off x="386446" y="2024456"/>
            <a:ext cx="5160471" cy="1431252"/>
            <a:chOff x="4144021" y="1484380"/>
            <a:chExt cx="7574794" cy="484022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F389D48-48E2-4285-ACBE-34DBC76DDF16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48" name="Rectangle: Diagonal Corners Rounded 4">
                <a:extLst>
                  <a:ext uri="{FF2B5EF4-FFF2-40B4-BE49-F238E27FC236}">
                    <a16:creationId xmlns:a16="http://schemas.microsoft.com/office/drawing/2014/main" id="{7D9EA76E-0838-4A7F-AB52-CAC156144FFD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Rectangle: Diagonal Corners Rounded 30">
                <a:extLst>
                  <a:ext uri="{FF2B5EF4-FFF2-40B4-BE49-F238E27FC236}">
                    <a16:creationId xmlns:a16="http://schemas.microsoft.com/office/drawing/2014/main" id="{C0684ED7-CDAD-4E87-8006-23DDB7F2953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67D2F32-CE96-46A2-B36A-DFF4CCE2BCCF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47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a.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Ngân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rằng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món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Nam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sang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món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C217F6B-2366-45D9-B614-3EE321070733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1A31ADB-7CB8-4F3D-94CB-F5ECB8485F3C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57200" indent="-457200" defTabSz="914126">
                <a:buFont typeface="Arial" panose="020B0604020202020204" pitchFamily="34" charset="0"/>
                <a:buChar char="•"/>
              </a:pP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 a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just" defTabSz="914126"/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V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ì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món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thống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tộc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trân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52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B9988CEF-60CD-469A-8347-55958D806E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277CF95-3472-FF4E-BB94-7D278C5EE074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41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B3121EC-2F0A-4CBA-9B99-82190B5A3E94}"/>
              </a:ext>
            </a:extLst>
          </p:cNvPr>
          <p:cNvGrpSpPr/>
          <p:nvPr/>
        </p:nvGrpSpPr>
        <p:grpSpPr>
          <a:xfrm>
            <a:off x="386446" y="2131430"/>
            <a:ext cx="5160471" cy="1869512"/>
            <a:chOff x="4144021" y="1484380"/>
            <a:chExt cx="7574794" cy="484022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AA35D4B-52BC-4B7F-9498-26EF7D1C87FB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3" name="Rectangle: Diagonal Corners Rounded 4">
                <a:extLst>
                  <a:ext uri="{FF2B5EF4-FFF2-40B4-BE49-F238E27FC236}">
                    <a16:creationId xmlns:a16="http://schemas.microsoft.com/office/drawing/2014/main" id="{4D3A961B-8937-4E86-B17C-01E3DFF39FD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: Diagonal Corners Rounded 30">
                <a:extLst>
                  <a:ext uri="{FF2B5EF4-FFF2-40B4-BE49-F238E27FC236}">
                    <a16:creationId xmlns:a16="http://schemas.microsoft.com/office/drawing/2014/main" id="{F495A1E9-C031-4430-9F86-7DAD29AD7C9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6FF3AA6-BDC9-432E-A107-32447169B33C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3447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mơ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trở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du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Nam.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2CA434B-6586-41ED-97AC-91B2C7E7F8AA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4A16EBE-1A7C-4488-AC7C-FE01E94DB3F1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Hành vi </a:t>
              </a:r>
              <a:r>
                <a:rPr lang="nl-NL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nl-NL" sz="3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đồng tình</a:t>
              </a:r>
            </a:p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lang="nl-NL" sz="3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nl-NL" sz="3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ì Thảo đã thể hiện niềm tự hào về quê hương, đất nước.</a:t>
              </a:r>
              <a:endPara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35C0CF1E-9D1B-4192-B1E8-23445F7554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F12C00A8-F367-63B4-8B42-B2DDC68CC857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92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520C374-6765-4156-ACDE-BE9889272D74}"/>
              </a:ext>
            </a:extLst>
          </p:cNvPr>
          <p:cNvGrpSpPr/>
          <p:nvPr/>
        </p:nvGrpSpPr>
        <p:grpSpPr>
          <a:xfrm>
            <a:off x="386446" y="2255520"/>
            <a:ext cx="5160471" cy="1173480"/>
            <a:chOff x="4144021" y="1484380"/>
            <a:chExt cx="7574794" cy="484022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17B9FBF-DCA2-4782-974B-0CF0F83958FC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1" name="Rectangle: Diagonal Corners Rounded 4">
                <a:extLst>
                  <a:ext uri="{FF2B5EF4-FFF2-40B4-BE49-F238E27FC236}">
                    <a16:creationId xmlns:a16="http://schemas.microsoft.com/office/drawing/2014/main" id="{E02C0CA4-EA40-41B9-AB80-AC72F862E6A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Rectangle: Diagonal Corners Rounded 30">
                <a:extLst>
                  <a:ext uri="{FF2B5EF4-FFF2-40B4-BE49-F238E27FC236}">
                    <a16:creationId xmlns:a16="http://schemas.microsoft.com/office/drawing/2014/main" id="{5A6746BB-5621-4036-BB37-306FBC52569F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A17BBD-9FAB-45DC-A20C-A4703D2263A4}"/>
                </a:ext>
              </a:extLst>
            </p:cNvPr>
            <p:cNvSpPr txBox="1"/>
            <p:nvPr/>
          </p:nvSpPr>
          <p:spPr>
            <a:xfrm>
              <a:off x="4509909" y="1708808"/>
              <a:ext cx="6767991" cy="3755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Cường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vẻ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B4C47D2-A275-4F2F-84F8-49960B572205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AFC2200-86FC-47B7-AC6E-0982243160A2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Hành vi </a:t>
              </a:r>
              <a:r>
                <a:rPr lang="vi-VN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3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đồng tình</a:t>
              </a:r>
              <a:endPara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lang="vi-VN" sz="3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vi-VN" sz="3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ì Cường đã thể hiện tình yêu với vẻ đẹp của quê hương, đất nước.</a:t>
              </a:r>
              <a:endPara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1EE36F31-EC2A-4F02-AC74-4DD6BCF92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10D8BE7-2652-942B-DD7D-4F62D4FCFE30}"/>
              </a:ext>
            </a:extLst>
          </p:cNvPr>
          <p:cNvSpPr/>
          <p:nvPr/>
        </p:nvSpPr>
        <p:spPr>
          <a:xfrm>
            <a:off x="-1404257" y="-108857"/>
            <a:ext cx="1240971" cy="120831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796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CB4C47D2-A275-4F2F-84F8-49960B572205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AFC2200-86FC-47B7-AC6E-0982243160A2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Hành vi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đồng tình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ì Thương đã thể hiện tình yêu đối với tiếng Việt.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1EE36F31-EC2A-4F02-AC74-4DD6BCF92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195B19-84BD-42BB-9D4B-464F79398BE1}"/>
              </a:ext>
            </a:extLst>
          </p:cNvPr>
          <p:cNvGrpSpPr/>
          <p:nvPr/>
        </p:nvGrpSpPr>
        <p:grpSpPr>
          <a:xfrm>
            <a:off x="466806" y="2713374"/>
            <a:ext cx="5160471" cy="1431252"/>
            <a:chOff x="4144021" y="1484380"/>
            <a:chExt cx="7574794" cy="484022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121C2D7-DC74-41A0-A624-E2D76BBD619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3" name="Rectangle: Diagonal Corners Rounded 4">
                <a:extLst>
                  <a:ext uri="{FF2B5EF4-FFF2-40B4-BE49-F238E27FC236}">
                    <a16:creationId xmlns:a16="http://schemas.microsoft.com/office/drawing/2014/main" id="{E8269208-83B6-4DAC-B5C2-50D7A2819202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: Diagonal Corners Rounded 30">
                <a:extLst>
                  <a:ext uri="{FF2B5EF4-FFF2-40B4-BE49-F238E27FC236}">
                    <a16:creationId xmlns:a16="http://schemas.microsoft.com/office/drawing/2014/main" id="{B99D014F-4DE5-4410-AA11-36F4C128D188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396DC3E-3240-42C8-86AD-A2E9CE4DDE65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0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dù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Thương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vẫn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A2A2B1C-B813-CABA-AE41-E6D515834518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38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CB4C47D2-A275-4F2F-84F8-49960B572205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AFC2200-86FC-47B7-AC6E-0982243160A2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Hành vi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không đồng tình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V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ì Đô không thể hiện tình yêu Tổ quốc.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1EE36F31-EC2A-4F02-AC74-4DD6BCF92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E1F0CD-BC34-4C96-B290-070F9AE4C2DE}"/>
              </a:ext>
            </a:extLst>
          </p:cNvPr>
          <p:cNvGrpSpPr/>
          <p:nvPr/>
        </p:nvGrpSpPr>
        <p:grpSpPr>
          <a:xfrm>
            <a:off x="457139" y="2455581"/>
            <a:ext cx="5160471" cy="1632526"/>
            <a:chOff x="4144021" y="1484380"/>
            <a:chExt cx="7574794" cy="484022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ADF1795-434E-43E8-A96F-0595F72F4DF8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3" name="Rectangle: Diagonal Corners Rounded 4">
                <a:extLst>
                  <a:ext uri="{FF2B5EF4-FFF2-40B4-BE49-F238E27FC236}">
                    <a16:creationId xmlns:a16="http://schemas.microsoft.com/office/drawing/2014/main" id="{911842D8-F3D6-409D-82C6-856484269B4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: Diagonal Corners Rounded 30">
                <a:extLst>
                  <a:ext uri="{FF2B5EF4-FFF2-40B4-BE49-F238E27FC236}">
                    <a16:creationId xmlns:a16="http://schemas.microsoft.com/office/drawing/2014/main" id="{53DCABD5-49FE-4048-8665-A3C05A2E3ADA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EE6094-E13F-4885-A6C2-F4B2A1861789}"/>
                </a:ext>
              </a:extLst>
            </p:cNvPr>
            <p:cNvSpPr txBox="1"/>
            <p:nvPr/>
          </p:nvSpPr>
          <p:spPr>
            <a:xfrm>
              <a:off x="4509909" y="2624727"/>
              <a:ext cx="6767991" cy="2699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Nam.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ABC849E2-1B8A-86A3-CE45-5FC3EDB7E15B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78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CB4C47D2-A275-4F2F-84F8-49960B572205}"/>
              </a:ext>
            </a:extLst>
          </p:cNvPr>
          <p:cNvGrpSpPr/>
          <p:nvPr/>
        </p:nvGrpSpPr>
        <p:grpSpPr>
          <a:xfrm>
            <a:off x="5470500" y="660296"/>
            <a:ext cx="6335054" cy="4147441"/>
            <a:chOff x="7675497" y="1612359"/>
            <a:chExt cx="6336704" cy="41485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AFC2200-86FC-47B7-AC6E-0982243160A2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Hành vi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đồng tình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ì Hoàng chưa thể hiện tình yêu đất nước, nơi mình sinh ra và lớn lên.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1EE36F31-EC2A-4F02-AC74-4DD6BCF92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5F377C-3A81-4627-9736-E959B011EED3}"/>
              </a:ext>
            </a:extLst>
          </p:cNvPr>
          <p:cNvGrpSpPr/>
          <p:nvPr/>
        </p:nvGrpSpPr>
        <p:grpSpPr>
          <a:xfrm>
            <a:off x="457139" y="2451654"/>
            <a:ext cx="5160471" cy="1809661"/>
            <a:chOff x="4144021" y="1484380"/>
            <a:chExt cx="7574794" cy="611992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BC85FD8-D37B-4DDB-ADC6-1767D471D3A6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8" name="Rectangle: Diagonal Corners Rounded 4">
                <a:extLst>
                  <a:ext uri="{FF2B5EF4-FFF2-40B4-BE49-F238E27FC236}">
                    <a16:creationId xmlns:a16="http://schemas.microsoft.com/office/drawing/2014/main" id="{DA50E591-93EC-4B43-B746-F54FC23D10E0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: Diagonal Corners Rounded 30">
                <a:extLst>
                  <a:ext uri="{FF2B5EF4-FFF2-40B4-BE49-F238E27FC236}">
                    <a16:creationId xmlns:a16="http://schemas.microsoft.com/office/drawing/2014/main" id="{D30F9892-76E7-4FBC-A3B6-A32F025A944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65DCE69-6848-4AFF-A622-A348B0320A27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5895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g.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Nam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430B72B-AF4A-4F7F-32FC-FA40B2EC1BCB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47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2495F-81CB-1C70-8CFC-EABBA6276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836" y="121021"/>
            <a:ext cx="9840735" cy="1325563"/>
          </a:xfrm>
        </p:spPr>
        <p:txBody>
          <a:bodyPr/>
          <a:lstStyle/>
          <a:p>
            <a:r>
              <a:rPr lang="en-US" sz="3600" dirty="0">
                <a:latin typeface="+mn-lt"/>
              </a:rPr>
              <a:t>3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848826-5D2D-F7AC-58F6-42F200B9E972}"/>
              </a:ext>
            </a:extLst>
          </p:cNvPr>
          <p:cNvSpPr/>
          <p:nvPr/>
        </p:nvSpPr>
        <p:spPr>
          <a:xfrm>
            <a:off x="-1349829" y="-236992"/>
            <a:ext cx="1066800" cy="13255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via GIPHY | Giphy, Stickers, Flowers">
            <a:extLst>
              <a:ext uri="{FF2B5EF4-FFF2-40B4-BE49-F238E27FC236}">
                <a16:creationId xmlns:a16="http://schemas.microsoft.com/office/drawing/2014/main" id="{C3E98F06-9D07-CAE2-CC42-D581FE122E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" y="121021"/>
            <a:ext cx="1297823" cy="129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2C9ECD-BAA3-56B9-1F4E-5ECF3E6186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" t="21228" r="55654" b="50828"/>
          <a:stretch/>
        </p:blipFill>
        <p:spPr>
          <a:xfrm>
            <a:off x="618013" y="1604316"/>
            <a:ext cx="4101197" cy="216486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8C14B9-B0A2-F0FB-740E-424E420758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8" t="18889" r="10952" b="52596"/>
          <a:stretch/>
        </p:blipFill>
        <p:spPr>
          <a:xfrm>
            <a:off x="6124362" y="1623837"/>
            <a:ext cx="4019125" cy="221364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EF59E-AE39-A04D-309C-E0789986BF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" t="54353" r="53133" b="12381"/>
          <a:stretch/>
        </p:blipFill>
        <p:spPr>
          <a:xfrm>
            <a:off x="1762138" y="4147454"/>
            <a:ext cx="4101197" cy="232716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CBB95C-9655-52F6-3DE9-5C44E887B7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5" t="57839" r="10952" b="17223"/>
          <a:stretch/>
        </p:blipFill>
        <p:spPr>
          <a:xfrm>
            <a:off x="7037480" y="4204218"/>
            <a:ext cx="4444217" cy="221364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grpSp>
        <p:nvGrpSpPr>
          <p:cNvPr id="14" name="Google Shape;1023;p13">
            <a:extLst>
              <a:ext uri="{FF2B5EF4-FFF2-40B4-BE49-F238E27FC236}">
                <a16:creationId xmlns:a16="http://schemas.microsoft.com/office/drawing/2014/main" id="{8071E217-2D9E-B20A-1AAB-EAFF85A9A383}"/>
              </a:ext>
            </a:extLst>
          </p:cNvPr>
          <p:cNvGrpSpPr/>
          <p:nvPr/>
        </p:nvGrpSpPr>
        <p:grpSpPr>
          <a:xfrm>
            <a:off x="3550807" y="2100944"/>
            <a:ext cx="3929017" cy="2836091"/>
            <a:chOff x="5876916" y="975793"/>
            <a:chExt cx="4684259" cy="2641495"/>
          </a:xfrm>
        </p:grpSpPr>
        <p:grpSp>
          <p:nvGrpSpPr>
            <p:cNvPr id="15" name="Google Shape;1024;p13">
              <a:extLst>
                <a:ext uri="{FF2B5EF4-FFF2-40B4-BE49-F238E27FC236}">
                  <a16:creationId xmlns:a16="http://schemas.microsoft.com/office/drawing/2014/main" id="{15C54AB5-FA52-5F64-BB2A-E86D965CFF05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7" name="Google Shape;1025;p13" descr="2">
                <a:extLst>
                  <a:ext uri="{FF2B5EF4-FFF2-40B4-BE49-F238E27FC236}">
                    <a16:creationId xmlns:a16="http://schemas.microsoft.com/office/drawing/2014/main" id="{AE3A93D2-B279-1914-0AA3-ED5A68B56E68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1026;p13" descr="1">
                <a:extLst>
                  <a:ext uri="{FF2B5EF4-FFF2-40B4-BE49-F238E27FC236}">
                    <a16:creationId xmlns:a16="http://schemas.microsoft.com/office/drawing/2014/main" id="{353BAE4A-2380-37FA-0A83-A18284F9C1E5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" name="Google Shape;1027;p13" descr="3">
                <a:extLst>
                  <a:ext uri="{FF2B5EF4-FFF2-40B4-BE49-F238E27FC236}">
                    <a16:creationId xmlns:a16="http://schemas.microsoft.com/office/drawing/2014/main" id="{728B4646-32B8-325C-082C-6FA1A54C2528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6" name="Google Shape;1028;p13">
              <a:extLst>
                <a:ext uri="{FF2B5EF4-FFF2-40B4-BE49-F238E27FC236}">
                  <a16:creationId xmlns:a16="http://schemas.microsoft.com/office/drawing/2014/main" id="{2530F257-3AD0-B813-1EF9-75D620D6E9D3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4</a:t>
              </a: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380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9435" y="2208579"/>
            <a:ext cx="4424302" cy="595577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32" y="284171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653697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F9CB16-F6EA-FCCB-54C0-10B442742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12" y="3139281"/>
            <a:ext cx="2847975" cy="16002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E8CF29-3DBC-3A0E-85B9-7991EE8DA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234"/>
            <a:ext cx="12192000" cy="69082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D96BF0-B2FF-4E8E-FA4B-BF26938EA443}"/>
              </a:ext>
            </a:extLst>
          </p:cNvPr>
          <p:cNvSpPr/>
          <p:nvPr/>
        </p:nvSpPr>
        <p:spPr>
          <a:xfrm>
            <a:off x="-1426029" y="-174171"/>
            <a:ext cx="1153886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5B4B73F-61AD-3D41-2F5E-2729014EA0E8}"/>
              </a:ext>
            </a:extLst>
          </p:cNvPr>
          <p:cNvSpPr/>
          <p:nvPr/>
        </p:nvSpPr>
        <p:spPr>
          <a:xfrm>
            <a:off x="2231570" y="2143238"/>
            <a:ext cx="7217228" cy="199208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121946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1093423" y="-304800"/>
            <a:ext cx="11117542" cy="6692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028" y="993914"/>
            <a:ext cx="6168252" cy="61682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0968BD-9A22-40BE-936C-E93971D5A3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2985" y="3024548"/>
            <a:ext cx="5883150" cy="19265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2249A6E-7EF3-9485-2B0B-0C8904393EE9}"/>
              </a:ext>
            </a:extLst>
          </p:cNvPr>
          <p:cNvSpPr/>
          <p:nvPr/>
        </p:nvSpPr>
        <p:spPr>
          <a:xfrm>
            <a:off x="-1408176" y="0"/>
            <a:ext cx="1121738" cy="10241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1380A4E-758C-487F-455D-40FC9061F8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4180870"/>
              </p:ext>
            </p:extLst>
          </p:nvPr>
        </p:nvGraphicFramePr>
        <p:xfrm>
          <a:off x="838202" y="247003"/>
          <a:ext cx="10515600" cy="1134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55974112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Đóng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con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Nam.</a:t>
                      </a:r>
                      <a:endParaRPr lang="en-US" sz="3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3393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963F9D42-DB50-2728-5AFD-66E7315C0A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5" t="29524" r="57143" b="51270"/>
          <a:stretch/>
        </p:blipFill>
        <p:spPr>
          <a:xfrm>
            <a:off x="827314" y="1630986"/>
            <a:ext cx="3886200" cy="21799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400F8C-2EBD-BC1D-F962-81E3A09D74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2" t="29524" r="15476" b="51270"/>
          <a:stretch/>
        </p:blipFill>
        <p:spPr>
          <a:xfrm>
            <a:off x="6052456" y="1630986"/>
            <a:ext cx="3869929" cy="23088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FFA0B0-B5A3-6587-16D9-230370DD42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" t="50477" r="54524" b="24444"/>
          <a:stretch/>
        </p:blipFill>
        <p:spPr>
          <a:xfrm>
            <a:off x="2166256" y="3897147"/>
            <a:ext cx="4506687" cy="2538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509242-CB47-6A3B-79B3-3336D351EE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5" t="50477" r="15476" b="31428"/>
          <a:stretch/>
        </p:blipFill>
        <p:spPr>
          <a:xfrm>
            <a:off x="7532913" y="4175722"/>
            <a:ext cx="3929092" cy="2201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9BF41A-9AEB-8497-A29B-8A440DF34592}"/>
              </a:ext>
            </a:extLst>
          </p:cNvPr>
          <p:cNvSpPr/>
          <p:nvPr/>
        </p:nvSpPr>
        <p:spPr>
          <a:xfrm>
            <a:off x="-1458686" y="-141514"/>
            <a:ext cx="1251857" cy="11449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59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82056" y="1862493"/>
            <a:ext cx="6369404" cy="14492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D18F26-8DB8-BB5F-CF79-739C51980361}"/>
              </a:ext>
            </a:extLst>
          </p:cNvPr>
          <p:cNvSpPr/>
          <p:nvPr/>
        </p:nvSpPr>
        <p:spPr>
          <a:xfrm>
            <a:off x="-1709057" y="97971"/>
            <a:ext cx="1436914" cy="15045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8" t="6067" r="49145" b="65764"/>
          <a:stretch/>
        </p:blipFill>
        <p:spPr>
          <a:xfrm>
            <a:off x="436726" y="666163"/>
            <a:ext cx="7015733" cy="55250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29" y="1153887"/>
            <a:ext cx="7334426" cy="6084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19EF87-8E4B-436B-B952-3BC111A209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5204" y="2623235"/>
            <a:ext cx="5507481" cy="206850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0BA073-587C-545D-119F-1A3D37183332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7D89BCB-AA69-F6F7-F8D2-E6C624B3AEBB}"/>
              </a:ext>
            </a:extLst>
          </p:cNvPr>
          <p:cNvGrpSpPr/>
          <p:nvPr/>
        </p:nvGrpSpPr>
        <p:grpSpPr>
          <a:xfrm>
            <a:off x="495656" y="497927"/>
            <a:ext cx="10374594" cy="4147441"/>
            <a:chOff x="7675497" y="1612359"/>
            <a:chExt cx="6336704" cy="414852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520661A-D221-DE60-91A1-2AEC0854E360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7285B978-0EF3-C910-DBF1-5E692084E1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23D13A6-75D9-F904-BC2A-15ABF645F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547" y="2766218"/>
            <a:ext cx="10515600" cy="1325563"/>
          </a:xfrm>
        </p:spPr>
        <p:txBody>
          <a:bodyPr/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FD1658-2547-E9DE-91BC-9586F2E6FDA7}"/>
              </a:ext>
            </a:extLst>
          </p:cNvPr>
          <p:cNvSpPr/>
          <p:nvPr/>
        </p:nvSpPr>
        <p:spPr>
          <a:xfrm>
            <a:off x="-1384419" y="-94004"/>
            <a:ext cx="1068225" cy="10756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2"/>
                </a:solidFill>
              </a:ln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03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9"/>
          <p:cNvSpPr/>
          <p:nvPr/>
        </p:nvSpPr>
        <p:spPr>
          <a:xfrm>
            <a:off x="1755052" y="2042600"/>
            <a:ext cx="3142400" cy="4040800"/>
          </a:xfrm>
          <a:prstGeom prst="roundRect">
            <a:avLst>
              <a:gd name="adj" fmla="val 2357"/>
            </a:avLst>
          </a:prstGeom>
          <a:solidFill>
            <a:schemeClr val="lt1"/>
          </a:solidFill>
          <a:ln>
            <a:noFill/>
          </a:ln>
          <a:effectLst>
            <a:outerShdw blurRad="57150" dist="38100" dir="2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2" name="Google Shape;482;p49"/>
          <p:cNvSpPr/>
          <p:nvPr/>
        </p:nvSpPr>
        <p:spPr>
          <a:xfrm>
            <a:off x="7211176" y="2042600"/>
            <a:ext cx="3142400" cy="4040800"/>
          </a:xfrm>
          <a:prstGeom prst="roundRect">
            <a:avLst>
              <a:gd name="adj" fmla="val 2357"/>
            </a:avLst>
          </a:prstGeom>
          <a:solidFill>
            <a:schemeClr val="lt1"/>
          </a:solidFill>
          <a:ln>
            <a:noFill/>
          </a:ln>
          <a:effectLst>
            <a:outerShdw blurRad="57150" dist="38100" dir="2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5" name="Google Shape;485;p49"/>
          <p:cNvSpPr txBox="1">
            <a:spLocks noGrp="1"/>
          </p:cNvSpPr>
          <p:nvPr>
            <p:ph type="subTitle" idx="1"/>
          </p:nvPr>
        </p:nvSpPr>
        <p:spPr>
          <a:xfrm>
            <a:off x="1755052" y="3069187"/>
            <a:ext cx="3142400" cy="273153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just"/>
            <a:r>
              <a:rPr lang="nl-N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hiện được hành vi, việc làm để thể hiện tình yêu Tổ quốc Việt Nam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6" name="Google Shape;486;p49"/>
          <p:cNvSpPr txBox="1">
            <a:spLocks noGrp="1"/>
          </p:cNvSpPr>
          <p:nvPr>
            <p:ph type="title" idx="2"/>
          </p:nvPr>
        </p:nvSpPr>
        <p:spPr>
          <a:xfrm>
            <a:off x="951000" y="449359"/>
            <a:ext cx="10290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5333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 </a:t>
            </a:r>
            <a:endParaRPr sz="5333" dirty="0">
              <a:solidFill>
                <a:schemeClr val="accent4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8" name="Google Shape;488;p49"/>
          <p:cNvSpPr txBox="1">
            <a:spLocks noGrp="1"/>
          </p:cNvSpPr>
          <p:nvPr>
            <p:ph type="subTitle" idx="4"/>
          </p:nvPr>
        </p:nvSpPr>
        <p:spPr>
          <a:xfrm>
            <a:off x="7211176" y="3069187"/>
            <a:ext cx="3142400" cy="120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algn="just">
              <a:lnSpc>
                <a:spcPct val="120000"/>
              </a:lnSpc>
              <a:tabLst>
                <a:tab pos="533387" algn="l"/>
              </a:tabLst>
            </a:pPr>
            <a:r>
              <a:rPr lang="nl-NL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nl-NL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iết yêu quý, trân trọng và tự hào về truyền thống lịch sử, văn hóa của đất nước.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20000"/>
              </a:lnSpc>
              <a:tabLst>
                <a:tab pos="533387" algn="l"/>
              </a:tabLst>
            </a:pPr>
            <a:endParaRPr lang="en-US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91" name="Google Shape;491;p49"/>
          <p:cNvSpPr/>
          <p:nvPr/>
        </p:nvSpPr>
        <p:spPr>
          <a:xfrm flipH="1">
            <a:off x="2717425" y="2066877"/>
            <a:ext cx="1010959" cy="868988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 dirty="0">
                <a:solidFill>
                  <a:srgbClr val="6D225A"/>
                </a:solidFill>
                <a:latin typeface="Times New Roman" panose="02020603050405020304" pitchFamily="18" charset="0"/>
                <a:ea typeface="Sriracha"/>
                <a:cs typeface="Times New Roman" panose="02020603050405020304" pitchFamily="18" charset="0"/>
                <a:sym typeface="Sriracha"/>
              </a:rPr>
              <a:t>1</a:t>
            </a:r>
            <a:endParaRPr sz="3200" b="1" kern="0" dirty="0">
              <a:solidFill>
                <a:srgbClr val="6D225A"/>
              </a:solidFill>
              <a:latin typeface="Times New Roman" panose="02020603050405020304" pitchFamily="18" charset="0"/>
              <a:ea typeface="Sriracha"/>
              <a:cs typeface="Times New Roman" panose="02020603050405020304" pitchFamily="18" charset="0"/>
              <a:sym typeface="Sriracha"/>
            </a:endParaRPr>
          </a:p>
        </p:txBody>
      </p:sp>
      <p:sp>
        <p:nvSpPr>
          <p:cNvPr id="492" name="Google Shape;492;p49"/>
          <p:cNvSpPr/>
          <p:nvPr/>
        </p:nvSpPr>
        <p:spPr>
          <a:xfrm flipH="1">
            <a:off x="8276897" y="2066877"/>
            <a:ext cx="1010959" cy="868988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 dirty="0">
                <a:solidFill>
                  <a:srgbClr val="6D225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riracha"/>
              </a:rPr>
              <a:t>2</a:t>
            </a:r>
            <a:endParaRPr sz="32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278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" grpId="0" animBg="1"/>
      <p:bldP spid="48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190088" y="303411"/>
            <a:ext cx="5698474" cy="1144074"/>
            <a:chOff x="3451538" y="450761"/>
            <a:chExt cx="5394102" cy="1144074"/>
          </a:xfrm>
        </p:grpSpPr>
        <p:sp>
          <p:nvSpPr>
            <p:cNvPr id="5" name="Round Diagonal Corner Rectangle 4"/>
            <p:cNvSpPr/>
            <p:nvPr/>
          </p:nvSpPr>
          <p:spPr>
            <a:xfrm>
              <a:off x="3451538" y="450761"/>
              <a:ext cx="5241702" cy="991674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nối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ound Diagonal Corner Rectangle 7"/>
            <p:cNvSpPr/>
            <p:nvPr/>
          </p:nvSpPr>
          <p:spPr>
            <a:xfrm>
              <a:off x="3603938" y="603161"/>
              <a:ext cx="5241702" cy="991674"/>
            </a:xfrm>
            <a:prstGeom prst="round2DiagRect">
              <a:avLst/>
            </a:prstGeom>
            <a:noFill/>
            <a:ln w="7620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-1257906" y="573625"/>
            <a:ext cx="9983552" cy="3429000"/>
            <a:chOff x="-1328670" y="870327"/>
            <a:chExt cx="9983552" cy="3429000"/>
          </a:xfrm>
        </p:grpSpPr>
        <p:sp>
          <p:nvSpPr>
            <p:cNvPr id="10" name="TextBox 9"/>
            <p:cNvSpPr txBox="1"/>
            <p:nvPr/>
          </p:nvSpPr>
          <p:spPr>
            <a:xfrm>
              <a:off x="1328563" y="2292440"/>
              <a:ext cx="7326319" cy="1224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Sưu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tầm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ca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dao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tục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endParaRPr lang="en-US" sz="3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28670" y="870327"/>
              <a:ext cx="4572000" cy="3429000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-1409700" y="1764231"/>
            <a:ext cx="9841283" cy="3429000"/>
            <a:chOff x="-1328670" y="2181826"/>
            <a:chExt cx="9841283" cy="34290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28670" y="2181826"/>
              <a:ext cx="4572000" cy="3429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328563" y="3581401"/>
              <a:ext cx="7184050" cy="1743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tiễn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3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hành vi, việc làm để thể hiện tình yêu Tổ quốc</a:t>
              </a:r>
              <a:r>
                <a:rPr lang="en-US" sz="3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-1159831" y="3643194"/>
            <a:ext cx="9476707" cy="3429000"/>
            <a:chOff x="-1368334" y="4574926"/>
            <a:chExt cx="9476707" cy="34290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68334" y="4574926"/>
              <a:ext cx="4572000" cy="34290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303871" y="5980968"/>
              <a:ext cx="680450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Xem v</a:t>
              </a:r>
              <a:r>
                <a:rPr lang="nl-NL" sz="3200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à </a:t>
              </a:r>
              <a:r>
                <a:rPr lang="nl-NL" sz="3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chuẩn bị trước cho tiết 3 của bài.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8725646" y="542384"/>
            <a:ext cx="3418226" cy="620162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A980499-5841-012C-46DE-9D2825A5C81A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-31750"/>
            <a:ext cx="12222480" cy="6920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28C623-B6C3-4033-8149-FA03D9F61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892" y="457271"/>
            <a:ext cx="6958153" cy="2660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616DDA-602E-4CDC-BC46-C7557C779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419" y="2456427"/>
            <a:ext cx="4401573" cy="44015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1BC94A-08D8-9CC0-81D0-CC25A9EFB6C6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75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9"/>
          <p:cNvSpPr/>
          <p:nvPr/>
        </p:nvSpPr>
        <p:spPr>
          <a:xfrm>
            <a:off x="1755052" y="2042600"/>
            <a:ext cx="3142400" cy="4040800"/>
          </a:xfrm>
          <a:prstGeom prst="roundRect">
            <a:avLst>
              <a:gd name="adj" fmla="val 2357"/>
            </a:avLst>
          </a:prstGeom>
          <a:solidFill>
            <a:schemeClr val="lt1"/>
          </a:solidFill>
          <a:ln>
            <a:noFill/>
          </a:ln>
          <a:effectLst>
            <a:outerShdw blurRad="57150" dist="38100" dir="2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2" name="Google Shape;482;p49"/>
          <p:cNvSpPr/>
          <p:nvPr/>
        </p:nvSpPr>
        <p:spPr>
          <a:xfrm>
            <a:off x="7211176" y="2042600"/>
            <a:ext cx="3142400" cy="4040800"/>
          </a:xfrm>
          <a:prstGeom prst="roundRect">
            <a:avLst>
              <a:gd name="adj" fmla="val 2357"/>
            </a:avLst>
          </a:prstGeom>
          <a:solidFill>
            <a:schemeClr val="lt1"/>
          </a:solidFill>
          <a:ln>
            <a:noFill/>
          </a:ln>
          <a:effectLst>
            <a:outerShdw blurRad="57150" dist="38100" dir="2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5" name="Google Shape;485;p49"/>
          <p:cNvSpPr txBox="1">
            <a:spLocks noGrp="1"/>
          </p:cNvSpPr>
          <p:nvPr>
            <p:ph type="subTitle" idx="1"/>
          </p:nvPr>
        </p:nvSpPr>
        <p:spPr>
          <a:xfrm>
            <a:off x="1755052" y="3069187"/>
            <a:ext cx="3142400" cy="273153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just"/>
            <a:r>
              <a:rPr lang="nl-N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 hiện được hành vi, việc làm để thể hiện tình yêu Tổ quốc Việt Nam</a:t>
            </a: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6" name="Google Shape;486;p49"/>
          <p:cNvSpPr txBox="1">
            <a:spLocks noGrp="1"/>
          </p:cNvSpPr>
          <p:nvPr>
            <p:ph type="title" idx="2"/>
          </p:nvPr>
        </p:nvSpPr>
        <p:spPr>
          <a:xfrm>
            <a:off x="951000" y="449359"/>
            <a:ext cx="10290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5333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 </a:t>
            </a:r>
            <a:endParaRPr sz="5333" dirty="0">
              <a:solidFill>
                <a:schemeClr val="accent4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8" name="Google Shape;488;p49"/>
          <p:cNvSpPr txBox="1">
            <a:spLocks noGrp="1"/>
          </p:cNvSpPr>
          <p:nvPr>
            <p:ph type="subTitle" idx="4"/>
          </p:nvPr>
        </p:nvSpPr>
        <p:spPr>
          <a:xfrm>
            <a:off x="7211176" y="3069187"/>
            <a:ext cx="3142400" cy="120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algn="just">
              <a:lnSpc>
                <a:spcPct val="120000"/>
              </a:lnSpc>
              <a:tabLst>
                <a:tab pos="533387" algn="l"/>
              </a:tabLst>
            </a:pPr>
            <a:r>
              <a:rPr lang="nl-NL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nl-NL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iết yêu quý, trân trọng và tự hào về truyền thống lịch sử, văn hóa của đất nước.</a:t>
            </a:r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20000"/>
              </a:lnSpc>
              <a:tabLst>
                <a:tab pos="533387" algn="l"/>
              </a:tabLst>
            </a:pPr>
            <a:endParaRPr lang="en-US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91" name="Google Shape;491;p49"/>
          <p:cNvSpPr/>
          <p:nvPr/>
        </p:nvSpPr>
        <p:spPr>
          <a:xfrm flipH="1">
            <a:off x="2717425" y="2066877"/>
            <a:ext cx="1010959" cy="868988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 dirty="0">
                <a:solidFill>
                  <a:srgbClr val="6D225A"/>
                </a:solidFill>
                <a:latin typeface="Times New Roman" panose="02020603050405020304" pitchFamily="18" charset="0"/>
                <a:ea typeface="Sriracha"/>
                <a:cs typeface="Times New Roman" panose="02020603050405020304" pitchFamily="18" charset="0"/>
                <a:sym typeface="Sriracha"/>
              </a:rPr>
              <a:t>1</a:t>
            </a:r>
            <a:endParaRPr sz="3200" b="1" kern="0" dirty="0">
              <a:solidFill>
                <a:srgbClr val="6D225A"/>
              </a:solidFill>
              <a:latin typeface="Times New Roman" panose="02020603050405020304" pitchFamily="18" charset="0"/>
              <a:ea typeface="Sriracha"/>
              <a:cs typeface="Times New Roman" panose="02020603050405020304" pitchFamily="18" charset="0"/>
              <a:sym typeface="Sriracha"/>
            </a:endParaRPr>
          </a:p>
        </p:txBody>
      </p:sp>
      <p:sp>
        <p:nvSpPr>
          <p:cNvPr id="492" name="Google Shape;492;p49"/>
          <p:cNvSpPr/>
          <p:nvPr/>
        </p:nvSpPr>
        <p:spPr>
          <a:xfrm flipH="1">
            <a:off x="8276897" y="2066877"/>
            <a:ext cx="1010959" cy="868988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 dirty="0">
                <a:solidFill>
                  <a:srgbClr val="6D225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riracha"/>
              </a:rPr>
              <a:t>2</a:t>
            </a:r>
            <a:endParaRPr sz="32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" grpId="0" animBg="1"/>
      <p:bldP spid="48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2" r="48577" b="32019"/>
          <a:stretch/>
        </p:blipFill>
        <p:spPr>
          <a:xfrm>
            <a:off x="4847208" y="-77274"/>
            <a:ext cx="7210601" cy="4778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6829" y="-465995"/>
            <a:ext cx="8712941" cy="87129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226" y="4076171"/>
            <a:ext cx="5689584" cy="32003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64C4C3-D4A9-4D04-BDFD-B246846B18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2559" y="1754808"/>
            <a:ext cx="4919898" cy="14570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E19466-16FE-389E-109F-3DD504EB6AF2}"/>
              </a:ext>
            </a:extLst>
          </p:cNvPr>
          <p:cNvSpPr txBox="1"/>
          <p:nvPr/>
        </p:nvSpPr>
        <p:spPr>
          <a:xfrm>
            <a:off x="-1381125" y="-31750"/>
            <a:ext cx="1133475" cy="11747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11;p27">
            <a:extLst>
              <a:ext uri="{FF2B5EF4-FFF2-40B4-BE49-F238E27FC236}">
                <a16:creationId xmlns:a16="http://schemas.microsoft.com/office/drawing/2014/main" id="{1E175A8C-8F4E-4A3D-9BE1-5173EE374094}"/>
              </a:ext>
            </a:extLst>
          </p:cNvPr>
          <p:cNvSpPr/>
          <p:nvPr/>
        </p:nvSpPr>
        <p:spPr>
          <a:xfrm rot="12934007">
            <a:off x="1555777" y="3905981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44F61F0-626B-4A08-8D5F-BB44C9E65563}"/>
              </a:ext>
            </a:extLst>
          </p:cNvPr>
          <p:cNvGrpSpPr/>
          <p:nvPr/>
        </p:nvGrpSpPr>
        <p:grpSpPr>
          <a:xfrm>
            <a:off x="858308" y="353330"/>
            <a:ext cx="10336740" cy="857604"/>
            <a:chOff x="1229832" y="2260106"/>
            <a:chExt cx="7752555" cy="643203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BB2720F-9886-4FC7-8D0D-7D2D86F01CC2}"/>
                </a:ext>
              </a:extLst>
            </p:cNvPr>
            <p:cNvSpPr/>
            <p:nvPr/>
          </p:nvSpPr>
          <p:spPr>
            <a:xfrm>
              <a:off x="1765784" y="2260106"/>
              <a:ext cx="7216603" cy="64320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95858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 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tán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tán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60" name="Google Shape;612;p27">
              <a:extLst>
                <a:ext uri="{FF2B5EF4-FFF2-40B4-BE49-F238E27FC236}">
                  <a16:creationId xmlns:a16="http://schemas.microsoft.com/office/drawing/2014/main" id="{BCB25B41-86E8-4EF5-82DA-683A4D26497A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4"/>
              <a:chExt cx="2215064" cy="1893152"/>
            </a:xfrm>
          </p:grpSpPr>
          <p:sp>
            <p:nvSpPr>
              <p:cNvPr id="61" name="Google Shape;613;p27">
                <a:extLst>
                  <a:ext uri="{FF2B5EF4-FFF2-40B4-BE49-F238E27FC236}">
                    <a16:creationId xmlns:a16="http://schemas.microsoft.com/office/drawing/2014/main" id="{C6368B96-A8DC-462F-BD1B-16A4AEFBC213}"/>
                  </a:ext>
                </a:extLst>
              </p:cNvPr>
              <p:cNvSpPr/>
              <p:nvPr/>
            </p:nvSpPr>
            <p:spPr>
              <a:xfrm>
                <a:off x="1327725" y="574024"/>
                <a:ext cx="2215064" cy="1893152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14;p27">
                <a:extLst>
                  <a:ext uri="{FF2B5EF4-FFF2-40B4-BE49-F238E27FC236}">
                    <a16:creationId xmlns:a16="http://schemas.microsoft.com/office/drawing/2014/main" id="{BDA05D9D-1BE8-45DF-8E12-295E4CA0369C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rgbClr val="65C1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15;p27">
                <a:extLst>
                  <a:ext uri="{FF2B5EF4-FFF2-40B4-BE49-F238E27FC236}">
                    <a16:creationId xmlns:a16="http://schemas.microsoft.com/office/drawing/2014/main" id="{A3DCCA99-BFEF-476E-AC54-68C77CC3276D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rgbClr val="5295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16;p27">
                <a:extLst>
                  <a:ext uri="{FF2B5EF4-FFF2-40B4-BE49-F238E27FC236}">
                    <a16:creationId xmlns:a16="http://schemas.microsoft.com/office/drawing/2014/main" id="{83B7FCEF-8D4A-4218-9432-53C82979E80D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17;p27">
                <a:extLst>
                  <a:ext uri="{FF2B5EF4-FFF2-40B4-BE49-F238E27FC236}">
                    <a16:creationId xmlns:a16="http://schemas.microsoft.com/office/drawing/2014/main" id="{49DA3BE3-B596-4A4A-A4E7-F29692BD63CC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18;p27">
                <a:extLst>
                  <a:ext uri="{FF2B5EF4-FFF2-40B4-BE49-F238E27FC236}">
                    <a16:creationId xmlns:a16="http://schemas.microsoft.com/office/drawing/2014/main" id="{72BC9DB8-EE1F-43FF-8F05-5C8DF6D33B8D}"/>
                  </a:ext>
                </a:extLst>
              </p:cNvPr>
              <p:cNvSpPr/>
              <p:nvPr/>
            </p:nvSpPr>
            <p:spPr>
              <a:xfrm>
                <a:off x="1484576" y="960720"/>
                <a:ext cx="1921529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19;p27">
                <a:extLst>
                  <a:ext uri="{FF2B5EF4-FFF2-40B4-BE49-F238E27FC236}">
                    <a16:creationId xmlns:a16="http://schemas.microsoft.com/office/drawing/2014/main" id="{AF662446-C456-4EDE-B1BB-DF103BD47E62}"/>
                  </a:ext>
                </a:extLst>
              </p:cNvPr>
              <p:cNvSpPr/>
              <p:nvPr/>
            </p:nvSpPr>
            <p:spPr>
              <a:xfrm>
                <a:off x="1711867" y="962183"/>
                <a:ext cx="1524978" cy="1378258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20;p27">
                <a:extLst>
                  <a:ext uri="{FF2B5EF4-FFF2-40B4-BE49-F238E27FC236}">
                    <a16:creationId xmlns:a16="http://schemas.microsoft.com/office/drawing/2014/main" id="{22998C92-7491-4446-BD52-C55A46AAB6AE}"/>
                  </a:ext>
                </a:extLst>
              </p:cNvPr>
              <p:cNvSpPr/>
              <p:nvPr/>
            </p:nvSpPr>
            <p:spPr>
              <a:xfrm>
                <a:off x="1812825" y="1124094"/>
                <a:ext cx="959260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621;p27">
                <a:extLst>
                  <a:ext uri="{FF2B5EF4-FFF2-40B4-BE49-F238E27FC236}">
                    <a16:creationId xmlns:a16="http://schemas.microsoft.com/office/drawing/2014/main" id="{CC1CA36A-D3DB-44F6-AC66-074D503B7B69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622;p27">
                <a:extLst>
                  <a:ext uri="{FF2B5EF4-FFF2-40B4-BE49-F238E27FC236}">
                    <a16:creationId xmlns:a16="http://schemas.microsoft.com/office/drawing/2014/main" id="{E7FACDC8-178B-49A4-BD8C-E468435F6BC9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623;p27">
                <a:extLst>
                  <a:ext uri="{FF2B5EF4-FFF2-40B4-BE49-F238E27FC236}">
                    <a16:creationId xmlns:a16="http://schemas.microsoft.com/office/drawing/2014/main" id="{88237103-1C0E-44C8-ABFF-D0E40A4602C0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624;p27">
                <a:extLst>
                  <a:ext uri="{FF2B5EF4-FFF2-40B4-BE49-F238E27FC236}">
                    <a16:creationId xmlns:a16="http://schemas.microsoft.com/office/drawing/2014/main" id="{D19772A3-3AEA-494D-A76F-CB19BCE3F7D5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625;p27">
                <a:extLst>
                  <a:ext uri="{FF2B5EF4-FFF2-40B4-BE49-F238E27FC236}">
                    <a16:creationId xmlns:a16="http://schemas.microsoft.com/office/drawing/2014/main" id="{DAFCAB93-9E59-4DC7-9974-A382D3A2DEDA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626;p27">
                <a:extLst>
                  <a:ext uri="{FF2B5EF4-FFF2-40B4-BE49-F238E27FC236}">
                    <a16:creationId xmlns:a16="http://schemas.microsoft.com/office/drawing/2014/main" id="{23A93FAF-B193-4B93-8BFC-089E1332E6C8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627;p27">
                <a:extLst>
                  <a:ext uri="{FF2B5EF4-FFF2-40B4-BE49-F238E27FC236}">
                    <a16:creationId xmlns:a16="http://schemas.microsoft.com/office/drawing/2014/main" id="{55426E2F-13F7-43E6-9AA4-57A762860AE1}"/>
                  </a:ext>
                </a:extLst>
              </p:cNvPr>
              <p:cNvSpPr/>
              <p:nvPr/>
            </p:nvSpPr>
            <p:spPr>
              <a:xfrm>
                <a:off x="1621351" y="1083992"/>
                <a:ext cx="348831" cy="352845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628;p27">
                <a:extLst>
                  <a:ext uri="{FF2B5EF4-FFF2-40B4-BE49-F238E27FC236}">
                    <a16:creationId xmlns:a16="http://schemas.microsoft.com/office/drawing/2014/main" id="{B64BA733-E95B-430A-82E8-7DA922BDEEF8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629;p27">
                <a:extLst>
                  <a:ext uri="{FF2B5EF4-FFF2-40B4-BE49-F238E27FC236}">
                    <a16:creationId xmlns:a16="http://schemas.microsoft.com/office/drawing/2014/main" id="{39AEE832-52F1-4362-9398-393F0AC14C40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A164050-6829-47E8-96CB-08AEE5851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701" y="1699913"/>
            <a:ext cx="9685955" cy="4306458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893D71AB-5EAB-465C-B559-405EA31A25B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115" y="2126769"/>
            <a:ext cx="1247981" cy="1056640"/>
          </a:xfrm>
          <a:prstGeom prst="rect">
            <a:avLst/>
          </a:prstGeom>
        </p:spPr>
      </p:pic>
      <p:pic>
        <p:nvPicPr>
          <p:cNvPr id="168" name="Picture 167" descr="Shape&#10;&#10;Description automatically generated">
            <a:extLst>
              <a:ext uri="{FF2B5EF4-FFF2-40B4-BE49-F238E27FC236}">
                <a16:creationId xmlns:a16="http://schemas.microsoft.com/office/drawing/2014/main" id="{4FAD0B16-7624-48F1-9871-464DCFF1CCF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759" y="3301391"/>
            <a:ext cx="1247981" cy="1056640"/>
          </a:xfrm>
          <a:prstGeom prst="rect">
            <a:avLst/>
          </a:prstGeom>
        </p:spPr>
      </p:pic>
      <p:pic>
        <p:nvPicPr>
          <p:cNvPr id="169" name="Picture 168" descr="Shape&#10;&#10;Description automatically generated">
            <a:extLst>
              <a:ext uri="{FF2B5EF4-FFF2-40B4-BE49-F238E27FC236}">
                <a16:creationId xmlns:a16="http://schemas.microsoft.com/office/drawing/2014/main" id="{E3E96BA2-E619-4BDF-B725-FE4F6F58A12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675" y="3378268"/>
            <a:ext cx="1247981" cy="1056640"/>
          </a:xfrm>
          <a:prstGeom prst="rect">
            <a:avLst/>
          </a:prstGeom>
        </p:spPr>
      </p:pic>
      <p:pic>
        <p:nvPicPr>
          <p:cNvPr id="173" name="Picture 172" descr="Shape&#10;&#10;Description automatically generated">
            <a:extLst>
              <a:ext uri="{FF2B5EF4-FFF2-40B4-BE49-F238E27FC236}">
                <a16:creationId xmlns:a16="http://schemas.microsoft.com/office/drawing/2014/main" id="{570AA493-5007-4ADC-9270-4A143D81191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34" y="4775835"/>
            <a:ext cx="1247981" cy="1056640"/>
          </a:xfrm>
          <a:prstGeom prst="rect">
            <a:avLst/>
          </a:prstGeom>
        </p:spPr>
      </p:pic>
      <p:pic>
        <p:nvPicPr>
          <p:cNvPr id="174" name="Picture 173" descr="Shape&#10;&#10;Description automatically generated">
            <a:extLst>
              <a:ext uri="{FF2B5EF4-FFF2-40B4-BE49-F238E27FC236}">
                <a16:creationId xmlns:a16="http://schemas.microsoft.com/office/drawing/2014/main" id="{4AF888AE-D93C-4870-A318-9446A8B7029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130" y="4629767"/>
            <a:ext cx="1247981" cy="10566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7BF79E-5D81-AF60-DE6D-86054DBDC036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363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EB57AE-B6A5-4044-95B5-43C097D78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59" y="1036002"/>
            <a:ext cx="4731145" cy="1056958"/>
          </a:xfrm>
          <a:prstGeom prst="rect">
            <a:avLst/>
          </a:prstGeom>
        </p:spPr>
      </p:pic>
      <p:sp>
        <p:nvSpPr>
          <p:cNvPr id="132" name="Speech Bubble: Rectangle with Corners Rounded 4">
            <a:extLst>
              <a:ext uri="{FF2B5EF4-FFF2-40B4-BE49-F238E27FC236}">
                <a16:creationId xmlns:a16="http://schemas.microsoft.com/office/drawing/2014/main" id="{30940869-71BA-4D51-8E9D-A06B88430A60}"/>
              </a:ext>
            </a:extLst>
          </p:cNvPr>
          <p:cNvSpPr/>
          <p:nvPr/>
        </p:nvSpPr>
        <p:spPr>
          <a:xfrm flipH="1">
            <a:off x="5640003" y="599440"/>
            <a:ext cx="6216716" cy="1493520"/>
          </a:xfrm>
          <a:prstGeom prst="wedgeRoundRectCallout">
            <a:avLst>
              <a:gd name="adj1" fmla="val 56211"/>
              <a:gd name="adj2" fmla="val 15521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tán thành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chỉ yêu mỗi gia đình mình thôi thì chưa đủ.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7C91D3-620E-41A7-B325-4A15C762D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34" y="2964815"/>
            <a:ext cx="4751070" cy="928370"/>
          </a:xfrm>
          <a:prstGeom prst="rect">
            <a:avLst/>
          </a:prstGeom>
        </p:spPr>
      </p:pic>
      <p:sp>
        <p:nvSpPr>
          <p:cNvPr id="133" name="Speech Bubble: Rectangle with Corners Rounded 4">
            <a:extLst>
              <a:ext uri="{FF2B5EF4-FFF2-40B4-BE49-F238E27FC236}">
                <a16:creationId xmlns:a16="http://schemas.microsoft.com/office/drawing/2014/main" id="{7D27B255-DDE9-4566-9B44-FCC38E473E8E}"/>
              </a:ext>
            </a:extLst>
          </p:cNvPr>
          <p:cNvSpPr/>
          <p:nvPr/>
        </p:nvSpPr>
        <p:spPr>
          <a:xfrm flipH="1">
            <a:off x="5631750" y="2479040"/>
            <a:ext cx="6216716" cy="1493520"/>
          </a:xfrm>
          <a:prstGeom prst="wedgeRoundRectCallout">
            <a:avLst>
              <a:gd name="adj1" fmla="val 56211"/>
              <a:gd name="adj2" fmla="val 15521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 thành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V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 tìm hiểu lịch sử đất nước, yêu quý và tự hào về đất nước.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460AB3-C6CF-47A8-B4F0-2C472E8854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534" y="4765040"/>
            <a:ext cx="4751070" cy="1157750"/>
          </a:xfrm>
          <a:prstGeom prst="rect">
            <a:avLst/>
          </a:prstGeom>
        </p:spPr>
      </p:pic>
      <p:sp>
        <p:nvSpPr>
          <p:cNvPr id="134" name="Speech Bubble: Rectangle with Corners Rounded 4">
            <a:extLst>
              <a:ext uri="{FF2B5EF4-FFF2-40B4-BE49-F238E27FC236}">
                <a16:creationId xmlns:a16="http://schemas.microsoft.com/office/drawing/2014/main" id="{4989E41F-86F8-4C14-97CF-E70DB67B8FAE}"/>
              </a:ext>
            </a:extLst>
          </p:cNvPr>
          <p:cNvSpPr/>
          <p:nvPr/>
        </p:nvSpPr>
        <p:spPr>
          <a:xfrm flipH="1">
            <a:off x="5580245" y="4277360"/>
            <a:ext cx="6276473" cy="1981200"/>
          </a:xfrm>
          <a:prstGeom prst="wedgeRoundRectCallout">
            <a:avLst>
              <a:gd name="adj1" fmla="val 56211"/>
              <a:gd name="adj2" fmla="val 15521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 thành </a:t>
            </a:r>
            <a:endParaRPr lang="en-US" sz="2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V</a:t>
            </a:r>
            <a:r>
              <a:rPr lang="vi-VN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 chúng ta có được đất nước tươi đẹp, phát triển mạnh mẽ như này là do công lao to lớn của thế hệ đi trước.</a:t>
            </a:r>
            <a:endParaRPr lang="en-US" sz="2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61B4E8-E6FB-FAD7-BEDA-B8B46D8B4FD8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  <p:bldP spid="133" grpId="0" animBg="1"/>
      <p:bldP spid="1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F5040C-FFBB-47D5-9A3E-23FE92896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27" y="975994"/>
            <a:ext cx="5229573" cy="1228725"/>
          </a:xfrm>
          <a:prstGeom prst="rect">
            <a:avLst/>
          </a:prstGeom>
        </p:spPr>
      </p:pic>
      <p:sp>
        <p:nvSpPr>
          <p:cNvPr id="102" name="Speech Bubble: Rectangle with Corners Rounded 4">
            <a:extLst>
              <a:ext uri="{FF2B5EF4-FFF2-40B4-BE49-F238E27FC236}">
                <a16:creationId xmlns:a16="http://schemas.microsoft.com/office/drawing/2014/main" id="{9135ED14-D058-4702-B3CB-A23D05E5C90A}"/>
              </a:ext>
            </a:extLst>
          </p:cNvPr>
          <p:cNvSpPr/>
          <p:nvPr/>
        </p:nvSpPr>
        <p:spPr>
          <a:xfrm flipH="1">
            <a:off x="5767957" y="579120"/>
            <a:ext cx="6216716" cy="1493520"/>
          </a:xfrm>
          <a:prstGeom prst="wedgeRoundRectCallout">
            <a:avLst>
              <a:gd name="adj1" fmla="val 56211"/>
              <a:gd name="adj2" fmla="val 15521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 thành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V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 cần học tập tốt để s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này xây dựng quê hương, đất nước.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CE4413-A441-4AD0-B66C-5594154AD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74" y="3109912"/>
            <a:ext cx="4937125" cy="1140646"/>
          </a:xfrm>
          <a:prstGeom prst="rect">
            <a:avLst/>
          </a:prstGeom>
        </p:spPr>
      </p:pic>
      <p:sp>
        <p:nvSpPr>
          <p:cNvPr id="103" name="Speech Bubble: Rectangle with Corners Rounded 4">
            <a:extLst>
              <a:ext uri="{FF2B5EF4-FFF2-40B4-BE49-F238E27FC236}">
                <a16:creationId xmlns:a16="http://schemas.microsoft.com/office/drawing/2014/main" id="{8F4B323F-16B0-4A0A-ABC7-1D1DAF63594E}"/>
              </a:ext>
            </a:extLst>
          </p:cNvPr>
          <p:cNvSpPr/>
          <p:nvPr/>
        </p:nvSpPr>
        <p:spPr>
          <a:xfrm flipH="1">
            <a:off x="5680009" y="2322325"/>
            <a:ext cx="6304663" cy="2045839"/>
          </a:xfrm>
          <a:prstGeom prst="wedgeRoundRectCallout">
            <a:avLst>
              <a:gd name="adj1" fmla="val 58312"/>
              <a:gd name="adj2" fmla="val 16585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 thành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bảo vệ thiên nhiên là góp phần bảo vệ vẻ đẹp của quê hương, đất nước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8F8DFA-6397-49F9-90AF-1002AB383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262" y="5005705"/>
            <a:ext cx="4524058" cy="1159369"/>
          </a:xfrm>
          <a:prstGeom prst="rect">
            <a:avLst/>
          </a:prstGeom>
        </p:spPr>
      </p:pic>
      <p:sp>
        <p:nvSpPr>
          <p:cNvPr id="104" name="Speech Bubble: Rectangle with Corners Rounded 4">
            <a:extLst>
              <a:ext uri="{FF2B5EF4-FFF2-40B4-BE49-F238E27FC236}">
                <a16:creationId xmlns:a16="http://schemas.microsoft.com/office/drawing/2014/main" id="{724FC378-6E18-408E-A87A-8BA573E64B55}"/>
              </a:ext>
            </a:extLst>
          </p:cNvPr>
          <p:cNvSpPr/>
          <p:nvPr/>
        </p:nvSpPr>
        <p:spPr>
          <a:xfrm flipH="1">
            <a:off x="5723982" y="4651365"/>
            <a:ext cx="6216716" cy="1493520"/>
          </a:xfrm>
          <a:prstGeom prst="wedgeRoundRectCallout">
            <a:avLst>
              <a:gd name="adj1" fmla="val 58662"/>
              <a:gd name="adj2" fmla="val 14792"/>
              <a:gd name="adj3" fmla="val 16667"/>
            </a:avLst>
          </a:prstGeom>
          <a:solidFill>
            <a:schemeClr val="bg1"/>
          </a:solidFill>
          <a:ln w="57150">
            <a:solidFill>
              <a:srgbClr val="AB0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 thành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V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 chúng ta tự hào là người Việt Nam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CFD822-C29F-483C-6D0E-2681DD255F71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2" t="29119" r="-1" b="53414"/>
          <a:stretch/>
        </p:blipFill>
        <p:spPr>
          <a:xfrm>
            <a:off x="11217966" y="-1039228"/>
            <a:ext cx="4510071" cy="2239557"/>
          </a:xfrm>
          <a:prstGeom prst="rect">
            <a:avLst/>
          </a:prstGeom>
        </p:spPr>
      </p:pic>
      <p:sp>
        <p:nvSpPr>
          <p:cNvPr id="7" name="Heart 6">
            <a:extLst>
              <a:ext uri="{FF2B5EF4-FFF2-40B4-BE49-F238E27FC236}">
                <a16:creationId xmlns:a16="http://schemas.microsoft.com/office/drawing/2014/main" id="{5279174B-CB62-49B0-8B11-37528F38EA1A}"/>
              </a:ext>
            </a:extLst>
          </p:cNvPr>
          <p:cNvSpPr/>
          <p:nvPr/>
        </p:nvSpPr>
        <p:spPr>
          <a:xfrm>
            <a:off x="619760" y="0"/>
            <a:ext cx="11287760" cy="6633845"/>
          </a:xfrm>
          <a:prstGeom prst="heart">
            <a:avLst/>
          </a:prstGeom>
          <a:noFill/>
          <a:ln w="57150">
            <a:solidFill>
              <a:srgbClr val="D707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0B3A54-79C0-45C6-898A-20BA47E9EAE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122" y="4270688"/>
            <a:ext cx="2363158" cy="23631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3FED63-4C9D-4A8F-9EEC-16E06A580096}"/>
              </a:ext>
            </a:extLst>
          </p:cNvPr>
          <p:cNvSpPr txBox="1"/>
          <p:nvPr/>
        </p:nvSpPr>
        <p:spPr>
          <a:xfrm>
            <a:off x="1965585" y="1793428"/>
            <a:ext cx="87568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+mj-lt"/>
              </a:rPr>
              <a:t>Chúng ta là con người Việt Nam, đất nước Việt Nam được như ngày hôm nay là nhờ có công lao to lớn của những thế hệ đi trước</a:t>
            </a:r>
            <a:r>
              <a:rPr lang="en-US" sz="3200" dirty="0">
                <a:latin typeface="+mj-lt"/>
              </a:rPr>
              <a:t>. V</a:t>
            </a:r>
            <a:r>
              <a:rPr lang="vi-VN" sz="3200" dirty="0">
                <a:latin typeface="+mj-lt"/>
              </a:rPr>
              <a:t>ì vậy chúng ta cần phải tôn trọng, tự hào</a:t>
            </a:r>
            <a:r>
              <a:rPr lang="en-US" sz="3200" dirty="0">
                <a:latin typeface="+mj-lt"/>
              </a:rPr>
              <a:t>,</a:t>
            </a:r>
            <a:r>
              <a:rPr lang="vi-VN" sz="3200" dirty="0">
                <a:latin typeface="+mj-lt"/>
              </a:rPr>
              <a:t> biết ơn họ. Bên cạnh đó</a:t>
            </a:r>
            <a:r>
              <a:rPr lang="en-US" sz="3200" dirty="0">
                <a:latin typeface="+mj-lt"/>
              </a:rPr>
              <a:t>,</a:t>
            </a:r>
            <a:r>
              <a:rPr lang="vi-VN" sz="3200" dirty="0">
                <a:latin typeface="+mj-lt"/>
              </a:rPr>
              <a:t> cũng cần học tập tốt hơn để sau này xây dựng và bảo vệ quê hương, đất nước.</a:t>
            </a:r>
            <a:endParaRPr lang="en-US" sz="3200" dirty="0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DF6CD1-2073-43CA-9E89-5005E1D44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114" y="4887310"/>
            <a:ext cx="2702459" cy="21619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43ABE2A-899C-68BC-8C9E-A1A619A245BD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09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-0.20925 0.098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69" y="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9B6B042-ED0B-443B-927F-397DD14DF2E6}"/>
              </a:ext>
            </a:extLst>
          </p:cNvPr>
          <p:cNvGrpSpPr/>
          <p:nvPr/>
        </p:nvGrpSpPr>
        <p:grpSpPr>
          <a:xfrm>
            <a:off x="868005" y="179167"/>
            <a:ext cx="9973785" cy="1297823"/>
            <a:chOff x="647042" y="1450652"/>
            <a:chExt cx="9973785" cy="1297823"/>
          </a:xfrm>
        </p:grpSpPr>
        <p:pic>
          <p:nvPicPr>
            <p:cNvPr id="13" name="Picture 2" descr="via GIPHY | Giphy, Stickers, Flowers">
              <a:extLst>
                <a:ext uri="{FF2B5EF4-FFF2-40B4-BE49-F238E27FC236}">
                  <a16:creationId xmlns:a16="http://schemas.microsoft.com/office/drawing/2014/main" id="{29410B38-3C0A-4CAE-BB7A-359EDF2EEA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42" y="1450652"/>
              <a:ext cx="1297823" cy="1297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9FD0F9-DDE6-4D0F-B906-DC0FA5BED8F5}"/>
                </a:ext>
              </a:extLst>
            </p:cNvPr>
            <p:cNvSpPr txBox="1"/>
            <p:nvPr/>
          </p:nvSpPr>
          <p:spPr>
            <a:xfrm>
              <a:off x="1798270" y="1564317"/>
              <a:ext cx="8822557" cy="1018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 đồng tình hoặc không đồng tình với hành vi của bạn nào trong các ý sau? Vì sao?</a:t>
              </a:r>
              <a:endPara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4255653-70F1-4FAF-8BC7-37E62AB96780}"/>
              </a:ext>
            </a:extLst>
          </p:cNvPr>
          <p:cNvGrpSpPr/>
          <p:nvPr/>
        </p:nvGrpSpPr>
        <p:grpSpPr>
          <a:xfrm>
            <a:off x="417369" y="1612363"/>
            <a:ext cx="5160471" cy="1431252"/>
            <a:chOff x="4144021" y="1484380"/>
            <a:chExt cx="7574794" cy="484022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34AACC5-0353-4E3B-A24E-DDC51AB56ACD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7" name="Rectangle: Diagonal Corners Rounded 4">
                <a:extLst>
                  <a:ext uri="{FF2B5EF4-FFF2-40B4-BE49-F238E27FC236}">
                    <a16:creationId xmlns:a16="http://schemas.microsoft.com/office/drawing/2014/main" id="{58991EE8-F6AF-4213-BD6A-B9F6EDC54F6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: Diagonal Corners Rounded 30">
                <a:extLst>
                  <a:ext uri="{FF2B5EF4-FFF2-40B4-BE49-F238E27FC236}">
                    <a16:creationId xmlns:a16="http://schemas.microsoft.com/office/drawing/2014/main" id="{F77DF55F-5016-45AE-9171-8FCCA7074406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1A52CE-1239-4BFC-BD57-30CF16CF326E}"/>
                </a:ext>
              </a:extLst>
            </p:cNvPr>
            <p:cNvSpPr txBox="1"/>
            <p:nvPr/>
          </p:nvSpPr>
          <p:spPr>
            <a:xfrm>
              <a:off x="4458349" y="1484380"/>
              <a:ext cx="6767991" cy="450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a.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Ngân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rằng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món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Nam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sang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món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52F1FA2-3B8B-49DA-A359-DAB423C4AACA}"/>
              </a:ext>
            </a:extLst>
          </p:cNvPr>
          <p:cNvGrpSpPr/>
          <p:nvPr/>
        </p:nvGrpSpPr>
        <p:grpSpPr>
          <a:xfrm>
            <a:off x="569769" y="3429000"/>
            <a:ext cx="5160471" cy="1173480"/>
            <a:chOff x="4144021" y="1484380"/>
            <a:chExt cx="7574794" cy="484022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4F623AA-2BAC-4D21-A1B5-92CBCE6AE202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2" name="Rectangle: Diagonal Corners Rounded 4">
                <a:extLst>
                  <a:ext uri="{FF2B5EF4-FFF2-40B4-BE49-F238E27FC236}">
                    <a16:creationId xmlns:a16="http://schemas.microsoft.com/office/drawing/2014/main" id="{E571AABA-669A-4ACF-B243-5AC7B1D7D39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Rectangle: Diagonal Corners Rounded 30">
                <a:extLst>
                  <a:ext uri="{FF2B5EF4-FFF2-40B4-BE49-F238E27FC236}">
                    <a16:creationId xmlns:a16="http://schemas.microsoft.com/office/drawing/2014/main" id="{FF467634-B60E-4381-8D01-7879A1BE835D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1A7721D-7D40-4723-BF38-4DC17007D4B8}"/>
                </a:ext>
              </a:extLst>
            </p:cNvPr>
            <p:cNvSpPr txBox="1"/>
            <p:nvPr/>
          </p:nvSpPr>
          <p:spPr>
            <a:xfrm>
              <a:off x="4509909" y="1708808"/>
              <a:ext cx="6767991" cy="3853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Cường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vẻ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A2D31BA-2123-4FF9-BE09-95D9AD6C71C7}"/>
              </a:ext>
            </a:extLst>
          </p:cNvPr>
          <p:cNvGrpSpPr/>
          <p:nvPr/>
        </p:nvGrpSpPr>
        <p:grpSpPr>
          <a:xfrm>
            <a:off x="592119" y="4992417"/>
            <a:ext cx="5160471" cy="1468456"/>
            <a:chOff x="4144021" y="1484380"/>
            <a:chExt cx="7574794" cy="484022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241ADCD-E753-40D5-BB33-41BBAD24FDFB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7" name="Rectangle: Diagonal Corners Rounded 4">
                <a:extLst>
                  <a:ext uri="{FF2B5EF4-FFF2-40B4-BE49-F238E27FC236}">
                    <a16:creationId xmlns:a16="http://schemas.microsoft.com/office/drawing/2014/main" id="{1FD31C0E-9C33-4ACD-9807-0941107D900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Rectangle: Diagonal Corners Rounded 30">
                <a:extLst>
                  <a:ext uri="{FF2B5EF4-FFF2-40B4-BE49-F238E27FC236}">
                    <a16:creationId xmlns:a16="http://schemas.microsoft.com/office/drawing/2014/main" id="{149B8B58-4B8A-43E6-9475-0699A47609F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FD58F7-2CA7-4B8A-AB51-87E9FFB36690}"/>
                </a:ext>
              </a:extLst>
            </p:cNvPr>
            <p:cNvSpPr txBox="1"/>
            <p:nvPr/>
          </p:nvSpPr>
          <p:spPr>
            <a:xfrm>
              <a:off x="4548980" y="2167021"/>
              <a:ext cx="6767991" cy="3079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e.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Nam.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8272BDF-A446-4BCB-B101-AB8F61623259}"/>
              </a:ext>
            </a:extLst>
          </p:cNvPr>
          <p:cNvGrpSpPr/>
          <p:nvPr/>
        </p:nvGrpSpPr>
        <p:grpSpPr>
          <a:xfrm>
            <a:off x="6543849" y="1571723"/>
            <a:ext cx="5160471" cy="1431252"/>
            <a:chOff x="4144021" y="1484380"/>
            <a:chExt cx="7574794" cy="484022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3843658-BD82-4884-BCED-A0B6C7D9E3CB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2" name="Rectangle: Diagonal Corners Rounded 4">
                <a:extLst>
                  <a:ext uri="{FF2B5EF4-FFF2-40B4-BE49-F238E27FC236}">
                    <a16:creationId xmlns:a16="http://schemas.microsoft.com/office/drawing/2014/main" id="{8365D640-CC62-4B96-ACCD-1F7388AD766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Rectangle: Diagonal Corners Rounded 30">
                <a:extLst>
                  <a:ext uri="{FF2B5EF4-FFF2-40B4-BE49-F238E27FC236}">
                    <a16:creationId xmlns:a16="http://schemas.microsoft.com/office/drawing/2014/main" id="{3C505E7D-66D5-4A7A-BA1D-C311822068C2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61A6761-221F-4F6C-AE1B-BE5E21994322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0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b.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mơ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trở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viên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du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lịch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giới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thiệu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quê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hương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Nam.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0CC627F-77CF-4486-B54A-9FE1E346D52F}"/>
              </a:ext>
            </a:extLst>
          </p:cNvPr>
          <p:cNvGrpSpPr/>
          <p:nvPr/>
        </p:nvGrpSpPr>
        <p:grpSpPr>
          <a:xfrm>
            <a:off x="6583126" y="3273721"/>
            <a:ext cx="5160471" cy="1431252"/>
            <a:chOff x="4144021" y="1484380"/>
            <a:chExt cx="7574794" cy="484022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0978635-4246-4FA7-A433-6D16FA6C915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7" name="Rectangle: Diagonal Corners Rounded 4">
                <a:extLst>
                  <a:ext uri="{FF2B5EF4-FFF2-40B4-BE49-F238E27FC236}">
                    <a16:creationId xmlns:a16="http://schemas.microsoft.com/office/drawing/2014/main" id="{0F29953B-D24D-4B5E-9F20-BC1FBBE23755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Rectangle: Diagonal Corners Rounded 30">
                <a:extLst>
                  <a:ext uri="{FF2B5EF4-FFF2-40B4-BE49-F238E27FC236}">
                    <a16:creationId xmlns:a16="http://schemas.microsoft.com/office/drawing/2014/main" id="{F236FB35-AB9E-41E5-A3F7-C7162DD601CE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51AB8E8-0E57-440E-A4FF-60D9115D2CDD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83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dù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Thương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vẫn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93D8246-E28E-40A0-BDAE-17384D10F412}"/>
              </a:ext>
            </a:extLst>
          </p:cNvPr>
          <p:cNvGrpSpPr/>
          <p:nvPr/>
        </p:nvGrpSpPr>
        <p:grpSpPr>
          <a:xfrm>
            <a:off x="6518291" y="4961174"/>
            <a:ext cx="5160471" cy="1842747"/>
            <a:chOff x="4144021" y="1484380"/>
            <a:chExt cx="7574794" cy="6231817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2ECEDD2-205C-4543-BAE0-FB5F6B00C8B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42" name="Rectangle: Diagonal Corners Rounded 4">
                <a:extLst>
                  <a:ext uri="{FF2B5EF4-FFF2-40B4-BE49-F238E27FC236}">
                    <a16:creationId xmlns:a16="http://schemas.microsoft.com/office/drawing/2014/main" id="{EF432AFE-2B1D-4230-8649-AF50DB931C9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Rectangle: Diagonal Corners Rounded 30">
                <a:extLst>
                  <a:ext uri="{FF2B5EF4-FFF2-40B4-BE49-F238E27FC236}">
                    <a16:creationId xmlns:a16="http://schemas.microsoft.com/office/drawing/2014/main" id="{A4CA81EC-B4B7-4D7A-9EA4-F60B502048F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0D7194B-3D2F-4F39-B717-BE3429D594A0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6007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g.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Nam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92C7FAB7-E4FB-4250-870B-CD192828A1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52"/>
          <a:stretch/>
        </p:blipFill>
        <p:spPr>
          <a:xfrm>
            <a:off x="10275030" y="-180176"/>
            <a:ext cx="2312103" cy="1900215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EAEBB7E9-BA6D-B032-C7F1-8D09888AD952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71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ask Cards for Practicing Elapsed Time by Slidesgo">
  <a:themeElements>
    <a:clrScheme name="Simple Light">
      <a:dk1>
        <a:srgbClr val="6D225A"/>
      </a:dk1>
      <a:lt1>
        <a:srgbClr val="FFFCF4"/>
      </a:lt1>
      <a:dk2>
        <a:srgbClr val="FFE49A"/>
      </a:dk2>
      <a:lt2>
        <a:srgbClr val="FFDDDC"/>
      </a:lt2>
      <a:accent1>
        <a:srgbClr val="FF7986"/>
      </a:accent1>
      <a:accent2>
        <a:srgbClr val="A2E4E6"/>
      </a:accent2>
      <a:accent3>
        <a:srgbClr val="6D225A"/>
      </a:accent3>
      <a:accent4>
        <a:srgbClr val="FFFCF4"/>
      </a:accent4>
      <a:accent5>
        <a:srgbClr val="FFE49A"/>
      </a:accent5>
      <a:accent6>
        <a:srgbClr val="FFDDDC"/>
      </a:accent6>
      <a:hlink>
        <a:srgbClr val="6D22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841</Words>
  <Application>Microsoft Office PowerPoint</Application>
  <PresentationFormat>Widescreen</PresentationFormat>
  <Paragraphs>67</Paragraphs>
  <Slides>26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微软雅黑</vt:lpstr>
      <vt:lpstr>宋体</vt:lpstr>
      <vt:lpstr>Arial</vt:lpstr>
      <vt:lpstr>Calibri</vt:lpstr>
      <vt:lpstr>Calibri Light</vt:lpstr>
      <vt:lpstr>等线</vt:lpstr>
      <vt:lpstr>Didact Gothic</vt:lpstr>
      <vt:lpstr>Georgia</vt:lpstr>
      <vt:lpstr>Leelawadee</vt:lpstr>
      <vt:lpstr>Sriracha</vt:lpstr>
      <vt:lpstr>Times New Roman</vt:lpstr>
      <vt:lpstr>Wingdings</vt:lpstr>
      <vt:lpstr>1_Office 主题</vt:lpstr>
      <vt:lpstr>1_Simple Light</vt:lpstr>
      <vt:lpstr>2_Simple Light</vt:lpstr>
      <vt:lpstr>Task Cards for Practicing Elapsed Time by Slidesgo</vt:lpstr>
      <vt:lpstr>PowerPoint Presentation</vt:lpstr>
      <vt:lpstr>PowerPoint Presentation</vt:lpstr>
      <vt:lpstr>YÊU CẦU CẦN ĐẠT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Em có lời khuyên gì dành cho các bạn trong những tình huống sau?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Chia sẻ những việc em đã làm và sẽ làm để thể hiện tình yêu Tổ quốc. </vt:lpstr>
      <vt:lpstr>YÊU CẦU CẦN ĐẠT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28</cp:revision>
  <dcterms:created xsi:type="dcterms:W3CDTF">2022-07-11T07:44:40Z</dcterms:created>
  <dcterms:modified xsi:type="dcterms:W3CDTF">2023-09-25T07:52:35Z</dcterms:modified>
</cp:coreProperties>
</file>