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37" d="100"/>
          <a:sy n="37" d="100"/>
        </p:scale>
        <p:origin x="1026"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527B6-58A0-44A8-A174-003C7C0865AB}" type="datetimeFigureOut">
              <a:rPr lang="en-US" smtClean="0"/>
              <a:t>19/9/2023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29424-8FED-4D23-9F5A-2145E0C4F00B}" type="slidenum">
              <a:rPr lang="en-US" smtClean="0"/>
              <a:t>‹#›</a:t>
            </a:fld>
            <a:endParaRPr lang="en-US"/>
          </a:p>
        </p:txBody>
      </p:sp>
    </p:spTree>
    <p:extLst>
      <p:ext uri="{BB962C8B-B14F-4D97-AF65-F5344CB8AC3E}">
        <p14:creationId xmlns:p14="http://schemas.microsoft.com/office/powerpoint/2010/main" val="377868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709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242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9385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0275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5410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6187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5700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2055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7162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293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506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435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5193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9829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98257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826864462"/>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descr="Logo&#10;&#10;Description automatically generated">
            <a:extLst>
              <a:ext uri="{FF2B5EF4-FFF2-40B4-BE49-F238E27FC236}">
                <a16:creationId xmlns:a16="http://schemas.microsoft.com/office/drawing/2014/main" id="{948B4456-702C-460E-AA86-352EB90DFB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3365297546"/>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76496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2935633806"/>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9114741"/>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61682650"/>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6051240"/>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1366789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090768"/>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4348080"/>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descr="Logo&#10;&#10;Description automatically generated">
            <a:extLst>
              <a:ext uri="{FF2B5EF4-FFF2-40B4-BE49-F238E27FC236}">
                <a16:creationId xmlns:a16="http://schemas.microsoft.com/office/drawing/2014/main" id="{6D24D669-5C75-4B06-8AEC-6A6BEC78BE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4279224292"/>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68196102"/>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0285092"/>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descr="Logo&#10;&#10;Description automatically generated">
            <a:extLst>
              <a:ext uri="{FF2B5EF4-FFF2-40B4-BE49-F238E27FC236}">
                <a16:creationId xmlns:a16="http://schemas.microsoft.com/office/drawing/2014/main" id="{948B4456-702C-460E-AA86-352EB90DFB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1825257942"/>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0591393"/>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0570258"/>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22291562"/>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06078596"/>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15993946"/>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8482047"/>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42841170"/>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25267429"/>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414033"/>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54080675"/>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40387909"/>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5237898"/>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9288856"/>
      </p:ext>
    </p:extLst>
  </p:cSld>
  <p:clrMapOvr>
    <a:masterClrMapping/>
  </p:clrMapOvr>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547692"/>
      </p:ext>
    </p:extLst>
  </p:cSld>
  <p:clrMapOvr>
    <a:masterClrMapping/>
  </p:clrMapOvr>
  <mc:AlternateContent xmlns:mc="http://schemas.openxmlformats.org/markup-compatibility/2006" xmlns:p14="http://schemas.microsoft.com/office/powerpoint/2010/main">
    <mc:Choice Requires="p14">
      <p:transition spd="slow" p14:dur="3000" advClick="0" advTm="3000">
        <p:comb/>
      </p:transition>
    </mc:Choice>
    <mc:Fallback xmlns="">
      <p:transition spd="slow" advClick="0" advTm="3000">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39774545"/>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955648"/>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548925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5083133"/>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descr="Logo&#10;&#10;Description automatically generated">
            <a:extLst>
              <a:ext uri="{FF2B5EF4-FFF2-40B4-BE49-F238E27FC236}">
                <a16:creationId xmlns:a16="http://schemas.microsoft.com/office/drawing/2014/main" id="{6D24D669-5C75-4B06-8AEC-6A6BEC78BE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970036130"/>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1157829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感谢您下载包图网平台上提供的</a:t>
            </a:r>
            <a:r>
              <a:rPr kumimoji="0" lang="en-US" altLang="zh-CN"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PPT</a:t>
            </a: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作品，为了您和包图网以及原创作者的利益，请勿复制、传播、销售，否则将承担法律责任！包图网将对作品进行维权，按照传播下载次数进行十倍索取赔偿！</a:t>
            </a:r>
            <a:r>
              <a:rPr kumimoji="0" lang="en-US" altLang="zh-CN"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Ibaotu.com</a:t>
            </a:r>
            <a:endPar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4235446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8B0512-9EB9-49FF-BFB3-EBC69D97D88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7F3AF3-0C61-45C9-90BF-748ECB78216E}"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感谢您下载包图网平台上提供的</a:t>
            </a:r>
            <a:r>
              <a:rPr kumimoji="0" lang="en-US" altLang="zh-CN"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PPT</a:t>
            </a:r>
            <a:r>
              <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作品，为了您和包图网以及原创作者的利益，请勿复制、传播、销售，否则将承担法律责任！包图网将对作品进行维权，按照传播下载次数进行十倍索取赔偿！</a:t>
            </a:r>
            <a:r>
              <a:rPr kumimoji="0" lang="en-US" altLang="zh-CN"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Ibaotu.com</a:t>
            </a:r>
            <a:endParaRPr kumimoji="0" lang="zh-CN" altLang="en-US" sz="14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6824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475615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3000" advClick="0" advTm="0">
        <p:comb/>
      </p:transition>
    </mc:Choice>
    <mc:Fallback xmlns="">
      <p:transition spd="slow" advClick="0" advTm="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39.png"/><Relationship Id="rId17" Type="http://schemas.openxmlformats.org/officeDocument/2006/relationships/image" Target="../media/image42.png"/><Relationship Id="rId2" Type="http://schemas.openxmlformats.org/officeDocument/2006/relationships/notesSlide" Target="../notesSlides/notesSlide15.xml"/><Relationship Id="rId16"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7.png"/><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676400" y="-2"/>
            <a:ext cx="9966960" cy="679314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6A9F196-B47E-4232-BA2F-2EFE3D8C83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0349" y="-165187"/>
            <a:ext cx="4228356" cy="4228356"/>
          </a:xfrm>
          <a:prstGeom prst="rect">
            <a:avLst/>
          </a:prstGeom>
        </p:spPr>
      </p:pic>
      <p:pic>
        <p:nvPicPr>
          <p:cNvPr id="10" name="Picture 9" descr="Map&#10;&#10;Description automatically generated">
            <a:extLst>
              <a:ext uri="{FF2B5EF4-FFF2-40B4-BE49-F238E27FC236}">
                <a16:creationId xmlns:a16="http://schemas.microsoft.com/office/drawing/2014/main" id="{057E3B1B-ECDB-4F07-935B-C6C4D7101E3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2070" y="3883337"/>
            <a:ext cx="3548653" cy="3548653"/>
          </a:xfrm>
          <a:prstGeom prst="rect">
            <a:avLst/>
          </a:prstGeom>
        </p:spPr>
      </p:pic>
      <p:pic>
        <p:nvPicPr>
          <p:cNvPr id="11" name="Picture 10">
            <a:extLst>
              <a:ext uri="{FF2B5EF4-FFF2-40B4-BE49-F238E27FC236}">
                <a16:creationId xmlns:a16="http://schemas.microsoft.com/office/drawing/2014/main" id="{09F7E660-7005-429A-9874-5E2B1205FEA3}"/>
              </a:ext>
            </a:extLst>
          </p:cNvPr>
          <p:cNvPicPr>
            <a:picLocks noChangeAspect="1"/>
          </p:cNvPicPr>
          <p:nvPr/>
        </p:nvPicPr>
        <p:blipFill>
          <a:blip r:embed="rId15"/>
          <a:stretch>
            <a:fillRect/>
          </a:stretch>
        </p:blipFill>
        <p:spPr>
          <a:xfrm>
            <a:off x="2610935" y="1921517"/>
            <a:ext cx="7559695" cy="859611"/>
          </a:xfrm>
          <a:prstGeom prst="rect">
            <a:avLst/>
          </a:prstGeom>
        </p:spPr>
      </p:pic>
      <p:pic>
        <p:nvPicPr>
          <p:cNvPr id="14" name="Picture 13">
            <a:extLst>
              <a:ext uri="{FF2B5EF4-FFF2-40B4-BE49-F238E27FC236}">
                <a16:creationId xmlns:a16="http://schemas.microsoft.com/office/drawing/2014/main" id="{5F54B71B-E089-4D80-8945-803E31F31C57}"/>
              </a:ext>
            </a:extLst>
          </p:cNvPr>
          <p:cNvPicPr>
            <a:picLocks noChangeAspect="1"/>
          </p:cNvPicPr>
          <p:nvPr/>
        </p:nvPicPr>
        <p:blipFill>
          <a:blip r:embed="rId16"/>
          <a:stretch>
            <a:fillRect/>
          </a:stretch>
        </p:blipFill>
        <p:spPr>
          <a:xfrm>
            <a:off x="4682141" y="1002708"/>
            <a:ext cx="3194581" cy="1072989"/>
          </a:xfrm>
          <a:prstGeom prst="rect">
            <a:avLst/>
          </a:prstGeom>
        </p:spPr>
      </p:pic>
      <p:pic>
        <p:nvPicPr>
          <p:cNvPr id="20" name="Picture 19">
            <a:extLst>
              <a:ext uri="{FF2B5EF4-FFF2-40B4-BE49-F238E27FC236}">
                <a16:creationId xmlns:a16="http://schemas.microsoft.com/office/drawing/2014/main" id="{4908EE72-3B3F-4AC6-9D80-ED68F58FB6D8}"/>
              </a:ext>
            </a:extLst>
          </p:cNvPr>
          <p:cNvPicPr>
            <a:picLocks noChangeAspect="1"/>
          </p:cNvPicPr>
          <p:nvPr/>
        </p:nvPicPr>
        <p:blipFill>
          <a:blip r:embed="rId17"/>
          <a:stretch>
            <a:fillRect/>
          </a:stretch>
        </p:blipFill>
        <p:spPr>
          <a:xfrm>
            <a:off x="1649641" y="2714548"/>
            <a:ext cx="9108213" cy="1969179"/>
          </a:xfrm>
          <a:prstGeom prst="rect">
            <a:avLst/>
          </a:prstGeom>
        </p:spPr>
      </p:pic>
    </p:spTree>
    <p:extLst>
      <p:ext uri="{BB962C8B-B14F-4D97-AF65-F5344CB8AC3E}">
        <p14:creationId xmlns:p14="http://schemas.microsoft.com/office/powerpoint/2010/main" val="6416314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31371" y="-914400"/>
            <a:ext cx="14140542" cy="7619877"/>
            <a:chOff x="9835" y="-455139"/>
            <a:chExt cx="12341727" cy="70408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5"/>
              <a:ext cx="10468263" cy="6227899"/>
            </a:xfrm>
            <a:prstGeom prst="rect">
              <a:avLst/>
            </a:prstGeom>
          </p:spPr>
        </p:pic>
      </p:grpSp>
      <p:sp>
        <p:nvSpPr>
          <p:cNvPr id="16" name="Flowchart: Alternate Process 15">
            <a:extLst>
              <a:ext uri="{FF2B5EF4-FFF2-40B4-BE49-F238E27FC236}">
                <a16:creationId xmlns:a16="http://schemas.microsoft.com/office/drawing/2014/main" id="{02D0CD1F-5FA6-4ADD-A097-0A5B553CC79D}"/>
              </a:ext>
            </a:extLst>
          </p:cNvPr>
          <p:cNvSpPr/>
          <p:nvPr/>
        </p:nvSpPr>
        <p:spPr>
          <a:xfrm>
            <a:off x="2889897" y="760358"/>
            <a:ext cx="6711302" cy="1371600"/>
          </a:xfrm>
          <a:prstGeom prst="flowChartAlternateProcess">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cần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yêu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đối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với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quốc</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9" name="Hexagon 18">
            <a:extLst>
              <a:ext uri="{FF2B5EF4-FFF2-40B4-BE49-F238E27FC236}">
                <a16:creationId xmlns:a16="http://schemas.microsoft.com/office/drawing/2014/main" id="{AFB400DB-B416-4923-BB14-2E5068BD6ABB}"/>
              </a:ext>
            </a:extLst>
          </p:cNvPr>
          <p:cNvSpPr/>
          <p:nvPr/>
        </p:nvSpPr>
        <p:spPr>
          <a:xfrm>
            <a:off x="740229" y="3149676"/>
            <a:ext cx="10531927" cy="708951"/>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1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Kính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trọng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 name="Hexagon 19">
            <a:extLst>
              <a:ext uri="{FF2B5EF4-FFF2-40B4-BE49-F238E27FC236}">
                <a16:creationId xmlns:a16="http://schemas.microsoft.com/office/drawing/2014/main" id="{8149F347-BABB-4FDE-8C0C-F736B7A7EE94}"/>
              </a:ext>
            </a:extLst>
          </p:cNvPr>
          <p:cNvSpPr/>
          <p:nvPr/>
        </p:nvSpPr>
        <p:spPr>
          <a:xfrm>
            <a:off x="740229" y="4149269"/>
            <a:ext cx="10531926" cy="708952"/>
          </a:xfrm>
          <a:prstGeom prst="hexagon">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vệ</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môi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sạch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đẹp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22" name="Picture 21" descr="A picture containing toy, doll&#10;&#10;Description automatically generated">
            <a:extLst>
              <a:ext uri="{FF2B5EF4-FFF2-40B4-BE49-F238E27FC236}">
                <a16:creationId xmlns:a16="http://schemas.microsoft.com/office/drawing/2014/main" id="{9A2F71BB-5222-45E3-A6DD-880F9D95CA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165" b="5267"/>
          <a:stretch/>
        </p:blipFill>
        <p:spPr>
          <a:xfrm>
            <a:off x="10059958" y="4858221"/>
            <a:ext cx="1978443" cy="20188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77460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6"/>
              <a:ext cx="10468263" cy="5598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98" name="图片 9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sp>
        <p:nvSpPr>
          <p:cNvPr id="16" name="TextBox 15">
            <a:extLst>
              <a:ext uri="{FF2B5EF4-FFF2-40B4-BE49-F238E27FC236}">
                <a16:creationId xmlns:a16="http://schemas.microsoft.com/office/drawing/2014/main" id="{6A288B68-C36C-47D6-90E2-59F8A8C33309}"/>
              </a:ext>
            </a:extLst>
          </p:cNvPr>
          <p:cNvSpPr txBox="1"/>
          <p:nvPr/>
        </p:nvSpPr>
        <p:spPr>
          <a:xfrm>
            <a:off x="4854579" y="963874"/>
            <a:ext cx="5758307" cy="1569660"/>
          </a:xfrm>
          <a:custGeom>
            <a:avLst/>
            <a:gdLst>
              <a:gd name="connsiteX0" fmla="*/ 0 w 5758307"/>
              <a:gd name="connsiteY0" fmla="*/ 0 h 1569660"/>
              <a:gd name="connsiteX1" fmla="*/ 5758307 w 5758307"/>
              <a:gd name="connsiteY1" fmla="*/ 0 h 1569660"/>
              <a:gd name="connsiteX2" fmla="*/ 5758307 w 5758307"/>
              <a:gd name="connsiteY2" fmla="*/ 1569660 h 1569660"/>
              <a:gd name="connsiteX3" fmla="*/ 0 w 5758307"/>
              <a:gd name="connsiteY3" fmla="*/ 1569660 h 1569660"/>
              <a:gd name="connsiteX4" fmla="*/ 0 w 5758307"/>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8307" h="1569660" fill="none" extrusionOk="0">
                <a:moveTo>
                  <a:pt x="0" y="0"/>
                </a:moveTo>
                <a:cubicBezTo>
                  <a:pt x="1036801" y="5222"/>
                  <a:pt x="4551752" y="24918"/>
                  <a:pt x="5758307" y="0"/>
                </a:cubicBezTo>
                <a:cubicBezTo>
                  <a:pt x="5855868" y="257633"/>
                  <a:pt x="5709916" y="890565"/>
                  <a:pt x="5758307" y="1569660"/>
                </a:cubicBezTo>
                <a:cubicBezTo>
                  <a:pt x="4989765" y="1404899"/>
                  <a:pt x="2853182" y="1687810"/>
                  <a:pt x="0" y="1569660"/>
                </a:cubicBezTo>
                <a:cubicBezTo>
                  <a:pt x="-74708" y="1232144"/>
                  <a:pt x="128259" y="683735"/>
                  <a:pt x="0" y="0"/>
                </a:cubicBezTo>
                <a:close/>
              </a:path>
              <a:path w="5758307" h="1569660" stroke="0" extrusionOk="0">
                <a:moveTo>
                  <a:pt x="0" y="0"/>
                </a:moveTo>
                <a:cubicBezTo>
                  <a:pt x="1026648" y="11849"/>
                  <a:pt x="4702552" y="-161459"/>
                  <a:pt x="5758307" y="0"/>
                </a:cubicBezTo>
                <a:cubicBezTo>
                  <a:pt x="5732419" y="662121"/>
                  <a:pt x="5827719" y="1402874"/>
                  <a:pt x="5758307" y="1569660"/>
                </a:cubicBezTo>
                <a:cubicBezTo>
                  <a:pt x="4381272" y="1423800"/>
                  <a:pt x="207902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Mỗi chúng ta cần thể hiện tình yêu Tổ quốc bằng những hành động thiết thực, phù 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7B61F464-39BE-4A4F-ACEA-CA648266C13C}"/>
              </a:ext>
            </a:extLst>
          </p:cNvPr>
          <p:cNvSpPr txBox="1"/>
          <p:nvPr/>
        </p:nvSpPr>
        <p:spPr>
          <a:xfrm>
            <a:off x="4754892" y="3540306"/>
            <a:ext cx="6070032" cy="1569660"/>
          </a:xfrm>
          <a:custGeom>
            <a:avLst/>
            <a:gdLst>
              <a:gd name="connsiteX0" fmla="*/ 0 w 6070032"/>
              <a:gd name="connsiteY0" fmla="*/ 0 h 1569660"/>
              <a:gd name="connsiteX1" fmla="*/ 6070032 w 6070032"/>
              <a:gd name="connsiteY1" fmla="*/ 0 h 1569660"/>
              <a:gd name="connsiteX2" fmla="*/ 6070032 w 6070032"/>
              <a:gd name="connsiteY2" fmla="*/ 1569660 h 1569660"/>
              <a:gd name="connsiteX3" fmla="*/ 0 w 6070032"/>
              <a:gd name="connsiteY3" fmla="*/ 1569660 h 1569660"/>
              <a:gd name="connsiteX4" fmla="*/ 0 w 6070032"/>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032" h="1569660" fill="none" extrusionOk="0">
                <a:moveTo>
                  <a:pt x="0" y="0"/>
                </a:moveTo>
                <a:cubicBezTo>
                  <a:pt x="1934728" y="5222"/>
                  <a:pt x="4276254" y="24918"/>
                  <a:pt x="6070032" y="0"/>
                </a:cubicBezTo>
                <a:cubicBezTo>
                  <a:pt x="6167593" y="257633"/>
                  <a:pt x="6021641" y="890565"/>
                  <a:pt x="6070032" y="1569660"/>
                </a:cubicBezTo>
                <a:cubicBezTo>
                  <a:pt x="4742414" y="1404899"/>
                  <a:pt x="2859056" y="1687810"/>
                  <a:pt x="0" y="1569660"/>
                </a:cubicBezTo>
                <a:cubicBezTo>
                  <a:pt x="-74708" y="1232144"/>
                  <a:pt x="128259" y="683735"/>
                  <a:pt x="0" y="0"/>
                </a:cubicBezTo>
                <a:close/>
              </a:path>
              <a:path w="6070032" h="1569660" stroke="0" extrusionOk="0">
                <a:moveTo>
                  <a:pt x="0" y="0"/>
                </a:moveTo>
                <a:cubicBezTo>
                  <a:pt x="1286553" y="11849"/>
                  <a:pt x="4860028" y="-161459"/>
                  <a:pt x="6070032" y="0"/>
                </a:cubicBezTo>
                <a:cubicBezTo>
                  <a:pt x="6044144" y="662121"/>
                  <a:pt x="6139444" y="1402874"/>
                  <a:pt x="6070032" y="1569660"/>
                </a:cubicBezTo>
                <a:cubicBezTo>
                  <a:pt x="5322725" y="1423800"/>
                  <a:pt x="2164446"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êu quý, bảo vệ thiên nhiên, trân trọng và tự hào về truyền thống lịch sử, văn hóa của đất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Shape 34">
            <a:extLst>
              <a:ext uri="{FF2B5EF4-FFF2-40B4-BE49-F238E27FC236}">
                <a16:creationId xmlns:a16="http://schemas.microsoft.com/office/drawing/2014/main" id="{11F1BC3B-612D-4848-9CA2-CEE2ABD33AA8}"/>
              </a:ext>
            </a:extLst>
          </p:cNvPr>
          <p:cNvSpPr/>
          <p:nvPr/>
        </p:nvSpPr>
        <p:spPr>
          <a:xfrm>
            <a:off x="4743237" y="257439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Picture 2" descr="Feliz Menino Bonitinho Garoto Com Idéia De Luz | Art drawings for kids,  School art activities, Back to school art activity">
            <a:extLst>
              <a:ext uri="{FF2B5EF4-FFF2-40B4-BE49-F238E27FC236}">
                <a16:creationId xmlns:a16="http://schemas.microsoft.com/office/drawing/2014/main" id="{A91F4DF1-EFEE-4150-881F-578F9847D57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35604" y="158410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142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53" y="357836"/>
              <a:ext cx="10468263" cy="5598298"/>
            </a:xfrm>
            <a:prstGeom prst="rect">
              <a:avLst/>
            </a:prstGeom>
          </p:spPr>
        </p:pic>
      </p:grpSp>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0" name="文本框 12">
            <a:extLst>
              <a:ext uri="{FF2B5EF4-FFF2-40B4-BE49-F238E27FC236}">
                <a16:creationId xmlns:a16="http://schemas.microsoft.com/office/drawing/2014/main" id="{8021D7C7-9E83-4B49-9560-C697BD96E13D}"/>
              </a:ext>
            </a:extLst>
          </p:cNvPr>
          <p:cNvSpPr txBox="1"/>
          <p:nvPr/>
        </p:nvSpPr>
        <p:spPr>
          <a:xfrm>
            <a:off x="1286019" y="2776732"/>
            <a:ext cx="6558668" cy="1048044"/>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dirty="0">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3. </a:t>
            </a:r>
            <a:r>
              <a:rPr kumimoji="0" lang="en-US" altLang="zh-CN" sz="6000" b="0" i="0" u="none" strike="noStrike" kern="1200" cap="none" spc="0" normalizeH="0" baseline="0" noProof="0" dirty="0" err="1">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Vận</a:t>
            </a:r>
            <a:r>
              <a:rPr kumimoji="0" lang="en-US" altLang="zh-CN" sz="6000" b="0" i="0" u="none" strike="noStrike" kern="1200" cap="none" spc="0" normalizeH="0" baseline="0" noProof="0" dirty="0">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 </a:t>
            </a:r>
            <a:r>
              <a:rPr kumimoji="0" lang="en-US" altLang="zh-CN" sz="6000" b="0" i="0" u="none" strike="noStrike" kern="1200" cap="none" spc="0" normalizeH="0" baseline="0" noProof="0" dirty="0" err="1">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dụng</a:t>
            </a:r>
            <a:endParaRPr kumimoji="0" lang="zh-CN" altLang="en-US" sz="6000" b="0" i="0" u="none" strike="noStrike" kern="1200" cap="none" spc="0" normalizeH="0" baseline="0" noProof="0" dirty="0">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endParaRPr>
          </a:p>
        </p:txBody>
      </p:sp>
      <p:pic>
        <p:nvPicPr>
          <p:cNvPr id="98" name="图片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36" name="Picture 35" descr="A picture containing vector graphics, lamp, gear&#10;&#10;Description automatically generated">
            <a:extLst>
              <a:ext uri="{FF2B5EF4-FFF2-40B4-BE49-F238E27FC236}">
                <a16:creationId xmlns:a16="http://schemas.microsoft.com/office/drawing/2014/main" id="{42620450-67D1-4158-BDDF-F1CBBC7BE7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8322" y="-679046"/>
            <a:ext cx="3200400" cy="3200400"/>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B732A99E-7B58-420E-95BA-B9ABBA24AA6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7165" b="5267"/>
          <a:stretch/>
        </p:blipFill>
        <p:spPr>
          <a:xfrm>
            <a:off x="6595401" y="1567621"/>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6809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 calcmode="lin" valueType="num">
                                          <p:cBhvr>
                                            <p:cTn id="2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2" presetClass="entr" presetSubtype="4" fill="hold" nodeType="withEffect" p14:presetBounceEnd="40000">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14:bounceEnd="40000">
                                          <p:cBhvr additive="base">
                                            <p:cTn id="3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 calcmode="lin" valueType="num">
                                          <p:cBhvr>
                                            <p:cTn id="2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2" presetClass="entr" presetSubtype="4" fill="hold"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750" fill="hold"/>
                                            <p:tgtEl>
                                              <p:spTgt spid="16"/>
                                            </p:tgtEl>
                                            <p:attrNameLst>
                                              <p:attrName>ppt_x</p:attrName>
                                            </p:attrNameLst>
                                          </p:cBhvr>
                                          <p:tavLst>
                                            <p:tav tm="0">
                                              <p:val>
                                                <p:strVal val="#ppt_x"/>
                                              </p:val>
                                            </p:tav>
                                            <p:tav tm="100000">
                                              <p:val>
                                                <p:strVal val="#ppt_x"/>
                                              </p:val>
                                            </p:tav>
                                          </p:tavLst>
                                        </p:anim>
                                        <p:anim calcmode="lin" valueType="num">
                                          <p:cBhvr additive="base">
                                            <p:cTn id="3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2262" y="4070685"/>
            <a:ext cx="1840054" cy="2697480"/>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376" y="5419425"/>
            <a:ext cx="4328770" cy="135690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
        <p:nvSpPr>
          <p:cNvPr id="2" name="TextBox 1">
            <a:extLst>
              <a:ext uri="{FF2B5EF4-FFF2-40B4-BE49-F238E27FC236}">
                <a16:creationId xmlns:a16="http://schemas.microsoft.com/office/drawing/2014/main" id="{76286FF5-FE99-4400-8A31-7EE7AFB486BE}"/>
              </a:ext>
            </a:extLst>
          </p:cNvPr>
          <p:cNvSpPr txBox="1"/>
          <p:nvPr/>
        </p:nvSpPr>
        <p:spPr>
          <a:xfrm>
            <a:off x="1612090" y="999687"/>
            <a:ext cx="896295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Chia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sẻ</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sẽ</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Tổ</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bảng</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a:t>
            </a:r>
          </a:p>
        </p:txBody>
      </p:sp>
      <p:graphicFrame>
        <p:nvGraphicFramePr>
          <p:cNvPr id="3" name="Table 2">
            <a:extLst>
              <a:ext uri="{FF2B5EF4-FFF2-40B4-BE49-F238E27FC236}">
                <a16:creationId xmlns:a16="http://schemas.microsoft.com/office/drawing/2014/main" id="{A9EE7F9A-937C-4F22-A165-850C8CFD8A67}"/>
              </a:ext>
            </a:extLst>
          </p:cNvPr>
          <p:cNvGraphicFramePr>
            <a:graphicFrameLocks noGrp="1"/>
          </p:cNvGraphicFramePr>
          <p:nvPr>
            <p:extLst/>
          </p:nvPr>
        </p:nvGraphicFramePr>
        <p:xfrm>
          <a:off x="2111830" y="2427952"/>
          <a:ext cx="8341435" cy="2697480"/>
        </p:xfrm>
        <a:graphic>
          <a:graphicData uri="http://schemas.openxmlformats.org/drawingml/2006/table">
            <a:tbl>
              <a:tblPr firstRow="1" firstCol="1" bandRow="1">
                <a:tableStyleId>{B301B821-A1FF-4177-AEE7-76D212191A09}</a:tableStyleId>
              </a:tblPr>
              <a:tblGrid>
                <a:gridCol w="1346853">
                  <a:extLst>
                    <a:ext uri="{9D8B030D-6E8A-4147-A177-3AD203B41FA5}">
                      <a16:colId xmlns:a16="http://schemas.microsoft.com/office/drawing/2014/main" val="1376610281"/>
                    </a:ext>
                  </a:extLst>
                </a:gridCol>
                <a:gridCol w="3518040">
                  <a:extLst>
                    <a:ext uri="{9D8B030D-6E8A-4147-A177-3AD203B41FA5}">
                      <a16:colId xmlns:a16="http://schemas.microsoft.com/office/drawing/2014/main" val="1926493849"/>
                    </a:ext>
                  </a:extLst>
                </a:gridCol>
                <a:gridCol w="3476542">
                  <a:extLst>
                    <a:ext uri="{9D8B030D-6E8A-4147-A177-3AD203B41FA5}">
                      <a16:colId xmlns:a16="http://schemas.microsoft.com/office/drawing/2014/main" val="4152813024"/>
                    </a:ext>
                  </a:extLst>
                </a:gridCol>
              </a:tblGrid>
              <a:tr h="889453">
                <a:tc>
                  <a:txBody>
                    <a:bodyPr/>
                    <a:lstStyle/>
                    <a:p>
                      <a:pPr marL="0" marR="0" algn="ctr">
                        <a:lnSpc>
                          <a:spcPct val="115000"/>
                        </a:lnSpc>
                        <a:spcBef>
                          <a:spcPts val="0"/>
                        </a:spcBef>
                        <a:spcAft>
                          <a:spcPts val="0"/>
                        </a:spcAft>
                      </a:pPr>
                      <a:r>
                        <a:rPr lang="nl-NL"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dirty="0">
                          <a:effectLst/>
                          <a:latin typeface="Times New Roman" panose="02020603050405020304" pitchFamily="18" charset="0"/>
                          <a:cs typeface="Times New Roman" panose="02020603050405020304" pitchFamily="18" charset="0"/>
                        </a:rPr>
                        <a:t>Việc em đã làm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dirty="0">
                          <a:effectLst/>
                          <a:latin typeface="Times New Roman" panose="02020603050405020304" pitchFamily="18" charset="0"/>
                          <a:cs typeface="Times New Roman" panose="02020603050405020304" pitchFamily="18" charset="0"/>
                        </a:rPr>
                        <a:t>Việc em sẽ làm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5782888"/>
                  </a:ext>
                </a:extLst>
              </a:tr>
              <a:tr h="1808027">
                <a:tc>
                  <a:txBody>
                    <a:bodyPr/>
                    <a:lstStyle/>
                    <a:p>
                      <a:pPr marL="0" marR="0" algn="just">
                        <a:lnSpc>
                          <a:spcPct val="115000"/>
                        </a:lnSpc>
                        <a:spcBef>
                          <a:spcPts val="0"/>
                        </a:spcBef>
                        <a:spcAft>
                          <a:spcPts val="0"/>
                        </a:spcAft>
                      </a:pPr>
                      <a:r>
                        <a:rPr lang="nl-NL"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800" dirty="0">
                          <a:effectLst/>
                          <a:latin typeface="Times New Roman" panose="02020603050405020304" pitchFamily="18" charset="0"/>
                          <a:cs typeface="Times New Roman" panose="02020603050405020304" pitchFamily="18" charset="0"/>
                        </a:rPr>
                        <a:t>- Bảo vệ môi trường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800" dirty="0">
                          <a:effectLst/>
                          <a:latin typeface="Times New Roman" panose="02020603050405020304" pitchFamily="18" charset="0"/>
                          <a:cs typeface="Times New Roman" panose="02020603050405020304" pitchFamily="18" charset="0"/>
                        </a:rPr>
                        <a:t>- Học thật giỏi để sau này cống hiến cho đất nước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177697"/>
                  </a:ext>
                </a:extLst>
              </a:tr>
            </a:tbl>
          </a:graphicData>
        </a:graphic>
      </p:graphicFrame>
    </p:spTree>
    <p:extLst>
      <p:ext uri="{BB962C8B-B14F-4D97-AF65-F5344CB8AC3E}">
        <p14:creationId xmlns:p14="http://schemas.microsoft.com/office/powerpoint/2010/main" val="1508026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49321" y="-628429"/>
            <a:ext cx="13983128" cy="7486429"/>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 y="189638"/>
              <a:ext cx="10782776" cy="5766496"/>
            </a:xfrm>
            <a:prstGeom prst="rect">
              <a:avLst/>
            </a:prstGeom>
          </p:spPr>
        </p:pic>
      </p:grpSp>
      <p:grpSp>
        <p:nvGrpSpPr>
          <p:cNvPr id="10" name="Group 9">
            <a:extLst>
              <a:ext uri="{FF2B5EF4-FFF2-40B4-BE49-F238E27FC236}">
                <a16:creationId xmlns:a16="http://schemas.microsoft.com/office/drawing/2014/main" id="{62B6B543-3F48-4EF7-A074-761DA006F2DB}"/>
              </a:ext>
            </a:extLst>
          </p:cNvPr>
          <p:cNvGrpSpPr/>
          <p:nvPr/>
        </p:nvGrpSpPr>
        <p:grpSpPr>
          <a:xfrm>
            <a:off x="4015690" y="969231"/>
            <a:ext cx="3578181" cy="1144074"/>
            <a:chOff x="3451538" y="450761"/>
            <a:chExt cx="5394102" cy="1144074"/>
          </a:xfrm>
        </p:grpSpPr>
        <p:sp>
          <p:nvSpPr>
            <p:cNvPr id="11" name="Round Diagonal Corner Rectangle 4">
              <a:extLst>
                <a:ext uri="{FF2B5EF4-FFF2-40B4-BE49-F238E27FC236}">
                  <a16:creationId xmlns:a16="http://schemas.microsoft.com/office/drawing/2014/main" id="{32695CBF-3B3C-4AA1-BB14-48C8D9EB0F19}"/>
                </a:ext>
              </a:extLst>
            </p:cNvPr>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Dặn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ound Diagonal Corner Rectangle 7">
              <a:extLst>
                <a:ext uri="{FF2B5EF4-FFF2-40B4-BE49-F238E27FC236}">
                  <a16:creationId xmlns:a16="http://schemas.microsoft.com/office/drawing/2014/main" id="{1BBD01F2-3DA9-4696-9FBD-ABE042190ECE}"/>
                </a:ext>
              </a:extLst>
            </p:cNvPr>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a:extLst>
              <a:ext uri="{FF2B5EF4-FFF2-40B4-BE49-F238E27FC236}">
                <a16:creationId xmlns:a16="http://schemas.microsoft.com/office/drawing/2014/main" id="{F2490A32-86EA-44E1-9DBD-77E040445E2B}"/>
              </a:ext>
            </a:extLst>
          </p:cNvPr>
          <p:cNvGrpSpPr/>
          <p:nvPr/>
        </p:nvGrpSpPr>
        <p:grpSpPr>
          <a:xfrm>
            <a:off x="-888671" y="1317336"/>
            <a:ext cx="10195074" cy="3429000"/>
            <a:chOff x="-1328670" y="870327"/>
            <a:chExt cx="10195074" cy="3429000"/>
          </a:xfrm>
        </p:grpSpPr>
        <p:sp>
          <p:nvSpPr>
            <p:cNvPr id="14" name="TextBox 13">
              <a:extLst>
                <a:ext uri="{FF2B5EF4-FFF2-40B4-BE49-F238E27FC236}">
                  <a16:creationId xmlns:a16="http://schemas.microsoft.com/office/drawing/2014/main" id="{883A6FE5-5BDE-457D-A94A-1A95F4D37324}"/>
                </a:ext>
              </a:extLst>
            </p:cNvPr>
            <p:cNvSpPr txBox="1"/>
            <p:nvPr/>
          </p:nvSpPr>
          <p:spPr>
            <a:xfrm>
              <a:off x="1540085" y="2476855"/>
              <a:ext cx="732631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 nhà tìm các câu ca dao, tục ngữ nói về tình yêu quê hương, đất nước. </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377770D-B0C1-433A-8E27-0911D7DC1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6" name="Group 15">
            <a:extLst>
              <a:ext uri="{FF2B5EF4-FFF2-40B4-BE49-F238E27FC236}">
                <a16:creationId xmlns:a16="http://schemas.microsoft.com/office/drawing/2014/main" id="{3572EA58-D349-45C7-843D-8BA0102093BD}"/>
              </a:ext>
            </a:extLst>
          </p:cNvPr>
          <p:cNvGrpSpPr/>
          <p:nvPr/>
        </p:nvGrpSpPr>
        <p:grpSpPr>
          <a:xfrm>
            <a:off x="-900084" y="3229519"/>
            <a:ext cx="9496671" cy="3429000"/>
            <a:chOff x="-1216778" y="2554764"/>
            <a:chExt cx="9496671" cy="3429000"/>
          </a:xfrm>
        </p:grpSpPr>
        <p:pic>
          <p:nvPicPr>
            <p:cNvPr id="17" name="Picture 16">
              <a:extLst>
                <a:ext uri="{FF2B5EF4-FFF2-40B4-BE49-F238E27FC236}">
                  <a16:creationId xmlns:a16="http://schemas.microsoft.com/office/drawing/2014/main" id="{88F0F802-C153-44C6-9C1E-B480003443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6778" y="2554764"/>
              <a:ext cx="4572000" cy="3429000"/>
            </a:xfrm>
            <a:prstGeom prst="rect">
              <a:avLst/>
            </a:prstGeom>
          </p:spPr>
        </p:pic>
        <p:sp>
          <p:nvSpPr>
            <p:cNvPr id="18" name="TextBox 17">
              <a:extLst>
                <a:ext uri="{FF2B5EF4-FFF2-40B4-BE49-F238E27FC236}">
                  <a16:creationId xmlns:a16="http://schemas.microsoft.com/office/drawing/2014/main" id="{B750A9DC-E1B0-4072-8591-CC6179B57334}"/>
                </a:ext>
              </a:extLst>
            </p:cNvPr>
            <p:cNvSpPr txBox="1"/>
            <p:nvPr/>
          </p:nvSpPr>
          <p:spPr>
            <a:xfrm>
              <a:off x="1763182" y="3945550"/>
              <a:ext cx="65167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Chuẩn bị cho tiết 2 của bài. </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22" name="Picture 21">
            <a:extLst>
              <a:ext uri="{FF2B5EF4-FFF2-40B4-BE49-F238E27FC236}">
                <a16:creationId xmlns:a16="http://schemas.microsoft.com/office/drawing/2014/main" id="{130445BA-DBA9-4588-96C9-72B4EF634EB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705049" y="579531"/>
            <a:ext cx="3455576" cy="6628978"/>
          </a:xfrm>
          <a:prstGeom prst="rect">
            <a:avLst/>
          </a:prstGeom>
        </p:spPr>
      </p:pic>
    </p:spTree>
    <p:extLst>
      <p:ext uri="{BB962C8B-B14F-4D97-AF65-F5344CB8AC3E}">
        <p14:creationId xmlns:p14="http://schemas.microsoft.com/office/powerpoint/2010/main" val="65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pic>
        <p:nvPicPr>
          <p:cNvPr id="3" name="图片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a:extLst>
              <a:ext uri="{FF2B5EF4-FFF2-40B4-BE49-F238E27FC236}">
                <a16:creationId xmlns:a16="http://schemas.microsoft.com/office/drawing/2014/main" id="{EBBC9F46-3B57-47EE-A489-AEED48834DA3}"/>
              </a:ext>
            </a:extLst>
          </p:cNvPr>
          <p:cNvPicPr>
            <a:picLocks noChangeAspect="1"/>
          </p:cNvPicPr>
          <p:nvPr/>
        </p:nvPicPr>
        <p:blipFill>
          <a:blip r:embed="rId18"/>
          <a:stretch>
            <a:fillRect/>
          </a:stretch>
        </p:blipFill>
        <p:spPr>
          <a:xfrm>
            <a:off x="3430165" y="1100133"/>
            <a:ext cx="5547841" cy="2517866"/>
          </a:xfrm>
          <a:prstGeom prst="rect">
            <a:avLst/>
          </a:prstGeom>
        </p:spPr>
      </p:pic>
    </p:spTree>
    <p:extLst>
      <p:ext uri="{BB962C8B-B14F-4D97-AF65-F5344CB8AC3E}">
        <p14:creationId xmlns:p14="http://schemas.microsoft.com/office/powerpoint/2010/main" val="2194951951"/>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6"/>
              <a:ext cx="10468263" cy="5598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0" name="文本框 12">
            <a:extLst>
              <a:ext uri="{FF2B5EF4-FFF2-40B4-BE49-F238E27FC236}">
                <a16:creationId xmlns:a16="http://schemas.microsoft.com/office/drawing/2014/main" id="{8021D7C7-9E83-4B49-9560-C697BD96E13D}"/>
              </a:ext>
            </a:extLst>
          </p:cNvPr>
          <p:cNvSpPr txBox="1"/>
          <p:nvPr/>
        </p:nvSpPr>
        <p:spPr>
          <a:xfrm>
            <a:off x="1208595" y="2203826"/>
            <a:ext cx="8838650" cy="1493999"/>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800" b="0" i="0" u="none" strike="noStrike" kern="1200" cap="none" spc="0" normalizeH="0" baseline="0" noProof="0" dirty="0">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1. </a:t>
            </a:r>
            <a:r>
              <a:rPr kumimoji="0" lang="en-US" altLang="zh-CN" sz="8800" b="0" i="0" u="none" strike="noStrike" kern="1200" cap="none" spc="0" normalizeH="0" baseline="0" noProof="0" dirty="0" err="1">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Khám</a:t>
            </a:r>
            <a:r>
              <a:rPr kumimoji="0" lang="en-US" altLang="zh-CN" sz="8800" b="0" i="0" u="none" strike="noStrike" kern="1200" cap="none" spc="0" normalizeH="0" baseline="0" noProof="0" dirty="0">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 </a:t>
            </a:r>
            <a:r>
              <a:rPr kumimoji="0" lang="en-US" altLang="zh-CN" sz="8800" b="0" i="0" u="none" strike="noStrike" kern="1200" cap="none" spc="0" normalizeH="0" baseline="0" noProof="0" dirty="0" err="1">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rPr>
              <a:t>phá</a:t>
            </a:r>
            <a:endParaRPr kumimoji="0" lang="zh-CN" altLang="en-US" sz="8800" b="0" i="0" u="none" strike="noStrike" kern="1200" cap="none" spc="0" normalizeH="0" baseline="0" noProof="0" dirty="0">
              <a:ln w="19050">
                <a:solidFill>
                  <a:srgbClr val="1E5AA4"/>
                </a:solidFill>
              </a:ln>
              <a:solidFill>
                <a:srgbClr val="849BC8"/>
              </a:solidFill>
              <a:effectLst/>
              <a:uLnTx/>
              <a:uFillTx/>
              <a:latin typeface="SVN-Cookies" panose="02040603050506020204" pitchFamily="18" charset="0"/>
              <a:ea typeface="字魂105号-简雅黑" panose="00000500000000000000" pitchFamily="2" charset="-122"/>
              <a:cs typeface="+mn-cs"/>
            </a:endParaRPr>
          </a:p>
        </p:txBody>
      </p:sp>
      <p:pic>
        <p:nvPicPr>
          <p:cNvPr id="3074" name="Picture 2">
            <a:extLst>
              <a:ext uri="{FF2B5EF4-FFF2-40B4-BE49-F238E27FC236}">
                <a16:creationId xmlns:a16="http://schemas.microsoft.com/office/drawing/2014/main" id="{2CC4DC1E-DFFD-48E8-A78F-9E7D22606E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6850" y="3631163"/>
            <a:ext cx="2919211" cy="2224408"/>
          </a:xfrm>
          <a:prstGeom prst="rect">
            <a:avLst/>
          </a:prstGeom>
          <a:noFill/>
          <a:extLst>
            <a:ext uri="{909E8E84-426E-40DD-AFC4-6F175D3DCCD1}">
              <a14:hiddenFill xmlns:a14="http://schemas.microsoft.com/office/drawing/2010/main">
                <a:solidFill>
                  <a:srgbClr val="FFFFFF"/>
                </a:solidFill>
              </a14:hiddenFill>
            </a:ext>
          </a:extLst>
        </p:spPr>
      </p:pic>
      <p:pic>
        <p:nvPicPr>
          <p:cNvPr id="98" name="图片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36" name="Picture 35" descr="A picture containing vector graphics, lamp, gear&#10;&#10;Description automatically generated">
            <a:extLst>
              <a:ext uri="{FF2B5EF4-FFF2-40B4-BE49-F238E27FC236}">
                <a16:creationId xmlns:a16="http://schemas.microsoft.com/office/drawing/2014/main" id="{42620450-67D1-4158-BDDF-F1CBBC7BE7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8322" y="-679046"/>
            <a:ext cx="3200400" cy="3200400"/>
          </a:xfrm>
          <a:prstGeom prst="rect">
            <a:avLst/>
          </a:prstGeom>
        </p:spPr>
      </p:pic>
    </p:spTree>
    <p:extLst>
      <p:ext uri="{BB962C8B-B14F-4D97-AF65-F5344CB8AC3E}">
        <p14:creationId xmlns:p14="http://schemas.microsoft.com/office/powerpoint/2010/main" val="24518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 calcmode="lin" valueType="num">
                                      <p:cBhvr>
                                        <p:cTn id="2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4" presetClass="entr" presetSubtype="1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randombar(horizontal)">
                                      <p:cBhvr>
                                        <p:cTn id="3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2262" y="4070685"/>
            <a:ext cx="1840054" cy="2697480"/>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6161" y="5317580"/>
            <a:ext cx="4328770" cy="135690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050" name="Picture 2">
            <a:extLst>
              <a:ext uri="{FF2B5EF4-FFF2-40B4-BE49-F238E27FC236}">
                <a16:creationId xmlns:a16="http://schemas.microsoft.com/office/drawing/2014/main" id="{6CBCCDBD-2758-4AE1-A575-F5AF030AF91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467" b="89941" l="6805" r="93491">
                        <a14:foregroundMark x1="6805" y1="26036" x2="6805" y2="26036"/>
                        <a14:foregroundMark x1="93491" y1="41124" x2="93491" y2="41124"/>
                      </a14:backgroundRemoval>
                    </a14:imgEffect>
                  </a14:imgLayer>
                </a14:imgProps>
              </a:ext>
              <a:ext uri="{28A0092B-C50C-407E-A947-70E740481C1C}">
                <a14:useLocalDpi xmlns:a14="http://schemas.microsoft.com/office/drawing/2010/main" val="0"/>
              </a:ext>
            </a:extLst>
          </a:blip>
          <a:srcRect/>
          <a:stretch>
            <a:fillRect/>
          </a:stretch>
        </p:blipFill>
        <p:spPr bwMode="auto">
          <a:xfrm>
            <a:off x="8849168" y="-198885"/>
            <a:ext cx="2471384" cy="2471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286FF5-FE99-4400-8A31-7EE7AFB486BE}"/>
              </a:ext>
            </a:extLst>
          </p:cNvPr>
          <p:cNvSpPr txBox="1"/>
          <p:nvPr/>
        </p:nvSpPr>
        <p:spPr>
          <a:xfrm>
            <a:off x="2291082" y="2220866"/>
            <a:ext cx="7991834" cy="2123658"/>
          </a:xfrm>
          <a:prstGeom prst="rect">
            <a:avLst/>
          </a:prstGeom>
          <a:noFill/>
        </p:spPr>
        <p:txBody>
          <a:bodyPr wrap="square" rtlCol="0">
            <a:spAutoFit/>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TÌM HIỂU VẺ ĐẸP ĐẤT NƯỚC, CON NGƯỜI VIỆT NAM</a:t>
            </a:r>
          </a:p>
        </p:txBody>
      </p:sp>
    </p:spTree>
    <p:extLst>
      <p:ext uri="{BB962C8B-B14F-4D97-AF65-F5344CB8AC3E}">
        <p14:creationId xmlns:p14="http://schemas.microsoft.com/office/powerpoint/2010/main" val="3980731222"/>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par>
                                <p:cTn id="24" presetID="14" presetClass="entr" presetSubtype="1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randombar(horizontal)">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down)">
                                      <p:cBhvr>
                                        <p:cTn id="3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18499" y="-914400"/>
            <a:ext cx="13376953" cy="7619877"/>
            <a:chOff x="9835" y="-455139"/>
            <a:chExt cx="12341727" cy="70408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5"/>
              <a:ext cx="10468263" cy="6227899"/>
            </a:xfrm>
            <a:prstGeom prst="rect">
              <a:avLst/>
            </a:prstGeom>
          </p:spPr>
        </p:pic>
      </p:gr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grpSp>
        <p:nvGrpSpPr>
          <p:cNvPr id="206" name="Group 205">
            <a:extLst>
              <a:ext uri="{FF2B5EF4-FFF2-40B4-BE49-F238E27FC236}">
                <a16:creationId xmlns:a16="http://schemas.microsoft.com/office/drawing/2014/main" id="{4461105D-71EE-404D-973E-ECB3110CA1C1}"/>
              </a:ext>
            </a:extLst>
          </p:cNvPr>
          <p:cNvGrpSpPr/>
          <p:nvPr/>
        </p:nvGrpSpPr>
        <p:grpSpPr>
          <a:xfrm>
            <a:off x="2710543" y="-34571"/>
            <a:ext cx="7159919" cy="1034011"/>
            <a:chOff x="2087659" y="1263836"/>
            <a:chExt cx="5603135" cy="824427"/>
          </a:xfrm>
        </p:grpSpPr>
        <p:grpSp>
          <p:nvGrpSpPr>
            <p:cNvPr id="207" name="Google Shape;1438;p36">
              <a:extLst>
                <a:ext uri="{FF2B5EF4-FFF2-40B4-BE49-F238E27FC236}">
                  <a16:creationId xmlns:a16="http://schemas.microsoft.com/office/drawing/2014/main" id="{11FB889C-9ED7-42FC-8771-1F92C99ACE96}"/>
                </a:ext>
              </a:extLst>
            </p:cNvPr>
            <p:cNvGrpSpPr/>
            <p:nvPr/>
          </p:nvGrpSpPr>
          <p:grpSpPr>
            <a:xfrm rot="1106445">
              <a:off x="2087659" y="1263836"/>
              <a:ext cx="767861" cy="824427"/>
              <a:chOff x="4434200" y="1349675"/>
              <a:chExt cx="1041975" cy="1084050"/>
            </a:xfrm>
          </p:grpSpPr>
          <p:sp>
            <p:nvSpPr>
              <p:cNvPr id="209" name="Google Shape;1439;p36">
                <a:extLst>
                  <a:ext uri="{FF2B5EF4-FFF2-40B4-BE49-F238E27FC236}">
                    <a16:creationId xmlns:a16="http://schemas.microsoft.com/office/drawing/2014/main" id="{01F0C5DD-67F9-4161-A400-55CCB961BD3A}"/>
                  </a:ext>
                </a:extLst>
              </p:cNvPr>
              <p:cNvSpPr/>
              <p:nvPr/>
            </p:nvSpPr>
            <p:spPr>
              <a:xfrm>
                <a:off x="4471778" y="1410870"/>
                <a:ext cx="959868" cy="937842"/>
              </a:xfrm>
              <a:custGeom>
                <a:avLst/>
                <a:gdLst/>
                <a:ahLst/>
                <a:cxnLst/>
                <a:rect l="l" t="t" r="r" b="b"/>
                <a:pathLst>
                  <a:path w="45735" h="47287" extrusionOk="0">
                    <a:moveTo>
                      <a:pt x="22048" y="0"/>
                    </a:moveTo>
                    <a:cubicBezTo>
                      <a:pt x="21702" y="0"/>
                      <a:pt x="21364" y="53"/>
                      <a:pt x="21042" y="158"/>
                    </a:cubicBezTo>
                    <a:cubicBezTo>
                      <a:pt x="20996" y="173"/>
                      <a:pt x="20951" y="191"/>
                      <a:pt x="20905" y="208"/>
                    </a:cubicBezTo>
                    <a:cubicBezTo>
                      <a:pt x="20902" y="208"/>
                      <a:pt x="20898" y="212"/>
                      <a:pt x="20894" y="212"/>
                    </a:cubicBezTo>
                    <a:cubicBezTo>
                      <a:pt x="19621" y="695"/>
                      <a:pt x="18778" y="1908"/>
                      <a:pt x="18778" y="3274"/>
                    </a:cubicBezTo>
                    <a:cubicBezTo>
                      <a:pt x="18778" y="4116"/>
                      <a:pt x="19095" y="4885"/>
                      <a:pt x="19621" y="5463"/>
                    </a:cubicBezTo>
                    <a:cubicBezTo>
                      <a:pt x="19452" y="5978"/>
                      <a:pt x="19276" y="6521"/>
                      <a:pt x="19088" y="7093"/>
                    </a:cubicBezTo>
                    <a:cubicBezTo>
                      <a:pt x="17516" y="11942"/>
                      <a:pt x="15653" y="18048"/>
                      <a:pt x="14405" y="22181"/>
                    </a:cubicBezTo>
                    <a:lnTo>
                      <a:pt x="8490" y="12764"/>
                    </a:lnTo>
                    <a:cubicBezTo>
                      <a:pt x="8719" y="12316"/>
                      <a:pt x="8846" y="11812"/>
                      <a:pt x="8846" y="11290"/>
                    </a:cubicBezTo>
                    <a:cubicBezTo>
                      <a:pt x="8846" y="10923"/>
                      <a:pt x="8786" y="10567"/>
                      <a:pt x="8667" y="10228"/>
                    </a:cubicBezTo>
                    <a:cubicBezTo>
                      <a:pt x="8215" y="8906"/>
                      <a:pt x="6974" y="8017"/>
                      <a:pt x="5573" y="8017"/>
                    </a:cubicBezTo>
                    <a:cubicBezTo>
                      <a:pt x="5206" y="8017"/>
                      <a:pt x="4843" y="8081"/>
                      <a:pt x="4501" y="8200"/>
                    </a:cubicBezTo>
                    <a:cubicBezTo>
                      <a:pt x="3186" y="8655"/>
                      <a:pt x="2300" y="9897"/>
                      <a:pt x="2300" y="11290"/>
                    </a:cubicBezTo>
                    <a:cubicBezTo>
                      <a:pt x="2300" y="12165"/>
                      <a:pt x="2657" y="12976"/>
                      <a:pt x="3238" y="13572"/>
                    </a:cubicBezTo>
                    <a:cubicBezTo>
                      <a:pt x="1768" y="23148"/>
                      <a:pt x="92" y="39344"/>
                      <a:pt x="75" y="39506"/>
                    </a:cubicBezTo>
                    <a:cubicBezTo>
                      <a:pt x="1" y="40239"/>
                      <a:pt x="339" y="40952"/>
                      <a:pt x="956" y="41351"/>
                    </a:cubicBezTo>
                    <a:cubicBezTo>
                      <a:pt x="7809" y="45805"/>
                      <a:pt x="14965" y="47286"/>
                      <a:pt x="21459" y="47286"/>
                    </a:cubicBezTo>
                    <a:cubicBezTo>
                      <a:pt x="33828" y="47286"/>
                      <a:pt x="43784" y="41907"/>
                      <a:pt x="44631" y="41435"/>
                    </a:cubicBezTo>
                    <a:cubicBezTo>
                      <a:pt x="44846" y="41323"/>
                      <a:pt x="45040" y="41163"/>
                      <a:pt x="45202" y="40973"/>
                    </a:cubicBezTo>
                    <a:cubicBezTo>
                      <a:pt x="45573" y="40532"/>
                      <a:pt x="45735" y="39954"/>
                      <a:pt x="45640" y="39382"/>
                    </a:cubicBezTo>
                    <a:cubicBezTo>
                      <a:pt x="44031" y="29811"/>
                      <a:pt x="41266" y="17846"/>
                      <a:pt x="39880" y="12041"/>
                    </a:cubicBezTo>
                    <a:cubicBezTo>
                      <a:pt x="40342" y="11473"/>
                      <a:pt x="40613" y="10750"/>
                      <a:pt x="40613" y="9978"/>
                    </a:cubicBezTo>
                    <a:cubicBezTo>
                      <a:pt x="40613" y="9650"/>
                      <a:pt x="40564" y="9326"/>
                      <a:pt x="40469" y="9012"/>
                    </a:cubicBezTo>
                    <a:cubicBezTo>
                      <a:pt x="40042" y="7633"/>
                      <a:pt x="38787" y="6705"/>
                      <a:pt x="37341" y="6705"/>
                    </a:cubicBezTo>
                    <a:cubicBezTo>
                      <a:pt x="36604" y="6705"/>
                      <a:pt x="35877" y="6959"/>
                      <a:pt x="35326" y="7403"/>
                    </a:cubicBezTo>
                    <a:cubicBezTo>
                      <a:pt x="34526" y="8027"/>
                      <a:pt x="34071" y="8966"/>
                      <a:pt x="34071" y="9978"/>
                    </a:cubicBezTo>
                    <a:cubicBezTo>
                      <a:pt x="34071" y="10485"/>
                      <a:pt x="34184" y="10972"/>
                      <a:pt x="34399" y="11410"/>
                    </a:cubicBezTo>
                    <a:cubicBezTo>
                      <a:pt x="33197" y="14218"/>
                      <a:pt x="31797" y="17681"/>
                      <a:pt x="30661" y="20527"/>
                    </a:cubicBezTo>
                    <a:cubicBezTo>
                      <a:pt x="28650" y="14753"/>
                      <a:pt x="26121" y="8302"/>
                      <a:pt x="24813" y="5019"/>
                    </a:cubicBezTo>
                    <a:cubicBezTo>
                      <a:pt x="25137" y="4508"/>
                      <a:pt x="25321" y="3904"/>
                      <a:pt x="25321" y="3274"/>
                    </a:cubicBezTo>
                    <a:cubicBezTo>
                      <a:pt x="25321" y="2914"/>
                      <a:pt x="25264" y="2561"/>
                      <a:pt x="25152" y="2237"/>
                    </a:cubicBezTo>
                    <a:cubicBezTo>
                      <a:pt x="24703" y="899"/>
                      <a:pt x="23459" y="0"/>
                      <a:pt x="22048" y="0"/>
                    </a:cubicBezTo>
                    <a:close/>
                  </a:path>
                </a:pathLst>
              </a:custGeom>
              <a:solidFill>
                <a:srgbClr val="FFFFFF"/>
              </a:solidFill>
              <a:ln>
                <a:noFill/>
              </a:ln>
              <a:effectLst>
                <a:outerShdw blurRad="28575" dist="9525"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1440;p36">
                <a:extLst>
                  <a:ext uri="{FF2B5EF4-FFF2-40B4-BE49-F238E27FC236}">
                    <a16:creationId xmlns:a16="http://schemas.microsoft.com/office/drawing/2014/main" id="{BC45B5AD-BB9B-41A8-9D29-5879AE1C8FCE}"/>
                  </a:ext>
                </a:extLst>
              </p:cNvPr>
              <p:cNvSpPr/>
              <p:nvPr/>
            </p:nvSpPr>
            <p:spPr>
              <a:xfrm>
                <a:off x="4434200" y="1397100"/>
                <a:ext cx="1041975" cy="1036575"/>
              </a:xfrm>
              <a:custGeom>
                <a:avLst/>
                <a:gdLst/>
                <a:ahLst/>
                <a:cxnLst/>
                <a:rect l="l" t="t" r="r" b="b"/>
                <a:pathLst>
                  <a:path w="41679" h="41463" extrusionOk="0">
                    <a:moveTo>
                      <a:pt x="20206" y="0"/>
                    </a:moveTo>
                    <a:cubicBezTo>
                      <a:pt x="19821" y="1112"/>
                      <a:pt x="19388" y="2421"/>
                      <a:pt x="18929" y="3842"/>
                    </a:cubicBezTo>
                    <a:cubicBezTo>
                      <a:pt x="16577" y="11082"/>
                      <a:pt x="13562" y="21212"/>
                      <a:pt x="13085" y="22810"/>
                    </a:cubicBezTo>
                    <a:lnTo>
                      <a:pt x="13085" y="22813"/>
                    </a:lnTo>
                    <a:cubicBezTo>
                      <a:pt x="13039" y="22954"/>
                      <a:pt x="13022" y="23025"/>
                      <a:pt x="13022" y="23025"/>
                    </a:cubicBezTo>
                    <a:lnTo>
                      <a:pt x="3499" y="7869"/>
                    </a:lnTo>
                    <a:cubicBezTo>
                      <a:pt x="3390" y="8504"/>
                      <a:pt x="3280" y="9185"/>
                      <a:pt x="3167" y="9908"/>
                    </a:cubicBezTo>
                    <a:cubicBezTo>
                      <a:pt x="1682" y="19529"/>
                      <a:pt x="0" y="35849"/>
                      <a:pt x="0" y="35849"/>
                    </a:cubicBezTo>
                    <a:cubicBezTo>
                      <a:pt x="6479" y="40059"/>
                      <a:pt x="13270" y="41463"/>
                      <a:pt x="19445" y="41463"/>
                    </a:cubicBezTo>
                    <a:cubicBezTo>
                      <a:pt x="31601" y="41463"/>
                      <a:pt x="41370" y="36023"/>
                      <a:pt x="41675" y="35852"/>
                    </a:cubicBezTo>
                    <a:lnTo>
                      <a:pt x="41678" y="35849"/>
                    </a:lnTo>
                    <a:cubicBezTo>
                      <a:pt x="39544" y="23120"/>
                      <a:pt x="35266" y="5828"/>
                      <a:pt x="35266" y="5828"/>
                    </a:cubicBezTo>
                    <a:cubicBezTo>
                      <a:pt x="35178" y="6028"/>
                      <a:pt x="35083" y="6233"/>
                      <a:pt x="34991" y="6448"/>
                    </a:cubicBezTo>
                    <a:cubicBezTo>
                      <a:pt x="32738" y="11509"/>
                      <a:pt x="29161" y="20662"/>
                      <a:pt x="28554" y="22214"/>
                    </a:cubicBezTo>
                    <a:cubicBezTo>
                      <a:pt x="28502" y="22365"/>
                      <a:pt x="28466" y="22443"/>
                      <a:pt x="28466" y="22443"/>
                    </a:cubicBezTo>
                    <a:cubicBezTo>
                      <a:pt x="25941" y="14087"/>
                      <a:pt x="20206" y="0"/>
                      <a:pt x="20206"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1441;p36">
                <a:extLst>
                  <a:ext uri="{FF2B5EF4-FFF2-40B4-BE49-F238E27FC236}">
                    <a16:creationId xmlns:a16="http://schemas.microsoft.com/office/drawing/2014/main" id="{1B05A917-811E-458F-BEBE-2AB976E8E361}"/>
                  </a:ext>
                </a:extLst>
              </p:cNvPr>
              <p:cNvSpPr/>
              <p:nvPr/>
            </p:nvSpPr>
            <p:spPr>
              <a:xfrm>
                <a:off x="4974800" y="1581300"/>
                <a:ext cx="131225" cy="358825"/>
              </a:xfrm>
              <a:custGeom>
                <a:avLst/>
                <a:gdLst/>
                <a:ahLst/>
                <a:cxnLst/>
                <a:rect l="l" t="t" r="r" b="b"/>
                <a:pathLst>
                  <a:path w="5249" h="14353" extrusionOk="0">
                    <a:moveTo>
                      <a:pt x="0" y="0"/>
                    </a:moveTo>
                    <a:cubicBezTo>
                      <a:pt x="2540" y="11082"/>
                      <a:pt x="5248" y="14352"/>
                      <a:pt x="5248" y="14352"/>
                    </a:cubicBezTo>
                    <a:cubicBezTo>
                      <a:pt x="3058" y="7415"/>
                      <a:pt x="1" y="1"/>
                      <a:pt x="0"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442;p36">
                <a:extLst>
                  <a:ext uri="{FF2B5EF4-FFF2-40B4-BE49-F238E27FC236}">
                    <a16:creationId xmlns:a16="http://schemas.microsoft.com/office/drawing/2014/main" id="{8BF944E0-4A9F-4766-BB19-9721BF988B3C}"/>
                  </a:ext>
                </a:extLst>
              </p:cNvPr>
              <p:cNvSpPr/>
              <p:nvPr/>
            </p:nvSpPr>
            <p:spPr>
              <a:xfrm>
                <a:off x="5337200" y="1787975"/>
                <a:ext cx="91875" cy="468500"/>
              </a:xfrm>
              <a:custGeom>
                <a:avLst/>
                <a:gdLst/>
                <a:ahLst/>
                <a:cxnLst/>
                <a:rect l="l" t="t" r="r" b="b"/>
                <a:pathLst>
                  <a:path w="3675" h="18740" extrusionOk="0">
                    <a:moveTo>
                      <a:pt x="0" y="1"/>
                    </a:moveTo>
                    <a:cubicBezTo>
                      <a:pt x="804" y="10829"/>
                      <a:pt x="3675" y="18740"/>
                      <a:pt x="3675" y="18740"/>
                    </a:cubicBezTo>
                    <a:cubicBezTo>
                      <a:pt x="2208" y="5849"/>
                      <a:pt x="0" y="1"/>
                      <a:pt x="0"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443;p36">
                <a:extLst>
                  <a:ext uri="{FF2B5EF4-FFF2-40B4-BE49-F238E27FC236}">
                    <a16:creationId xmlns:a16="http://schemas.microsoft.com/office/drawing/2014/main" id="{2DEEF98E-51B4-4240-AA28-A97F6B202754}"/>
                  </a:ext>
                </a:extLst>
              </p:cNvPr>
              <p:cNvSpPr/>
              <p:nvPr/>
            </p:nvSpPr>
            <p:spPr>
              <a:xfrm>
                <a:off x="4555600" y="1714975"/>
                <a:ext cx="164125" cy="243375"/>
              </a:xfrm>
              <a:custGeom>
                <a:avLst/>
                <a:gdLst/>
                <a:ahLst/>
                <a:cxnLst/>
                <a:rect l="l" t="t" r="r" b="b"/>
                <a:pathLst>
                  <a:path w="6565" h="9735" extrusionOk="0">
                    <a:moveTo>
                      <a:pt x="0" y="0"/>
                    </a:moveTo>
                    <a:lnTo>
                      <a:pt x="0" y="0"/>
                    </a:lnTo>
                    <a:cubicBezTo>
                      <a:pt x="2099" y="4233"/>
                      <a:pt x="6564" y="9735"/>
                      <a:pt x="6564" y="9735"/>
                    </a:cubicBezTo>
                    <a:cubicBezTo>
                      <a:pt x="3888" y="4138"/>
                      <a:pt x="1" y="1"/>
                      <a:pt x="0"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444;p36">
                <a:extLst>
                  <a:ext uri="{FF2B5EF4-FFF2-40B4-BE49-F238E27FC236}">
                    <a16:creationId xmlns:a16="http://schemas.microsoft.com/office/drawing/2014/main" id="{737B0DF0-0FB4-4F4B-A5BD-D3F715FA0E9A}"/>
                  </a:ext>
                </a:extLst>
              </p:cNvPr>
              <p:cNvSpPr/>
              <p:nvPr/>
            </p:nvSpPr>
            <p:spPr>
              <a:xfrm>
                <a:off x="5148050" y="1578225"/>
                <a:ext cx="154850" cy="406150"/>
              </a:xfrm>
              <a:custGeom>
                <a:avLst/>
                <a:gdLst/>
                <a:ahLst/>
                <a:cxnLst/>
                <a:rect l="l" t="t" r="r" b="b"/>
                <a:pathLst>
                  <a:path w="6194" h="16246" extrusionOk="0">
                    <a:moveTo>
                      <a:pt x="6085" y="0"/>
                    </a:moveTo>
                    <a:cubicBezTo>
                      <a:pt x="3831" y="5171"/>
                      <a:pt x="575" y="13494"/>
                      <a:pt x="0" y="14969"/>
                    </a:cubicBezTo>
                    <a:cubicBezTo>
                      <a:pt x="385" y="15843"/>
                      <a:pt x="847" y="16245"/>
                      <a:pt x="1171" y="16245"/>
                    </a:cubicBezTo>
                    <a:cubicBezTo>
                      <a:pt x="1302" y="16245"/>
                      <a:pt x="1411" y="16178"/>
                      <a:pt x="1482" y="16055"/>
                    </a:cubicBezTo>
                    <a:cubicBezTo>
                      <a:pt x="1789" y="15519"/>
                      <a:pt x="4342" y="6599"/>
                      <a:pt x="6194" y="56"/>
                    </a:cubicBezTo>
                    <a:cubicBezTo>
                      <a:pt x="6158" y="39"/>
                      <a:pt x="6120" y="22"/>
                      <a:pt x="6085" y="0"/>
                    </a:cubicBezTo>
                    <a:close/>
                  </a:path>
                </a:pathLst>
              </a:custGeom>
              <a:solidFill>
                <a:srgbClr val="FFA50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445;p36">
                <a:extLst>
                  <a:ext uri="{FF2B5EF4-FFF2-40B4-BE49-F238E27FC236}">
                    <a16:creationId xmlns:a16="http://schemas.microsoft.com/office/drawing/2014/main" id="{9274FD6E-BFB3-4861-883B-9FDE71D1758F}"/>
                  </a:ext>
                </a:extLst>
              </p:cNvPr>
              <p:cNvSpPr/>
              <p:nvPr/>
            </p:nvSpPr>
            <p:spPr>
              <a:xfrm>
                <a:off x="4761325" y="1493125"/>
                <a:ext cx="146125" cy="506050"/>
              </a:xfrm>
              <a:custGeom>
                <a:avLst/>
                <a:gdLst/>
                <a:ahLst/>
                <a:cxnLst/>
                <a:rect l="l" t="t" r="r" b="b"/>
                <a:pathLst>
                  <a:path w="5845" h="20242" extrusionOk="0">
                    <a:moveTo>
                      <a:pt x="5844" y="1"/>
                    </a:moveTo>
                    <a:cubicBezTo>
                      <a:pt x="3492" y="7241"/>
                      <a:pt x="477" y="17371"/>
                      <a:pt x="0" y="18969"/>
                    </a:cubicBezTo>
                    <a:lnTo>
                      <a:pt x="0" y="18972"/>
                    </a:lnTo>
                    <a:cubicBezTo>
                      <a:pt x="508" y="19805"/>
                      <a:pt x="952" y="20242"/>
                      <a:pt x="1196" y="20242"/>
                    </a:cubicBezTo>
                    <a:cubicBezTo>
                      <a:pt x="1284" y="20242"/>
                      <a:pt x="1348" y="20182"/>
                      <a:pt x="1376" y="20069"/>
                    </a:cubicBezTo>
                    <a:cubicBezTo>
                      <a:pt x="1530" y="19438"/>
                      <a:pt x="4070" y="7989"/>
                      <a:pt x="5844" y="1"/>
                    </a:cubicBezTo>
                    <a:close/>
                  </a:path>
                </a:pathLst>
              </a:custGeom>
              <a:solidFill>
                <a:srgbClr val="FFA50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446;p36">
                <a:extLst>
                  <a:ext uri="{FF2B5EF4-FFF2-40B4-BE49-F238E27FC236}">
                    <a16:creationId xmlns:a16="http://schemas.microsoft.com/office/drawing/2014/main" id="{1C595E8A-D828-411C-B015-5B6F91A90F60}"/>
                  </a:ext>
                </a:extLst>
              </p:cNvPr>
              <p:cNvSpPr/>
              <p:nvPr/>
            </p:nvSpPr>
            <p:spPr>
              <a:xfrm>
                <a:off x="4434200" y="1644775"/>
                <a:ext cx="1041875" cy="788950"/>
              </a:xfrm>
              <a:custGeom>
                <a:avLst/>
                <a:gdLst/>
                <a:ahLst/>
                <a:cxnLst/>
                <a:rect l="l" t="t" r="r" b="b"/>
                <a:pathLst>
                  <a:path w="41675" h="31558" extrusionOk="0">
                    <a:moveTo>
                      <a:pt x="3167" y="1"/>
                    </a:moveTo>
                    <a:cubicBezTo>
                      <a:pt x="1682" y="9622"/>
                      <a:pt x="0" y="25942"/>
                      <a:pt x="0" y="25942"/>
                    </a:cubicBezTo>
                    <a:cubicBezTo>
                      <a:pt x="6479" y="30153"/>
                      <a:pt x="13269" y="31557"/>
                      <a:pt x="19440" y="31557"/>
                    </a:cubicBezTo>
                    <a:cubicBezTo>
                      <a:pt x="31598" y="31557"/>
                      <a:pt x="41372" y="26114"/>
                      <a:pt x="41675" y="25945"/>
                    </a:cubicBezTo>
                    <a:lnTo>
                      <a:pt x="41675" y="25945"/>
                    </a:lnTo>
                    <a:cubicBezTo>
                      <a:pt x="34547" y="28386"/>
                      <a:pt x="28085" y="29261"/>
                      <a:pt x="22583" y="29261"/>
                    </a:cubicBezTo>
                    <a:cubicBezTo>
                      <a:pt x="11057" y="29261"/>
                      <a:pt x="3770" y="25420"/>
                      <a:pt x="3548" y="24101"/>
                    </a:cubicBezTo>
                    <a:cubicBezTo>
                      <a:pt x="3323" y="22782"/>
                      <a:pt x="3217" y="8850"/>
                      <a:pt x="316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447;p36">
                <a:extLst>
                  <a:ext uri="{FF2B5EF4-FFF2-40B4-BE49-F238E27FC236}">
                    <a16:creationId xmlns:a16="http://schemas.microsoft.com/office/drawing/2014/main" id="{CE4336A2-A273-405A-9263-83A24CA46275}"/>
                  </a:ext>
                </a:extLst>
              </p:cNvPr>
              <p:cNvSpPr/>
              <p:nvPr/>
            </p:nvSpPr>
            <p:spPr>
              <a:xfrm>
                <a:off x="4490075" y="1550075"/>
                <a:ext cx="65625" cy="65625"/>
              </a:xfrm>
              <a:custGeom>
                <a:avLst/>
                <a:gdLst/>
                <a:ahLst/>
                <a:cxnLst/>
                <a:rect l="l" t="t" r="r" b="b"/>
                <a:pathLst>
                  <a:path w="2625" h="2625" extrusionOk="0">
                    <a:moveTo>
                      <a:pt x="1313" y="1"/>
                    </a:moveTo>
                    <a:cubicBezTo>
                      <a:pt x="1161" y="1"/>
                      <a:pt x="1017" y="29"/>
                      <a:pt x="883" y="75"/>
                    </a:cubicBezTo>
                    <a:cubicBezTo>
                      <a:pt x="368" y="251"/>
                      <a:pt x="1" y="738"/>
                      <a:pt x="1" y="1313"/>
                    </a:cubicBezTo>
                    <a:cubicBezTo>
                      <a:pt x="1" y="2036"/>
                      <a:pt x="587" y="2625"/>
                      <a:pt x="1313" y="2625"/>
                    </a:cubicBezTo>
                    <a:cubicBezTo>
                      <a:pt x="2037" y="2625"/>
                      <a:pt x="2625" y="2036"/>
                      <a:pt x="2625" y="1313"/>
                    </a:cubicBezTo>
                    <a:cubicBezTo>
                      <a:pt x="2625" y="1165"/>
                      <a:pt x="2600" y="1024"/>
                      <a:pt x="2555" y="894"/>
                    </a:cubicBezTo>
                    <a:cubicBezTo>
                      <a:pt x="2379" y="375"/>
                      <a:pt x="1888" y="1"/>
                      <a:pt x="1313"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448;p36">
                <a:extLst>
                  <a:ext uri="{FF2B5EF4-FFF2-40B4-BE49-F238E27FC236}">
                    <a16:creationId xmlns:a16="http://schemas.microsoft.com/office/drawing/2014/main" id="{CB73D794-886B-4E4A-9E01-9F6E2F255EF9}"/>
                  </a:ext>
                </a:extLst>
              </p:cNvPr>
              <p:cNvSpPr/>
              <p:nvPr/>
            </p:nvSpPr>
            <p:spPr>
              <a:xfrm>
                <a:off x="5284375" y="1517275"/>
                <a:ext cx="65525" cy="65625"/>
              </a:xfrm>
              <a:custGeom>
                <a:avLst/>
                <a:gdLst/>
                <a:ahLst/>
                <a:cxnLst/>
                <a:rect l="l" t="t" r="r" b="b"/>
                <a:pathLst>
                  <a:path w="2621" h="2625" extrusionOk="0">
                    <a:moveTo>
                      <a:pt x="1309" y="1"/>
                    </a:moveTo>
                    <a:cubicBezTo>
                      <a:pt x="1002" y="1"/>
                      <a:pt x="723" y="106"/>
                      <a:pt x="501" y="283"/>
                    </a:cubicBezTo>
                    <a:cubicBezTo>
                      <a:pt x="194" y="523"/>
                      <a:pt x="0" y="894"/>
                      <a:pt x="0" y="1313"/>
                    </a:cubicBezTo>
                    <a:cubicBezTo>
                      <a:pt x="0" y="2036"/>
                      <a:pt x="585" y="2625"/>
                      <a:pt x="1309" y="2625"/>
                    </a:cubicBezTo>
                    <a:cubicBezTo>
                      <a:pt x="2032" y="2625"/>
                      <a:pt x="2621" y="2036"/>
                      <a:pt x="2621" y="1313"/>
                    </a:cubicBezTo>
                    <a:cubicBezTo>
                      <a:pt x="2621" y="1175"/>
                      <a:pt x="2603" y="1049"/>
                      <a:pt x="2564" y="925"/>
                    </a:cubicBezTo>
                    <a:cubicBezTo>
                      <a:pt x="2398" y="389"/>
                      <a:pt x="1897" y="1"/>
                      <a:pt x="1309"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449;p36">
                <a:extLst>
                  <a:ext uri="{FF2B5EF4-FFF2-40B4-BE49-F238E27FC236}">
                    <a16:creationId xmlns:a16="http://schemas.microsoft.com/office/drawing/2014/main" id="{509CB6EE-2F41-4BC4-AFFD-B57FC5BE0212}"/>
                  </a:ext>
                </a:extLst>
              </p:cNvPr>
              <p:cNvSpPr/>
              <p:nvPr/>
            </p:nvSpPr>
            <p:spPr>
              <a:xfrm>
                <a:off x="4902050" y="1349675"/>
                <a:ext cx="65525" cy="65625"/>
              </a:xfrm>
              <a:custGeom>
                <a:avLst/>
                <a:gdLst/>
                <a:ahLst/>
                <a:cxnLst/>
                <a:rect l="l" t="t" r="r" b="b"/>
                <a:pathLst>
                  <a:path w="2621" h="2625" extrusionOk="0">
                    <a:moveTo>
                      <a:pt x="1309" y="0"/>
                    </a:moveTo>
                    <a:cubicBezTo>
                      <a:pt x="1171" y="0"/>
                      <a:pt x="1037" y="22"/>
                      <a:pt x="910" y="60"/>
                    </a:cubicBezTo>
                    <a:cubicBezTo>
                      <a:pt x="907" y="64"/>
                      <a:pt x="900" y="64"/>
                      <a:pt x="892" y="71"/>
                    </a:cubicBezTo>
                    <a:cubicBezTo>
                      <a:pt x="374" y="243"/>
                      <a:pt x="0" y="734"/>
                      <a:pt x="0" y="1313"/>
                    </a:cubicBezTo>
                    <a:cubicBezTo>
                      <a:pt x="0" y="2035"/>
                      <a:pt x="586" y="2625"/>
                      <a:pt x="1309" y="2625"/>
                    </a:cubicBezTo>
                    <a:cubicBezTo>
                      <a:pt x="2035" y="2625"/>
                      <a:pt x="2621" y="2035"/>
                      <a:pt x="2621" y="1313"/>
                    </a:cubicBezTo>
                    <a:cubicBezTo>
                      <a:pt x="2621" y="1164"/>
                      <a:pt x="2600" y="1026"/>
                      <a:pt x="2554" y="896"/>
                    </a:cubicBezTo>
                    <a:cubicBezTo>
                      <a:pt x="2381" y="374"/>
                      <a:pt x="1890" y="0"/>
                      <a:pt x="1309"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450;p36">
                <a:extLst>
                  <a:ext uri="{FF2B5EF4-FFF2-40B4-BE49-F238E27FC236}">
                    <a16:creationId xmlns:a16="http://schemas.microsoft.com/office/drawing/2014/main" id="{EA4213A5-5B18-46B1-B742-DD170C5CE841}"/>
                  </a:ext>
                </a:extLst>
              </p:cNvPr>
              <p:cNvSpPr/>
              <p:nvPr/>
            </p:nvSpPr>
            <p:spPr>
              <a:xfrm>
                <a:off x="5284375" y="1524350"/>
                <a:ext cx="65525" cy="58550"/>
              </a:xfrm>
              <a:custGeom>
                <a:avLst/>
                <a:gdLst/>
                <a:ahLst/>
                <a:cxnLst/>
                <a:rect l="l" t="t" r="r" b="b"/>
                <a:pathLst>
                  <a:path w="2621" h="2342" extrusionOk="0">
                    <a:moveTo>
                      <a:pt x="501" y="0"/>
                    </a:moveTo>
                    <a:lnTo>
                      <a:pt x="501" y="0"/>
                    </a:lnTo>
                    <a:cubicBezTo>
                      <a:pt x="194" y="240"/>
                      <a:pt x="0" y="611"/>
                      <a:pt x="0" y="1030"/>
                    </a:cubicBezTo>
                    <a:cubicBezTo>
                      <a:pt x="0" y="1753"/>
                      <a:pt x="585" y="2342"/>
                      <a:pt x="1309" y="2342"/>
                    </a:cubicBezTo>
                    <a:cubicBezTo>
                      <a:pt x="2032" y="2342"/>
                      <a:pt x="2621" y="1753"/>
                      <a:pt x="2621" y="1030"/>
                    </a:cubicBezTo>
                    <a:cubicBezTo>
                      <a:pt x="2621" y="892"/>
                      <a:pt x="2603" y="766"/>
                      <a:pt x="2564" y="642"/>
                    </a:cubicBezTo>
                    <a:cubicBezTo>
                      <a:pt x="2497" y="621"/>
                      <a:pt x="2458" y="611"/>
                      <a:pt x="2458" y="611"/>
                    </a:cubicBezTo>
                    <a:cubicBezTo>
                      <a:pt x="2458" y="611"/>
                      <a:pt x="2420" y="1548"/>
                      <a:pt x="1460" y="1711"/>
                    </a:cubicBezTo>
                    <a:cubicBezTo>
                      <a:pt x="1418" y="1718"/>
                      <a:pt x="1376" y="1721"/>
                      <a:pt x="1337" y="1721"/>
                    </a:cubicBezTo>
                    <a:cubicBezTo>
                      <a:pt x="578" y="1721"/>
                      <a:pt x="71" y="551"/>
                      <a:pt x="50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451;p36">
                <a:extLst>
                  <a:ext uri="{FF2B5EF4-FFF2-40B4-BE49-F238E27FC236}">
                    <a16:creationId xmlns:a16="http://schemas.microsoft.com/office/drawing/2014/main" id="{9212C135-AFAD-4B3C-B9F5-722036B9EF33}"/>
                  </a:ext>
                </a:extLst>
              </p:cNvPr>
              <p:cNvSpPr/>
              <p:nvPr/>
            </p:nvSpPr>
            <p:spPr>
              <a:xfrm>
                <a:off x="4901950" y="1351425"/>
                <a:ext cx="65625" cy="63875"/>
              </a:xfrm>
              <a:custGeom>
                <a:avLst/>
                <a:gdLst/>
                <a:ahLst/>
                <a:cxnLst/>
                <a:rect l="l" t="t" r="r" b="b"/>
                <a:pathLst>
                  <a:path w="2625" h="2555" extrusionOk="0">
                    <a:moveTo>
                      <a:pt x="896" y="1"/>
                    </a:moveTo>
                    <a:cubicBezTo>
                      <a:pt x="378" y="173"/>
                      <a:pt x="4" y="664"/>
                      <a:pt x="4" y="1243"/>
                    </a:cubicBezTo>
                    <a:cubicBezTo>
                      <a:pt x="4" y="1965"/>
                      <a:pt x="590" y="2555"/>
                      <a:pt x="1313" y="2555"/>
                    </a:cubicBezTo>
                    <a:cubicBezTo>
                      <a:pt x="2039" y="2555"/>
                      <a:pt x="2625" y="1965"/>
                      <a:pt x="2625" y="1243"/>
                    </a:cubicBezTo>
                    <a:cubicBezTo>
                      <a:pt x="2625" y="1094"/>
                      <a:pt x="2604" y="956"/>
                      <a:pt x="2558" y="826"/>
                    </a:cubicBezTo>
                    <a:lnTo>
                      <a:pt x="2555" y="823"/>
                    </a:lnTo>
                    <a:cubicBezTo>
                      <a:pt x="2555" y="823"/>
                      <a:pt x="2512" y="1764"/>
                      <a:pt x="1552" y="1923"/>
                    </a:cubicBezTo>
                    <a:cubicBezTo>
                      <a:pt x="1510" y="1930"/>
                      <a:pt x="1471" y="1933"/>
                      <a:pt x="1433" y="1933"/>
                    </a:cubicBezTo>
                    <a:cubicBezTo>
                      <a:pt x="544" y="1933"/>
                      <a:pt x="1" y="328"/>
                      <a:pt x="89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452;p36">
                <a:extLst>
                  <a:ext uri="{FF2B5EF4-FFF2-40B4-BE49-F238E27FC236}">
                    <a16:creationId xmlns:a16="http://schemas.microsoft.com/office/drawing/2014/main" id="{9DB6B136-11E8-4665-B819-56265117617C}"/>
                  </a:ext>
                </a:extLst>
              </p:cNvPr>
              <p:cNvSpPr/>
              <p:nvPr/>
            </p:nvSpPr>
            <p:spPr>
              <a:xfrm>
                <a:off x="4517750" y="1556425"/>
                <a:ext cx="29350" cy="25975"/>
              </a:xfrm>
              <a:custGeom>
                <a:avLst/>
                <a:gdLst/>
                <a:ahLst/>
                <a:cxnLst/>
                <a:rect l="l" t="t" r="r" b="b"/>
                <a:pathLst>
                  <a:path w="1174" h="1039" extrusionOk="0">
                    <a:moveTo>
                      <a:pt x="385" y="0"/>
                    </a:moveTo>
                    <a:cubicBezTo>
                      <a:pt x="345" y="0"/>
                      <a:pt x="307" y="16"/>
                      <a:pt x="274" y="50"/>
                    </a:cubicBezTo>
                    <a:cubicBezTo>
                      <a:pt x="1" y="336"/>
                      <a:pt x="374" y="1039"/>
                      <a:pt x="746" y="1039"/>
                    </a:cubicBezTo>
                    <a:cubicBezTo>
                      <a:pt x="773" y="1039"/>
                      <a:pt x="800" y="1035"/>
                      <a:pt x="827" y="1027"/>
                    </a:cubicBezTo>
                    <a:cubicBezTo>
                      <a:pt x="1173" y="924"/>
                      <a:pt x="699" y="0"/>
                      <a:pt x="38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453;p36">
                <a:extLst>
                  <a:ext uri="{FF2B5EF4-FFF2-40B4-BE49-F238E27FC236}">
                    <a16:creationId xmlns:a16="http://schemas.microsoft.com/office/drawing/2014/main" id="{006F388A-1E07-4924-9249-4C46A18C72BC}"/>
                  </a:ext>
                </a:extLst>
              </p:cNvPr>
              <p:cNvSpPr/>
              <p:nvPr/>
            </p:nvSpPr>
            <p:spPr>
              <a:xfrm>
                <a:off x="4930325" y="1356500"/>
                <a:ext cx="29325" cy="25925"/>
              </a:xfrm>
              <a:custGeom>
                <a:avLst/>
                <a:gdLst/>
                <a:ahLst/>
                <a:cxnLst/>
                <a:rect l="l" t="t" r="r" b="b"/>
                <a:pathLst>
                  <a:path w="1173" h="1037" extrusionOk="0">
                    <a:moveTo>
                      <a:pt x="386" y="0"/>
                    </a:moveTo>
                    <a:cubicBezTo>
                      <a:pt x="345" y="0"/>
                      <a:pt x="306" y="16"/>
                      <a:pt x="273" y="52"/>
                    </a:cubicBezTo>
                    <a:cubicBezTo>
                      <a:pt x="0" y="334"/>
                      <a:pt x="374" y="1037"/>
                      <a:pt x="746" y="1037"/>
                    </a:cubicBezTo>
                    <a:cubicBezTo>
                      <a:pt x="773" y="1037"/>
                      <a:pt x="800" y="1033"/>
                      <a:pt x="827" y="1025"/>
                    </a:cubicBezTo>
                    <a:cubicBezTo>
                      <a:pt x="1173" y="922"/>
                      <a:pt x="700" y="0"/>
                      <a:pt x="386"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454;p36">
                <a:extLst>
                  <a:ext uri="{FF2B5EF4-FFF2-40B4-BE49-F238E27FC236}">
                    <a16:creationId xmlns:a16="http://schemas.microsoft.com/office/drawing/2014/main" id="{41401EC3-36CA-49EE-8E82-0811B1CE5440}"/>
                  </a:ext>
                </a:extLst>
              </p:cNvPr>
              <p:cNvSpPr/>
              <p:nvPr/>
            </p:nvSpPr>
            <p:spPr>
              <a:xfrm>
                <a:off x="5304525" y="1523775"/>
                <a:ext cx="29325" cy="25925"/>
              </a:xfrm>
              <a:custGeom>
                <a:avLst/>
                <a:gdLst/>
                <a:ahLst/>
                <a:cxnLst/>
                <a:rect l="l" t="t" r="r" b="b"/>
                <a:pathLst>
                  <a:path w="1173" h="1037" extrusionOk="0">
                    <a:moveTo>
                      <a:pt x="384" y="0"/>
                    </a:moveTo>
                    <a:cubicBezTo>
                      <a:pt x="343" y="0"/>
                      <a:pt x="304" y="16"/>
                      <a:pt x="270" y="51"/>
                    </a:cubicBezTo>
                    <a:cubicBezTo>
                      <a:pt x="0" y="334"/>
                      <a:pt x="374" y="1036"/>
                      <a:pt x="743" y="1036"/>
                    </a:cubicBezTo>
                    <a:cubicBezTo>
                      <a:pt x="770" y="1036"/>
                      <a:pt x="797" y="1033"/>
                      <a:pt x="824" y="1025"/>
                    </a:cubicBezTo>
                    <a:cubicBezTo>
                      <a:pt x="1173" y="922"/>
                      <a:pt x="700" y="0"/>
                      <a:pt x="384"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455;p36">
                <a:extLst>
                  <a:ext uri="{FF2B5EF4-FFF2-40B4-BE49-F238E27FC236}">
                    <a16:creationId xmlns:a16="http://schemas.microsoft.com/office/drawing/2014/main" id="{BA0BBF5A-3F0C-4ABA-A622-3A538C8796C7}"/>
                  </a:ext>
                </a:extLst>
              </p:cNvPr>
              <p:cNvSpPr/>
              <p:nvPr/>
            </p:nvSpPr>
            <p:spPr>
              <a:xfrm>
                <a:off x="4490075" y="1551950"/>
                <a:ext cx="65625" cy="63750"/>
              </a:xfrm>
              <a:custGeom>
                <a:avLst/>
                <a:gdLst/>
                <a:ahLst/>
                <a:cxnLst/>
                <a:rect l="l" t="t" r="r" b="b"/>
                <a:pathLst>
                  <a:path w="2625" h="2550" extrusionOk="0">
                    <a:moveTo>
                      <a:pt x="883" y="0"/>
                    </a:moveTo>
                    <a:cubicBezTo>
                      <a:pt x="368" y="176"/>
                      <a:pt x="1" y="663"/>
                      <a:pt x="1" y="1238"/>
                    </a:cubicBezTo>
                    <a:cubicBezTo>
                      <a:pt x="1" y="1961"/>
                      <a:pt x="587" y="2550"/>
                      <a:pt x="1313" y="2550"/>
                    </a:cubicBezTo>
                    <a:cubicBezTo>
                      <a:pt x="2037" y="2550"/>
                      <a:pt x="2625" y="1961"/>
                      <a:pt x="2625" y="1238"/>
                    </a:cubicBezTo>
                    <a:cubicBezTo>
                      <a:pt x="2625" y="1090"/>
                      <a:pt x="2600" y="949"/>
                      <a:pt x="2555" y="819"/>
                    </a:cubicBezTo>
                    <a:cubicBezTo>
                      <a:pt x="2555" y="819"/>
                      <a:pt x="2516" y="1757"/>
                      <a:pt x="1553" y="1919"/>
                    </a:cubicBezTo>
                    <a:cubicBezTo>
                      <a:pt x="1514" y="1926"/>
                      <a:pt x="1472" y="1926"/>
                      <a:pt x="1433" y="1926"/>
                    </a:cubicBezTo>
                    <a:cubicBezTo>
                      <a:pt x="551" y="1926"/>
                      <a:pt x="5" y="342"/>
                      <a:pt x="8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456;p36">
                <a:extLst>
                  <a:ext uri="{FF2B5EF4-FFF2-40B4-BE49-F238E27FC236}">
                    <a16:creationId xmlns:a16="http://schemas.microsoft.com/office/drawing/2014/main" id="{38DFF51B-28E9-4634-820B-9466B6B499E2}"/>
                  </a:ext>
                </a:extLst>
              </p:cNvPr>
              <p:cNvSpPr/>
              <p:nvPr/>
            </p:nvSpPr>
            <p:spPr>
              <a:xfrm>
                <a:off x="4565400" y="2028525"/>
                <a:ext cx="104425" cy="199275"/>
              </a:xfrm>
              <a:custGeom>
                <a:avLst/>
                <a:gdLst/>
                <a:ahLst/>
                <a:cxnLst/>
                <a:rect l="l" t="t" r="r" b="b"/>
                <a:pathLst>
                  <a:path w="4177" h="7971" extrusionOk="0">
                    <a:moveTo>
                      <a:pt x="2074" y="1"/>
                    </a:moveTo>
                    <a:cubicBezTo>
                      <a:pt x="1933" y="4"/>
                      <a:pt x="1799" y="28"/>
                      <a:pt x="1669" y="82"/>
                    </a:cubicBezTo>
                    <a:cubicBezTo>
                      <a:pt x="1648" y="89"/>
                      <a:pt x="1630" y="95"/>
                      <a:pt x="1609" y="110"/>
                    </a:cubicBezTo>
                    <a:cubicBezTo>
                      <a:pt x="684" y="522"/>
                      <a:pt x="0" y="2102"/>
                      <a:pt x="0" y="3986"/>
                    </a:cubicBezTo>
                    <a:cubicBezTo>
                      <a:pt x="0" y="6187"/>
                      <a:pt x="935" y="7971"/>
                      <a:pt x="2088" y="7971"/>
                    </a:cubicBezTo>
                    <a:cubicBezTo>
                      <a:pt x="2910" y="7971"/>
                      <a:pt x="3626" y="7061"/>
                      <a:pt x="3964" y="5739"/>
                    </a:cubicBezTo>
                    <a:cubicBezTo>
                      <a:pt x="3989" y="5636"/>
                      <a:pt x="4014" y="5534"/>
                      <a:pt x="4035" y="5425"/>
                    </a:cubicBezTo>
                    <a:cubicBezTo>
                      <a:pt x="4039" y="5415"/>
                      <a:pt x="4042" y="5400"/>
                      <a:pt x="4042" y="5389"/>
                    </a:cubicBezTo>
                    <a:cubicBezTo>
                      <a:pt x="4046" y="5379"/>
                      <a:pt x="4046" y="5368"/>
                      <a:pt x="4049" y="5355"/>
                    </a:cubicBezTo>
                    <a:cubicBezTo>
                      <a:pt x="4130" y="4931"/>
                      <a:pt x="4176" y="4466"/>
                      <a:pt x="4176" y="3986"/>
                    </a:cubicBezTo>
                    <a:cubicBezTo>
                      <a:pt x="4176" y="1785"/>
                      <a:pt x="3242" y="1"/>
                      <a:pt x="2088"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457;p36">
                <a:extLst>
                  <a:ext uri="{FF2B5EF4-FFF2-40B4-BE49-F238E27FC236}">
                    <a16:creationId xmlns:a16="http://schemas.microsoft.com/office/drawing/2014/main" id="{6BD644D6-73F2-4578-8CDF-10C3FD588EAA}"/>
                  </a:ext>
                </a:extLst>
              </p:cNvPr>
              <p:cNvSpPr/>
              <p:nvPr/>
            </p:nvSpPr>
            <p:spPr>
              <a:xfrm>
                <a:off x="5226350" y="2006025"/>
                <a:ext cx="104400" cy="199150"/>
              </a:xfrm>
              <a:custGeom>
                <a:avLst/>
                <a:gdLst/>
                <a:ahLst/>
                <a:cxnLst/>
                <a:rect l="l" t="t" r="r" b="b"/>
                <a:pathLst>
                  <a:path w="4176" h="7966" extrusionOk="0">
                    <a:moveTo>
                      <a:pt x="2089" y="1"/>
                    </a:moveTo>
                    <a:cubicBezTo>
                      <a:pt x="1785" y="1"/>
                      <a:pt x="1496" y="124"/>
                      <a:pt x="1231" y="350"/>
                    </a:cubicBezTo>
                    <a:cubicBezTo>
                      <a:pt x="508" y="974"/>
                      <a:pt x="0" y="2368"/>
                      <a:pt x="0" y="3983"/>
                    </a:cubicBezTo>
                    <a:cubicBezTo>
                      <a:pt x="0" y="6183"/>
                      <a:pt x="935" y="7965"/>
                      <a:pt x="2089" y="7965"/>
                    </a:cubicBezTo>
                    <a:cubicBezTo>
                      <a:pt x="3009" y="7965"/>
                      <a:pt x="3788" y="6836"/>
                      <a:pt x="4067" y="5260"/>
                    </a:cubicBezTo>
                    <a:cubicBezTo>
                      <a:pt x="4138" y="4858"/>
                      <a:pt x="4176" y="4431"/>
                      <a:pt x="4176" y="3983"/>
                    </a:cubicBezTo>
                    <a:cubicBezTo>
                      <a:pt x="4176" y="1786"/>
                      <a:pt x="3245" y="1"/>
                      <a:pt x="2089"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1458;p36">
                <a:extLst>
                  <a:ext uri="{FF2B5EF4-FFF2-40B4-BE49-F238E27FC236}">
                    <a16:creationId xmlns:a16="http://schemas.microsoft.com/office/drawing/2014/main" id="{C46CE7D0-F438-4568-A8EF-AC0B82BFBF0F}"/>
                  </a:ext>
                </a:extLst>
              </p:cNvPr>
              <p:cNvSpPr/>
              <p:nvPr/>
            </p:nvSpPr>
            <p:spPr>
              <a:xfrm>
                <a:off x="4902050" y="2069875"/>
                <a:ext cx="104500" cy="199200"/>
              </a:xfrm>
              <a:custGeom>
                <a:avLst/>
                <a:gdLst/>
                <a:ahLst/>
                <a:cxnLst/>
                <a:rect l="l" t="t" r="r" b="b"/>
                <a:pathLst>
                  <a:path w="4180" h="7968" extrusionOk="0">
                    <a:moveTo>
                      <a:pt x="2088" y="1"/>
                    </a:moveTo>
                    <a:cubicBezTo>
                      <a:pt x="2077" y="1"/>
                      <a:pt x="2067" y="1"/>
                      <a:pt x="2056" y="4"/>
                    </a:cubicBezTo>
                    <a:cubicBezTo>
                      <a:pt x="917" y="32"/>
                      <a:pt x="0" y="1803"/>
                      <a:pt x="0" y="3982"/>
                    </a:cubicBezTo>
                    <a:cubicBezTo>
                      <a:pt x="0" y="6183"/>
                      <a:pt x="935" y="7968"/>
                      <a:pt x="2088" y="7968"/>
                    </a:cubicBezTo>
                    <a:cubicBezTo>
                      <a:pt x="2995" y="7968"/>
                      <a:pt x="3764" y="6871"/>
                      <a:pt x="4056" y="5337"/>
                    </a:cubicBezTo>
                    <a:cubicBezTo>
                      <a:pt x="4133" y="4914"/>
                      <a:pt x="4180" y="4459"/>
                      <a:pt x="4180" y="3982"/>
                    </a:cubicBezTo>
                    <a:cubicBezTo>
                      <a:pt x="4180" y="1782"/>
                      <a:pt x="3241" y="1"/>
                      <a:pt x="2088"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1459;p36">
                <a:extLst>
                  <a:ext uri="{FF2B5EF4-FFF2-40B4-BE49-F238E27FC236}">
                    <a16:creationId xmlns:a16="http://schemas.microsoft.com/office/drawing/2014/main" id="{AF7762C4-1063-488B-B96C-F9265B7A1E2C}"/>
                  </a:ext>
                </a:extLst>
              </p:cNvPr>
              <p:cNvSpPr/>
              <p:nvPr/>
            </p:nvSpPr>
            <p:spPr>
              <a:xfrm>
                <a:off x="5264600" y="2042525"/>
                <a:ext cx="50200" cy="93425"/>
              </a:xfrm>
              <a:custGeom>
                <a:avLst/>
                <a:gdLst/>
                <a:ahLst/>
                <a:cxnLst/>
                <a:rect l="l" t="t" r="r" b="b"/>
                <a:pathLst>
                  <a:path w="2008" h="3737" extrusionOk="0">
                    <a:moveTo>
                      <a:pt x="1063" y="1"/>
                    </a:moveTo>
                    <a:cubicBezTo>
                      <a:pt x="1034" y="1"/>
                      <a:pt x="1010" y="9"/>
                      <a:pt x="982" y="19"/>
                    </a:cubicBezTo>
                    <a:cubicBezTo>
                      <a:pt x="1" y="403"/>
                      <a:pt x="608" y="3736"/>
                      <a:pt x="1306" y="3736"/>
                    </a:cubicBezTo>
                    <a:cubicBezTo>
                      <a:pt x="1313" y="3736"/>
                      <a:pt x="1320" y="3736"/>
                      <a:pt x="1327" y="3733"/>
                    </a:cubicBezTo>
                    <a:cubicBezTo>
                      <a:pt x="2008" y="3665"/>
                      <a:pt x="1750" y="1"/>
                      <a:pt x="1063"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1460;p36">
                <a:extLst>
                  <a:ext uri="{FF2B5EF4-FFF2-40B4-BE49-F238E27FC236}">
                    <a16:creationId xmlns:a16="http://schemas.microsoft.com/office/drawing/2014/main" id="{30660965-F62B-47C9-BA40-BE974D53A18C}"/>
                  </a:ext>
                </a:extLst>
              </p:cNvPr>
              <p:cNvSpPr/>
              <p:nvPr/>
            </p:nvSpPr>
            <p:spPr>
              <a:xfrm>
                <a:off x="5226350" y="2014775"/>
                <a:ext cx="101675" cy="190400"/>
              </a:xfrm>
              <a:custGeom>
                <a:avLst/>
                <a:gdLst/>
                <a:ahLst/>
                <a:cxnLst/>
                <a:rect l="l" t="t" r="r" b="b"/>
                <a:pathLst>
                  <a:path w="4067" h="7616" extrusionOk="0">
                    <a:moveTo>
                      <a:pt x="1231" y="0"/>
                    </a:moveTo>
                    <a:lnTo>
                      <a:pt x="1231" y="0"/>
                    </a:lnTo>
                    <a:cubicBezTo>
                      <a:pt x="508" y="624"/>
                      <a:pt x="0" y="2018"/>
                      <a:pt x="0" y="3633"/>
                    </a:cubicBezTo>
                    <a:cubicBezTo>
                      <a:pt x="0" y="5833"/>
                      <a:pt x="935" y="7615"/>
                      <a:pt x="2089" y="7615"/>
                    </a:cubicBezTo>
                    <a:cubicBezTo>
                      <a:pt x="3009" y="7615"/>
                      <a:pt x="3788" y="6486"/>
                      <a:pt x="4067" y="4910"/>
                    </a:cubicBezTo>
                    <a:lnTo>
                      <a:pt x="4067" y="4910"/>
                    </a:lnTo>
                    <a:cubicBezTo>
                      <a:pt x="4032" y="4934"/>
                      <a:pt x="4014" y="4966"/>
                      <a:pt x="4007" y="5012"/>
                    </a:cubicBezTo>
                    <a:cubicBezTo>
                      <a:pt x="3919" y="5735"/>
                      <a:pt x="3326" y="6603"/>
                      <a:pt x="2593" y="6603"/>
                    </a:cubicBezTo>
                    <a:cubicBezTo>
                      <a:pt x="2268" y="6603"/>
                      <a:pt x="1916" y="6434"/>
                      <a:pt x="1566" y="6010"/>
                    </a:cubicBezTo>
                    <a:cubicBezTo>
                      <a:pt x="625" y="4864"/>
                      <a:pt x="191" y="1192"/>
                      <a:pt x="123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1461;p36">
                <a:extLst>
                  <a:ext uri="{FF2B5EF4-FFF2-40B4-BE49-F238E27FC236}">
                    <a16:creationId xmlns:a16="http://schemas.microsoft.com/office/drawing/2014/main" id="{B0EFCA9B-4854-49E8-817C-6E5D6988EAF8}"/>
                  </a:ext>
                </a:extLst>
              </p:cNvPr>
              <p:cNvSpPr/>
              <p:nvPr/>
            </p:nvSpPr>
            <p:spPr>
              <a:xfrm>
                <a:off x="4902050" y="2069950"/>
                <a:ext cx="101425" cy="199125"/>
              </a:xfrm>
              <a:custGeom>
                <a:avLst/>
                <a:gdLst/>
                <a:ahLst/>
                <a:cxnLst/>
                <a:rect l="l" t="t" r="r" b="b"/>
                <a:pathLst>
                  <a:path w="4057" h="7965" extrusionOk="0">
                    <a:moveTo>
                      <a:pt x="2056" y="1"/>
                    </a:moveTo>
                    <a:cubicBezTo>
                      <a:pt x="917" y="29"/>
                      <a:pt x="0" y="1800"/>
                      <a:pt x="0" y="3979"/>
                    </a:cubicBezTo>
                    <a:cubicBezTo>
                      <a:pt x="0" y="6180"/>
                      <a:pt x="935" y="7965"/>
                      <a:pt x="2088" y="7965"/>
                    </a:cubicBezTo>
                    <a:cubicBezTo>
                      <a:pt x="2995" y="7965"/>
                      <a:pt x="3764" y="6868"/>
                      <a:pt x="4056" y="5334"/>
                    </a:cubicBezTo>
                    <a:lnTo>
                      <a:pt x="4056" y="5334"/>
                    </a:lnTo>
                    <a:cubicBezTo>
                      <a:pt x="4032" y="5355"/>
                      <a:pt x="4017" y="5387"/>
                      <a:pt x="4011" y="5422"/>
                    </a:cubicBezTo>
                    <a:cubicBezTo>
                      <a:pt x="3926" y="6149"/>
                      <a:pt x="3334" y="7012"/>
                      <a:pt x="2596" y="7012"/>
                    </a:cubicBezTo>
                    <a:cubicBezTo>
                      <a:pt x="2271" y="7012"/>
                      <a:pt x="1919" y="6847"/>
                      <a:pt x="1573" y="6424"/>
                    </a:cubicBezTo>
                    <a:cubicBezTo>
                      <a:pt x="438" y="5044"/>
                      <a:pt x="42" y="33"/>
                      <a:pt x="2046" y="33"/>
                    </a:cubicBezTo>
                    <a:lnTo>
                      <a:pt x="2060" y="33"/>
                    </a:lnTo>
                    <a:cubicBezTo>
                      <a:pt x="2060" y="33"/>
                      <a:pt x="2060" y="22"/>
                      <a:pt x="20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1462;p36">
                <a:extLst>
                  <a:ext uri="{FF2B5EF4-FFF2-40B4-BE49-F238E27FC236}">
                    <a16:creationId xmlns:a16="http://schemas.microsoft.com/office/drawing/2014/main" id="{A56E890A-96DA-483D-9897-8C5D9BA0783E}"/>
                  </a:ext>
                </a:extLst>
              </p:cNvPr>
              <p:cNvSpPr/>
              <p:nvPr/>
            </p:nvSpPr>
            <p:spPr>
              <a:xfrm>
                <a:off x="4604550" y="2065825"/>
                <a:ext cx="50200" cy="93325"/>
              </a:xfrm>
              <a:custGeom>
                <a:avLst/>
                <a:gdLst/>
                <a:ahLst/>
                <a:cxnLst/>
                <a:rect l="l" t="t" r="r" b="b"/>
                <a:pathLst>
                  <a:path w="2008" h="3733" extrusionOk="0">
                    <a:moveTo>
                      <a:pt x="1058" y="0"/>
                    </a:moveTo>
                    <a:cubicBezTo>
                      <a:pt x="1034" y="0"/>
                      <a:pt x="1005" y="3"/>
                      <a:pt x="981" y="14"/>
                    </a:cubicBezTo>
                    <a:cubicBezTo>
                      <a:pt x="0" y="399"/>
                      <a:pt x="606" y="3732"/>
                      <a:pt x="1301" y="3732"/>
                    </a:cubicBezTo>
                    <a:lnTo>
                      <a:pt x="1326" y="3732"/>
                    </a:lnTo>
                    <a:cubicBezTo>
                      <a:pt x="2007" y="3661"/>
                      <a:pt x="1749" y="0"/>
                      <a:pt x="105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1463;p36">
                <a:extLst>
                  <a:ext uri="{FF2B5EF4-FFF2-40B4-BE49-F238E27FC236}">
                    <a16:creationId xmlns:a16="http://schemas.microsoft.com/office/drawing/2014/main" id="{96F002BF-8669-4EA1-AA48-C114AD28DCB4}"/>
                  </a:ext>
                </a:extLst>
              </p:cNvPr>
              <p:cNvSpPr/>
              <p:nvPr/>
            </p:nvSpPr>
            <p:spPr>
              <a:xfrm>
                <a:off x="4565400" y="2031250"/>
                <a:ext cx="99125" cy="196550"/>
              </a:xfrm>
              <a:custGeom>
                <a:avLst/>
                <a:gdLst/>
                <a:ahLst/>
                <a:cxnLst/>
                <a:rect l="l" t="t" r="r" b="b"/>
                <a:pathLst>
                  <a:path w="3965" h="7862" extrusionOk="0">
                    <a:moveTo>
                      <a:pt x="1609" y="1"/>
                    </a:moveTo>
                    <a:cubicBezTo>
                      <a:pt x="684" y="413"/>
                      <a:pt x="0" y="1993"/>
                      <a:pt x="0" y="3877"/>
                    </a:cubicBezTo>
                    <a:cubicBezTo>
                      <a:pt x="0" y="6078"/>
                      <a:pt x="935" y="7862"/>
                      <a:pt x="2088" y="7862"/>
                    </a:cubicBezTo>
                    <a:cubicBezTo>
                      <a:pt x="2910" y="7862"/>
                      <a:pt x="3626" y="6952"/>
                      <a:pt x="3964" y="5630"/>
                    </a:cubicBezTo>
                    <a:lnTo>
                      <a:pt x="3964" y="5630"/>
                    </a:lnTo>
                    <a:cubicBezTo>
                      <a:pt x="3764" y="6258"/>
                      <a:pt x="3245" y="6872"/>
                      <a:pt x="2624" y="6872"/>
                    </a:cubicBezTo>
                    <a:cubicBezTo>
                      <a:pt x="2304" y="6872"/>
                      <a:pt x="1951" y="6706"/>
                      <a:pt x="1601" y="6282"/>
                    </a:cubicBezTo>
                    <a:cubicBezTo>
                      <a:pt x="568" y="5023"/>
                      <a:pt x="149" y="730"/>
                      <a:pt x="160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1464;p36">
                <a:extLst>
                  <a:ext uri="{FF2B5EF4-FFF2-40B4-BE49-F238E27FC236}">
                    <a16:creationId xmlns:a16="http://schemas.microsoft.com/office/drawing/2014/main" id="{FDAAC3D7-4A0C-4A9B-82AC-835197A4BB83}"/>
                  </a:ext>
                </a:extLst>
              </p:cNvPr>
              <p:cNvSpPr/>
              <p:nvPr/>
            </p:nvSpPr>
            <p:spPr>
              <a:xfrm>
                <a:off x="4940400" y="2108050"/>
                <a:ext cx="50175" cy="93425"/>
              </a:xfrm>
              <a:custGeom>
                <a:avLst/>
                <a:gdLst/>
                <a:ahLst/>
                <a:cxnLst/>
                <a:rect l="l" t="t" r="r" b="b"/>
                <a:pathLst>
                  <a:path w="2007" h="3737" extrusionOk="0">
                    <a:moveTo>
                      <a:pt x="1062" y="1"/>
                    </a:moveTo>
                    <a:cubicBezTo>
                      <a:pt x="1038" y="1"/>
                      <a:pt x="1009" y="7"/>
                      <a:pt x="984" y="18"/>
                    </a:cubicBezTo>
                    <a:cubicBezTo>
                      <a:pt x="1" y="399"/>
                      <a:pt x="607" y="3736"/>
                      <a:pt x="1305" y="3736"/>
                    </a:cubicBezTo>
                    <a:cubicBezTo>
                      <a:pt x="1313" y="3736"/>
                      <a:pt x="1320" y="3736"/>
                      <a:pt x="1326" y="3732"/>
                    </a:cubicBezTo>
                    <a:cubicBezTo>
                      <a:pt x="2007" y="3662"/>
                      <a:pt x="1753" y="1"/>
                      <a:pt x="1062"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A1D80EFB-786E-47DD-A619-92DF4A824F53}"/>
                </a:ext>
              </a:extLst>
            </p:cNvPr>
            <p:cNvSpPr txBox="1"/>
            <p:nvPr/>
          </p:nvSpPr>
          <p:spPr>
            <a:xfrm>
              <a:off x="2874954" y="1485803"/>
              <a:ext cx="4815840" cy="5971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B050"/>
                  </a:solidFill>
                  <a:effectLst/>
                  <a:uLnTx/>
                  <a:uFillTx/>
                  <a:latin typeface="Lobster" panose="00000500000000000000" pitchFamily="2" charset="0"/>
                  <a:ea typeface="+mn-ea"/>
                  <a:cs typeface="Times New Roman" panose="02020603050405020304" pitchFamily="18" charset="0"/>
                  <a:sym typeface="Arial"/>
                </a:rPr>
                <a:t>Vẻ</a:t>
              </a:r>
              <a:r>
                <a:rPr kumimoji="0" lang="en-US" sz="4267" b="0" i="0" u="none" strike="noStrike" kern="0" cap="none" spc="0" normalizeH="0" baseline="0" noProof="0" dirty="0">
                  <a:ln>
                    <a:noFill/>
                  </a:ln>
                  <a:solidFill>
                    <a:srgbClr val="00B050"/>
                  </a:solidFill>
                  <a:effectLst/>
                  <a:uLnTx/>
                  <a:uFillTx/>
                  <a:latin typeface="Lobster" panose="00000500000000000000" pitchFamily="2" charset="0"/>
                  <a:ea typeface="+mn-ea"/>
                  <a:cs typeface="Times New Roman" panose="02020603050405020304" pitchFamily="18" charset="0"/>
                  <a:sym typeface="Arial"/>
                </a:rPr>
                <a:t> </a:t>
              </a:r>
              <a:r>
                <a:rPr kumimoji="0" lang="en-US" sz="4267" b="0" i="0" u="none" strike="noStrike" kern="0" cap="none" spc="0" normalizeH="0" baseline="0" noProof="0" dirty="0" err="1">
                  <a:ln>
                    <a:noFill/>
                  </a:ln>
                  <a:solidFill>
                    <a:srgbClr val="00B050"/>
                  </a:solidFill>
                  <a:effectLst/>
                  <a:uLnTx/>
                  <a:uFillTx/>
                  <a:latin typeface="Lobster" panose="00000500000000000000" pitchFamily="2" charset="0"/>
                  <a:ea typeface="+mn-ea"/>
                  <a:cs typeface="Times New Roman" panose="02020603050405020304" pitchFamily="18" charset="0"/>
                  <a:sym typeface="Arial"/>
                </a:rPr>
                <a:t>đẹp</a:t>
              </a:r>
              <a:r>
                <a:rPr kumimoji="0" lang="en-US" sz="4267" b="0" i="0" u="none" strike="noStrike" kern="0" cap="none" spc="0" normalizeH="0" baseline="0" noProof="0" dirty="0">
                  <a:ln>
                    <a:noFill/>
                  </a:ln>
                  <a:solidFill>
                    <a:srgbClr val="00B050"/>
                  </a:solidFill>
                  <a:effectLst/>
                  <a:uLnTx/>
                  <a:uFillTx/>
                  <a:latin typeface="Lobster" panose="00000500000000000000" pitchFamily="2" charset="0"/>
                  <a:ea typeface="+mn-ea"/>
                  <a:cs typeface="Times New Roman" panose="02020603050405020304" pitchFamily="18" charset="0"/>
                  <a:sym typeface="Arial"/>
                </a:rPr>
                <a:t> </a:t>
              </a:r>
              <a:r>
                <a:rPr kumimoji="0" lang="en-US" sz="4267" b="0" i="0" u="none" strike="noStrike" kern="0" cap="none" spc="0" normalizeH="0" baseline="0" noProof="0" dirty="0" err="1">
                  <a:ln>
                    <a:noFill/>
                  </a:ln>
                  <a:solidFill>
                    <a:srgbClr val="00B050"/>
                  </a:solidFill>
                  <a:effectLst/>
                  <a:uLnTx/>
                  <a:uFillTx/>
                  <a:latin typeface="Lobster" panose="00000500000000000000" pitchFamily="2" charset="0"/>
                  <a:ea typeface="+mn-ea"/>
                  <a:cs typeface="Times New Roman" panose="02020603050405020304" pitchFamily="18" charset="0"/>
                  <a:sym typeface="Arial"/>
                </a:rPr>
                <a:t>đất</a:t>
              </a:r>
              <a:r>
                <a:rPr kumimoji="0" lang="en-US" sz="4267" b="0" i="0" u="none" strike="noStrike" kern="0" cap="none" spc="0" normalizeH="0" baseline="0" noProof="0" dirty="0">
                  <a:ln>
                    <a:noFill/>
                  </a:ln>
                  <a:solidFill>
                    <a:srgbClr val="00B050"/>
                  </a:solidFill>
                  <a:effectLst/>
                  <a:uLnTx/>
                  <a:uFillTx/>
                  <a:latin typeface="Lobster" panose="00000500000000000000" pitchFamily="2" charset="0"/>
                  <a:ea typeface="+mn-ea"/>
                  <a:cs typeface="Times New Roman" panose="02020603050405020304" pitchFamily="18" charset="0"/>
                  <a:sym typeface="Arial"/>
                </a:rPr>
                <a:t> </a:t>
              </a:r>
              <a:r>
                <a:rPr kumimoji="0" lang="en-US" sz="4267" b="0" i="0" u="none" strike="noStrike" kern="0" cap="none" spc="0" normalizeH="0" baseline="0" noProof="0" dirty="0" err="1">
                  <a:ln>
                    <a:noFill/>
                  </a:ln>
                  <a:solidFill>
                    <a:srgbClr val="00B050"/>
                  </a:solidFill>
                  <a:effectLst/>
                  <a:uLnTx/>
                  <a:uFillTx/>
                  <a:latin typeface="Lobster" panose="00000500000000000000" pitchFamily="2" charset="0"/>
                  <a:ea typeface="+mn-ea"/>
                  <a:cs typeface="Times New Roman" panose="02020603050405020304" pitchFamily="18" charset="0"/>
                  <a:sym typeface="Arial"/>
                </a:rPr>
                <a:t>nước</a:t>
              </a:r>
              <a:r>
                <a:rPr kumimoji="0" lang="en-US" sz="4267" b="0" i="0" u="none" strike="noStrike" kern="0" cap="none" spc="0" normalizeH="0" baseline="0" noProof="0" dirty="0">
                  <a:ln>
                    <a:noFill/>
                  </a:ln>
                  <a:solidFill>
                    <a:srgbClr val="00B050"/>
                  </a:solidFill>
                  <a:effectLst/>
                  <a:uLnTx/>
                  <a:uFillTx/>
                  <a:latin typeface="Lobster" panose="00000500000000000000" pitchFamily="2" charset="0"/>
                  <a:ea typeface="+mn-ea"/>
                  <a:cs typeface="Times New Roman" panose="02020603050405020304" pitchFamily="18" charset="0"/>
                  <a:sym typeface="Arial"/>
                </a:rPr>
                <a:t> </a:t>
              </a:r>
              <a:r>
                <a:rPr kumimoji="0" lang="en-US" sz="4267" b="0" i="0" u="none" strike="noStrike" kern="0" cap="none" spc="0" normalizeH="0" baseline="0" noProof="0" dirty="0" err="1">
                  <a:ln>
                    <a:noFill/>
                  </a:ln>
                  <a:solidFill>
                    <a:srgbClr val="00B050"/>
                  </a:solidFill>
                  <a:effectLst/>
                  <a:uLnTx/>
                  <a:uFillTx/>
                  <a:latin typeface="Lobster" panose="00000500000000000000" pitchFamily="2" charset="0"/>
                  <a:ea typeface="+mn-ea"/>
                  <a:cs typeface="Times New Roman" panose="02020603050405020304" pitchFamily="18" charset="0"/>
                  <a:sym typeface="Arial"/>
                </a:rPr>
                <a:t>Việt</a:t>
              </a:r>
              <a:r>
                <a:rPr kumimoji="0" lang="en-US" sz="4267" b="0" i="0" u="none" strike="noStrike" kern="0" cap="none" spc="0" normalizeH="0" baseline="0" noProof="0" dirty="0">
                  <a:ln>
                    <a:noFill/>
                  </a:ln>
                  <a:solidFill>
                    <a:srgbClr val="00B050"/>
                  </a:solidFill>
                  <a:effectLst/>
                  <a:uLnTx/>
                  <a:uFillTx/>
                  <a:latin typeface="Lobster" panose="00000500000000000000" pitchFamily="2" charset="0"/>
                  <a:ea typeface="+mn-ea"/>
                  <a:cs typeface="Times New Roman" panose="02020603050405020304" pitchFamily="18" charset="0"/>
                  <a:sym typeface="Arial"/>
                </a:rPr>
                <a:t> Nam</a:t>
              </a:r>
            </a:p>
          </p:txBody>
        </p:sp>
      </p:grpSp>
      <p:pic>
        <p:nvPicPr>
          <p:cNvPr id="3" name="Picture 2">
            <a:extLst>
              <a:ext uri="{FF2B5EF4-FFF2-40B4-BE49-F238E27FC236}">
                <a16:creationId xmlns:a16="http://schemas.microsoft.com/office/drawing/2014/main" id="{E14C47E6-8F34-4CFB-8DB4-D650C25CD151}"/>
              </a:ext>
            </a:extLst>
          </p:cNvPr>
          <p:cNvPicPr>
            <a:picLocks noChangeAspect="1"/>
          </p:cNvPicPr>
          <p:nvPr/>
        </p:nvPicPr>
        <p:blipFill>
          <a:blip r:embed="rId8"/>
          <a:stretch>
            <a:fillRect/>
          </a:stretch>
        </p:blipFill>
        <p:spPr>
          <a:xfrm>
            <a:off x="913318" y="1579807"/>
            <a:ext cx="4581472" cy="4003368"/>
          </a:xfrm>
          <a:prstGeom prst="rect">
            <a:avLst/>
          </a:prstGeom>
        </p:spPr>
      </p:pic>
      <p:pic>
        <p:nvPicPr>
          <p:cNvPr id="5" name="Picture 4">
            <a:extLst>
              <a:ext uri="{FF2B5EF4-FFF2-40B4-BE49-F238E27FC236}">
                <a16:creationId xmlns:a16="http://schemas.microsoft.com/office/drawing/2014/main" id="{B6854217-6F3E-4745-8591-59B26BD96CDA}"/>
              </a:ext>
            </a:extLst>
          </p:cNvPr>
          <p:cNvPicPr>
            <a:picLocks noChangeAspect="1"/>
          </p:cNvPicPr>
          <p:nvPr/>
        </p:nvPicPr>
        <p:blipFill>
          <a:blip r:embed="rId9"/>
          <a:stretch>
            <a:fillRect/>
          </a:stretch>
        </p:blipFill>
        <p:spPr>
          <a:xfrm>
            <a:off x="6114383" y="1710643"/>
            <a:ext cx="4593620" cy="3595007"/>
          </a:xfrm>
          <a:prstGeom prst="rect">
            <a:avLst/>
          </a:prstGeom>
        </p:spPr>
      </p:pic>
    </p:spTree>
    <p:extLst>
      <p:ext uri="{BB962C8B-B14F-4D97-AF65-F5344CB8AC3E}">
        <p14:creationId xmlns:p14="http://schemas.microsoft.com/office/powerpoint/2010/main" val="405141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6"/>
                                        </p:tgtEl>
                                        <p:attrNameLst>
                                          <p:attrName>style.visibility</p:attrName>
                                        </p:attrNameLst>
                                      </p:cBhvr>
                                      <p:to>
                                        <p:strVal val="visible"/>
                                      </p:to>
                                    </p:set>
                                    <p:anim calcmode="lin" valueType="num">
                                      <p:cBhvr additive="base">
                                        <p:cTn id="14" dur="500" fill="hold"/>
                                        <p:tgtEl>
                                          <p:spTgt spid="206"/>
                                        </p:tgtEl>
                                        <p:attrNameLst>
                                          <p:attrName>ppt_x</p:attrName>
                                        </p:attrNameLst>
                                      </p:cBhvr>
                                      <p:tavLst>
                                        <p:tav tm="0">
                                          <p:val>
                                            <p:strVal val="#ppt_x"/>
                                          </p:val>
                                        </p:tav>
                                        <p:tav tm="100000">
                                          <p:val>
                                            <p:strVal val="#ppt_x"/>
                                          </p:val>
                                        </p:tav>
                                      </p:tavLst>
                                    </p:anim>
                                    <p:anim calcmode="lin" valueType="num">
                                      <p:cBhvr additive="base">
                                        <p:cTn id="15"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9593004-7BE4-4722-A372-235918778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98A05D52-31A6-449B-B0B1-2E1CDE08ACC0}"/>
              </a:ext>
            </a:extLst>
          </p:cNvPr>
          <p:cNvSpPr/>
          <p:nvPr/>
        </p:nvSpPr>
        <p:spPr>
          <a:xfrm>
            <a:off x="399570"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p:cNvSpPr txBox="1"/>
          <p:nvPr/>
        </p:nvSpPr>
        <p:spPr>
          <a:xfrm>
            <a:off x="3892933" y="531457"/>
            <a:ext cx="7460867" cy="5550456"/>
          </a:xfrm>
          <a:prstGeom prst="roundRect">
            <a:avLst/>
          </a:prstGeom>
          <a:solidFill>
            <a:schemeClr val="bg1"/>
          </a:solid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hình ảnh trên thể hiện vẻ đẹp của thiên nhiên và truyền thống vă</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hóa của Việt Nam.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vẻ đẹp đó khiến chúng ta thêm yêu mến, tự hào về quê hương, đất nư</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ớ</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Việt Nam.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43">
            <a:extLst>
              <a:ext uri="{FF2B5EF4-FFF2-40B4-BE49-F238E27FC236}">
                <a16:creationId xmlns:a16="http://schemas.microsoft.com/office/drawing/2014/main" id="{093D8D9F-4A57-42C9-91E0-038796DAB3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8042" y="4248312"/>
            <a:ext cx="2765851" cy="2765851"/>
          </a:xfrm>
          <a:prstGeom prst="rect">
            <a:avLst/>
          </a:prstGeom>
        </p:spPr>
      </p:pic>
    </p:spTree>
    <p:extLst>
      <p:ext uri="{BB962C8B-B14F-4D97-AF65-F5344CB8AC3E}">
        <p14:creationId xmlns:p14="http://schemas.microsoft.com/office/powerpoint/2010/main" val="58585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ppt_w</p:attrName>
                                        </p:attrNameLst>
                                      </p:cBhvr>
                                      <p:tavLst>
                                        <p:tav tm="0">
                                          <p:val>
                                            <p:fltVal val="0"/>
                                          </p:val>
                                        </p:tav>
                                        <p:tav tm="100000">
                                          <p:val>
                                            <p:strVal val="#ppt_w"/>
                                          </p:val>
                                        </p:tav>
                                      </p:tavLst>
                                    </p:anim>
                                    <p:anim calcmode="lin" valueType="num">
                                      <p:cBhvr>
                                        <p:cTn id="13" dur="500" fill="hold"/>
                                        <p:tgtEl>
                                          <p:spTgt spid="2">
                                            <p:bg/>
                                          </p:spTgt>
                                        </p:tgtEl>
                                        <p:attrNameLst>
                                          <p:attrName>ppt_h</p:attrName>
                                        </p:attrNameLst>
                                      </p:cBhvr>
                                      <p:tavLst>
                                        <p:tav tm="0">
                                          <p:val>
                                            <p:fltVal val="0"/>
                                          </p:val>
                                        </p:tav>
                                        <p:tav tm="100000">
                                          <p:val>
                                            <p:strVal val="#ppt_h"/>
                                          </p:val>
                                        </p:tav>
                                      </p:tavLst>
                                    </p:anim>
                                    <p:animEffect transition="in" filter="fade">
                                      <p:cBhvr>
                                        <p:cTn id="14" dur="500"/>
                                        <p:tgtEl>
                                          <p:spTgt spid="2">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 calcmode="lin" valueType="num">
                                      <p:cBhvr>
                                        <p:cTn id="26"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2262" y="4070685"/>
            <a:ext cx="1840054" cy="2697480"/>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6161" y="5317580"/>
            <a:ext cx="4328770" cy="135690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050" name="Picture 2">
            <a:extLst>
              <a:ext uri="{FF2B5EF4-FFF2-40B4-BE49-F238E27FC236}">
                <a16:creationId xmlns:a16="http://schemas.microsoft.com/office/drawing/2014/main" id="{6CBCCDBD-2758-4AE1-A575-F5AF030AF91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467" b="89941" l="6805" r="93491">
                        <a14:foregroundMark x1="6805" y1="26036" x2="6805" y2="26036"/>
                        <a14:foregroundMark x1="93491" y1="41124" x2="93491" y2="41124"/>
                      </a14:backgroundRemoval>
                    </a14:imgEffect>
                  </a14:imgLayer>
                </a14:imgProps>
              </a:ext>
              <a:ext uri="{28A0092B-C50C-407E-A947-70E740481C1C}">
                <a14:useLocalDpi xmlns:a14="http://schemas.microsoft.com/office/drawing/2010/main" val="0"/>
              </a:ext>
            </a:extLst>
          </a:blip>
          <a:srcRect/>
          <a:stretch>
            <a:fillRect/>
          </a:stretch>
        </p:blipFill>
        <p:spPr bwMode="auto">
          <a:xfrm>
            <a:off x="8849168" y="-198885"/>
            <a:ext cx="2471384" cy="2471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286FF5-FE99-4400-8A31-7EE7AFB486BE}"/>
              </a:ext>
            </a:extLst>
          </p:cNvPr>
          <p:cNvSpPr txBox="1"/>
          <p:nvPr/>
        </p:nvSpPr>
        <p:spPr>
          <a:xfrm>
            <a:off x="2070658" y="2404374"/>
            <a:ext cx="831160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2. </a:t>
            </a:r>
            <a:r>
              <a:rPr kumimoji="0" lang="vi-VN" sz="44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Khám phá sự phát triển của quê hương, đất nước </a:t>
            </a:r>
            <a:endParaRPr kumimoji="0" lang="en-US" sz="44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5949117"/>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par>
                                <p:cTn id="24" presetID="14" presetClass="entr" presetSubtype="1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randombar(horizontal)">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down)">
                                      <p:cBhvr>
                                        <p:cTn id="3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31371" y="-914400"/>
            <a:ext cx="14140542" cy="7619877"/>
            <a:chOff x="9835" y="-455139"/>
            <a:chExt cx="12341727" cy="70408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5"/>
              <a:ext cx="10468263" cy="6227899"/>
            </a:xfrm>
            <a:prstGeom prst="rect">
              <a:avLst/>
            </a:prstGeom>
          </p:spPr>
        </p:pic>
      </p:grpSp>
      <p:pic>
        <p:nvPicPr>
          <p:cNvPr id="4" name="Picture 3">
            <a:extLst>
              <a:ext uri="{FF2B5EF4-FFF2-40B4-BE49-F238E27FC236}">
                <a16:creationId xmlns:a16="http://schemas.microsoft.com/office/drawing/2014/main" id="{BDF259E3-9765-4F04-81C2-0713C4CCBA16}"/>
              </a:ext>
            </a:extLst>
          </p:cNvPr>
          <p:cNvPicPr>
            <a:picLocks noChangeAspect="1"/>
          </p:cNvPicPr>
          <p:nvPr/>
        </p:nvPicPr>
        <p:blipFill>
          <a:blip r:embed="rId7"/>
          <a:stretch>
            <a:fillRect/>
          </a:stretch>
        </p:blipFill>
        <p:spPr>
          <a:xfrm>
            <a:off x="413606" y="615646"/>
            <a:ext cx="6309143" cy="5439614"/>
          </a:xfrm>
          <a:prstGeom prst="rect">
            <a:avLst/>
          </a:prstGeom>
          <a:ln>
            <a:noFill/>
          </a:ln>
          <a:effectLst>
            <a:softEdge rad="112500"/>
          </a:effectLst>
        </p:spPr>
      </p:pic>
      <p:sp>
        <p:nvSpPr>
          <p:cNvPr id="14" name="TextBox 13">
            <a:extLst>
              <a:ext uri="{FF2B5EF4-FFF2-40B4-BE49-F238E27FC236}">
                <a16:creationId xmlns:a16="http://schemas.microsoft.com/office/drawing/2014/main" id="{AE714738-4629-4BD5-8117-14B137C2B7A3}"/>
              </a:ext>
            </a:extLst>
          </p:cNvPr>
          <p:cNvSpPr txBox="1"/>
          <p:nvPr/>
        </p:nvSpPr>
        <p:spPr>
          <a:xfrm>
            <a:off x="6671775" y="904559"/>
            <a:ext cx="5104411" cy="3539430"/>
          </a:xfrm>
          <a:custGeom>
            <a:avLst/>
            <a:gdLst>
              <a:gd name="connsiteX0" fmla="*/ 0 w 5104411"/>
              <a:gd name="connsiteY0" fmla="*/ 0 h 3046988"/>
              <a:gd name="connsiteX1" fmla="*/ 5104411 w 5104411"/>
              <a:gd name="connsiteY1" fmla="*/ 0 h 3046988"/>
              <a:gd name="connsiteX2" fmla="*/ 5104411 w 5104411"/>
              <a:gd name="connsiteY2" fmla="*/ 3046988 h 3046988"/>
              <a:gd name="connsiteX3" fmla="*/ 0 w 5104411"/>
              <a:gd name="connsiteY3" fmla="*/ 3046988 h 3046988"/>
              <a:gd name="connsiteX4" fmla="*/ 0 w 5104411"/>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411" h="3046988" fill="none" extrusionOk="0">
                <a:moveTo>
                  <a:pt x="0" y="0"/>
                </a:moveTo>
                <a:cubicBezTo>
                  <a:pt x="767771" y="5222"/>
                  <a:pt x="3310505" y="24918"/>
                  <a:pt x="5104411" y="0"/>
                </a:cubicBezTo>
                <a:cubicBezTo>
                  <a:pt x="4943166" y="1071537"/>
                  <a:pt x="5060651" y="2405261"/>
                  <a:pt x="5104411" y="3046988"/>
                </a:cubicBezTo>
                <a:cubicBezTo>
                  <a:pt x="4186424" y="2882227"/>
                  <a:pt x="2348408" y="3165138"/>
                  <a:pt x="0" y="3046988"/>
                </a:cubicBezTo>
                <a:cubicBezTo>
                  <a:pt x="-55725" y="1822382"/>
                  <a:pt x="17072" y="646376"/>
                  <a:pt x="0" y="0"/>
                </a:cubicBezTo>
                <a:close/>
              </a:path>
              <a:path w="5104411" h="3046988" stroke="0" extrusionOk="0">
                <a:moveTo>
                  <a:pt x="0" y="0"/>
                </a:moveTo>
                <a:cubicBezTo>
                  <a:pt x="2455759" y="11849"/>
                  <a:pt x="3562709" y="-161459"/>
                  <a:pt x="5104411" y="0"/>
                </a:cubicBezTo>
                <a:cubicBezTo>
                  <a:pt x="5107541" y="810180"/>
                  <a:pt x="5003235" y="1773659"/>
                  <a:pt x="5104411" y="3046988"/>
                </a:cubicBezTo>
                <a:cubicBezTo>
                  <a:pt x="3753352" y="2901128"/>
                  <a:pt x="2484474" y="2968664"/>
                  <a:pt x="0" y="3046988"/>
                </a:cubicBezTo>
                <a:cubicBezTo>
                  <a:pt x="74291" y="1544563"/>
                  <a:pt x="168006" y="966076"/>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3399"/>
                </a:solidFill>
                <a:effectLst/>
                <a:uLnTx/>
                <a:uFillTx/>
                <a:latin typeface="Times New Roman" panose="02020603050405020304" pitchFamily="18" charset="0"/>
                <a:ea typeface="+mn-ea"/>
                <a:cs typeface="Pattaya" panose="00000500000000000000" pitchFamily="2" charset="-34"/>
              </a:rPr>
              <a:t>Đất nước thay đổi theo từng ngày, đèn dầu đc thay thế bằng đèn điện, nhà tranh được thay thế bằng nhà cao tầng, các bến đò được thay thế bằng các cây cầu.</a:t>
            </a:r>
          </a:p>
        </p:txBody>
      </p:sp>
      <p:sp>
        <p:nvSpPr>
          <p:cNvPr id="15" name="TextBox 14">
            <a:extLst>
              <a:ext uri="{FF2B5EF4-FFF2-40B4-BE49-F238E27FC236}">
                <a16:creationId xmlns:a16="http://schemas.microsoft.com/office/drawing/2014/main" id="{D32660EC-56E0-40ED-A1A0-612C41F744B4}"/>
              </a:ext>
            </a:extLst>
          </p:cNvPr>
          <p:cNvSpPr txBox="1"/>
          <p:nvPr/>
        </p:nvSpPr>
        <p:spPr>
          <a:xfrm>
            <a:off x="6722749" y="4672694"/>
            <a:ext cx="5104411" cy="1569660"/>
          </a:xfrm>
          <a:custGeom>
            <a:avLst/>
            <a:gdLst>
              <a:gd name="connsiteX0" fmla="*/ 0 w 5104411"/>
              <a:gd name="connsiteY0" fmla="*/ 0 h 1569660"/>
              <a:gd name="connsiteX1" fmla="*/ 5104411 w 5104411"/>
              <a:gd name="connsiteY1" fmla="*/ 0 h 1569660"/>
              <a:gd name="connsiteX2" fmla="*/ 5104411 w 5104411"/>
              <a:gd name="connsiteY2" fmla="*/ 1569660 h 1569660"/>
              <a:gd name="connsiteX3" fmla="*/ 0 w 5104411"/>
              <a:gd name="connsiteY3" fmla="*/ 1569660 h 1569660"/>
              <a:gd name="connsiteX4" fmla="*/ 0 w 5104411"/>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411" h="1569660" fill="none" extrusionOk="0">
                <a:moveTo>
                  <a:pt x="0" y="0"/>
                </a:moveTo>
                <a:cubicBezTo>
                  <a:pt x="767771" y="5222"/>
                  <a:pt x="3310505" y="24918"/>
                  <a:pt x="5104411" y="0"/>
                </a:cubicBezTo>
                <a:cubicBezTo>
                  <a:pt x="5201972" y="257633"/>
                  <a:pt x="5056020" y="890565"/>
                  <a:pt x="5104411" y="1569660"/>
                </a:cubicBezTo>
                <a:cubicBezTo>
                  <a:pt x="4186424" y="1404899"/>
                  <a:pt x="2348408" y="1687810"/>
                  <a:pt x="0" y="1569660"/>
                </a:cubicBezTo>
                <a:cubicBezTo>
                  <a:pt x="-74708" y="1232144"/>
                  <a:pt x="128259" y="683735"/>
                  <a:pt x="0" y="0"/>
                </a:cubicBezTo>
                <a:close/>
              </a:path>
              <a:path w="5104411" h="1569660" stroke="0" extrusionOk="0">
                <a:moveTo>
                  <a:pt x="0" y="0"/>
                </a:moveTo>
                <a:cubicBezTo>
                  <a:pt x="2455759" y="11849"/>
                  <a:pt x="3562709" y="-161459"/>
                  <a:pt x="5104411" y="0"/>
                </a:cubicBezTo>
                <a:cubicBezTo>
                  <a:pt x="5078523" y="662121"/>
                  <a:pt x="5173823" y="1402874"/>
                  <a:pt x="5104411" y="1569660"/>
                </a:cubicBezTo>
                <a:cubicBezTo>
                  <a:pt x="3753352" y="1423800"/>
                  <a:pt x="2484474"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3399"/>
                </a:solidFill>
                <a:effectLst/>
                <a:uLnTx/>
                <a:uFillTx/>
                <a:latin typeface="Times New Roman" panose="02020603050405020304" pitchFamily="18" charset="0"/>
                <a:ea typeface="+mn-ea"/>
                <a:cs typeface="Pattaya" panose="00000500000000000000" pitchFamily="2" charset="-34"/>
              </a:rPr>
              <a:t>Các bác nông dân gặt lúa bằng máy móc, có các con đường cao tốc,….</a:t>
            </a:r>
          </a:p>
        </p:txBody>
      </p:sp>
    </p:spTree>
    <p:extLst>
      <p:ext uri="{BB962C8B-B14F-4D97-AF65-F5344CB8AC3E}">
        <p14:creationId xmlns:p14="http://schemas.microsoft.com/office/powerpoint/2010/main" val="402484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6"/>
              <a:ext cx="10468263" cy="5598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98" name="图片 9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sp>
        <p:nvSpPr>
          <p:cNvPr id="16" name="TextBox 15">
            <a:extLst>
              <a:ext uri="{FF2B5EF4-FFF2-40B4-BE49-F238E27FC236}">
                <a16:creationId xmlns:a16="http://schemas.microsoft.com/office/drawing/2014/main" id="{6A288B68-C36C-47D6-90E2-59F8A8C33309}"/>
              </a:ext>
            </a:extLst>
          </p:cNvPr>
          <p:cNvSpPr txBox="1"/>
          <p:nvPr/>
        </p:nvSpPr>
        <p:spPr>
          <a:xfrm>
            <a:off x="4854579" y="963874"/>
            <a:ext cx="5758307" cy="1569660"/>
          </a:xfrm>
          <a:custGeom>
            <a:avLst/>
            <a:gdLst>
              <a:gd name="connsiteX0" fmla="*/ 0 w 5758307"/>
              <a:gd name="connsiteY0" fmla="*/ 0 h 1569660"/>
              <a:gd name="connsiteX1" fmla="*/ 5758307 w 5758307"/>
              <a:gd name="connsiteY1" fmla="*/ 0 h 1569660"/>
              <a:gd name="connsiteX2" fmla="*/ 5758307 w 5758307"/>
              <a:gd name="connsiteY2" fmla="*/ 1569660 h 1569660"/>
              <a:gd name="connsiteX3" fmla="*/ 0 w 5758307"/>
              <a:gd name="connsiteY3" fmla="*/ 1569660 h 1569660"/>
              <a:gd name="connsiteX4" fmla="*/ 0 w 5758307"/>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8307" h="1569660" fill="none" extrusionOk="0">
                <a:moveTo>
                  <a:pt x="0" y="0"/>
                </a:moveTo>
                <a:cubicBezTo>
                  <a:pt x="1036801" y="5222"/>
                  <a:pt x="4551752" y="24918"/>
                  <a:pt x="5758307" y="0"/>
                </a:cubicBezTo>
                <a:cubicBezTo>
                  <a:pt x="5855868" y="257633"/>
                  <a:pt x="5709916" y="890565"/>
                  <a:pt x="5758307" y="1569660"/>
                </a:cubicBezTo>
                <a:cubicBezTo>
                  <a:pt x="4989765" y="1404899"/>
                  <a:pt x="2853182" y="1687810"/>
                  <a:pt x="0" y="1569660"/>
                </a:cubicBezTo>
                <a:cubicBezTo>
                  <a:pt x="-74708" y="1232144"/>
                  <a:pt x="128259" y="683735"/>
                  <a:pt x="0" y="0"/>
                </a:cubicBezTo>
                <a:close/>
              </a:path>
              <a:path w="5758307" h="1569660" stroke="0" extrusionOk="0">
                <a:moveTo>
                  <a:pt x="0" y="0"/>
                </a:moveTo>
                <a:cubicBezTo>
                  <a:pt x="1026648" y="11849"/>
                  <a:pt x="4702552" y="-161459"/>
                  <a:pt x="5758307" y="0"/>
                </a:cubicBezTo>
                <a:cubicBezTo>
                  <a:pt x="5732419" y="662121"/>
                  <a:pt x="5827719" y="1402874"/>
                  <a:pt x="5758307" y="1569660"/>
                </a:cubicBezTo>
                <a:cubicBezTo>
                  <a:pt x="4381272" y="1423800"/>
                  <a:pt x="207902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Từ khi đổi mới đất nước ta đã phát triển mạnh mẽ: điện thắp sáng thay đèn dầu, …</a:t>
            </a:r>
            <a:endParaRPr kumimoji="0" lang="vi-VN" sz="3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Arial" panose="020B0604020202020204" pitchFamily="34" charset="0"/>
            </a:endParaRPr>
          </a:p>
        </p:txBody>
      </p:sp>
      <p:sp>
        <p:nvSpPr>
          <p:cNvPr id="18" name="TextBox 17">
            <a:extLst>
              <a:ext uri="{FF2B5EF4-FFF2-40B4-BE49-F238E27FC236}">
                <a16:creationId xmlns:a16="http://schemas.microsoft.com/office/drawing/2014/main" id="{7B61F464-39BE-4A4F-ACEA-CA648266C13C}"/>
              </a:ext>
            </a:extLst>
          </p:cNvPr>
          <p:cNvSpPr txBox="1"/>
          <p:nvPr/>
        </p:nvSpPr>
        <p:spPr>
          <a:xfrm>
            <a:off x="4754892" y="3540306"/>
            <a:ext cx="6070032" cy="1569660"/>
          </a:xfrm>
          <a:custGeom>
            <a:avLst/>
            <a:gdLst>
              <a:gd name="connsiteX0" fmla="*/ 0 w 6070032"/>
              <a:gd name="connsiteY0" fmla="*/ 0 h 2062103"/>
              <a:gd name="connsiteX1" fmla="*/ 6070032 w 6070032"/>
              <a:gd name="connsiteY1" fmla="*/ 0 h 2062103"/>
              <a:gd name="connsiteX2" fmla="*/ 6070032 w 6070032"/>
              <a:gd name="connsiteY2" fmla="*/ 2062103 h 2062103"/>
              <a:gd name="connsiteX3" fmla="*/ 0 w 6070032"/>
              <a:gd name="connsiteY3" fmla="*/ 2062103 h 2062103"/>
              <a:gd name="connsiteX4" fmla="*/ 0 w 6070032"/>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032" h="2062103" fill="none" extrusionOk="0">
                <a:moveTo>
                  <a:pt x="0" y="0"/>
                </a:moveTo>
                <a:cubicBezTo>
                  <a:pt x="1934728" y="5222"/>
                  <a:pt x="4276254" y="24918"/>
                  <a:pt x="6070032" y="0"/>
                </a:cubicBezTo>
                <a:cubicBezTo>
                  <a:pt x="5908787" y="602541"/>
                  <a:pt x="6026272" y="1321515"/>
                  <a:pt x="6070032" y="2062103"/>
                </a:cubicBezTo>
                <a:cubicBezTo>
                  <a:pt x="4742414" y="1897342"/>
                  <a:pt x="2859056" y="2180253"/>
                  <a:pt x="0" y="2062103"/>
                </a:cubicBezTo>
                <a:cubicBezTo>
                  <a:pt x="-55725" y="1736798"/>
                  <a:pt x="17072" y="843718"/>
                  <a:pt x="0" y="0"/>
                </a:cubicBezTo>
                <a:close/>
              </a:path>
              <a:path w="6070032" h="2062103" stroke="0" extrusionOk="0">
                <a:moveTo>
                  <a:pt x="0" y="0"/>
                </a:moveTo>
                <a:cubicBezTo>
                  <a:pt x="1286553" y="11849"/>
                  <a:pt x="4860028" y="-161459"/>
                  <a:pt x="6070032" y="0"/>
                </a:cubicBezTo>
                <a:cubicBezTo>
                  <a:pt x="6073162" y="760657"/>
                  <a:pt x="5968856" y="1587749"/>
                  <a:pt x="6070032" y="2062103"/>
                </a:cubicBezTo>
                <a:cubicBezTo>
                  <a:pt x="5322725" y="1916243"/>
                  <a:pt x="2164446"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Đời sống vật chất của người dân ngày càng no đủ, đời sống tinh thần ngày càng phong phú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9" name="Freeform: Shape 34">
            <a:extLst>
              <a:ext uri="{FF2B5EF4-FFF2-40B4-BE49-F238E27FC236}">
                <a16:creationId xmlns:a16="http://schemas.microsoft.com/office/drawing/2014/main" id="{11F1BC3B-612D-4848-9CA2-CEE2ABD33AA8}"/>
              </a:ext>
            </a:extLst>
          </p:cNvPr>
          <p:cNvSpPr/>
          <p:nvPr/>
        </p:nvSpPr>
        <p:spPr>
          <a:xfrm>
            <a:off x="4743237" y="257439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微软雅黑"/>
              <a:cs typeface="+mn-cs"/>
            </a:endParaRPr>
          </a:p>
        </p:txBody>
      </p:sp>
      <p:pic>
        <p:nvPicPr>
          <p:cNvPr id="20" name="Picture 2" descr="Feliz Menino Bonitinho Garoto Com Idéia De Luz | Art drawings for kids,  School art activities, Back to school art activity">
            <a:extLst>
              <a:ext uri="{FF2B5EF4-FFF2-40B4-BE49-F238E27FC236}">
                <a16:creationId xmlns:a16="http://schemas.microsoft.com/office/drawing/2014/main" id="{A91F4DF1-EFEE-4150-881F-578F9847D57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35604" y="158410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605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2262" y="4070685"/>
            <a:ext cx="1840054" cy="2697480"/>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6161" y="5317580"/>
            <a:ext cx="4328770" cy="135690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050" name="Picture 2">
            <a:extLst>
              <a:ext uri="{FF2B5EF4-FFF2-40B4-BE49-F238E27FC236}">
                <a16:creationId xmlns:a16="http://schemas.microsoft.com/office/drawing/2014/main" id="{6CBCCDBD-2758-4AE1-A575-F5AF030AF91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467" b="89941" l="6805" r="93491">
                        <a14:foregroundMark x1="6805" y1="26036" x2="6805" y2="26036"/>
                        <a14:foregroundMark x1="93491" y1="41124" x2="93491" y2="41124"/>
                      </a14:backgroundRemoval>
                    </a14:imgEffect>
                  </a14:imgLayer>
                </a14:imgProps>
              </a:ext>
              <a:ext uri="{28A0092B-C50C-407E-A947-70E740481C1C}">
                <a14:useLocalDpi xmlns:a14="http://schemas.microsoft.com/office/drawing/2010/main" val="0"/>
              </a:ext>
            </a:extLst>
          </a:blip>
          <a:srcRect/>
          <a:stretch>
            <a:fillRect/>
          </a:stretch>
        </p:blipFill>
        <p:spPr bwMode="auto">
          <a:xfrm>
            <a:off x="8849168" y="-198885"/>
            <a:ext cx="2471384" cy="2471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286FF5-FE99-4400-8A31-7EE7AFB486BE}"/>
              </a:ext>
            </a:extLst>
          </p:cNvPr>
          <p:cNvSpPr txBox="1"/>
          <p:nvPr/>
        </p:nvSpPr>
        <p:spPr>
          <a:xfrm>
            <a:off x="1360714" y="2404374"/>
            <a:ext cx="902154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3</a:t>
            </a:r>
            <a:r>
              <a:rPr kumimoji="0" lang="en-US" sz="44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a:t>
            </a:r>
            <a:r>
              <a:rPr kumimoji="0" lang="vi-VN" sz="44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Tìm hiểu những việc cần làm để thể hiện tình yêu Tổ quốc </a:t>
            </a:r>
            <a:endParaRPr kumimoji="0" lang="en-US" sz="44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143006878"/>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par>
                                <p:cTn id="24" presetID="14" presetClass="entr" presetSubtype="1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randombar(horizontal)">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down)">
                                      <p:cBhvr>
                                        <p:cTn id="3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366</Words>
  <Application>Microsoft Office PowerPoint</Application>
  <PresentationFormat>Widescreen</PresentationFormat>
  <Paragraphs>43</Paragraphs>
  <Slides>15</Slides>
  <Notes>15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等线</vt:lpstr>
      <vt:lpstr>等线 Light</vt:lpstr>
      <vt:lpstr>Arial</vt:lpstr>
      <vt:lpstr>Calibri</vt:lpstr>
      <vt:lpstr>Calibri Light</vt:lpstr>
      <vt:lpstr>Coiny</vt:lpstr>
      <vt:lpstr>Lobster</vt:lpstr>
      <vt:lpstr>Microsoft YaHei</vt:lpstr>
      <vt:lpstr>Pattaya</vt:lpstr>
      <vt:lpstr>SimSun</vt:lpstr>
      <vt:lpstr>SVN-Cookies</vt:lpstr>
      <vt:lpstr>Times New Roman</vt:lpstr>
      <vt:lpstr>字魂105号-简雅黑</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2023-09-19T05:17:24Z</dcterms:created>
  <dcterms:modified xsi:type="dcterms:W3CDTF">2023-09-19T05:17:32Z</dcterms:modified>
</cp:coreProperties>
</file>