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695" r:id="rId4"/>
    <p:sldMasterId id="2147483707" r:id="rId5"/>
  </p:sldMasterIdLst>
  <p:notesMasterIdLst>
    <p:notesMasterId r:id="rId37"/>
  </p:notesMasterIdLst>
  <p:sldIdLst>
    <p:sldId id="529" r:id="rId6"/>
    <p:sldId id="471" r:id="rId7"/>
    <p:sldId id="258" r:id="rId8"/>
    <p:sldId id="259" r:id="rId9"/>
    <p:sldId id="261" r:id="rId10"/>
    <p:sldId id="262" r:id="rId11"/>
    <p:sldId id="263" r:id="rId12"/>
    <p:sldId id="515" r:id="rId13"/>
    <p:sldId id="516" r:id="rId14"/>
    <p:sldId id="502" r:id="rId15"/>
    <p:sldId id="495" r:id="rId16"/>
    <p:sldId id="513" r:id="rId17"/>
    <p:sldId id="472" r:id="rId18"/>
    <p:sldId id="517" r:id="rId19"/>
    <p:sldId id="496" r:id="rId20"/>
    <p:sldId id="497" r:id="rId21"/>
    <p:sldId id="518" r:id="rId22"/>
    <p:sldId id="519" r:id="rId23"/>
    <p:sldId id="294" r:id="rId24"/>
    <p:sldId id="520" r:id="rId25"/>
    <p:sldId id="521" r:id="rId26"/>
    <p:sldId id="514" r:id="rId27"/>
    <p:sldId id="315" r:id="rId28"/>
    <p:sldId id="522" r:id="rId29"/>
    <p:sldId id="510" r:id="rId30"/>
    <p:sldId id="523" r:id="rId31"/>
    <p:sldId id="524" r:id="rId32"/>
    <p:sldId id="528" r:id="rId33"/>
    <p:sldId id="526" r:id="rId34"/>
    <p:sldId id="527" r:id="rId35"/>
    <p:sldId id="47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2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11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53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1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1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16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79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3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21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198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6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7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28666A-BB83-4695-9E58-5FD81785EBB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2023/9/13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C9B759-75D0-4506-9006-D00440D3BB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2023/9/13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6E05D3-A28C-4E54-B152-1C102E6BB3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92D1B-4F99-48AD-A384-A5E0FE7BDDC2}" type="datetimeFigureOut">
              <a:rPr lang="en-US" smtClean="0"/>
              <a:t>13/9/2023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0D13A-2912-43C7-85A4-0410C1380E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91D61-A7E5-4D0F-81AE-87462A35B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213F65-2596-41D0-8C5C-19D4E687A08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557" y="189627"/>
            <a:ext cx="1228013" cy="12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46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51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emf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66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microsoft.com/office/2007/relationships/hdphoto" Target="../media/hdphoto7.wdp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emf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emf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hyperlink" Target="https://www.facebook.com/nkpowerskills" TargetMode="Externa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slide" Target="slide5.xml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5" Type="http://schemas.openxmlformats.org/officeDocument/2006/relationships/slide" Target="slide4.xml"/><Relationship Id="rId4" Type="http://schemas.openxmlformats.org/officeDocument/2006/relationships/image" Target="../media/image30.pn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2.em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4938B2D3-2345-4907-83EC-7D2000C3A785}"/>
              </a:ext>
            </a:extLst>
          </p:cNvPr>
          <p:cNvSpPr txBox="1"/>
          <p:nvPr/>
        </p:nvSpPr>
        <p:spPr>
          <a:xfrm>
            <a:off x="1866900" y="76625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600" b="1" i="0" u="sng" strike="noStrike" kern="1200" cap="none" spc="0" normalizeH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nghệ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7CCEC971-5286-403B-8B13-CF7442323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67" y="3128149"/>
            <a:ext cx="1704658" cy="3729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82985-8BE7-4FA5-9612-D19660D8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77" y="1451132"/>
            <a:ext cx="8455885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353B7-3D5A-4E1D-9087-75EBA99D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120255"/>
            <a:ext cx="9065538" cy="2176461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E64AEDCB-F27B-4B79-8E29-8AC8F706E9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8" y="294132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6431280" y="3469641"/>
            <a:ext cx="2631440" cy="35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. Quan sát</a:t>
            </a:r>
            <a:r>
              <a:rPr kumimoji="0" lang="en-US" altLang="zh-CN" sz="4000" b="1" i="0" u="none" strike="noStrike" kern="1200" cap="none" spc="-150" normalizeH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40218-3FCD-4236-B3B0-66CB5DB1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262880" y="2895600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23254" y="516762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759" y="97410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AD113-627A-420F-9943-720D2133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0952" y="1445342"/>
            <a:ext cx="5390062" cy="5470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48" y="221225"/>
            <a:ext cx="8952272" cy="630287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3629413" y="3076890"/>
            <a:ext cx="640080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-100013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415846" y="212923"/>
            <a:ext cx="1260051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Quan sát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948" y="-66919"/>
            <a:ext cx="4465955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1732915" y="2244924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7700"/>
            <a:ext cx="7972425" cy="2400300"/>
          </a:xfrm>
          <a:prstGeom prst="rect">
            <a:avLst/>
          </a:prstGeom>
        </p:spPr>
      </p:pic>
      <p:pic>
        <p:nvPicPr>
          <p:cNvPr id="7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109" y="-51147"/>
            <a:ext cx="4465955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0109" y="-66919"/>
            <a:ext cx="4465955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1725560" y="619431"/>
            <a:ext cx="8775292" cy="1784555"/>
          </a:xfrm>
          <a:prstGeom prst="wedgeRoundRectCallout">
            <a:avLst>
              <a:gd name="adj1" fmla="val 46818"/>
              <a:gd name="adj2" fmla="val 43799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21" y="278096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1165123" y="577387"/>
            <a:ext cx="9630696" cy="2269052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26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40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991764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9" y="3991764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+ Mẫu đèn học/ đèn làm việc để bàn CAO CẤP | BEYOURs">
            <a:extLst>
              <a:ext uri="{FF2B5EF4-FFF2-40B4-BE49-F238E27FC236}">
                <a16:creationId xmlns:a16="http://schemas.microsoft.com/office/drawing/2014/main" id="{30490E86-6B5D-4D6A-8E48-1991BF36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3984702"/>
            <a:ext cx="3244707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82761" y="604683"/>
            <a:ext cx="7639665" cy="1566327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134" y="-132614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F62A-7055-49FB-AA4F-3EEE48B0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309" y="4572000"/>
            <a:ext cx="2951728" cy="23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29D5272-1C73-4CF3-A056-BA82E99AA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881120" y="199136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477562" y="195421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612639" y="210819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2204718" y="253650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8169200" y="270954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45" y="2582544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7422"/>
              </p:ext>
            </p:extLst>
          </p:nvPr>
        </p:nvGraphicFramePr>
        <p:xfrm>
          <a:off x="792480" y="341998"/>
          <a:ext cx="10861040" cy="44388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3052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43052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122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3AA41084-DE0F-433E-B0BF-0FD158B6B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7320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93560B-D835-49C8-B3F9-85D1CB763E06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AEA9-27DB-45FE-A140-CD4331E5F226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32865-96E2-41B0-9545-DAC347FEEEA0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DCD9-CBF0-4CD9-AA2D-030A6A7B8FCF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C292F-67E4-45D1-84A7-3E61578322BA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10B0-11DA-405E-A0BB-1A8CD75A4FAC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BF59-2A9D-4033-9298-F6C100BF7C00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C18C-5387-41EE-AD55-4F85DB741557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604FC-BCA5-43CD-BAD5-110A0714258D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260B-F55D-4484-ACFB-A7183773EE91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2">
            <a:extLst>
              <a:ext uri="{FF2B5EF4-FFF2-40B4-BE49-F238E27FC236}">
                <a16:creationId xmlns:a16="http://schemas.microsoft.com/office/drawing/2014/main" id="{C3965769-79D1-436C-A57B-CC8D35371852}"/>
              </a:ext>
            </a:extLst>
          </p:cNvPr>
          <p:cNvSpPr txBox="1"/>
          <p:nvPr/>
        </p:nvSpPr>
        <p:spPr>
          <a:xfrm>
            <a:off x="697931" y="399504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2A5E78-6256-4433-8F14-131AB64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" y="139409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3688081" y="579340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61" y="2946400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09" y="2907888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FD42CFF1-A925-4F52-9848-7C37F6D9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46" y="2907888"/>
            <a:ext cx="2261380" cy="23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83185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Times New Roman" panose="02020603050405020304" pitchFamily="18" charset="0"/>
                <a:ea typeface="方正清刻本悦宋简体" panose="02000000000000000000" pitchFamily="2" charset="-122"/>
                <a:cs typeface="Times New Roman" panose="02020603050405020304" pitchFamily="18" charset="0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Times New Roman" panose="02020603050405020304" pitchFamily="18" charset="0"/>
              <a:ea typeface="方正清刻本悦宋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7379" y="3186377"/>
            <a:ext cx="1235634" cy="1122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401" y="5290727"/>
            <a:ext cx="1974051" cy="36130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0861" y="5549881"/>
            <a:ext cx="1288658" cy="1213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10130981" y="5406600"/>
            <a:ext cx="1267409" cy="134985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9545"/>
          <a:stretch/>
        </p:blipFill>
        <p:spPr>
          <a:xfrm>
            <a:off x="770441" y="5294110"/>
            <a:ext cx="1398590" cy="1770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9F936-B432-47D9-AD6E-5E0A1C4621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5971" y="1698286"/>
            <a:ext cx="990685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7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375921" y="1638575"/>
            <a:ext cx="8013874" cy="3662253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Mỗi đội xếp thành 1 hàng, chơi nối tiếp.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Khi có hiệu lệnh của GV các đội lên viết tên các bộ phận của đèn học mà em biết.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Giới thiệu tác dụng của bộ phận đó.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nào ghi nhanh đúng và nêu đúng tác dụng được nhiều bộ phận hơn sẽ thắng cuộc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1EB65-75FB-42DE-B3E2-745A6F1C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68" y="79932"/>
            <a:ext cx="92301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kumimoji="0" lang="en-US" sz="9998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17 NK PowerSkills"/>
          <p:cNvPicPr>
            <a:picLocks noChangeAspect="1"/>
          </p:cNvPicPr>
          <p:nvPr/>
        </p:nvPicPr>
        <p:blipFill rotWithShape="1">
          <a:blip r:embed="rId4"/>
          <a:srcRect b="21821"/>
          <a:stretch/>
        </p:blipFill>
        <p:spPr>
          <a:xfrm>
            <a:off x="-16598" y="-70294"/>
            <a:ext cx="12191999" cy="6353108"/>
          </a:xfrm>
          <a:prstGeom prst="rect">
            <a:avLst/>
          </a:prstGeom>
        </p:spPr>
      </p:pic>
      <p:pic>
        <p:nvPicPr>
          <p:cNvPr id="6" name="16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08" y="0"/>
            <a:ext cx="1327149" cy="2040403"/>
          </a:xfrm>
          <a:prstGeom prst="rect">
            <a:avLst/>
          </a:prstGeom>
        </p:spPr>
      </p:pic>
      <p:pic>
        <p:nvPicPr>
          <p:cNvPr id="44" name="15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86466"/>
            <a:ext cx="12192000" cy="6797394"/>
          </a:xfrm>
          <a:prstGeom prst="rect">
            <a:avLst/>
          </a:prstGeom>
        </p:spPr>
      </p:pic>
      <p:pic>
        <p:nvPicPr>
          <p:cNvPr id="12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943" y="2424026"/>
            <a:ext cx="2097314" cy="1031179"/>
          </a:xfrm>
          <a:prstGeom prst="rect">
            <a:avLst/>
          </a:prstGeom>
        </p:spPr>
      </p:pic>
      <p:pic>
        <p:nvPicPr>
          <p:cNvPr id="13" name="13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5257" y="2028170"/>
            <a:ext cx="966107" cy="14270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 rot="1756691">
            <a:off x="7124327" y="3708567"/>
            <a:ext cx="1137625" cy="1423001"/>
            <a:chOff x="5749826" y="2988742"/>
            <a:chExt cx="2030519" cy="25598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7284"/>
            <a:stretch/>
          </p:blipFill>
          <p:spPr>
            <a:xfrm>
              <a:off x="6272490" y="3240775"/>
              <a:ext cx="1507855" cy="20557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34681"/>
            <a:stretch/>
          </p:blipFill>
          <p:spPr>
            <a:xfrm rot="19955156">
              <a:off x="5749826" y="2988742"/>
              <a:ext cx="1959483" cy="2559859"/>
            </a:xfrm>
            <a:prstGeom prst="rect">
              <a:avLst/>
            </a:prstGeom>
          </p:spPr>
        </p:pic>
      </p:grpSp>
      <p:pic>
        <p:nvPicPr>
          <p:cNvPr id="17" name="12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398" y="3117410"/>
            <a:ext cx="1235634" cy="1122569"/>
          </a:xfrm>
          <a:prstGeom prst="rect">
            <a:avLst/>
          </a:prstGeom>
        </p:spPr>
      </p:pic>
      <p:pic>
        <p:nvPicPr>
          <p:cNvPr id="14" name="11 NK PowerSkills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4452"/>
          <a:stretch/>
        </p:blipFill>
        <p:spPr>
          <a:xfrm>
            <a:off x="5414855" y="4937499"/>
            <a:ext cx="1974051" cy="2006950"/>
          </a:xfrm>
          <a:prstGeom prst="rect">
            <a:avLst/>
          </a:prstGeom>
        </p:spPr>
      </p:pic>
      <p:pic>
        <p:nvPicPr>
          <p:cNvPr id="48" name="10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3315" y="5196652"/>
            <a:ext cx="1288658" cy="1213487"/>
          </a:xfrm>
          <a:prstGeom prst="rect">
            <a:avLst/>
          </a:prstGeom>
        </p:spPr>
      </p:pic>
      <p:pic>
        <p:nvPicPr>
          <p:cNvPr id="53" name="09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3145" y="5864097"/>
            <a:ext cx="2306304" cy="861751"/>
          </a:xfrm>
          <a:prstGeom prst="rect">
            <a:avLst/>
          </a:prstGeom>
        </p:spPr>
      </p:pic>
      <p:pic>
        <p:nvPicPr>
          <p:cNvPr id="55" name="08 NK PowerSkills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1415"/>
          <a:stretch/>
        </p:blipFill>
        <p:spPr>
          <a:xfrm flipH="1">
            <a:off x="9838869" y="5371779"/>
            <a:ext cx="1267409" cy="1349850"/>
          </a:xfrm>
          <a:prstGeom prst="rect">
            <a:avLst/>
          </a:prstGeom>
        </p:spPr>
      </p:pic>
      <p:pic>
        <p:nvPicPr>
          <p:cNvPr id="49" name="07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068" y="5891402"/>
            <a:ext cx="1547820" cy="1112678"/>
          </a:xfrm>
          <a:prstGeom prst="rect">
            <a:avLst/>
          </a:prstGeom>
        </p:spPr>
      </p:pic>
      <p:sp>
        <p:nvSpPr>
          <p:cNvPr id="98" name="Ghé thăm Fb.com/nkpowerskills">
            <a:hlinkClick r:id="rId17" action="ppaction://hlinksldjump"/>
          </p:cNvPr>
          <p:cNvSpPr/>
          <p:nvPr/>
        </p:nvSpPr>
        <p:spPr>
          <a:xfrm>
            <a:off x="10673912" y="503423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9" name="Ghé thăm Fb.com/nkpowerskills">
            <a:hlinkClick r:id="rId18" action="ppaction://hlinksldjump"/>
          </p:cNvPr>
          <p:cNvSpPr/>
          <p:nvPr/>
        </p:nvSpPr>
        <p:spPr>
          <a:xfrm>
            <a:off x="7555971" y="312302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0" name="Ghé thăm Fb.com/nkpowerskills">
            <a:hlinkClick r:id="rId19" action="ppaction://hlinksldjump"/>
          </p:cNvPr>
          <p:cNvSpPr/>
          <p:nvPr/>
        </p:nvSpPr>
        <p:spPr>
          <a:xfrm>
            <a:off x="5859598" y="451409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2" name="05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733"/>
          <a:stretch/>
        </p:blipFill>
        <p:spPr>
          <a:xfrm rot="20956101" flipH="1">
            <a:off x="9840472" y="5490629"/>
            <a:ext cx="1113046" cy="1199999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96"/>
          <a:stretch/>
        </p:blipFill>
        <p:spPr>
          <a:xfrm rot="471006">
            <a:off x="5753357" y="5112117"/>
            <a:ext cx="1246737" cy="1820436"/>
          </a:xfrm>
          <a:prstGeom prst="rect">
            <a:avLst/>
          </a:prstGeom>
        </p:spPr>
      </p:pic>
      <p:pic>
        <p:nvPicPr>
          <p:cNvPr id="37" name="03 NK PowerSkills"/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784"/>
          <a:stretch/>
        </p:blipFill>
        <p:spPr>
          <a:xfrm rot="1223462">
            <a:off x="7268513" y="3770720"/>
            <a:ext cx="995265" cy="1272223"/>
          </a:xfrm>
          <a:prstGeom prst="rect">
            <a:avLst/>
          </a:prstGeom>
        </p:spPr>
      </p:pic>
      <p:pic>
        <p:nvPicPr>
          <p:cNvPr id="27" name="01 NK PowerSkills" descr="Káº¿t quáº£ hÃ¬nh áº£nh cho win text gif">
            <a:hlinkClick r:id="rId21"/>
            <a:extLst>
              <a:ext uri="{FF2B5EF4-FFF2-40B4-BE49-F238E27FC236}">
                <a16:creationId xmlns:a16="http://schemas.microsoft.com/office/drawing/2014/main" id="{96A564DA-35E5-46ED-9A5A-811B594927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39" y="-1145704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12 NK PowerSkills">
            <a:extLst>
              <a:ext uri="{FF2B5EF4-FFF2-40B4-BE49-F238E27FC236}">
                <a16:creationId xmlns:a16="http://schemas.microsoft.com/office/drawing/2014/main" id="{A23B85B0-AE52-409C-ABEF-5CE47712AA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673" y="5599060"/>
            <a:ext cx="1235634" cy="112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4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CE2B3-6DF0-4A66-BCEC-3CE19C1A7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8BD9CA6-4359-41FF-8294-514A560121A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06 NK PowerSkills">
            <a:extLst>
              <a:ext uri="{FF2B5EF4-FFF2-40B4-BE49-F238E27FC236}">
                <a16:creationId xmlns:a16="http://schemas.microsoft.com/office/drawing/2014/main" id="{F8A682AF-69BA-49FB-B3E4-649881AD9440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Đ Ghé thăm Fb.com/nkpowerskills">
            <a:extLst>
              <a:ext uri="{FF2B5EF4-FFF2-40B4-BE49-F238E27FC236}">
                <a16:creationId xmlns:a16="http://schemas.microsoft.com/office/drawing/2014/main" id="{37952C6B-322B-4F29-8668-1B0D684EF079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Ghé thăm Fb.com/nkpowerskills">
            <a:extLst>
              <a:ext uri="{FF2B5EF4-FFF2-40B4-BE49-F238E27FC236}">
                <a16:creationId xmlns:a16="http://schemas.microsoft.com/office/drawing/2014/main" id="{25093EC3-7410-4B11-9735-09519E06518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pin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Ghé thăm Fb.com/nkpowerskills">
            <a:extLst>
              <a:ext uri="{FF2B5EF4-FFF2-40B4-BE49-F238E27FC236}">
                <a16:creationId xmlns:a16="http://schemas.microsoft.com/office/drawing/2014/main" id="{12DEA841-8E27-4BE2-9BA0-94582AEBB3F1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dầu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CDE08EC3-DD0E-4B9B-B270-A481BD92A48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54CE2411-F7F1-4C4E-95DD-378E46C8E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4" descr="Káº¿t quáº£ hÃ¬nh áº£nh cho right icon">
            <a:extLst>
              <a:ext uri="{FF2B5EF4-FFF2-40B4-BE49-F238E27FC236}">
                <a16:creationId xmlns:a16="http://schemas.microsoft.com/office/drawing/2014/main" id="{D5CEAC4E-0424-47C6-997D-DAF68EB3F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Káº¿t quáº£ hÃ¬nh áº£nh cho wrong icon">
            <a:extLst>
              <a:ext uri="{FF2B5EF4-FFF2-40B4-BE49-F238E27FC236}">
                <a16:creationId xmlns:a16="http://schemas.microsoft.com/office/drawing/2014/main" id="{08BC5E87-68A7-4208-8897-B58BFE6C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Káº¿t quáº£ hÃ¬nh áº£nh cho wrong icon">
            <a:extLst>
              <a:ext uri="{FF2B5EF4-FFF2-40B4-BE49-F238E27FC236}">
                <a16:creationId xmlns:a16="http://schemas.microsoft.com/office/drawing/2014/main" id="{7ED3D50F-43BA-42C9-995B-59302F6DA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D289848-D7CF-429F-8468-A124C5929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01 NK PowerSkills">
            <a:extLst>
              <a:ext uri="{FF2B5EF4-FFF2-40B4-BE49-F238E27FC236}">
                <a16:creationId xmlns:a16="http://schemas.microsoft.com/office/drawing/2014/main" id="{F0AFDEF9-0525-4D07-AB32-76E21EED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EFAF510-7459-464A-83C7-F52B0D8E9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00A2642-0B3E-4498-9203-E67699A06E5B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06 NK PowerSkills">
            <a:extLst>
              <a:ext uri="{FF2B5EF4-FFF2-40B4-BE49-F238E27FC236}">
                <a16:creationId xmlns:a16="http://schemas.microsoft.com/office/drawing/2014/main" id="{BAAEEC2D-A556-4058-B562-5D6EE351C3DD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54" name="Đ Ghé thăm Fb.com/nkpowerskills">
            <a:extLst>
              <a:ext uri="{FF2B5EF4-FFF2-40B4-BE49-F238E27FC236}">
                <a16:creationId xmlns:a16="http://schemas.microsoft.com/office/drawing/2014/main" id="{35BFA479-70E6-4D55-86F9-DD9D4572BD07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Ghé thăm Fb.com/nkpowerskills">
            <a:extLst>
              <a:ext uri="{FF2B5EF4-FFF2-40B4-BE49-F238E27FC236}">
                <a16:creationId xmlns:a16="http://schemas.microsoft.com/office/drawing/2014/main" id="{0F5828FD-392F-4ABD-B618-72EC25B38A09}"/>
              </a:ext>
            </a:extLst>
          </p:cNvPr>
          <p:cNvSpPr/>
          <p:nvPr/>
        </p:nvSpPr>
        <p:spPr>
          <a:xfrm>
            <a:off x="4332166" y="4621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Ghé thăm Fb.com/nkpowerskills">
            <a:extLst>
              <a:ext uri="{FF2B5EF4-FFF2-40B4-BE49-F238E27FC236}">
                <a16:creationId xmlns:a16="http://schemas.microsoft.com/office/drawing/2014/main" id="{91B36A7F-503C-4412-8122-0A3911EDDF1C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Rạng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hlinkClick r:id="rId5" action="ppaction://hlinksldjump"/>
            <a:extLst>
              <a:ext uri="{FF2B5EF4-FFF2-40B4-BE49-F238E27FC236}">
                <a16:creationId xmlns:a16="http://schemas.microsoft.com/office/drawing/2014/main" id="{C2E9631E-9A04-4168-AB71-FCC03DEA2D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4" descr="Káº¿t quáº£ hÃ¬nh áº£nh cho right icon">
            <a:extLst>
              <a:ext uri="{FF2B5EF4-FFF2-40B4-BE49-F238E27FC236}">
                <a16:creationId xmlns:a16="http://schemas.microsoft.com/office/drawing/2014/main" id="{2CBA9299-787C-443E-878A-488B77E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Káº¿t quáº£ hÃ¬nh áº£nh cho wrong icon">
            <a:extLst>
              <a:ext uri="{FF2B5EF4-FFF2-40B4-BE49-F238E27FC236}">
                <a16:creationId xmlns:a16="http://schemas.microsoft.com/office/drawing/2014/main" id="{452BB485-2679-4945-B56B-6E59F865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56" y="5026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Káº¿t quáº£ hÃ¬nh áº£nh cho wrong icon">
            <a:extLst>
              <a:ext uri="{FF2B5EF4-FFF2-40B4-BE49-F238E27FC236}">
                <a16:creationId xmlns:a16="http://schemas.microsoft.com/office/drawing/2014/main" id="{20F63627-C7E8-4ADC-8B0A-4F3023349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01 NK PowerSkills">
            <a:extLst>
              <a:ext uri="{FF2B5EF4-FFF2-40B4-BE49-F238E27FC236}">
                <a16:creationId xmlns:a16="http://schemas.microsoft.com/office/drawing/2014/main" id="{80C16BD1-EB18-4FEA-813C-F4C83EF2E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9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35CB1E1-56EC-41A8-9F0F-D3E91EFA9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FC59D1D-7FF8-49A3-9775-44D9881054C8}"/>
              </a:ext>
            </a:extLst>
          </p:cNvPr>
          <p:cNvSpPr/>
          <p:nvPr/>
        </p:nvSpPr>
        <p:spPr>
          <a:xfrm>
            <a:off x="1099410" y="121597"/>
            <a:ext cx="10500851" cy="18494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06 NK PowerSkills">
            <a:extLst>
              <a:ext uri="{FF2B5EF4-FFF2-40B4-BE49-F238E27FC236}">
                <a16:creationId xmlns:a16="http://schemas.microsoft.com/office/drawing/2014/main" id="{0D909548-850D-4ADC-B4FC-EC272939890B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Hằng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39">
            <a:hlinkClick r:id="rId3" action="ppaction://hlinksldjump"/>
            <a:extLst>
              <a:ext uri="{FF2B5EF4-FFF2-40B4-BE49-F238E27FC236}">
                <a16:creationId xmlns:a16="http://schemas.microsoft.com/office/drawing/2014/main" id="{DAAA294E-45B8-4F3A-8A13-1B6477754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939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52" y="4932491"/>
            <a:ext cx="1448100" cy="192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52" y="4943283"/>
            <a:ext cx="1297640" cy="19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791110" y="1122529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tác dụng và mô tả được các bộ phận chính của đèn 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AEFB-2DAD-4E6F-8909-924799985A3E}"/>
              </a:ext>
            </a:extLst>
          </p:cNvPr>
          <p:cNvSpPr txBox="1"/>
          <p:nvPr/>
        </p:nvSpPr>
        <p:spPr>
          <a:xfrm>
            <a:off x="791110" y="2197767"/>
            <a:ext cx="1095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một số loại đèn học thông dụng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5E8E0-114D-4BF3-BC02-2A0A2A928DEA}"/>
              </a:ext>
            </a:extLst>
          </p:cNvPr>
          <p:cNvSpPr txBox="1"/>
          <p:nvPr/>
        </p:nvSpPr>
        <p:spPr>
          <a:xfrm>
            <a:off x="791110" y="282138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vị trí đặt đèn, bật tắt, điều chỉnh được độ sáng của đèn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1291-F707-4477-90EA-A176587BAAE2}"/>
              </a:ext>
            </a:extLst>
          </p:cNvPr>
          <p:cNvSpPr txBox="1"/>
          <p:nvPr/>
        </p:nvSpPr>
        <p:spPr>
          <a:xfrm>
            <a:off x="791110" y="391259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và phòng tránh được những tình huống mất an toàn khi sử dụng đèn 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43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3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685</Words>
  <Application>Microsoft Office PowerPoint</Application>
  <PresentationFormat>Widescreen</PresentationFormat>
  <Paragraphs>105</Paragraphs>
  <Slides>31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等线</vt:lpstr>
      <vt:lpstr>宋体</vt:lpstr>
      <vt:lpstr>.VnBlack</vt:lpstr>
      <vt:lpstr>Arial</vt:lpstr>
      <vt:lpstr>Calibri</vt:lpstr>
      <vt:lpstr>Calibri Light</vt:lpstr>
      <vt:lpstr>Coiny</vt:lpstr>
      <vt:lpstr>Georgia</vt:lpstr>
      <vt:lpstr>ITC Avant Garde Std Bk</vt:lpstr>
      <vt:lpstr>Microsoft YaHei</vt:lpstr>
      <vt:lpstr>华文新魏</vt:lpstr>
      <vt:lpstr>Times New Roman</vt:lpstr>
      <vt:lpstr>字魂105号-简雅黑</vt:lpstr>
      <vt:lpstr>字魂59号-创粗黑</vt:lpstr>
      <vt:lpstr>方正清刻本悦宋简体</vt:lpstr>
      <vt:lpstr>1_Office Theme</vt:lpstr>
      <vt:lpstr>1_jeppt.com</vt:lpstr>
      <vt:lpstr>Office 主题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2022-07-16T00:24:04Z</dcterms:created>
  <dcterms:modified xsi:type="dcterms:W3CDTF">2023-09-13T00:38:30Z</dcterms:modified>
</cp:coreProperties>
</file>