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923" r:id="rId4"/>
    <p:sldMasterId id="2147483937" r:id="rId5"/>
  </p:sldMasterIdLst>
  <p:notesMasterIdLst>
    <p:notesMasterId r:id="rId15"/>
  </p:notesMasterIdLst>
  <p:sldIdLst>
    <p:sldId id="3406" r:id="rId6"/>
    <p:sldId id="3409" r:id="rId7"/>
    <p:sldId id="392" r:id="rId8"/>
    <p:sldId id="3405" r:id="rId9"/>
    <p:sldId id="3407" r:id="rId10"/>
    <p:sldId id="3408" r:id="rId11"/>
    <p:sldId id="514" r:id="rId12"/>
    <p:sldId id="3411" r:id="rId13"/>
    <p:sldId id="39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7" autoAdjust="0"/>
    <p:restoredTop sz="94660"/>
  </p:normalViewPr>
  <p:slideViewPr>
    <p:cSldViewPr snapToGrid="0">
      <p:cViewPr varScale="1">
        <p:scale>
          <a:sx n="59" d="100"/>
          <a:sy n="59" d="100"/>
        </p:scale>
        <p:origin x="85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30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936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324677" y="3057204"/>
            <a:ext cx="6853915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8" y="108237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7" y="6502011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8" y="131272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3199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256283052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8707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01881" y="319890"/>
            <a:ext cx="11827822" cy="6342166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17456584"/>
      </p:ext>
    </p:extLst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946506617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50267904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42504" y="249382"/>
            <a:ext cx="11780322" cy="6495802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83803127"/>
      </p:ext>
    </p:extLst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123625802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03560289"/>
      </p:ext>
    </p:extLst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76923032"/>
      </p:ext>
    </p:extLst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4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25630" y="284678"/>
            <a:ext cx="11768447" cy="6288644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06504728"/>
      </p:ext>
    </p:extLst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571530"/>
      </p:ext>
    </p:extLst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751246190"/>
      </p:ext>
    </p:extLst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627890869"/>
      </p:ext>
    </p:extLst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464282"/>
      </p:ext>
    </p:extLst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908180"/>
      </p:ext>
    </p:extLst>
  </p:cSld>
  <p:clrMapOvr>
    <a:masterClrMapping/>
  </p:clrMapOvr>
  <p:transition spd="slow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20920821"/>
      </p:ext>
    </p:extLst>
  </p:cSld>
  <p:clrMapOvr>
    <a:masterClrMapping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4290612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p:transition spd="slow">
    <p:wip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5021817"/>
      </p:ext>
    </p:extLst>
  </p:cSld>
  <p:clrMapOvr>
    <a:masterClrMapping/>
  </p:clrMapOvr>
  <p:transition spd="slow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7522211"/>
      </p:ext>
    </p:extLst>
  </p:cSld>
  <p:clrMapOvr>
    <a:masterClrMapping/>
  </p:clrMapOvr>
  <p:transition spd="slow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599276"/>
      </p:ext>
    </p:extLst>
  </p:cSld>
  <p:clrMapOvr>
    <a:masterClrMapping/>
  </p:clrMapOvr>
  <p:transition spd="slow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604921"/>
      </p:ext>
    </p:extLst>
  </p:cSld>
  <p:clrMapOvr>
    <a:masterClrMapping/>
  </p:clrMapOvr>
  <p:transition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4664684"/>
      </p:ext>
    </p:extLst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9957800"/>
      </p:ext>
    </p:extLst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5655540"/>
      </p:ext>
    </p:extLst>
  </p:cSld>
  <p:clrMapOvr>
    <a:masterClrMapping/>
  </p:clrMapOvr>
  <p:transition spd="slow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5868707"/>
      </p:ext>
    </p:extLst>
  </p:cSld>
  <p:clrMapOvr>
    <a:masterClrMapping/>
  </p:clrMapOvr>
  <p:transition spd="slow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1810144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47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949" r:id="rId21"/>
    <p:sldLayoutId id="2147483950" r:id="rId2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60638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400B8D-2264-4894-8419-6AD47897368A}"/>
              </a:ext>
            </a:extLst>
          </p:cNvPr>
          <p:cNvSpPr txBox="1"/>
          <p:nvPr userDrawn="1"/>
        </p:nvSpPr>
        <p:spPr>
          <a:xfrm>
            <a:off x="10379987" y="70338"/>
            <a:ext cx="1981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Design by: </a:t>
            </a:r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239241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p:transition spd="slow">
    <p:wipe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6.xml"/><Relationship Id="rId6" Type="http://schemas.microsoft.com/office/2007/relationships/hdphoto" Target="../media/hdphoto2.wdp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2.xml"/><Relationship Id="rId5" Type="http://schemas.microsoft.com/office/2007/relationships/hdphoto" Target="../media/hdphoto4.wdp"/><Relationship Id="rId4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72.png"/><Relationship Id="rId18" Type="http://schemas.openxmlformats.org/officeDocument/2006/relationships/image" Target="../media/image75.png"/><Relationship Id="rId26" Type="http://schemas.openxmlformats.org/officeDocument/2006/relationships/image" Target="../media/image80.png"/><Relationship Id="rId3" Type="http://schemas.openxmlformats.org/officeDocument/2006/relationships/image" Target="../media/image66.png"/><Relationship Id="rId21" Type="http://schemas.microsoft.com/office/2007/relationships/hdphoto" Target="../media/hdphoto11.wdp"/><Relationship Id="rId7" Type="http://schemas.openxmlformats.org/officeDocument/2006/relationships/image" Target="../media/image68.png"/><Relationship Id="rId12" Type="http://schemas.openxmlformats.org/officeDocument/2006/relationships/image" Target="../media/image71.gif"/><Relationship Id="rId17" Type="http://schemas.openxmlformats.org/officeDocument/2006/relationships/image" Target="../media/image74.png"/><Relationship Id="rId25" Type="http://schemas.microsoft.com/office/2007/relationships/hdphoto" Target="../media/hdphoto13.wdp"/><Relationship Id="rId2" Type="http://schemas.openxmlformats.org/officeDocument/2006/relationships/image" Target="../media/image65.gif"/><Relationship Id="rId16" Type="http://schemas.microsoft.com/office/2007/relationships/hdphoto" Target="../media/hdphoto10.wdp"/><Relationship Id="rId20" Type="http://schemas.openxmlformats.org/officeDocument/2006/relationships/image" Target="../media/image77.png"/><Relationship Id="rId29" Type="http://schemas.microsoft.com/office/2007/relationships/hdphoto" Target="../media/hdphoto15.wdp"/><Relationship Id="rId1" Type="http://schemas.openxmlformats.org/officeDocument/2006/relationships/slideLayout" Target="../slideLayouts/slideLayout22.xml"/><Relationship Id="rId6" Type="http://schemas.microsoft.com/office/2007/relationships/hdphoto" Target="../media/hdphoto6.wdp"/><Relationship Id="rId11" Type="http://schemas.openxmlformats.org/officeDocument/2006/relationships/image" Target="../media/image70.gif"/><Relationship Id="rId24" Type="http://schemas.openxmlformats.org/officeDocument/2006/relationships/image" Target="../media/image79.png"/><Relationship Id="rId32" Type="http://schemas.microsoft.com/office/2007/relationships/hdphoto" Target="../media/hdphoto16.wdp"/><Relationship Id="rId5" Type="http://schemas.openxmlformats.org/officeDocument/2006/relationships/image" Target="../media/image67.png"/><Relationship Id="rId15" Type="http://schemas.openxmlformats.org/officeDocument/2006/relationships/image" Target="../media/image73.png"/><Relationship Id="rId23" Type="http://schemas.microsoft.com/office/2007/relationships/hdphoto" Target="../media/hdphoto12.wdp"/><Relationship Id="rId28" Type="http://schemas.openxmlformats.org/officeDocument/2006/relationships/image" Target="../media/image81.png"/><Relationship Id="rId10" Type="http://schemas.microsoft.com/office/2007/relationships/hdphoto" Target="../media/hdphoto8.wdp"/><Relationship Id="rId19" Type="http://schemas.openxmlformats.org/officeDocument/2006/relationships/image" Target="../media/image76.gif"/><Relationship Id="rId31" Type="http://schemas.openxmlformats.org/officeDocument/2006/relationships/image" Target="../media/image83.png"/><Relationship Id="rId4" Type="http://schemas.microsoft.com/office/2007/relationships/hdphoto" Target="../media/hdphoto5.wdp"/><Relationship Id="rId9" Type="http://schemas.openxmlformats.org/officeDocument/2006/relationships/image" Target="../media/image69.png"/><Relationship Id="rId14" Type="http://schemas.microsoft.com/office/2007/relationships/hdphoto" Target="../media/hdphoto9.wdp"/><Relationship Id="rId22" Type="http://schemas.openxmlformats.org/officeDocument/2006/relationships/image" Target="../media/image78.png"/><Relationship Id="rId27" Type="http://schemas.microsoft.com/office/2007/relationships/hdphoto" Target="../media/hdphoto14.wdp"/><Relationship Id="rId30" Type="http://schemas.openxmlformats.org/officeDocument/2006/relationships/image" Target="../media/image8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32158533-BB03-4BDF-8475-60C046F52A16}"/>
              </a:ext>
            </a:extLst>
          </p:cNvPr>
          <p:cNvSpPr txBox="1"/>
          <p:nvPr/>
        </p:nvSpPr>
        <p:spPr>
          <a:xfrm>
            <a:off x="3431570" y="2343705"/>
            <a:ext cx="786669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 cô và các em 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262803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FA2A56D-6EF5-432E-94EA-49A2D66BB35C}"/>
              </a:ext>
            </a:extLst>
          </p:cNvPr>
          <p:cNvGrpSpPr/>
          <p:nvPr/>
        </p:nvGrpSpPr>
        <p:grpSpPr>
          <a:xfrm>
            <a:off x="0" y="0"/>
            <a:ext cx="12192000" cy="2067871"/>
            <a:chOff x="0" y="-127504"/>
            <a:chExt cx="12192000" cy="1361807"/>
          </a:xfrm>
        </p:grpSpPr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480A6134-7C0A-4A84-9E15-12C6CB78EE8F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F5B8D697-CFC1-4509-A88A-E3A1ACC1647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4868E0A-2416-446D-A73D-ACD3DF98E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C6CFF0F-F854-4DD0-BBDB-C1DE4F00E0BD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324108-EAA6-43AE-8FF0-8A59FE0BF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B74FF0-B630-468D-A6E9-9839E02CB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0772002-0148-4CA0-976E-FF3780FF6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3161659" y="461320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C4E763E-B30E-4558-ABDE-4EFB5B84421D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文本框 22">
            <a:extLst>
              <a:ext uri="{FF2B5EF4-FFF2-40B4-BE49-F238E27FC236}">
                <a16:creationId xmlns:a16="http://schemas.microsoft.com/office/drawing/2014/main" id="{206CE868-3DE5-4122-89DA-2DAEDC5B65CA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29 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文本框 22">
            <a:extLst>
              <a:ext uri="{FF2B5EF4-FFF2-40B4-BE49-F238E27FC236}">
                <a16:creationId xmlns:a16="http://schemas.microsoft.com/office/drawing/2014/main" id="{45B103D2-C1B2-4858-9DE1-957197353ADC}"/>
              </a:ext>
            </a:extLst>
          </p:cNvPr>
          <p:cNvSpPr txBox="1"/>
          <p:nvPr/>
        </p:nvSpPr>
        <p:spPr>
          <a:xfrm>
            <a:off x="5077232" y="1365944"/>
            <a:ext cx="3825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Nói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nghe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4AEE775C-168E-485E-ABF3-70F73CDBE3E5}"/>
              </a:ext>
            </a:extLst>
          </p:cNvPr>
          <p:cNvSpPr txBox="1"/>
          <p:nvPr/>
        </p:nvSpPr>
        <p:spPr>
          <a:xfrm>
            <a:off x="2186903" y="3582150"/>
            <a:ext cx="89165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NÓI VỀ QUÊ HƯƠNG,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ĐẤT NƯỚC EM</a:t>
            </a:r>
            <a:endParaRPr kumimoji="0" lang="en-US" altLang="zh-C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6398"/>
            <a:ext cx="12192000" cy="74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8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6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43"/>
          <p:cNvGrpSpPr/>
          <p:nvPr/>
        </p:nvGrpSpPr>
        <p:grpSpPr>
          <a:xfrm>
            <a:off x="5211247" y="2452382"/>
            <a:ext cx="176421" cy="124639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527119">
                <a:lnSpc>
                  <a:spcPct val="150000"/>
                </a:lnSpc>
              </a:pPr>
              <a:endParaRPr lang="zh-CN" altLang="en-US" sz="1612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0079" tIns="15039" rIns="30079" bIns="15039" numCol="1" anchor="t" anchorCtr="0" compatLnSpc="1"/>
            <a:lstStyle/>
            <a:p>
              <a:pPr algn="just" defTabSz="527119">
                <a:lnSpc>
                  <a:spcPct val="150000"/>
                </a:lnSpc>
              </a:pPr>
              <a:endParaRPr lang="zh-CN" altLang="en-US" sz="1612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756"/>
          <p:cNvGrpSpPr/>
          <p:nvPr/>
        </p:nvGrpSpPr>
        <p:grpSpPr>
          <a:xfrm>
            <a:off x="5211247" y="2993183"/>
            <a:ext cx="176421" cy="124639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527119">
                <a:lnSpc>
                  <a:spcPct val="150000"/>
                </a:lnSpc>
              </a:pPr>
              <a:endParaRPr lang="zh-CN" altLang="en-US" sz="1612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0079" tIns="15039" rIns="30079" bIns="15039" numCol="1" anchor="t" anchorCtr="0" compatLnSpc="1"/>
            <a:lstStyle/>
            <a:p>
              <a:pPr algn="just" defTabSz="527119">
                <a:lnSpc>
                  <a:spcPct val="150000"/>
                </a:lnSpc>
              </a:pPr>
              <a:endParaRPr lang="zh-CN" altLang="en-US" sz="1612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1" name="组合 763"/>
          <p:cNvGrpSpPr/>
          <p:nvPr/>
        </p:nvGrpSpPr>
        <p:grpSpPr>
          <a:xfrm>
            <a:off x="5211247" y="3561025"/>
            <a:ext cx="176421" cy="124639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527119">
                <a:lnSpc>
                  <a:spcPct val="150000"/>
                </a:lnSpc>
              </a:pPr>
              <a:endParaRPr lang="zh-CN" altLang="en-US" sz="1612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0079" tIns="15039" rIns="30079" bIns="15039" numCol="1" anchor="t" anchorCtr="0" compatLnSpc="1"/>
            <a:lstStyle/>
            <a:p>
              <a:pPr algn="just" defTabSz="527119">
                <a:lnSpc>
                  <a:spcPct val="150000"/>
                </a:lnSpc>
              </a:pPr>
              <a:endParaRPr lang="zh-CN" altLang="en-US" sz="1612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5193136" y="4128866"/>
            <a:ext cx="176421" cy="124639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527119">
                <a:lnSpc>
                  <a:spcPct val="150000"/>
                </a:lnSpc>
              </a:pPr>
              <a:endParaRPr lang="zh-CN" altLang="en-US" sz="1612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0079" tIns="15039" rIns="30079" bIns="15039" numCol="1" anchor="t" anchorCtr="0" compatLnSpc="1"/>
            <a:lstStyle/>
            <a:p>
              <a:pPr algn="just" defTabSz="527119">
                <a:lnSpc>
                  <a:spcPct val="150000"/>
                </a:lnSpc>
              </a:pPr>
              <a:endParaRPr lang="zh-CN" altLang="en-US" sz="1612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3736767" y="877846"/>
            <a:ext cx="4230529" cy="668810"/>
          </a:xfrm>
          <a:prstGeom prst="rect">
            <a:avLst/>
          </a:prstGeom>
          <a:noFill/>
        </p:spPr>
        <p:txBody>
          <a:bodyPr wrap="square" lIns="52743" tIns="26371" rIns="52743" bIns="2637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225578"/>
            <a:r>
              <a:rPr lang="vi-VN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 cầu </a:t>
            </a:r>
            <a:r>
              <a:rPr lang="vi-VN" sz="400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 đạt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840" y="1073567"/>
            <a:ext cx="851787" cy="617291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771" y="1982368"/>
            <a:ext cx="511316" cy="371157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675" y="1210545"/>
            <a:ext cx="548053" cy="420027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664" y="1092818"/>
            <a:ext cx="339011" cy="550623"/>
          </a:xfrm>
          <a:prstGeom prst="rect">
            <a:avLst/>
          </a:prstGeom>
        </p:spPr>
      </p:pic>
      <p:pic>
        <p:nvPicPr>
          <p:cNvPr id="35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9114555" y="5681776"/>
            <a:ext cx="477120" cy="564825"/>
          </a:xfrm>
          <a:prstGeom prst="rect">
            <a:avLst/>
          </a:prstGeom>
        </p:spPr>
      </p:pic>
      <p:pic>
        <p:nvPicPr>
          <p:cNvPr id="36" name="图片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8281513" y="6239232"/>
            <a:ext cx="1102851" cy="559736"/>
          </a:xfrm>
          <a:prstGeom prst="rect">
            <a:avLst/>
          </a:prstGeom>
        </p:spPr>
      </p:pic>
      <p:pic>
        <p:nvPicPr>
          <p:cNvPr id="45" name="图片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924268" y="5722799"/>
            <a:ext cx="616149" cy="75973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8458ECE-9B03-4200-B331-91F4705CE5EB}"/>
              </a:ext>
            </a:extLst>
          </p:cNvPr>
          <p:cNvSpPr txBox="1"/>
          <p:nvPr/>
        </p:nvSpPr>
        <p:spPr>
          <a:xfrm>
            <a:off x="1915074" y="1707574"/>
            <a:ext cx="7676600" cy="1110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891" indent="-342891" algn="just">
              <a:lnSpc>
                <a:spcPct val="107000"/>
              </a:lnSpc>
              <a:buFontTx/>
              <a:buChar char="-"/>
            </a:pPr>
            <a:r>
              <a:rPr lang="en-US" sz="32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Biết giới thiệu về những điều thú vị ở quê hương em hoặc nơi em sống</a:t>
            </a:r>
            <a:r>
              <a:rPr lang="vi-VN" sz="32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1E03C5D-874E-481A-AA24-A995FE949F22}"/>
              </a:ext>
            </a:extLst>
          </p:cNvPr>
          <p:cNvSpPr txBox="1"/>
          <p:nvPr/>
        </p:nvSpPr>
        <p:spPr>
          <a:xfrm>
            <a:off x="1997709" y="3087386"/>
            <a:ext cx="8370287" cy="957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marR="12700" indent="-457189">
              <a:lnSpc>
                <a:spcPts val="1585"/>
              </a:lnSpc>
              <a:buFontTx/>
              <a:buChar char="-"/>
              <a:tabLst>
                <a:tab pos="178426" algn="l"/>
              </a:tabLst>
            </a:pPr>
            <a:r>
              <a:rPr lang="en-US" sz="32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Biết chia sẻ về những trải nghiệm, suy nghĩ, </a:t>
            </a:r>
          </a:p>
          <a:p>
            <a:pPr marR="12700">
              <a:lnSpc>
                <a:spcPts val="1585"/>
              </a:lnSpc>
              <a:tabLst>
                <a:tab pos="178426" algn="l"/>
              </a:tabLst>
            </a:pPr>
            <a:endParaRPr lang="en-US" sz="32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R="12700">
              <a:lnSpc>
                <a:spcPts val="1585"/>
              </a:lnSpc>
              <a:tabLst>
                <a:tab pos="178426" algn="l"/>
              </a:tabLst>
            </a:pPr>
            <a:endParaRPr lang="en-US" sz="32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R="12700">
              <a:lnSpc>
                <a:spcPts val="1585"/>
              </a:lnSpc>
              <a:tabLst>
                <a:tab pos="178426" algn="l"/>
              </a:tabLst>
            </a:pPr>
            <a:r>
              <a:rPr lang="en-US" sz="32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cảm xúc về que hương em qua tranh gợi ý. 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515349" y="858244"/>
            <a:ext cx="2152651" cy="2345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E03C5D-874E-481A-AA24-A995FE949F22}"/>
              </a:ext>
            </a:extLst>
          </p:cNvPr>
          <p:cNvSpPr txBox="1"/>
          <p:nvPr/>
        </p:nvSpPr>
        <p:spPr>
          <a:xfrm>
            <a:off x="1997709" y="4522939"/>
            <a:ext cx="8022519" cy="3584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2700" indent="-203190">
              <a:lnSpc>
                <a:spcPts val="1585"/>
              </a:lnSpc>
              <a:tabLst>
                <a:tab pos="178426" algn="l"/>
              </a:tabLst>
            </a:pPr>
            <a:r>
              <a:rPr lang="en-US" sz="3733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 tình cảm trân trọng đối với quê hương.</a:t>
            </a:r>
            <a:endParaRPr lang="en-US" sz="32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65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389 0.85926 L 0.86389 0.85957 C 0.86134 0.86296 0.85857 0.86728 0.85556 0.87006 C 0.85417 0.8713 0.85255 0.87161 0.8507 0.87191 C 0.84514 0.87407 0.84005 0.875 0.83449 0.87654 L 0.79283 0.87407 C 0.78889 0.87377 0.78519 0.87346 0.78171 0.87191 C 0.78033 0.87161 0.77963 0.86852 0.77847 0.8679 C 0.77477 0.86574 0.77107 0.86512 0.76759 0.86358 C 0.75833 0.85988 0.76713 0.86265 0.7544 0.85926 C 0.74699 0.85494 0.75463 0.85926 0.74144 0.85309 C 0.73565 0.85031 0.72917 0.84661 0.72361 0.84444 C 0.72014 0.84352 0.71713 0.84321 0.71412 0.84228 C 0.71158 0.84198 0.70949 0.84105 0.70671 0.84043 C 0.70208 0.83765 0.69722 0.83395 0.69259 0.83179 C 0.68727 0.82932 0.68079 0.82716 0.6757 0.82346 C 0.67014 0.81914 0.66945 0.8179 0.66505 0.81265 C 0.66065 0.78117 0.6632 0.80216 0.66505 0.73025 C 0.66505 0.72593 0.66597 0.72191 0.6662 0.71759 C 0.66806 0.69568 0.66783 0.68395 0.66898 0.66049 C 0.67083 0.61019 0.66898 0.66111 0.67107 0.62654 C 0.67153 0.61883 0.67176 0.6108 0.67245 0.60309 C 0.67269 0.58364 0.67361 0.56358 0.67361 0.54414 C 0.67361 0.54136 0.67523 0.48673 0.67107 0.46358 C 0.67037 0.45988 0.66968 0.45617 0.66898 0.45309 C 0.66806 0.44969 0.6662 0.44722 0.66505 0.44444 C 0.66435 0.44043 0.66412 0.4358 0.66273 0.43179 C 0.66065 0.42562 0.65764 0.42068 0.65579 0.41482 C 0.65486 0.41265 0.6544 0.41049 0.65324 0.40864 C 0.65162 0.40556 0.65046 0.40247 0.64838 0.4 C 0.64699 0.39815 0.64537 0.39753 0.64375 0.39599 C 0.64213 0.39414 0.64097 0.39105 0.63889 0.38951 C 0.63681 0.38765 0.63426 0.38673 0.63195 0.38519 C 0.62963 0.38395 0.62801 0.3821 0.6257 0.38117 C 0.61945 0.37685 0.61945 0.37716 0.61412 0.37469 C 0.60208 0.3642 0.61713 0.37716 0.60347 0.36636 C 0.60162 0.36482 0.60046 0.36265 0.59838 0.36204 C 0.59514 0.36049 0.59144 0.36019 0.58773 0.35988 C 0.55116 0.35494 0.58102 0.36049 0.55671 0.35556 C 0.54908 0.35617 0.51713 0.35679 0.50347 0.35988 C 0.50208 0.36019 0.5007 0.36142 0.49977 0.36204 C 0.49745 0.36296 0.49514 0.36358 0.49283 0.3642 C 0.48241 0.36698 0.48495 0.36605 0.47361 0.36821 L 0.46412 0.37037 C 0.45185 0.36914 0.43935 0.36914 0.42732 0.36636 C 0.42431 0.36543 0.42153 0.36173 0.41898 0.35988 C 0.41644 0.35803 0.41412 0.3571 0.41181 0.35556 L 0.40463 0.3429 C 0.40347 0.34074 0.40232 0.33858 0.40093 0.33673 C 0.39769 0.33241 0.39468 0.32778 0.3912 0.32377 C 0.39005 0.32253 0.38889 0.32099 0.38773 0.31975 C 0.38634 0.31759 0.38449 0.31512 0.38287 0.31327 C 0.38171 0.31173 0.37963 0.3108 0.37824 0.30895 C 0.37708 0.30772 0.3757 0.30617 0.37477 0.30494 C 0.37338 0.3037 0.37245 0.3034 0.37107 0.30247 C 0.3669 0.3 0.36343 0.29599 0.35926 0.29414 C 0.35602 0.2929 0.35255 0.29198 0.34977 0.29012 C 0.32107 0.27161 0.34167 0.28117 0.32847 0.27531 C 0.32685 0.27284 0.32454 0.27161 0.32338 0.26883 C 0.32245 0.26728 0.32292 0.26451 0.32222 0.26265 C 0.32153 0.25988 0.31991 0.25803 0.31875 0.25617 L 0.3162 0.24321 C 0.31574 0.24136 0.31551 0.2392 0.31528 0.23704 L 0.31389 0.2284 C 0.31343 0.22161 0.31366 0.2142 0.31296 0.20741 C 0.31227 0.20401 0.31019 0.20216 0.30903 0.19877 C 0.30185 0.17654 0.31736 0.21482 0.3044 0.18395 C 0.30208 0.17191 0.30486 0.18272 0.29861 0.17161 C 0.29445 0.1642 0.29398 0.15833 0.28912 0.15247 C 0.28796 0.15123 0.28634 0.15123 0.28565 0.15031 C 0.28333 0.14846 0.28148 0.14568 0.2794 0.14414 C 0.27708 0.14228 0.27454 0.14136 0.27222 0.13951 C 0.27037 0.13858 0.26505 0.13457 0.26273 0.13333 C 0.26065 0.13241 0.25857 0.1321 0.25695 0.13117 C 0.24653 0.1321 0.23588 0.13179 0.22593 0.13333 C 0.22269 0.13395 0.21968 0.13704 0.21644 0.13765 L 0.20463 0.13951 C 0.20139 0.14043 0.19815 0.14136 0.19514 0.14198 C 0.19028 0.14259 0.18565 0.14321 0.18079 0.14414 C 0.17917 0.14475 0.17755 0.14506 0.17593 0.14599 C 0.17477 0.14661 0.17361 0.14784 0.17245 0.14815 C 0.17037 0.14907 0.16829 0.14969 0.16644 0.15031 C 0.15833 0.15741 0.15764 0.15895 0.14514 0.16296 C 0.13982 0.16451 0.13472 0.16451 0.1294 0.16512 C 0.10093 0.16944 0.13727 0.16605 0.08542 0.16914 C 0.0838 0.17006 0.08218 0.17099 0.08079 0.17161 C 0.05972 0.17562 0.07014 0.17006 0.06042 0.17562 C 0.05046 0.175 0.04051 0.17623 0.03079 0.17346 C 0.0294 0.17315 0.0294 0.16883 0.02847 0.16728 C 0.02732 0.16574 0.02593 0.16574 0.02477 0.16512 C 0.02245 0.1534 0.02477 0.16389 0.0213 0.15247 C 0.01898 0.14506 0.01898 0.14475 0.01759 0.13765 C 0.01713 0.11728 0.0169 0.09661 0.01644 0.07623 C 0.0162 0.06698 0.01597 0.05772 0.01528 0.04846 C 0.01505 0.04661 0.01482 0.04414 0.01412 0.04228 C 0.01343 0.04043 0.0125 0.03951 0.01181 0.03827 L 0.01528 0.03827 " pathEditMode="relative" rAng="0" ptsTypes="AAAAAAAAAAAAAAAAAAAAAA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93" y="-40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9">
            <a:extLst>
              <a:ext uri="{FF2B5EF4-FFF2-40B4-BE49-F238E27FC236}">
                <a16:creationId xmlns:a16="http://schemas.microsoft.com/office/drawing/2014/main" id="{23A9DD66-7276-4F27-8C45-C50CADA3041A}"/>
              </a:ext>
            </a:extLst>
          </p:cNvPr>
          <p:cNvSpPr txBox="1"/>
          <p:nvPr/>
        </p:nvSpPr>
        <p:spPr>
          <a:xfrm>
            <a:off x="2027179" y="531279"/>
            <a:ext cx="8137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VỀ QUÊ HƯƠNG, ĐẤT NƯỚC EM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AF24853F-844B-4E5F-816D-0F751C67F1E7}"/>
              </a:ext>
            </a:extLst>
          </p:cNvPr>
          <p:cNvSpPr txBox="1"/>
          <p:nvPr/>
        </p:nvSpPr>
        <p:spPr>
          <a:xfrm>
            <a:off x="696237" y="1572395"/>
            <a:ext cx="11028125" cy="496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Cùng bạn trao đổi về những điều thú vị ở quê hương em hoặc nơi em sống.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A8FA6CEB-55CC-4F02-BFA5-E8B1262579E2}"/>
              </a:ext>
            </a:extLst>
          </p:cNvPr>
          <p:cNvSpPr/>
          <p:nvPr/>
        </p:nvSpPr>
        <p:spPr>
          <a:xfrm>
            <a:off x="2038350" y="2689019"/>
            <a:ext cx="4171950" cy="41613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59BAA8E7-BB31-4D15-81B2-9E0523048222}"/>
              </a:ext>
            </a:extLst>
          </p:cNvPr>
          <p:cNvSpPr/>
          <p:nvPr/>
        </p:nvSpPr>
        <p:spPr>
          <a:xfrm>
            <a:off x="2038350" y="4585554"/>
            <a:ext cx="3695700" cy="24085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63D3B761-059F-42A3-819D-163C0D93A0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890" t="10249" r="4715" b="19836"/>
          <a:stretch/>
        </p:blipFill>
        <p:spPr>
          <a:xfrm>
            <a:off x="339848" y="314069"/>
            <a:ext cx="1347742" cy="1368783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id="{9E2323E6-229D-454D-A730-809D218C505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26411" y="3290531"/>
            <a:ext cx="7351510" cy="3446340"/>
          </a:xfrm>
          <a:prstGeom prst="rect">
            <a:avLst/>
          </a:prstGeom>
        </p:spPr>
      </p:pic>
      <p:sp>
        <p:nvSpPr>
          <p:cNvPr id="13" name="TextBox 18">
            <a:extLst>
              <a:ext uri="{FF2B5EF4-FFF2-40B4-BE49-F238E27FC236}">
                <a16:creationId xmlns:a16="http://schemas.microsoft.com/office/drawing/2014/main" id="{2CF6A790-4DA8-44A3-90C8-F424358D9F79}"/>
              </a:ext>
            </a:extLst>
          </p:cNvPr>
          <p:cNvSpPr txBox="1"/>
          <p:nvPr/>
        </p:nvSpPr>
        <p:spPr>
          <a:xfrm>
            <a:off x="339848" y="2089642"/>
            <a:ext cx="11473181" cy="13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G: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Quê hương em hoặc nơi em sống có điều gì thú vị? (cảnh vật, hoạt động, những sản phẩm đặc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biệt,...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Em có tình cảm như thế nào với nơi đó?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86920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9">
            <a:extLst>
              <a:ext uri="{FF2B5EF4-FFF2-40B4-BE49-F238E27FC236}">
                <a16:creationId xmlns:a16="http://schemas.microsoft.com/office/drawing/2014/main" id="{5052CC7A-C894-44D4-AA4D-E71F3D4FC29F}"/>
              </a:ext>
            </a:extLst>
          </p:cNvPr>
          <p:cNvSpPr txBox="1"/>
          <p:nvPr/>
        </p:nvSpPr>
        <p:spPr>
          <a:xfrm>
            <a:off x="564984" y="849497"/>
            <a:ext cx="11062031" cy="9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Nói những điều em biết thêm về quê hương, đất nước qua trao đổi với </a:t>
            </a:r>
            <a: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bạn 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tập 1.</a:t>
            </a:r>
          </a:p>
        </p:txBody>
      </p:sp>
      <p:pic>
        <p:nvPicPr>
          <p:cNvPr id="1026" name="Picture 2" descr="con đê chung tình - Subsocial">
            <a:extLst>
              <a:ext uri="{FF2B5EF4-FFF2-40B4-BE49-F238E27FC236}">
                <a16:creationId xmlns:a16="http://schemas.microsoft.com/office/drawing/2014/main" id="{698BC400-18F3-4746-B69F-0EC11679B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84" y="2198503"/>
            <a:ext cx="5401101" cy="360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ái thiết làng ở miền núi | BÁO QUẢNG NAM ONLINE - Tin tức mới nhất">
            <a:extLst>
              <a:ext uri="{FF2B5EF4-FFF2-40B4-BE49-F238E27FC236}">
                <a16:creationId xmlns:a16="http://schemas.microsoft.com/office/drawing/2014/main" id="{DEAFBABF-0E6B-44D3-AB78-140B488C3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2198502"/>
            <a:ext cx="5323664" cy="360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104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191701A-4F13-4917-AF20-24C2C5666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34134" y="462263"/>
            <a:ext cx="8898602" cy="833998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174569B-65E6-400C-89C5-7CE21AF2F9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67630" y="1296261"/>
            <a:ext cx="8056740" cy="526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3923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43"/>
          <p:cNvGrpSpPr/>
          <p:nvPr/>
        </p:nvGrpSpPr>
        <p:grpSpPr>
          <a:xfrm>
            <a:off x="5211247" y="2452382"/>
            <a:ext cx="176421" cy="124639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just" defTabSz="527119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12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0079" tIns="15039" rIns="30079" bIns="15039" numCol="1" anchor="t" anchorCtr="0" compatLnSpc="1"/>
            <a:lstStyle/>
            <a:p>
              <a:pPr marL="0" marR="0" lvl="0" indent="0" algn="just" defTabSz="527119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12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756"/>
          <p:cNvGrpSpPr/>
          <p:nvPr/>
        </p:nvGrpSpPr>
        <p:grpSpPr>
          <a:xfrm>
            <a:off x="5211247" y="2993183"/>
            <a:ext cx="176421" cy="124639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just" defTabSz="527119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12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0079" tIns="15039" rIns="30079" bIns="15039" numCol="1" anchor="t" anchorCtr="0" compatLnSpc="1"/>
            <a:lstStyle/>
            <a:p>
              <a:pPr marL="0" marR="0" lvl="0" indent="0" algn="just" defTabSz="527119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12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1" name="组合 763"/>
          <p:cNvGrpSpPr/>
          <p:nvPr/>
        </p:nvGrpSpPr>
        <p:grpSpPr>
          <a:xfrm>
            <a:off x="5211247" y="3561025"/>
            <a:ext cx="176421" cy="124639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just" defTabSz="527119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12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0079" tIns="15039" rIns="30079" bIns="15039" numCol="1" anchor="t" anchorCtr="0" compatLnSpc="1"/>
            <a:lstStyle/>
            <a:p>
              <a:pPr marL="0" marR="0" lvl="0" indent="0" algn="just" defTabSz="527119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12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5193136" y="4128866"/>
            <a:ext cx="176421" cy="124639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just" defTabSz="527119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12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0079" tIns="15039" rIns="30079" bIns="15039" numCol="1" anchor="t" anchorCtr="0" compatLnSpc="1"/>
            <a:lstStyle/>
            <a:p>
              <a:pPr marL="0" marR="0" lvl="0" indent="0" algn="just" defTabSz="527119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12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3736767" y="877846"/>
            <a:ext cx="4230529" cy="668810"/>
          </a:xfrm>
          <a:prstGeom prst="rect">
            <a:avLst/>
          </a:prstGeom>
          <a:noFill/>
        </p:spPr>
        <p:txBody>
          <a:bodyPr wrap="square" lIns="52743" tIns="26371" rIns="52743" bIns="2637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25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Yêu cầu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cần đạt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pic>
        <p:nvPicPr>
          <p:cNvPr id="39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840" y="1073567"/>
            <a:ext cx="851787" cy="617291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771" y="1982368"/>
            <a:ext cx="511316" cy="371157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675" y="1210545"/>
            <a:ext cx="548053" cy="420027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664" y="1092818"/>
            <a:ext cx="339011" cy="550623"/>
          </a:xfrm>
          <a:prstGeom prst="rect">
            <a:avLst/>
          </a:prstGeom>
        </p:spPr>
      </p:pic>
      <p:pic>
        <p:nvPicPr>
          <p:cNvPr id="35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9114555" y="5681776"/>
            <a:ext cx="477120" cy="564825"/>
          </a:xfrm>
          <a:prstGeom prst="rect">
            <a:avLst/>
          </a:prstGeom>
        </p:spPr>
      </p:pic>
      <p:pic>
        <p:nvPicPr>
          <p:cNvPr id="36" name="图片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8281513" y="6239232"/>
            <a:ext cx="1102851" cy="559736"/>
          </a:xfrm>
          <a:prstGeom prst="rect">
            <a:avLst/>
          </a:prstGeom>
        </p:spPr>
      </p:pic>
      <p:pic>
        <p:nvPicPr>
          <p:cNvPr id="45" name="图片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924268" y="5722799"/>
            <a:ext cx="616149" cy="75973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8458ECE-9B03-4200-B331-91F4705CE5EB}"/>
              </a:ext>
            </a:extLst>
          </p:cNvPr>
          <p:cNvSpPr txBox="1"/>
          <p:nvPr/>
        </p:nvSpPr>
        <p:spPr>
          <a:xfrm>
            <a:off x="1915074" y="1707574"/>
            <a:ext cx="7676600" cy="1110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891" marR="0" lvl="0" indent="-342891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Biết giới thiệu về những điều thú vị ở quê hương em hoặc nơi em sống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1E03C5D-874E-481A-AA24-A995FE949F22}"/>
              </a:ext>
            </a:extLst>
          </p:cNvPr>
          <p:cNvSpPr txBox="1"/>
          <p:nvPr/>
        </p:nvSpPr>
        <p:spPr>
          <a:xfrm>
            <a:off x="1997709" y="3087386"/>
            <a:ext cx="8370287" cy="957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marR="12700" lvl="0" indent="-457189" algn="l" defTabSz="914400" rtl="0" eaLnBrk="1" fontAlgn="auto" latinLnBrk="0" hangingPunct="1">
              <a:lnSpc>
                <a:spcPts val="15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178426" algn="l"/>
              </a:tabLst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Biết chia sẻ về những trải nghiệm, suy nghĩ, </a:t>
            </a:r>
          </a:p>
          <a:p>
            <a:pPr marL="0" marR="12700" lvl="0" indent="0" algn="l" defTabSz="914400" rtl="0" eaLnBrk="1" fontAlgn="auto" latinLnBrk="0" hangingPunct="1">
              <a:lnSpc>
                <a:spcPts val="15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8426" algn="l"/>
              </a:tabLst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12700" lvl="0" indent="0" algn="l" defTabSz="914400" rtl="0" eaLnBrk="1" fontAlgn="auto" latinLnBrk="0" hangingPunct="1">
              <a:lnSpc>
                <a:spcPts val="15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8426" algn="l"/>
              </a:tabLst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12700" lvl="0" indent="0" algn="l" defTabSz="914400" rtl="0" eaLnBrk="1" fontAlgn="auto" latinLnBrk="0" hangingPunct="1">
              <a:lnSpc>
                <a:spcPts val="15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8426" algn="l"/>
              </a:tabLst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cảm xúc về que hương em qua tranh gợi ý.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515349" y="858244"/>
            <a:ext cx="2152651" cy="2345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E03C5D-874E-481A-AA24-A995FE949F22}"/>
              </a:ext>
            </a:extLst>
          </p:cNvPr>
          <p:cNvSpPr txBox="1"/>
          <p:nvPr/>
        </p:nvSpPr>
        <p:spPr>
          <a:xfrm>
            <a:off x="1997709" y="4522939"/>
            <a:ext cx="8022519" cy="3584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2700" lvl="0" indent="-203190" algn="l" defTabSz="914400" rtl="0" eaLnBrk="1" fontAlgn="auto" latinLnBrk="0" hangingPunct="1">
              <a:lnSpc>
                <a:spcPts val="15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8426" algn="l"/>
              </a:tabLst>
              <a:defRPr/>
            </a:pPr>
            <a:r>
              <a:rPr kumimoji="0" lang="en-US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 tình cảm trân trọng đối với quê hương.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06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389 0.85926 L 0.86389 0.85957 C 0.86134 0.86296 0.85857 0.86728 0.85556 0.87006 C 0.85417 0.8713 0.85255 0.87161 0.8507 0.87191 C 0.84514 0.87407 0.84005 0.875 0.83449 0.87654 L 0.79283 0.87407 C 0.78889 0.87377 0.78519 0.87346 0.78171 0.87191 C 0.78033 0.87161 0.77963 0.86852 0.77847 0.8679 C 0.77477 0.86574 0.77107 0.86512 0.76759 0.86358 C 0.75833 0.85988 0.76713 0.86265 0.7544 0.85926 C 0.74699 0.85494 0.75463 0.85926 0.74144 0.85309 C 0.73565 0.85031 0.72917 0.84661 0.72361 0.84444 C 0.72014 0.84352 0.71713 0.84321 0.71412 0.84228 C 0.71158 0.84198 0.70949 0.84105 0.70671 0.84043 C 0.70208 0.83765 0.69722 0.83395 0.69259 0.83179 C 0.68727 0.82932 0.68079 0.82716 0.6757 0.82346 C 0.67014 0.81914 0.66945 0.8179 0.66505 0.81265 C 0.66065 0.78117 0.6632 0.80216 0.66505 0.73025 C 0.66505 0.72593 0.66597 0.72191 0.6662 0.71759 C 0.66806 0.69568 0.66783 0.68395 0.66898 0.66049 C 0.67083 0.61019 0.66898 0.66111 0.67107 0.62654 C 0.67153 0.61883 0.67176 0.6108 0.67245 0.60309 C 0.67269 0.58364 0.67361 0.56358 0.67361 0.54414 C 0.67361 0.54136 0.67523 0.48673 0.67107 0.46358 C 0.67037 0.45988 0.66968 0.45617 0.66898 0.45309 C 0.66806 0.44969 0.6662 0.44722 0.66505 0.44444 C 0.66435 0.44043 0.66412 0.4358 0.66273 0.43179 C 0.66065 0.42562 0.65764 0.42068 0.65579 0.41482 C 0.65486 0.41265 0.6544 0.41049 0.65324 0.40864 C 0.65162 0.40556 0.65046 0.40247 0.64838 0.4 C 0.64699 0.39815 0.64537 0.39753 0.64375 0.39599 C 0.64213 0.39414 0.64097 0.39105 0.63889 0.38951 C 0.63681 0.38765 0.63426 0.38673 0.63195 0.38519 C 0.62963 0.38395 0.62801 0.3821 0.6257 0.38117 C 0.61945 0.37685 0.61945 0.37716 0.61412 0.37469 C 0.60208 0.3642 0.61713 0.37716 0.60347 0.36636 C 0.60162 0.36482 0.60046 0.36265 0.59838 0.36204 C 0.59514 0.36049 0.59144 0.36019 0.58773 0.35988 C 0.55116 0.35494 0.58102 0.36049 0.55671 0.35556 C 0.54908 0.35617 0.51713 0.35679 0.50347 0.35988 C 0.50208 0.36019 0.5007 0.36142 0.49977 0.36204 C 0.49745 0.36296 0.49514 0.36358 0.49283 0.3642 C 0.48241 0.36698 0.48495 0.36605 0.47361 0.36821 L 0.46412 0.37037 C 0.45185 0.36914 0.43935 0.36914 0.42732 0.36636 C 0.42431 0.36543 0.42153 0.36173 0.41898 0.35988 C 0.41644 0.35803 0.41412 0.3571 0.41181 0.35556 L 0.40463 0.3429 C 0.40347 0.34074 0.40232 0.33858 0.40093 0.33673 C 0.39769 0.33241 0.39468 0.32778 0.3912 0.32377 C 0.39005 0.32253 0.38889 0.32099 0.38773 0.31975 C 0.38634 0.31759 0.38449 0.31512 0.38287 0.31327 C 0.38171 0.31173 0.37963 0.3108 0.37824 0.30895 C 0.37708 0.30772 0.3757 0.30617 0.37477 0.30494 C 0.37338 0.3037 0.37245 0.3034 0.37107 0.30247 C 0.3669 0.3 0.36343 0.29599 0.35926 0.29414 C 0.35602 0.2929 0.35255 0.29198 0.34977 0.29012 C 0.32107 0.27161 0.34167 0.28117 0.32847 0.27531 C 0.32685 0.27284 0.32454 0.27161 0.32338 0.26883 C 0.32245 0.26728 0.32292 0.26451 0.32222 0.26265 C 0.32153 0.25988 0.31991 0.25803 0.31875 0.25617 L 0.3162 0.24321 C 0.31574 0.24136 0.31551 0.2392 0.31528 0.23704 L 0.31389 0.2284 C 0.31343 0.22161 0.31366 0.2142 0.31296 0.20741 C 0.31227 0.20401 0.31019 0.20216 0.30903 0.19877 C 0.30185 0.17654 0.31736 0.21482 0.3044 0.18395 C 0.30208 0.17191 0.30486 0.18272 0.29861 0.17161 C 0.29445 0.1642 0.29398 0.15833 0.28912 0.15247 C 0.28796 0.15123 0.28634 0.15123 0.28565 0.15031 C 0.28333 0.14846 0.28148 0.14568 0.2794 0.14414 C 0.27708 0.14228 0.27454 0.14136 0.27222 0.13951 C 0.27037 0.13858 0.26505 0.13457 0.26273 0.13333 C 0.26065 0.13241 0.25857 0.1321 0.25695 0.13117 C 0.24653 0.1321 0.23588 0.13179 0.22593 0.13333 C 0.22269 0.13395 0.21968 0.13704 0.21644 0.13765 L 0.20463 0.13951 C 0.20139 0.14043 0.19815 0.14136 0.19514 0.14198 C 0.19028 0.14259 0.18565 0.14321 0.18079 0.14414 C 0.17917 0.14475 0.17755 0.14506 0.17593 0.14599 C 0.17477 0.14661 0.17361 0.14784 0.17245 0.14815 C 0.17037 0.14907 0.16829 0.14969 0.16644 0.15031 C 0.15833 0.15741 0.15764 0.15895 0.14514 0.16296 C 0.13982 0.16451 0.13472 0.16451 0.1294 0.16512 C 0.10093 0.16944 0.13727 0.16605 0.08542 0.16914 C 0.0838 0.17006 0.08218 0.17099 0.08079 0.17161 C 0.05972 0.17562 0.07014 0.17006 0.06042 0.17562 C 0.05046 0.175 0.04051 0.17623 0.03079 0.17346 C 0.0294 0.17315 0.0294 0.16883 0.02847 0.16728 C 0.02732 0.16574 0.02593 0.16574 0.02477 0.16512 C 0.02245 0.1534 0.02477 0.16389 0.0213 0.15247 C 0.01898 0.14506 0.01898 0.14475 0.01759 0.13765 C 0.01713 0.11728 0.0169 0.09661 0.01644 0.07623 C 0.0162 0.06698 0.01597 0.05772 0.01528 0.04846 C 0.01505 0.04661 0.01482 0.04414 0.01412 0.04228 C 0.01343 0.04043 0.0125 0.03951 0.01181 0.03827 L 0.01528 0.03827 " pathEditMode="relative" rAng="0" ptsTypes="AAAAAAAAAAAAAAAAAAAAAA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93" y="-40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712" y="762693"/>
            <a:ext cx="2357437" cy="17859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950" y="1943101"/>
            <a:ext cx="3486151" cy="1557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439026" y="1007919"/>
            <a:ext cx="3028951" cy="2743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1524000" y="1200151"/>
            <a:ext cx="1969077" cy="17755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688" y="2936477"/>
            <a:ext cx="786512" cy="6095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634" y="2514600"/>
            <a:ext cx="779940" cy="685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569" y="2492521"/>
            <a:ext cx="779940" cy="9364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571" y="2443853"/>
            <a:ext cx="779940" cy="7565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650" y="2592355"/>
            <a:ext cx="942975" cy="13690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455" y="2842300"/>
            <a:ext cx="852997" cy="6864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149" y="4201175"/>
            <a:ext cx="1314808" cy="914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1" y="4226371"/>
            <a:ext cx="1314808" cy="914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7351361" y="4518474"/>
            <a:ext cx="1069583" cy="10287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9810750" y="4403876"/>
            <a:ext cx="971551" cy="108585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87" y="3500437"/>
            <a:ext cx="1828800" cy="18288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63" y="879263"/>
            <a:ext cx="1185863" cy="11660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634" y="3751119"/>
            <a:ext cx="1768117" cy="18145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/>
        </p:blipFill>
        <p:spPr>
          <a:xfrm>
            <a:off x="2782327" y="4164156"/>
            <a:ext cx="1048732" cy="116378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/>
        </p:blipFill>
        <p:spPr>
          <a:xfrm>
            <a:off x="4396060" y="4201175"/>
            <a:ext cx="921539" cy="123442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328" y="2462082"/>
            <a:ext cx="1804869" cy="183183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528964" y="5368780"/>
            <a:ext cx="9112827" cy="69262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1" rIns="68580" bIns="34291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algn="ctr" defTabSz="685783">
              <a:defRPr/>
            </a:pPr>
            <a:r>
              <a:rPr lang="en-US" sz="4051" b="1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Hẹn</a:t>
            </a:r>
            <a:r>
              <a:rPr lang="en-US" sz="4051" b="1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gặp lại </a:t>
            </a:r>
            <a:r>
              <a:rPr lang="en-US" sz="4051" b="1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4051" b="1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51" b="1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4051" b="1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653" y="825933"/>
            <a:ext cx="1614995" cy="117905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982" y="1750183"/>
            <a:ext cx="803121" cy="88187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493" y="2419844"/>
            <a:ext cx="1221183" cy="10418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405112" y="857249"/>
            <a:ext cx="2247057" cy="240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566102" y="6401221"/>
            <a:ext cx="2232791" cy="3135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10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643</TotalTime>
  <Words>250</Words>
  <Application>Microsoft Office PowerPoint</Application>
  <PresentationFormat>Widescreen</PresentationFormat>
  <Paragraphs>31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等线</vt:lpstr>
      <vt:lpstr>Microsoft YaHei</vt:lpstr>
      <vt:lpstr>Arial</vt:lpstr>
      <vt:lpstr>Arial-Rounded</vt:lpstr>
      <vt:lpstr>Calibri</vt:lpstr>
      <vt:lpstr>Kalam</vt:lpstr>
      <vt:lpstr>Montserrat</vt:lpstr>
      <vt:lpstr>Times New Roman</vt:lpstr>
      <vt:lpstr>Office Theme</vt:lpstr>
      <vt:lpstr>2_Office 主题</vt:lpstr>
      <vt:lpstr>https://www.freeppt7.com</vt:lpstr>
      <vt:lpstr>Doodle Sketchbook by Slidesgo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Thu Hường</cp:lastModifiedBy>
  <cp:revision>73</cp:revision>
  <dcterms:created xsi:type="dcterms:W3CDTF">2021-07-20T01:55:21Z</dcterms:created>
  <dcterms:modified xsi:type="dcterms:W3CDTF">2023-05-07T07:52:52Z</dcterms:modified>
</cp:coreProperties>
</file>