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</p:sldMasterIdLst>
  <p:notesMasterIdLst>
    <p:notesMasterId r:id="rId15"/>
  </p:notesMasterIdLst>
  <p:sldIdLst>
    <p:sldId id="390" r:id="rId3"/>
    <p:sldId id="352" r:id="rId4"/>
    <p:sldId id="381" r:id="rId5"/>
    <p:sldId id="392" r:id="rId6"/>
    <p:sldId id="391" r:id="rId7"/>
    <p:sldId id="372" r:id="rId8"/>
    <p:sldId id="373" r:id="rId9"/>
    <p:sldId id="393" r:id="rId10"/>
    <p:sldId id="389" r:id="rId11"/>
    <p:sldId id="395" r:id="rId12"/>
    <p:sldId id="397" r:id="rId13"/>
    <p:sldId id="394" r:id="rId14"/>
  </p:sldIdLst>
  <p:sldSz cx="9144000" cy="5143500" type="screen16x9"/>
  <p:notesSz cx="6858000" cy="9144000"/>
  <p:embeddedFontLst>
    <p:embeddedFont>
      <p:font typeface=".VnAvant" panose="020B7200000000000000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Kalam" panose="020B0604020202020204" charset="0"/>
      <p:regular r:id="rId26"/>
      <p:bold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Montserrat" panose="02000505000000020004" pitchFamily="2" charset="0"/>
      <p:regular r:id="rId30"/>
      <p:bold r:id="rId31"/>
      <p:italic r:id="rId32"/>
      <p:boldItalic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0F8F6"/>
    <a:srgbClr val="AEE2FA"/>
    <a:srgbClr val="BAE9EE"/>
    <a:srgbClr val="FF0090"/>
    <a:srgbClr val="07A7AF"/>
    <a:srgbClr val="F6D5A8"/>
    <a:srgbClr val="F45A21"/>
    <a:srgbClr val="DBE9AE"/>
    <a:srgbClr val="72B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2818" autoAdjust="0"/>
  </p:normalViewPr>
  <p:slideViewPr>
    <p:cSldViewPr snapToGrid="0">
      <p:cViewPr varScale="1">
        <p:scale>
          <a:sx n="78" d="100"/>
          <a:sy n="78" d="100"/>
        </p:scale>
        <p:origin x="952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9621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64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627257" y="379068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1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3" y="4876509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1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2612283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71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6"/>
            <a:ext cx="6858000" cy="1241425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282700"/>
            <a:ext cx="7886700" cy="2139950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418" y="3441700"/>
            <a:ext cx="7886700" cy="1125538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70013"/>
            <a:ext cx="3841749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3601" y="1370013"/>
            <a:ext cx="3841751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67" y="274639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767" y="1260475"/>
            <a:ext cx="3867151" cy="61912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767" y="1879600"/>
            <a:ext cx="3867151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475"/>
            <a:ext cx="3888316" cy="61912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9600"/>
            <a:ext cx="3888316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67" y="342900"/>
            <a:ext cx="2948517" cy="120015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318" y="741364"/>
            <a:ext cx="4629149" cy="36544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767" y="1543050"/>
            <a:ext cx="2948517" cy="28590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67" y="342900"/>
            <a:ext cx="2948517" cy="120015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318" y="741364"/>
            <a:ext cx="4629149" cy="365442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767" y="1543050"/>
            <a:ext cx="2948517" cy="28590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4734" y="274639"/>
            <a:ext cx="1970617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4639"/>
            <a:ext cx="5712883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3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6023116" y="4848544"/>
            <a:ext cx="2193235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10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4639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45.png"/><Relationship Id="rId3" Type="http://schemas.openxmlformats.org/officeDocument/2006/relationships/image" Target="../media/image31.png"/><Relationship Id="rId21" Type="http://schemas.microsoft.com/office/2007/relationships/hdphoto" Target="../media/hdphoto11.wdp"/><Relationship Id="rId7" Type="http://schemas.openxmlformats.org/officeDocument/2006/relationships/image" Target="../media/image33.png"/><Relationship Id="rId12" Type="http://schemas.openxmlformats.org/officeDocument/2006/relationships/image" Target="../media/image36.gif"/><Relationship Id="rId17" Type="http://schemas.openxmlformats.org/officeDocument/2006/relationships/image" Target="../media/image39.png"/><Relationship Id="rId25" Type="http://schemas.microsoft.com/office/2007/relationships/hdphoto" Target="../media/hdphoto13.wdp"/><Relationship Id="rId2" Type="http://schemas.openxmlformats.org/officeDocument/2006/relationships/image" Target="../media/image30.gif"/><Relationship Id="rId16" Type="http://schemas.microsoft.com/office/2007/relationships/hdphoto" Target="../media/hdphoto10.wdp"/><Relationship Id="rId20" Type="http://schemas.openxmlformats.org/officeDocument/2006/relationships/image" Target="../media/image42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11" Type="http://schemas.openxmlformats.org/officeDocument/2006/relationships/image" Target="../media/image35.gif"/><Relationship Id="rId24" Type="http://schemas.openxmlformats.org/officeDocument/2006/relationships/image" Target="../media/image44.png"/><Relationship Id="rId32" Type="http://schemas.microsoft.com/office/2007/relationships/hdphoto" Target="../media/hdphoto16.wdp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23" Type="http://schemas.microsoft.com/office/2007/relationships/hdphoto" Target="../media/hdphoto12.wdp"/><Relationship Id="rId28" Type="http://schemas.openxmlformats.org/officeDocument/2006/relationships/image" Target="../media/image46.png"/><Relationship Id="rId10" Type="http://schemas.microsoft.com/office/2007/relationships/hdphoto" Target="../media/hdphoto8.wdp"/><Relationship Id="rId19" Type="http://schemas.openxmlformats.org/officeDocument/2006/relationships/image" Target="../media/image41.gif"/><Relationship Id="rId31" Type="http://schemas.openxmlformats.org/officeDocument/2006/relationships/image" Target="../media/image48.png"/><Relationship Id="rId4" Type="http://schemas.microsoft.com/office/2007/relationships/hdphoto" Target="../media/hdphoto5.wdp"/><Relationship Id="rId9" Type="http://schemas.openxmlformats.org/officeDocument/2006/relationships/image" Target="../media/image34.png"/><Relationship Id="rId14" Type="http://schemas.microsoft.com/office/2007/relationships/hdphoto" Target="../media/hdphoto9.wdp"/><Relationship Id="rId22" Type="http://schemas.openxmlformats.org/officeDocument/2006/relationships/image" Target="../media/image43.png"/><Relationship Id="rId27" Type="http://schemas.microsoft.com/office/2007/relationships/hdphoto" Target="../media/hdphoto14.wdp"/><Relationship Id="rId30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54" y="2419351"/>
            <a:ext cx="3454717" cy="2619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295087" y="235827"/>
            <a:ext cx="8001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1349" y="1"/>
            <a:ext cx="2152651" cy="942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45" y="5464250"/>
            <a:ext cx="2256220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04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515622" y="-647043"/>
            <a:ext cx="862837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vi-VN" sz="3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DC041-33A1-45F7-B5BB-6487A57406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515620" y="840289"/>
            <a:ext cx="7731585" cy="2339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49E25-367E-4FA5-BB81-EEEEB10F79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515621" y="3282199"/>
            <a:ext cx="7731585" cy="2339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86" y="5673179"/>
            <a:ext cx="2085773" cy="299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8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687247" y="1595132"/>
            <a:ext cx="176421" cy="12463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612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612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687247" y="2135933"/>
            <a:ext cx="176421" cy="12463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612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612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687247" y="2703775"/>
            <a:ext cx="176421" cy="12463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612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612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669136" y="3271616"/>
            <a:ext cx="176421" cy="12463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612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612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193276" y="257425"/>
            <a:ext cx="4230529" cy="627710"/>
          </a:xfrm>
          <a:prstGeom prst="rect">
            <a:avLst/>
          </a:prstGeom>
          <a:noFill/>
        </p:spPr>
        <p:txBody>
          <a:bodyPr wrap="square" lIns="52743" tIns="26371" rIns="52743" bIns="263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5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 cầu </a:t>
            </a:r>
            <a:r>
              <a:rPr kumimoji="0" lang="vi-VN" sz="3733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cần đạt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60" y="96077"/>
            <a:ext cx="851787" cy="617291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71" y="1125118"/>
            <a:ext cx="511316" cy="37115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353295"/>
            <a:ext cx="548053" cy="420027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64" y="235568"/>
            <a:ext cx="339011" cy="550623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7590555" y="4824526"/>
            <a:ext cx="477120" cy="564825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6757513" y="5381982"/>
            <a:ext cx="1102851" cy="559736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400268" y="4865549"/>
            <a:ext cx="616149" cy="7597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451650" y="829892"/>
            <a:ext cx="7676600" cy="1637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Thánh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Gióng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qua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minh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họa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539023" y="2630263"/>
            <a:ext cx="8370287" cy="95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12700" lvl="0" indent="-457189" algn="l" defTabSz="914400" rtl="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>
                <a:tab pos="178426" algn="l"/>
              </a:tabLst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dựa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vào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457189" marR="12700" lvl="0" indent="-457189" algn="l" defTabSz="914400" rtl="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>
                <a:tab pos="178426" algn="l"/>
              </a:tabLst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12700" lvl="0" indent="0" algn="l" defTabSz="914400" rtl="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78426" algn="l"/>
              </a:tabLst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12700" lvl="0" indent="0" algn="l" defTabSz="914400" rtl="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78426" algn="l"/>
              </a:tabLst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gợi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1349" y="994"/>
            <a:ext cx="2152651" cy="23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1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560740" y="3987476"/>
            <a:ext cx="8022519" cy="358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2700" lvl="0" indent="-203190" algn="l" defTabSz="914400" rtl="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78426" algn="l"/>
              </a:tabLst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9659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8 0.85926 L 0.86388 0.85957 C 0.86128 0.86297 0.8585 0.86729 0.85555 0.87007 C 0.85416 0.8713 0.8526 0.87161 0.85069 0.87192 C 0.84513 0.87408 0.8401 0.875 0.83454 0.87655 L 0.79288 0.87408 C 0.78888 0.87377 0.78524 0.87346 0.78159 0.87192 C 0.78038 0.87161 0.77968 0.86852 0.77847 0.8679 C 0.77482 0.86574 0.771 0.86513 0.76753 0.86358 C 0.75833 0.85988 0.76718 0.86266 0.75434 0.85926 C 0.74704 0.85494 0.75468 0.85926 0.74132 0.85309 C 0.73559 0.85031 0.72916 0.84661 0.72361 0.84445 C 0.72013 0.84352 0.71718 0.84321 0.71406 0.84229 C 0.71163 0.84198 0.70954 0.84105 0.70677 0.84044 C 0.70208 0.83766 0.69722 0.83395 0.69253 0.83179 C 0.68732 0.82932 0.68072 0.82716 0.67569 0.82346 C 0.67013 0.81914 0.66944 0.8179 0.6651 0.81266 C 0.66059 0.78118 0.66319 0.80216 0.6651 0.73025 C 0.6651 0.72593 0.66597 0.72192 0.66614 0.7176 C 0.66805 0.69568 0.66788 0.68395 0.66892 0.6605 C 0.67083 0.61019 0.66892 0.66111 0.671 0.62655 C 0.67152 0.61883 0.6717 0.61081 0.67239 0.60309 C 0.67274 0.58365 0.67361 0.56358 0.67361 0.54414 C 0.67361 0.54136 0.67517 0.48673 0.671 0.46358 C 0.67031 0.45988 0.66961 0.45618 0.66892 0.45309 C 0.66805 0.4497 0.66614 0.44723 0.6651 0.44445 C 0.66441 0.44044 0.66406 0.43581 0.66267 0.43179 C 0.66059 0.42562 0.65763 0.42068 0.65572 0.41482 C 0.65486 0.41266 0.65434 0.4105 0.65329 0.40865 C 0.65156 0.40556 0.65052 0.40247 0.64843 0.4 C 0.64704 0.39815 0.64531 0.39753 0.64375 0.39599 C 0.64218 0.39414 0.64097 0.39105 0.63888 0.38951 C 0.6368 0.38766 0.6342 0.38673 0.63194 0.38519 C 0.62968 0.38395 0.62795 0.3821 0.62569 0.38118 C 0.61944 0.37686 0.61944 0.37716 0.61406 0.3747 C 0.60208 0.3642 0.61718 0.37716 0.60347 0.36636 C 0.60156 0.36482 0.60052 0.36266 0.59843 0.36204 C 0.59513 0.3605 0.59149 0.36019 0.58767 0.35988 C 0.55121 0.35494 0.58107 0.3605 0.55677 0.35556 C 0.54913 0.35618 0.51718 0.35679 0.50347 0.35988 C 0.50208 0.36019 0.50069 0.36142 0.49982 0.36204 C 0.49739 0.36297 0.49496 0.36358 0.49288 0.3642 C 0.48246 0.36698 0.48472 0.36605 0.47361 0.36821 L 0.46388 0.37037 C 0.45173 0.36914 0.43941 0.36914 0.42725 0.36636 C 0.4243 0.36544 0.42152 0.36173 0.41892 0.35988 C 0.41649 0.35803 0.41406 0.3571 0.4118 0.35556 L 0.40468 0.3429 C 0.40329 0.34074 0.40225 0.33858 0.40086 0.33673 C 0.39774 0.33241 0.39461 0.32778 0.39114 0.32377 C 0.3901 0.32253 0.38888 0.32099 0.38767 0.31976 C 0.38628 0.3176 0.38454 0.31513 0.38281 0.31328 C 0.38177 0.31173 0.37968 0.31081 0.37829 0.30895 C 0.37708 0.30772 0.37569 0.30618 0.37482 0.30494 C 0.37343 0.30371 0.37239 0.3034 0.371 0.30247 C 0.36684 0.3 0.36336 0.29599 0.3592 0.29414 C 0.35607 0.2929 0.3526 0.29198 0.34982 0.29013 C 0.321 0.27161 0.34166 0.28118 0.32847 0.27531 C 0.32691 0.27284 0.32447 0.27161 0.32343 0.26883 C 0.32239 0.26729 0.32291 0.26451 0.32222 0.26266 C 0.32152 0.25988 0.31996 0.25803 0.31875 0.25618 L 0.31614 0.24321 C 0.31579 0.24136 0.31545 0.2392 0.31527 0.23704 L 0.31388 0.2284 C 0.31336 0.22161 0.31371 0.2142 0.31302 0.20741 C 0.31232 0.20402 0.31024 0.20216 0.30902 0.19877 C 0.30191 0.17655 0.31736 0.21482 0.30434 0.18395 C 0.30208 0.17192 0.30486 0.18272 0.29861 0.17161 C 0.29444 0.1642 0.29392 0.15834 0.28906 0.15247 C 0.28802 0.15124 0.28628 0.15124 0.28559 0.15031 C 0.28333 0.14846 0.28142 0.14568 0.27934 0.14414 C 0.27708 0.14229 0.27447 0.14136 0.27222 0.13951 C 0.27031 0.13858 0.2651 0.13457 0.26267 0.13334 C 0.26059 0.13241 0.2585 0.1321 0.25694 0.13118 C 0.24652 0.1321 0.23593 0.13179 0.22586 0.13334 C 0.22274 0.13395 0.21961 0.13704 0.21649 0.13766 L 0.20468 0.13951 C 0.20138 0.14044 0.19809 0.14136 0.19513 0.14198 C 0.19027 0.1426 0.18559 0.14321 0.18072 0.14414 C 0.17916 0.14476 0.1776 0.14507 0.17586 0.14599 C 0.17482 0.14661 0.17361 0.14784 0.17239 0.14815 C 0.17031 0.14908 0.16822 0.1497 0.16649 0.15031 C 0.15833 0.15741 0.15763 0.15895 0.14513 0.16297 C 0.13975 0.16451 0.13472 0.16451 0.12934 0.16513 C 0.10086 0.16945 0.13732 0.16605 0.08541 0.16914 C 0.08385 0.17007 0.08211 0.17099 0.08072 0.17161 C 0.05972 0.17562 0.07013 0.17007 0.06041 0.17562 C 0.05052 0.175 0.04045 0.17624 0.03072 0.17346 C 0.02934 0.17315 0.02934 0.16883 0.02847 0.16729 C 0.02725 0.16574 0.02586 0.16574 0.02482 0.16513 C 0.02239 0.1534 0.02482 0.16389 0.02135 0.15247 C 0.01892 0.14507 0.01892 0.14476 0.01753 0.13766 C 0.01718 0.11729 0.01684 0.09661 0.01649 0.07624 C 0.01614 0.06698 0.01597 0.05772 0.01527 0.04846 C 0.0151 0.04661 0.01475 0.04414 0.01406 0.04229 C 0.01336 0.04044 0.0125 0.03951 0.0118 0.03828 L 0.01527 0.03828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04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2" y="-94557"/>
            <a:ext cx="2357437" cy="1785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0" y="1085851"/>
            <a:ext cx="3486151" cy="1557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5915026" y="150669"/>
            <a:ext cx="3028951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342901"/>
            <a:ext cx="1969077" cy="1775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88" y="2079227"/>
            <a:ext cx="786512" cy="609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4" y="1657350"/>
            <a:ext cx="779940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9" y="1635271"/>
            <a:ext cx="779940" cy="936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1" y="1586603"/>
            <a:ext cx="779940" cy="7565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50" y="1735105"/>
            <a:ext cx="942975" cy="13690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55" y="1985050"/>
            <a:ext cx="852997" cy="6864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9" y="3343925"/>
            <a:ext cx="1314808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1" y="3369121"/>
            <a:ext cx="1314808" cy="914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5827361" y="3661224"/>
            <a:ext cx="1069583" cy="1028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8286750" y="3546626"/>
            <a:ext cx="971551" cy="10858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013" y="2643187"/>
            <a:ext cx="1828800" cy="1828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63" y="22013"/>
            <a:ext cx="1185863" cy="1166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34" y="2893869"/>
            <a:ext cx="1768117" cy="18145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258327" y="3306906"/>
            <a:ext cx="1048732" cy="11637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2872060" y="3343925"/>
            <a:ext cx="921539" cy="12344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28" y="1604832"/>
            <a:ext cx="1804869" cy="183183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964" y="4511530"/>
            <a:ext cx="9112827" cy="6926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1" rIns="68580" bIns="34291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 defTabSz="685783">
              <a:buClrTx/>
              <a:defRPr/>
            </a:pPr>
            <a:r>
              <a:rPr lang="en-US" sz="4051" b="1" kern="120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Hẹn</a:t>
            </a:r>
            <a:r>
              <a:rPr lang="en-US" sz="4051" b="1" kern="120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</a:t>
            </a:r>
            <a:r>
              <a:rPr lang="en-US" sz="4051" b="1" kern="120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51" b="1" kern="120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51" b="1" kern="120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47" y="-31317"/>
            <a:ext cx="1614995" cy="11790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82" y="892933"/>
            <a:ext cx="803121" cy="8818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93" y="1562594"/>
            <a:ext cx="1221183" cy="10418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81112" y="-1"/>
            <a:ext cx="2247057" cy="240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42102" y="5543971"/>
            <a:ext cx="2232791" cy="3135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-361067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00510-4224-4153-8276-1166464F9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9890" y="241668"/>
            <a:ext cx="4875282" cy="4660164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86" y="5673179"/>
            <a:ext cx="2085773" cy="299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867ED03-53B7-4142-8802-FFFD68C69C18}"/>
              </a:ext>
            </a:extLst>
          </p:cNvPr>
          <p:cNvGrpSpPr/>
          <p:nvPr/>
        </p:nvGrpSpPr>
        <p:grpSpPr>
          <a:xfrm>
            <a:off x="194673" y="1377350"/>
            <a:ext cx="8400955" cy="4156696"/>
            <a:chOff x="124984" y="1622466"/>
            <a:chExt cx="6300716" cy="311752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3C9991-985C-4937-AE1A-78BA230C039F}"/>
                </a:ext>
              </a:extLst>
            </p:cNvPr>
            <p:cNvGrpSpPr/>
            <p:nvPr/>
          </p:nvGrpSpPr>
          <p:grpSpPr>
            <a:xfrm>
              <a:off x="124984" y="1622466"/>
              <a:ext cx="5717119" cy="800700"/>
              <a:chOff x="717235" y="1485238"/>
              <a:chExt cx="5717119" cy="80070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933ABA-1877-4F11-820F-8A6C446E2CEA}"/>
                  </a:ext>
                </a:extLst>
              </p:cNvPr>
              <p:cNvSpPr txBox="1"/>
              <p:nvPr/>
            </p:nvSpPr>
            <p:spPr>
              <a:xfrm>
                <a:off x="2689285" y="1485238"/>
                <a:ext cx="3745069" cy="800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800" b="1" dirty="0">
                    <a:solidFill>
                      <a:srgbClr val="17479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 VÀ NGHE</a:t>
                </a:r>
                <a:endParaRPr lang="en-US" sz="4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0742A6D-7884-4501-86E1-952B5EC32BBA}"/>
                  </a:ext>
                </a:extLst>
              </p:cNvPr>
              <p:cNvSpPr txBox="1"/>
              <p:nvPr/>
            </p:nvSpPr>
            <p:spPr>
              <a:xfrm>
                <a:off x="717235" y="1577571"/>
                <a:ext cx="3041009" cy="638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en-US" sz="3733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AEAB7076-3122-42A9-A525-8F5CB5D80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822" y="3391782"/>
              <a:ext cx="1872878" cy="134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80F93-6158-47C5-8267-DE86B566110B}"/>
              </a:ext>
            </a:extLst>
          </p:cNvPr>
          <p:cNvGrpSpPr/>
          <p:nvPr/>
        </p:nvGrpSpPr>
        <p:grpSpPr>
          <a:xfrm>
            <a:off x="318347" y="557139"/>
            <a:ext cx="2158177" cy="1743255"/>
            <a:chOff x="369343" y="617893"/>
            <a:chExt cx="1618633" cy="130744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3BB49B-247B-47B8-A627-01EB299D7E4D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FEF190-D9A3-4FEC-ADB3-68168C38882B}"/>
                </a:ext>
              </a:extLst>
            </p:cNvPr>
            <p:cNvSpPr txBox="1"/>
            <p:nvPr/>
          </p:nvSpPr>
          <p:spPr>
            <a:xfrm>
              <a:off x="374329" y="1302092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dirty="0">
                <a:solidFill>
                  <a:srgbClr val="FC7D7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F4C1861-DBE9-40F2-8A13-0A1C69BE90EF}"/>
              </a:ext>
            </a:extLst>
          </p:cNvPr>
          <p:cNvSpPr txBox="1"/>
          <p:nvPr/>
        </p:nvSpPr>
        <p:spPr>
          <a:xfrm>
            <a:off x="2333264" y="177912"/>
            <a:ext cx="6603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CHÚNG MÌNH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36718" y="2787832"/>
            <a:ext cx="4201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86" y="5673179"/>
            <a:ext cx="2085773" cy="299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663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687247" y="1595132"/>
            <a:ext cx="176421" cy="12463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687247" y="2135933"/>
            <a:ext cx="176421" cy="12463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687247" y="2703775"/>
            <a:ext cx="176421" cy="12463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669136" y="3271616"/>
            <a:ext cx="176421" cy="12463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193276" y="257425"/>
            <a:ext cx="4230529" cy="627710"/>
          </a:xfrm>
          <a:prstGeom prst="rect">
            <a:avLst/>
          </a:prstGeom>
          <a:noFill/>
        </p:spPr>
        <p:txBody>
          <a:bodyPr wrap="square" lIns="52743" tIns="26371" rIns="52743" bIns="263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25578"/>
            <a:r>
              <a:rPr lang="vi-VN" sz="3733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</a:t>
            </a:r>
            <a:r>
              <a:rPr lang="vi-VN" sz="3733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 đạt</a:t>
            </a:r>
            <a:endParaRPr lang="en-US" sz="3733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60" y="96077"/>
            <a:ext cx="851787" cy="617291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71" y="1125118"/>
            <a:ext cx="511316" cy="37115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353295"/>
            <a:ext cx="548053" cy="420027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64" y="235568"/>
            <a:ext cx="339011" cy="550623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7590555" y="4824526"/>
            <a:ext cx="477120" cy="564825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6757513" y="5381982"/>
            <a:ext cx="1102851" cy="559736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400268" y="4865549"/>
            <a:ext cx="616149" cy="7597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451650" y="829892"/>
            <a:ext cx="7676600" cy="1637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 algn="just">
              <a:lnSpc>
                <a:spcPct val="107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Thánh</a:t>
            </a:r>
            <a:r>
              <a:rPr lang="en-US" sz="32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Gióng</a:t>
            </a:r>
            <a:r>
              <a:rPr lang="en-US" sz="32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539023" y="2630263"/>
            <a:ext cx="8370287" cy="95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12700" indent="-457189">
              <a:lnSpc>
                <a:spcPts val="1585"/>
              </a:lnSpc>
              <a:buFontTx/>
              <a:buChar char="-"/>
              <a:tabLst>
                <a:tab pos="178426" algn="l"/>
              </a:tabLst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189" marR="12700" indent="-457189">
              <a:lnSpc>
                <a:spcPts val="1585"/>
              </a:lnSpc>
              <a:buFontTx/>
              <a:buChar char="-"/>
              <a:tabLst>
                <a:tab pos="178426" algn="l"/>
              </a:tabLst>
            </a:pP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2700">
              <a:lnSpc>
                <a:spcPts val="1585"/>
              </a:lnSpc>
              <a:tabLst>
                <a:tab pos="178426" algn="l"/>
              </a:tabLs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2700">
              <a:lnSpc>
                <a:spcPts val="1585"/>
              </a:lnSpc>
              <a:tabLst>
                <a:tab pos="178426" algn="l"/>
              </a:tabLst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1349" y="994"/>
            <a:ext cx="2152651" cy="23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560740" y="3987476"/>
            <a:ext cx="8022519" cy="358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indent="-203190">
              <a:lnSpc>
                <a:spcPts val="1585"/>
              </a:lnSpc>
              <a:tabLst>
                <a:tab pos="178426" algn="l"/>
              </a:tabLst>
            </a:pP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6346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8 0.85926 L 0.86388 0.85957 C 0.86128 0.86297 0.8585 0.86729 0.85555 0.87007 C 0.85416 0.8713 0.8526 0.87161 0.85069 0.87192 C 0.84513 0.87408 0.8401 0.875 0.83454 0.87655 L 0.79288 0.87408 C 0.78888 0.87377 0.78524 0.87346 0.78159 0.87192 C 0.78038 0.87161 0.77968 0.86852 0.77847 0.8679 C 0.77482 0.86574 0.771 0.86513 0.76753 0.86358 C 0.75833 0.85988 0.76718 0.86266 0.75434 0.85926 C 0.74704 0.85494 0.75468 0.85926 0.74132 0.85309 C 0.73559 0.85031 0.72916 0.84661 0.72361 0.84445 C 0.72013 0.84352 0.71718 0.84321 0.71406 0.84229 C 0.71163 0.84198 0.70954 0.84105 0.70677 0.84044 C 0.70208 0.83766 0.69722 0.83395 0.69253 0.83179 C 0.68732 0.82932 0.68072 0.82716 0.67569 0.82346 C 0.67013 0.81914 0.66944 0.8179 0.6651 0.81266 C 0.66059 0.78118 0.66319 0.80216 0.6651 0.73025 C 0.6651 0.72593 0.66597 0.72192 0.66614 0.7176 C 0.66805 0.69568 0.66788 0.68395 0.66892 0.6605 C 0.67083 0.61019 0.66892 0.66111 0.671 0.62655 C 0.67152 0.61883 0.6717 0.61081 0.67239 0.60309 C 0.67274 0.58365 0.67361 0.56358 0.67361 0.54414 C 0.67361 0.54136 0.67517 0.48673 0.671 0.46358 C 0.67031 0.45988 0.66961 0.45618 0.66892 0.45309 C 0.66805 0.4497 0.66614 0.44723 0.6651 0.44445 C 0.66441 0.44044 0.66406 0.43581 0.66267 0.43179 C 0.66059 0.42562 0.65763 0.42068 0.65572 0.41482 C 0.65486 0.41266 0.65434 0.4105 0.65329 0.40865 C 0.65156 0.40556 0.65052 0.40247 0.64843 0.4 C 0.64704 0.39815 0.64531 0.39753 0.64375 0.39599 C 0.64218 0.39414 0.64097 0.39105 0.63888 0.38951 C 0.6368 0.38766 0.6342 0.38673 0.63194 0.38519 C 0.62968 0.38395 0.62795 0.3821 0.62569 0.38118 C 0.61944 0.37686 0.61944 0.37716 0.61406 0.3747 C 0.60208 0.3642 0.61718 0.37716 0.60347 0.36636 C 0.60156 0.36482 0.60052 0.36266 0.59843 0.36204 C 0.59513 0.3605 0.59149 0.36019 0.58767 0.35988 C 0.55121 0.35494 0.58107 0.3605 0.55677 0.35556 C 0.54913 0.35618 0.51718 0.35679 0.50347 0.35988 C 0.50208 0.36019 0.50069 0.36142 0.49982 0.36204 C 0.49739 0.36297 0.49496 0.36358 0.49288 0.3642 C 0.48246 0.36698 0.48472 0.36605 0.47361 0.36821 L 0.46388 0.37037 C 0.45173 0.36914 0.43941 0.36914 0.42725 0.36636 C 0.4243 0.36544 0.42152 0.36173 0.41892 0.35988 C 0.41649 0.35803 0.41406 0.3571 0.4118 0.35556 L 0.40468 0.3429 C 0.40329 0.34074 0.40225 0.33858 0.40086 0.33673 C 0.39774 0.33241 0.39461 0.32778 0.39114 0.32377 C 0.3901 0.32253 0.38888 0.32099 0.38767 0.31976 C 0.38628 0.3176 0.38454 0.31513 0.38281 0.31328 C 0.38177 0.31173 0.37968 0.31081 0.37829 0.30895 C 0.37708 0.30772 0.37569 0.30618 0.37482 0.30494 C 0.37343 0.30371 0.37239 0.3034 0.371 0.30247 C 0.36684 0.3 0.36336 0.29599 0.3592 0.29414 C 0.35607 0.2929 0.3526 0.29198 0.34982 0.29013 C 0.321 0.27161 0.34166 0.28118 0.32847 0.27531 C 0.32691 0.27284 0.32447 0.27161 0.32343 0.26883 C 0.32239 0.26729 0.32291 0.26451 0.32222 0.26266 C 0.32152 0.25988 0.31996 0.25803 0.31875 0.25618 L 0.31614 0.24321 C 0.31579 0.24136 0.31545 0.2392 0.31527 0.23704 L 0.31388 0.2284 C 0.31336 0.22161 0.31371 0.2142 0.31302 0.20741 C 0.31232 0.20402 0.31024 0.20216 0.30902 0.19877 C 0.30191 0.17655 0.31736 0.21482 0.30434 0.18395 C 0.30208 0.17192 0.30486 0.18272 0.29861 0.17161 C 0.29444 0.1642 0.29392 0.15834 0.28906 0.15247 C 0.28802 0.15124 0.28628 0.15124 0.28559 0.15031 C 0.28333 0.14846 0.28142 0.14568 0.27934 0.14414 C 0.27708 0.14229 0.27447 0.14136 0.27222 0.13951 C 0.27031 0.13858 0.2651 0.13457 0.26267 0.13334 C 0.26059 0.13241 0.2585 0.1321 0.25694 0.13118 C 0.24652 0.1321 0.23593 0.13179 0.22586 0.13334 C 0.22274 0.13395 0.21961 0.13704 0.21649 0.13766 L 0.20468 0.13951 C 0.20138 0.14044 0.19809 0.14136 0.19513 0.14198 C 0.19027 0.1426 0.18559 0.14321 0.18072 0.14414 C 0.17916 0.14476 0.1776 0.14507 0.17586 0.14599 C 0.17482 0.14661 0.17361 0.14784 0.17239 0.14815 C 0.17031 0.14908 0.16822 0.1497 0.16649 0.15031 C 0.15833 0.15741 0.15763 0.15895 0.14513 0.16297 C 0.13975 0.16451 0.13472 0.16451 0.12934 0.16513 C 0.10086 0.16945 0.13732 0.16605 0.08541 0.16914 C 0.08385 0.17007 0.08211 0.17099 0.08072 0.17161 C 0.05972 0.17562 0.07013 0.17007 0.06041 0.17562 C 0.05052 0.175 0.04045 0.17624 0.03072 0.17346 C 0.02934 0.17315 0.02934 0.16883 0.02847 0.16729 C 0.02725 0.16574 0.02586 0.16574 0.02482 0.16513 C 0.02239 0.1534 0.02482 0.16389 0.02135 0.15247 C 0.01892 0.14507 0.01892 0.14476 0.01753 0.13766 C 0.01718 0.11729 0.01684 0.09661 0.01649 0.07624 C 0.01614 0.06698 0.01597 0.05772 0.01527 0.04846 C 0.0151 0.04661 0.01475 0.04414 0.01406 0.04229 C 0.01336 0.04044 0.0125 0.03951 0.0118 0.03828 L 0.01527 0.03828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04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Thần thoại sử Việt] - Truyền thuyết Thánh Gióng">
            <a:hlinkClick r:id="" action="ppaction://media"/>
            <a:extLst>
              <a:ext uri="{FF2B5EF4-FFF2-40B4-BE49-F238E27FC236}">
                <a16:creationId xmlns:a16="http://schemas.microsoft.com/office/drawing/2014/main" id="{8F7D86E9-C9DE-4588-810B-A64B989B90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396" y="1312528"/>
            <a:ext cx="6789976" cy="3819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396" y="249901"/>
            <a:ext cx="63519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1.Nghe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67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82" y="5673179"/>
            <a:ext cx="2354329" cy="32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6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03EE091-0DD8-4F11-8634-5B9E92BB1250}"/>
              </a:ext>
            </a:extLst>
          </p:cNvPr>
          <p:cNvSpPr txBox="1"/>
          <p:nvPr/>
        </p:nvSpPr>
        <p:spPr>
          <a:xfrm>
            <a:off x="2310985" y="343714"/>
            <a:ext cx="6603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</a:t>
            </a:r>
            <a:endParaRPr lang="en-US" sz="4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437D6-DC82-4E9A-92F3-2487CE246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504" t="8824" r="27740" b="7101"/>
          <a:stretch/>
        </p:blipFill>
        <p:spPr>
          <a:xfrm>
            <a:off x="418523" y="5608"/>
            <a:ext cx="1758776" cy="1738991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64607D-B1F8-4F17-A459-05529E3664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2048380" y="1339936"/>
            <a:ext cx="6747576" cy="2041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DE93BE-6CFB-4D3D-85FE-82BE476EBA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898254" y="3443061"/>
            <a:ext cx="7079229" cy="21418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3AA807-2DCC-48E4-AC94-AB911CA05AD3}"/>
              </a:ext>
            </a:extLst>
          </p:cNvPr>
          <p:cNvSpPr txBox="1"/>
          <p:nvPr/>
        </p:nvSpPr>
        <p:spPr>
          <a:xfrm>
            <a:off x="2221861" y="847463"/>
            <a:ext cx="7754003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86" y="5673179"/>
            <a:ext cx="2085773" cy="299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17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3F6C4-8E13-415B-980C-B0E4DFC900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4270" y="290684"/>
            <a:ext cx="5670535" cy="4426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BBC48-FA88-4D59-BEB1-F1B8B9BB53B2}"/>
              </a:ext>
            </a:extLst>
          </p:cNvPr>
          <p:cNvSpPr txBox="1"/>
          <p:nvPr/>
        </p:nvSpPr>
        <p:spPr>
          <a:xfrm>
            <a:off x="624114" y="2222935"/>
            <a:ext cx="3947885" cy="6669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Gióng không biết nói, biết cười, không biết tự xúc ăn.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681D3-343A-499E-94EA-84C371BADFBA}"/>
              </a:ext>
            </a:extLst>
          </p:cNvPr>
          <p:cNvSpPr txBox="1"/>
          <p:nvPr/>
        </p:nvSpPr>
        <p:spPr>
          <a:xfrm>
            <a:off x="4478358" y="2106426"/>
            <a:ext cx="4296463" cy="95430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“Về bảo với vua rèn cho ta một con ngựa sắt, một thanh gươm sắt, một áo giáp sắt và một nón sắt, ta sẽ đánh đuổi giặc dữ cho!”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96051-3033-449F-8049-0CF24668BEC7}"/>
              </a:ext>
            </a:extLst>
          </p:cNvPr>
          <p:cNvSpPr txBox="1"/>
          <p:nvPr/>
        </p:nvSpPr>
        <p:spPr>
          <a:xfrm>
            <a:off x="893329" y="4185839"/>
            <a:ext cx="3585029" cy="6669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lớn nhanh như thổi, người cao to sừng sững.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C2576D-D029-4DB1-8EA2-06DF8C4AE5BF}"/>
              </a:ext>
            </a:extLst>
          </p:cNvPr>
          <p:cNvSpPr txBox="1"/>
          <p:nvPr/>
        </p:nvSpPr>
        <p:spPr>
          <a:xfrm>
            <a:off x="4375378" y="4262493"/>
            <a:ext cx="3845585" cy="6669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đánh đuổi giặc Ân, Gióng cưỡi ngựa bay về trời.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86" y="5673179"/>
            <a:ext cx="2085773" cy="299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1" y="514351"/>
            <a:ext cx="3492500" cy="2897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350"/>
            <a:ext cx="5454651" cy="4637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13226"/>
            <a:ext cx="9144000" cy="930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447800" y="2571750"/>
            <a:ext cx="266700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endParaRPr sz="1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533400" y="2571750"/>
            <a:ext cx="4495800" cy="116987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685783">
              <a:spcBef>
                <a:spcPct val="50000"/>
              </a:spcBef>
              <a:buClrTx/>
              <a:defRPr/>
            </a:pPr>
            <a:r>
              <a:rPr sz="2801" kern="1200" dirty="0">
                <a:solidFill>
                  <a:srgbClr val="FF0000"/>
                </a:solidFill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algn="ctr" defTabSz="685783">
              <a:spcBef>
                <a:spcPct val="50000"/>
              </a:spcBef>
              <a:buClrTx/>
              <a:defRPr/>
            </a:pPr>
            <a:r>
              <a:rPr sz="2801" kern="1200" dirty="0">
                <a:solidFill>
                  <a:srgbClr val="FF0000"/>
                </a:solidFill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sz="2801" kern="1200" dirty="0">
                <a:solidFill>
                  <a:prstClr val="black"/>
                </a:solidFill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5562600" y="2114551"/>
            <a:ext cx="19050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sz="2400" kern="1200" dirty="0">
                <a:solidFill>
                  <a:srgbClr val="FF0000"/>
                </a:solidFill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2" name="Rectangle 1"/>
          <p:cNvSpPr/>
          <p:nvPr/>
        </p:nvSpPr>
        <p:spPr>
          <a:xfrm>
            <a:off x="7800975" y="66676"/>
            <a:ext cx="1247775" cy="180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1"/>
          </a:p>
        </p:txBody>
      </p:sp>
    </p:spTree>
    <p:extLst>
      <p:ext uri="{BB962C8B-B14F-4D97-AF65-F5344CB8AC3E}">
        <p14:creationId xmlns:p14="http://schemas.microsoft.com/office/powerpoint/2010/main" val="238300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765431" y="312930"/>
            <a:ext cx="775400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2000" dirty="0">
                <a:latin typeface="UTM Avo" panose="02040603050506020204" pitchFamily="18" charset="0"/>
              </a:rPr>
              <a:t>Kể lại từng đoạn của câu chuyện theo tranh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endParaRPr lang="vi-VN" sz="2000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DC041-33A1-45F7-B5BB-6487A57406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1420586" y="882889"/>
            <a:ext cx="6500814" cy="1966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49E25-367E-4FA5-BB81-EEEEB10F79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1305279" y="2926565"/>
            <a:ext cx="6674305" cy="2019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86" y="5673179"/>
            <a:ext cx="2085773" cy="299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8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</TotalTime>
  <Words>276</Words>
  <Application>Microsoft Office PowerPoint</Application>
  <PresentationFormat>On-screen Show (16:9)</PresentationFormat>
  <Paragraphs>35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Times New Roman</vt:lpstr>
      <vt:lpstr>Microsoft YaHei</vt:lpstr>
      <vt:lpstr>Calibri</vt:lpstr>
      <vt:lpstr>Arial</vt:lpstr>
      <vt:lpstr>UTM Avo</vt:lpstr>
      <vt:lpstr>Kalam</vt:lpstr>
      <vt:lpstr>.VnAvant</vt:lpstr>
      <vt:lpstr>Montserrat</vt:lpstr>
      <vt:lpstr>Calibri Light</vt:lpstr>
      <vt:lpstr>Doodle Sketchbook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Nguyễn Thu Hường</cp:lastModifiedBy>
  <cp:revision>220</cp:revision>
  <dcterms:modified xsi:type="dcterms:W3CDTF">2023-04-22T02:56:02Z</dcterms:modified>
</cp:coreProperties>
</file>