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Pangolin" panose="020B0604020202020204" charset="0"/>
      <p:regular r:id="rId11"/>
    </p:embeddedFont>
    <p:embeddedFont>
      <p:font typeface="Baloo 2" panose="020B0604020202020204" charset="0"/>
      <p:regular r:id="rId12"/>
      <p:bold r:id="rId13"/>
    </p:embeddedFont>
    <p:embeddedFont>
      <p:font typeface="Cookie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hoZ75sJK6me3Iz6pq98vrDWGeb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3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24381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8456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501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1335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7014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1875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5009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994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bg>
      <p:bgPr>
        <a:solidFill>
          <a:srgbClr val="E5E1E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9AA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9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2" name="Google Shape;12;p9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9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9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16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15;p9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16" name="Google Shape;16;p9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9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9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9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9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9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9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C9AA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9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25" name="Google Shape;25;p9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AC98C9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AC98C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9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9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8" name="Google Shape;28;p9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9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9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9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9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9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4" name="Google Shape;34;p9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9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9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9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9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9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" name="Google Shape;40;p9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41" name="Google Shape;41;p9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ECF26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9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9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BA8CBA"/>
                  </a:solidFill>
                  <a:latin typeface="Cookie"/>
                  <a:ea typeface="Cookie"/>
                  <a:cs typeface="Cookie"/>
                  <a:sym typeface="Cookie"/>
                </a:rPr>
                <a:t>CHỦ ĐỀ 9</a:t>
              </a:r>
              <a:endParaRPr sz="2800" b="0" i="0" u="none" strike="noStrike" cap="none">
                <a:solidFill>
                  <a:srgbClr val="BA8CBA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44" name="Google Shape;44;p9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C2BD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" name="Google Shape;45;p9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46" name="Google Shape;46;p9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9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ED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9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9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9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9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9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9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9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9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p9"/>
          <p:cNvSpPr txBox="1"/>
          <p:nvPr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C000"/>
                </a:solidFill>
                <a:latin typeface="Cookie"/>
                <a:ea typeface="Cookie"/>
                <a:cs typeface="Cookie"/>
                <a:sym typeface="Cookie"/>
              </a:rPr>
              <a:t>MÔI TRƯỜNG QUANH EM</a:t>
            </a:r>
            <a:endParaRPr sz="4400" b="0" i="0" u="none" strike="noStrike" cap="none">
              <a:solidFill>
                <a:srgbClr val="FFC00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9">
    <p:bg>
      <p:bgPr>
        <a:solidFill>
          <a:srgbClr val="E8F0C7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" name="Google Shape;170;p18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71" name="Google Shape;171;p18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18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" name="Google Shape;174;p18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175" name="Google Shape;175;p18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FEA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18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8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8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84" name="Google Shape;184;p18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43803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4380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" name="Google Shape;186;p18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187" name="Google Shape;187;p1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" name="Google Shape;192;p18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193" name="Google Shape;193;p18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8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18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" name="Google Shape;199;p18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200" name="Google Shape;200;p18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ECF26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8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92D050"/>
                  </a:solidFill>
                  <a:latin typeface="Cookie"/>
                  <a:ea typeface="Cookie"/>
                  <a:cs typeface="Cookie"/>
                  <a:sym typeface="Cookie"/>
                </a:rPr>
                <a:t>CHỦ ĐỀ 5</a:t>
              </a:r>
              <a:endParaRPr sz="2800" b="0" i="0" u="none" strike="noStrike" cap="none">
                <a:solidFill>
                  <a:srgbClr val="92D050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03" name="Google Shape;203;p18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Google Shape;204;p18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05" name="Google Shape;205;p18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" name="Google Shape;215;p18"/>
          <p:cNvSpPr txBox="1"/>
          <p:nvPr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GIA ĐÌNH THÂN THƯƠNG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0">
    <p:bg>
      <p:bgPr>
        <a:solidFill>
          <a:srgbClr val="E8F0C7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BDD64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1">
    <p:bg>
      <p:bgPr>
        <a:solidFill>
          <a:srgbClr val="C3EEF9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0" name="Google Shape;220;p20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221" name="Google Shape;221;p20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" name="Google Shape;223;p20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B8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4" name="Google Shape;224;p20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225" name="Google Shape;225;p20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0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20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0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C3EEF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0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3" name="Google Shape;233;p20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234" name="Google Shape;234;p20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43CAEB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43CA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0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" name="Google Shape;236;p20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37" name="Google Shape;237;p20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p20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43" name="Google Shape;243;p20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20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9" name="Google Shape;249;p20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250" name="Google Shape;250;p20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ECF26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D8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0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187B92"/>
                  </a:solidFill>
                  <a:latin typeface="Cookie"/>
                  <a:ea typeface="Cookie"/>
                  <a:cs typeface="Cookie"/>
                  <a:sym typeface="Cookie"/>
                </a:rPr>
                <a:t>CHỦ ĐỀ 6</a:t>
              </a:r>
              <a:endParaRPr sz="2800" b="0" i="0" u="none" strike="noStrike" cap="none">
                <a:solidFill>
                  <a:srgbClr val="187B92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53" name="Google Shape;253;p20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4" name="Google Shape;254;p20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55" name="Google Shape;255;p20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ED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" name="Google Shape;265;p20"/>
          <p:cNvSpPr txBox="1"/>
          <p:nvPr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TỰ CHĂM SÓC VÀ BẢO VỆ BẢN THÂN</a:t>
            </a:r>
            <a:endParaRPr sz="40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2">
    <p:bg>
      <p:bgPr>
        <a:solidFill>
          <a:srgbClr val="C3EEF9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24B8DA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3">
    <p:bg>
      <p:bgPr>
        <a:solidFill>
          <a:srgbClr val="FAD5E6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0" name="Google Shape;270;p22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271" name="Google Shape;271;p2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3" name="Google Shape;273;p22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16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" name="Google Shape;274;p22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275" name="Google Shape;275;p22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2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2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2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2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C9AA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3" name="Google Shape;283;p2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284" name="Google Shape;284;p22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BA8CBA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BA8C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2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6" name="Google Shape;286;p22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87" name="Google Shape;287;p22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2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2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2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2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22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93" name="Google Shape;293;p22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2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2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2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2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8" name="Google Shape;298;p22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9" name="Google Shape;299;p22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00" name="Google Shape;300;p22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ECF26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2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BA8CBA"/>
                  </a:solidFill>
                  <a:latin typeface="Cookie"/>
                  <a:ea typeface="Cookie"/>
                  <a:cs typeface="Cookie"/>
                  <a:sym typeface="Cookie"/>
                </a:rPr>
                <a:t>CHỦ ĐỀ 8</a:t>
              </a:r>
              <a:endParaRPr sz="2800" b="0" i="0" u="none" strike="noStrike" cap="none">
                <a:solidFill>
                  <a:srgbClr val="BA8CBA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303" name="Google Shape;303;p22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C2BD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" name="Google Shape;304;p22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05" name="Google Shape;305;p22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2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ED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2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2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2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2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2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2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2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2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" name="Google Shape;315;p22"/>
          <p:cNvSpPr txBox="1"/>
          <p:nvPr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FFC000"/>
                </a:solidFill>
                <a:latin typeface="Cookie"/>
                <a:ea typeface="Cookie"/>
                <a:cs typeface="Cookie"/>
                <a:sym typeface="Cookie"/>
              </a:rPr>
              <a:t>CHIA SẺ CỘNG ĐỒNG</a:t>
            </a:r>
            <a:endParaRPr sz="4800" b="0" i="0" u="none" strike="noStrike" cap="none">
              <a:solidFill>
                <a:srgbClr val="FFC00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4">
    <p:bg>
      <p:bgPr>
        <a:solidFill>
          <a:srgbClr val="FAD5E6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3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A165A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5">
    <p:bg>
      <p:bgPr>
        <a:solidFill>
          <a:schemeClr val="lt1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25"/>
          <p:cNvGrpSpPr/>
          <p:nvPr/>
        </p:nvGrpSpPr>
        <p:grpSpPr>
          <a:xfrm rot="10800000">
            <a:off x="-5" y="-6500"/>
            <a:ext cx="4915194" cy="5156400"/>
            <a:chOff x="4003316" y="-6500"/>
            <a:chExt cx="4826388" cy="5156400"/>
          </a:xfrm>
        </p:grpSpPr>
        <p:sp>
          <p:nvSpPr>
            <p:cNvPr id="321" name="Google Shape;321;p25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5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3" name="Google Shape;323;p25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24" name="Google Shape;324;p25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5" name="Google Shape;325;p2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26" name="Google Shape;326;p25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7321972" y="4869656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712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E5E1EE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AC98C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2">
    <p:bg>
      <p:bgPr>
        <a:solidFill>
          <a:srgbClr val="E5E1EE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1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1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EF3E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3">
    <p:bg>
      <p:bgPr>
        <a:solidFill>
          <a:schemeClr val="accen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BA914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4">
    <p:bg>
      <p:bgPr>
        <a:solidFill>
          <a:srgbClr val="F9E27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091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" name="Google Shape;68;p13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69" name="Google Shape;69;p13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" name="Google Shape;74;p13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3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" name="Google Shape;77;p13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78" name="Google Shape;78;p13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F37022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F370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Google Shape;84;p13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85" name="Google Shape;85;p13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91" name="Google Shape;91;p13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" name="Google Shape;96;p13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" name="Google Shape;97;p13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98" name="Google Shape;98;p13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C4ECF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F37022"/>
                  </a:solidFill>
                  <a:latin typeface="Cookie"/>
                  <a:ea typeface="Cookie"/>
                  <a:cs typeface="Cookie"/>
                  <a:sym typeface="Cookie"/>
                </a:rPr>
                <a:t>CHỦ ĐỀ 2</a:t>
              </a:r>
              <a:endParaRPr sz="2800" b="0" i="0" u="none" strike="noStrike" cap="none">
                <a:solidFill>
                  <a:srgbClr val="F37022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101" name="Google Shape;101;p13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13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103" name="Google Shape;103;p13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13"/>
          <p:cNvSpPr txBox="1"/>
          <p:nvPr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RÈN NẾP SỐNG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5">
    <p:bg>
      <p:bgPr>
        <a:solidFill>
          <a:srgbClr val="F9E27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BA914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6">
    <p:bg>
      <p:bgPr>
        <a:solidFill>
          <a:srgbClr val="FEF8B0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BA914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7">
    <p:bg>
      <p:bgPr>
        <a:solidFill>
          <a:srgbClr val="DDE9AB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" name="Google Shape;120;p16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21" name="Google Shape;121;p16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" name="Google Shape;123;p16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16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125" name="Google Shape;125;p16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16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6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6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43803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4380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" name="Google Shape;136;p16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137" name="Google Shape;137;p16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p16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143" name="Google Shape;143;p16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148;p16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" name="Google Shape;149;p16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150" name="Google Shape;150;p16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ECF26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6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438030"/>
                  </a:solidFill>
                  <a:latin typeface="Cookie"/>
                  <a:ea typeface="Cookie"/>
                  <a:cs typeface="Cookie"/>
                  <a:sym typeface="Cookie"/>
                </a:rPr>
                <a:t>CHỦ ĐỀ 4</a:t>
              </a:r>
              <a:endParaRPr sz="2800" b="0" i="0" u="none" strike="noStrike" cap="none">
                <a:solidFill>
                  <a:srgbClr val="438030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153" name="Google Shape;153;p16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Google Shape;154;p16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155" name="Google Shape;155;p16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139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16"/>
          <p:cNvSpPr txBox="1"/>
          <p:nvPr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TỰ PHỤC VỤ BẢN THÂN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8">
    <p:bg>
      <p:bgPr>
        <a:solidFill>
          <a:srgbClr val="DDE9AB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62BB47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"/>
          <p:cNvSpPr txBox="1">
            <a:spLocks noGrp="1"/>
          </p:cNvSpPr>
          <p:nvPr>
            <p:ph type="ctrTitle"/>
          </p:nvPr>
        </p:nvSpPr>
        <p:spPr>
          <a:xfrm>
            <a:off x="307323" y="2621748"/>
            <a:ext cx="4503668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 err="1">
                <a:latin typeface="UTM Androgyne" panose="02040603050506020204" pitchFamily="18" charset="0"/>
              </a:rPr>
              <a:t>Bài</a:t>
            </a:r>
            <a:r>
              <a:rPr lang="en-US" dirty="0">
                <a:latin typeface="UTM Androgyne" panose="02040603050506020204" pitchFamily="18" charset="0"/>
              </a:rPr>
              <a:t> 29: </a:t>
            </a:r>
            <a:r>
              <a:rPr lang="en-US" dirty="0" err="1">
                <a:latin typeface="UTM Androgyne" panose="02040603050506020204" pitchFamily="18" charset="0"/>
              </a:rPr>
              <a:t>Bảo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vệ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cảnh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quan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quê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em</a:t>
            </a:r>
            <a:endParaRPr dirty="0">
              <a:latin typeface="UTM Androgyne" panose="02040603050506020204" pitchFamily="18" charset="0"/>
            </a:endParaRPr>
          </a:p>
        </p:txBody>
      </p:sp>
      <p:sp>
        <p:nvSpPr>
          <p:cNvPr id="332" name="Google Shape;332;p1"/>
          <p:cNvSpPr txBox="1">
            <a:spLocks noGrp="1"/>
          </p:cNvSpPr>
          <p:nvPr>
            <p:ph type="subTitle" idx="1"/>
          </p:nvPr>
        </p:nvSpPr>
        <p:spPr>
          <a:xfrm>
            <a:off x="307323" y="4048248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</a:pPr>
            <a:r>
              <a:rPr lang="en-US" dirty="0" err="1">
                <a:latin typeface="UTM Androgyne" panose="02040603050506020204" pitchFamily="18" charset="0"/>
              </a:rPr>
              <a:t>Lớp</a:t>
            </a:r>
            <a:r>
              <a:rPr lang="en-US" dirty="0">
                <a:latin typeface="UTM Androgyne" panose="02040603050506020204" pitchFamily="18" charset="0"/>
              </a:rPr>
              <a:t>:…</a:t>
            </a:r>
            <a:endParaRPr dirty="0">
              <a:latin typeface="UTM Androgyne" panose="0204060305050602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&amp;quot;Hoạt hình siêu dễ thương&amp;quot; chất lượng cao cho Powerpoint">
            <a:extLst>
              <a:ext uri="{FF2B5EF4-FFF2-40B4-BE49-F238E27FC236}">
                <a16:creationId xmlns:a16="http://schemas.microsoft.com/office/drawing/2014/main" id="{E1CD0612-BAC1-2C44-90EE-DD636D912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819DDD-DCD5-FE48-A740-09CC6C5DFEC5}"/>
              </a:ext>
            </a:extLst>
          </p:cNvPr>
          <p:cNvSpPr txBox="1"/>
          <p:nvPr/>
        </p:nvSpPr>
        <p:spPr>
          <a:xfrm>
            <a:off x="842303" y="559191"/>
            <a:ext cx="772492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algn="ctr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sóc,bảo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63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99" y="240011"/>
            <a:ext cx="819264" cy="90500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"/>
          <p:cNvSpPr txBox="1"/>
          <p:nvPr/>
        </p:nvSpPr>
        <p:spPr>
          <a:xfrm>
            <a:off x="609699" y="511763"/>
            <a:ext cx="807710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7C0A"/>
                </a:solidFill>
                <a:latin typeface="Arial"/>
                <a:ea typeface="Arial"/>
                <a:cs typeface="Arial"/>
                <a:sym typeface="Arial"/>
              </a:rPr>
              <a:t>         Hoạt động giáo dục theo chủ đề</a:t>
            </a:r>
            <a:endParaRPr sz="2400" b="1" i="0" u="none" strike="noStrike" cap="none">
              <a:solidFill>
                <a:srgbClr val="FF7C0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Hát bài </a:t>
            </a:r>
            <a:r>
              <a:rPr lang="en-US" sz="2400" b="0" i="1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Ra vườn hoa </a:t>
            </a: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của nhạc sĩ Văn Tấn</a:t>
            </a:r>
            <a:endParaRPr sz="24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Thế nào là của chung?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     Tại sao lại nói hoa là “của chung”?</a:t>
            </a:r>
            <a:endParaRPr sz="24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163" y="240011"/>
            <a:ext cx="8010600" cy="4502400"/>
          </a:xfrm>
          <a:prstGeom prst="roundRect">
            <a:avLst>
              <a:gd name="adj" fmla="val 5439"/>
            </a:avLst>
          </a:prstGeom>
          <a:noFill/>
          <a:ln>
            <a:noFill/>
          </a:ln>
        </p:spPr>
      </p:pic>
      <p:sp>
        <p:nvSpPr>
          <p:cNvPr id="340" name="Google Shape;340;p2"/>
          <p:cNvSpPr/>
          <p:nvPr/>
        </p:nvSpPr>
        <p:spPr>
          <a:xfrm>
            <a:off x="1205345" y="2907173"/>
            <a:ext cx="6826828" cy="120762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A91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địa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đều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cảnh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chung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chung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tất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mọi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ai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cũng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quyền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sử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dụng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trách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nhiệm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bảo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vệ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giữ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gìn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sz="2400" b="0" i="0" u="none" strike="noStrike" cap="none" dirty="0">
              <a:solidFill>
                <a:srgbClr val="4401B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"/>
          <p:cNvSpPr txBox="1"/>
          <p:nvPr/>
        </p:nvSpPr>
        <p:spPr>
          <a:xfrm>
            <a:off x="609699" y="283163"/>
            <a:ext cx="807710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Chia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sẻ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cảnh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cần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chăm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sóc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bảo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vệ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quê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endParaRPr sz="2400" b="0" i="0" u="none" strike="noStrike" cap="none" dirty="0">
              <a:solidFill>
                <a:srgbClr val="13171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13171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6" name="Google Shape;346;p3"/>
          <p:cNvSpPr/>
          <p:nvPr/>
        </p:nvSpPr>
        <p:spPr>
          <a:xfrm>
            <a:off x="3699886" y="4540250"/>
            <a:ext cx="5063114" cy="25443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"/>
          <p:cNvSpPr/>
          <p:nvPr/>
        </p:nvSpPr>
        <p:spPr>
          <a:xfrm>
            <a:off x="1132612" y="1454727"/>
            <a:ext cx="1433945" cy="514282"/>
          </a:xfrm>
          <a:prstGeom prst="roundRect">
            <a:avLst>
              <a:gd name="adj" fmla="val 16667"/>
            </a:avLst>
          </a:prstGeom>
          <a:solidFill>
            <a:srgbClr val="D3F2FF"/>
          </a:solidFill>
          <a:ln w="25400" cap="flat" cmpd="sng">
            <a:solidFill>
              <a:srgbClr val="0089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công</a:t>
            </a:r>
            <a:r>
              <a:rPr lang="en-US" sz="18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viên</a:t>
            </a:r>
            <a:endParaRPr sz="1800" b="0" i="0" u="none" strike="noStrike" cap="none" dirty="0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"/>
          <p:cNvSpPr/>
          <p:nvPr/>
        </p:nvSpPr>
        <p:spPr>
          <a:xfrm>
            <a:off x="2847112" y="1454727"/>
            <a:ext cx="1433945" cy="514282"/>
          </a:xfrm>
          <a:prstGeom prst="roundRect">
            <a:avLst>
              <a:gd name="adj" fmla="val 16667"/>
            </a:avLst>
          </a:prstGeom>
          <a:solidFill>
            <a:srgbClr val="BDD646"/>
          </a:solidFill>
          <a:ln w="25400" cap="flat" cmpd="sng">
            <a:solidFill>
              <a:srgbClr val="1A8C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vườn</a:t>
            </a:r>
            <a:r>
              <a:rPr lang="en-US" sz="18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hoa</a:t>
            </a:r>
            <a:endParaRPr sz="1800" b="0" i="0" u="none" strike="noStrike" cap="none" dirty="0">
              <a:solidFill>
                <a:srgbClr val="13171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9" name="Google Shape;349;p3"/>
          <p:cNvSpPr/>
          <p:nvPr/>
        </p:nvSpPr>
        <p:spPr>
          <a:xfrm>
            <a:off x="4494071" y="1454727"/>
            <a:ext cx="1433945" cy="514282"/>
          </a:xfrm>
          <a:prstGeom prst="roundRect">
            <a:avLst>
              <a:gd name="adj" fmla="val 16667"/>
            </a:avLst>
          </a:prstGeom>
          <a:solidFill>
            <a:srgbClr val="FFE0B3"/>
          </a:solidFill>
          <a:ln w="25400" cap="flat" cmpd="sng">
            <a:solidFill>
              <a:srgbClr val="F091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bảo</a:t>
            </a:r>
            <a:r>
              <a:rPr lang="en-US" sz="18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tàng</a:t>
            </a:r>
            <a:endParaRPr sz="1800" b="0" i="0" u="none" strike="noStrike" cap="none" dirty="0">
              <a:solidFill>
                <a:srgbClr val="13171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50" name="Google Shape;350;p3"/>
          <p:cNvSpPr/>
          <p:nvPr/>
        </p:nvSpPr>
        <p:spPr>
          <a:xfrm>
            <a:off x="6141030" y="1454727"/>
            <a:ext cx="1839191" cy="514282"/>
          </a:xfrm>
          <a:prstGeom prst="roundRect">
            <a:avLst>
              <a:gd name="adj" fmla="val 16667"/>
            </a:avLst>
          </a:prstGeom>
          <a:solidFill>
            <a:srgbClr val="FFDFDD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di </a:t>
            </a:r>
            <a:r>
              <a:rPr lang="en-US" sz="18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tích</a:t>
            </a:r>
            <a:r>
              <a:rPr lang="en-US" sz="18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8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lịch</a:t>
            </a:r>
            <a:r>
              <a:rPr lang="en-US" sz="18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sử</a:t>
            </a:r>
            <a:endParaRPr sz="1800" b="0" i="0" u="none" strike="noStrike" cap="none" dirty="0">
              <a:solidFill>
                <a:srgbClr val="13171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51" name="Google Shape;351;p3"/>
          <p:cNvSpPr/>
          <p:nvPr/>
        </p:nvSpPr>
        <p:spPr>
          <a:xfrm>
            <a:off x="2743204" y="2130136"/>
            <a:ext cx="1600200" cy="514282"/>
          </a:xfrm>
          <a:prstGeom prst="roundRect">
            <a:avLst>
              <a:gd name="adj" fmla="val 16667"/>
            </a:avLst>
          </a:prstGeom>
          <a:solidFill>
            <a:srgbClr val="ECE2FF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18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văn</a:t>
            </a:r>
            <a:r>
              <a:rPr lang="en-US" sz="18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hóa</a:t>
            </a:r>
            <a:endParaRPr sz="1800" b="0" i="0" u="none" strike="noStrike" cap="none" dirty="0">
              <a:solidFill>
                <a:srgbClr val="13171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52" name="Google Shape;352;p3"/>
          <p:cNvSpPr/>
          <p:nvPr/>
        </p:nvSpPr>
        <p:spPr>
          <a:xfrm>
            <a:off x="4613568" y="2130136"/>
            <a:ext cx="1610590" cy="514282"/>
          </a:xfrm>
          <a:prstGeom prst="roundRect">
            <a:avLst>
              <a:gd name="adj" fmla="val 16667"/>
            </a:avLst>
          </a:prstGeom>
          <a:solidFill>
            <a:srgbClr val="FEF3E1"/>
          </a:solidFill>
          <a:ln w="25400" cap="flat" cmpd="sng">
            <a:solidFill>
              <a:srgbClr val="FEA5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lang="en-US" sz="18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endParaRPr sz="1800" b="0" i="0" u="none" strike="noStrike" cap="none" dirty="0">
              <a:solidFill>
                <a:srgbClr val="13171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53" name="Google Shape;353;p3"/>
          <p:cNvSpPr txBox="1"/>
          <p:nvPr/>
        </p:nvSpPr>
        <p:spPr>
          <a:xfrm>
            <a:off x="703217" y="2387277"/>
            <a:ext cx="346265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7030A0"/>
                </a:solidFill>
                <a:latin typeface="Cookie"/>
                <a:ea typeface="Cookie"/>
                <a:cs typeface="Cookie"/>
                <a:sym typeface="Cookie"/>
              </a:rPr>
              <a:t>?</a:t>
            </a:r>
            <a:endParaRPr/>
          </a:p>
        </p:txBody>
      </p:sp>
      <p:sp>
        <p:nvSpPr>
          <p:cNvPr id="354" name="Google Shape;354;p3"/>
          <p:cNvSpPr txBox="1"/>
          <p:nvPr/>
        </p:nvSpPr>
        <p:spPr>
          <a:xfrm>
            <a:off x="1132612" y="2765337"/>
            <a:ext cx="807710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Tại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sao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cần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chăm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sóc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bảo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vệ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cảnh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này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4" descr="20210409092710_wm_shs-hoat-dong-trai-nghiem-2"/>
          <p:cNvPicPr preferRelativeResize="0"/>
          <p:nvPr/>
        </p:nvPicPr>
        <p:blipFill rotWithShape="1">
          <a:blip r:embed="rId3">
            <a:alphaModFix/>
          </a:blip>
          <a:srcRect l="52351" t="34184" r="10992" b="45657"/>
          <a:stretch/>
        </p:blipFill>
        <p:spPr>
          <a:xfrm>
            <a:off x="5439930" y="1199478"/>
            <a:ext cx="2741653" cy="21162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0" name="Google Shape;360;p4"/>
          <p:cNvGrpSpPr/>
          <p:nvPr/>
        </p:nvGrpSpPr>
        <p:grpSpPr>
          <a:xfrm>
            <a:off x="613197" y="261136"/>
            <a:ext cx="1120354" cy="938342"/>
            <a:chOff x="2391350" y="3583000"/>
            <a:chExt cx="571525" cy="478675"/>
          </a:xfrm>
        </p:grpSpPr>
        <p:sp>
          <p:nvSpPr>
            <p:cNvPr id="361" name="Google Shape;361;p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0" name="Google Shape;370;p4"/>
          <p:cNvSpPr txBox="1"/>
          <p:nvPr/>
        </p:nvSpPr>
        <p:spPr>
          <a:xfrm>
            <a:off x="1807601" y="327347"/>
            <a:ext cx="712684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Thảo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luận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việc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cần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thiết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bảo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vệ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cảnh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xung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quanh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1" name="Google Shape;371;p4" descr="20210409092710_wm_shs-hoat-dong-trai-nghiem-2"/>
          <p:cNvPicPr preferRelativeResize="0"/>
          <p:nvPr/>
        </p:nvPicPr>
        <p:blipFill rotWithShape="1">
          <a:blip r:embed="rId3">
            <a:alphaModFix/>
          </a:blip>
          <a:srcRect l="6996" t="34184" r="47370" b="45657"/>
          <a:stretch/>
        </p:blipFill>
        <p:spPr>
          <a:xfrm>
            <a:off x="444908" y="1186050"/>
            <a:ext cx="3413310" cy="2116287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"/>
          <p:cNvSpPr txBox="1"/>
          <p:nvPr/>
        </p:nvSpPr>
        <p:spPr>
          <a:xfrm>
            <a:off x="623915" y="3219209"/>
            <a:ext cx="402515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Vẽ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bậy</a:t>
            </a:r>
            <a:endParaRPr sz="2000" b="0" i="0" u="none" strike="noStrike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Phá</a:t>
            </a:r>
            <a:r>
              <a:rPr lang="en-US" sz="2000" b="1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hoại</a:t>
            </a:r>
            <a:r>
              <a:rPr lang="en-US" sz="2000" b="1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cảnh</a:t>
            </a:r>
            <a:r>
              <a:rPr lang="en-US" sz="2000" b="1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</a:t>
            </a:r>
            <a:endParaRPr sz="2000" b="1" i="0" u="none" strike="noStrike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Xả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rác</a:t>
            </a:r>
            <a:endParaRPr sz="2000" b="0" i="0" u="none" strike="noStrike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Vặt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cây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hoa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,…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Nghịch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phá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hỏng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cơ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sở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chất</a:t>
            </a:r>
            <a:endParaRPr sz="2000" b="0" i="0" u="none" strike="noStrike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73" name="Google Shape;373;p4"/>
          <p:cNvSpPr txBox="1"/>
          <p:nvPr/>
        </p:nvSpPr>
        <p:spPr>
          <a:xfrm>
            <a:off x="5030218" y="3219209"/>
            <a:ext cx="400730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Tưới</a:t>
            </a:r>
            <a:r>
              <a:rPr lang="en-US" sz="2000" b="0" i="0" u="none" strike="noStrike" cap="none" dirty="0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hoa</a:t>
            </a:r>
            <a:endParaRPr sz="2000" b="0" i="0" u="none" strike="noStrike" cap="none" dirty="0">
              <a:solidFill>
                <a:srgbClr val="187B9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Giữ</a:t>
            </a:r>
            <a:r>
              <a:rPr lang="en-US" sz="2000" b="1" i="0" u="none" strike="noStrike" cap="none" dirty="0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gìn</a:t>
            </a:r>
            <a:r>
              <a:rPr lang="en-US" sz="2000" b="1" i="0" u="none" strike="noStrike" cap="none" dirty="0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1" i="0" u="none" strike="noStrike" cap="none" dirty="0" err="1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bảo</a:t>
            </a:r>
            <a:r>
              <a:rPr lang="en-US" sz="2000" b="1" i="0" u="none" strike="noStrike" cap="none" dirty="0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vệ</a:t>
            </a:r>
            <a:r>
              <a:rPr lang="en-US" sz="2000" b="1" i="0" u="none" strike="noStrike" cap="none" dirty="0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cảnh</a:t>
            </a:r>
            <a:r>
              <a:rPr lang="en-US" sz="2000" b="1" i="0" u="none" strike="noStrike" cap="none" dirty="0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</a:t>
            </a:r>
            <a:endParaRPr sz="2000" b="1" i="0" u="none" strike="noStrike" cap="none" dirty="0">
              <a:solidFill>
                <a:srgbClr val="187B9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Vứt</a:t>
            </a:r>
            <a:r>
              <a:rPr lang="en-US" sz="2000" b="0" i="0" u="none" strike="noStrike" cap="none" dirty="0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rác</a:t>
            </a:r>
            <a:r>
              <a:rPr lang="en-US" sz="2000" b="0" i="0" u="none" strike="noStrike" cap="none" dirty="0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lang="en-US" sz="2000" b="0" i="0" u="none" strike="noStrike" cap="none" dirty="0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nơi</a:t>
            </a:r>
            <a:endParaRPr sz="2000" b="0" i="0" u="none" strike="noStrike" cap="none" dirty="0">
              <a:solidFill>
                <a:srgbClr val="187B9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Dọn</a:t>
            </a:r>
            <a:r>
              <a:rPr lang="en-US" sz="2000" b="0" i="0" u="none" strike="noStrike" cap="none" dirty="0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vệ</a:t>
            </a:r>
            <a:r>
              <a:rPr lang="en-US" sz="2000" b="0" i="0" u="none" strike="noStrike" cap="none" dirty="0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sinh</a:t>
            </a:r>
            <a:endParaRPr sz="2000" b="0" i="0" u="none" strike="noStrike" cap="none" dirty="0">
              <a:solidFill>
                <a:srgbClr val="187B9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/>
          </a:p>
        </p:txBody>
      </p:sp>
      <p:grpSp>
        <p:nvGrpSpPr>
          <p:cNvPr id="379" name="Google Shape;379;p5"/>
          <p:cNvGrpSpPr/>
          <p:nvPr/>
        </p:nvGrpSpPr>
        <p:grpSpPr>
          <a:xfrm>
            <a:off x="1832973" y="479774"/>
            <a:ext cx="5801341" cy="4071491"/>
            <a:chOff x="1540431" y="826002"/>
            <a:chExt cx="6258863" cy="3378831"/>
          </a:xfrm>
        </p:grpSpPr>
        <p:sp>
          <p:nvSpPr>
            <p:cNvPr id="380" name="Google Shape;380;p5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2" name="Google Shape;382;p5"/>
          <p:cNvGrpSpPr/>
          <p:nvPr/>
        </p:nvGrpSpPr>
        <p:grpSpPr>
          <a:xfrm>
            <a:off x="5870864" y="2903647"/>
            <a:ext cx="1833889" cy="1559207"/>
            <a:chOff x="1168000" y="1750950"/>
            <a:chExt cx="405425" cy="344700"/>
          </a:xfrm>
        </p:grpSpPr>
        <p:sp>
          <p:nvSpPr>
            <p:cNvPr id="383" name="Google Shape;383;p5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" name="Google Shape;390;p5"/>
          <p:cNvGrpSpPr/>
          <p:nvPr/>
        </p:nvGrpSpPr>
        <p:grpSpPr>
          <a:xfrm rot="-578342">
            <a:off x="1434324" y="290283"/>
            <a:ext cx="1730018" cy="1448960"/>
            <a:chOff x="2391350" y="3583000"/>
            <a:chExt cx="571525" cy="478675"/>
          </a:xfrm>
        </p:grpSpPr>
        <p:sp>
          <p:nvSpPr>
            <p:cNvPr id="391" name="Google Shape;391;p5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p5"/>
          <p:cNvGrpSpPr/>
          <p:nvPr/>
        </p:nvGrpSpPr>
        <p:grpSpPr>
          <a:xfrm>
            <a:off x="7466920" y="3047467"/>
            <a:ext cx="653616" cy="895336"/>
            <a:chOff x="1731150" y="1748550"/>
            <a:chExt cx="228625" cy="313175"/>
          </a:xfrm>
        </p:grpSpPr>
        <p:sp>
          <p:nvSpPr>
            <p:cNvPr id="401" name="Google Shape;401;p5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5"/>
          <p:cNvSpPr/>
          <p:nvPr/>
        </p:nvSpPr>
        <p:spPr>
          <a:xfrm rot="-163605">
            <a:off x="2078677" y="1554119"/>
            <a:ext cx="523008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Muốn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giữ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cảnh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xanh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sạch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đẹp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thì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đều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phải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ý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thức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chăm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sóc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bảo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vệ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chung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6"/>
          <p:cNvGrpSpPr/>
          <p:nvPr/>
        </p:nvGrpSpPr>
        <p:grpSpPr>
          <a:xfrm>
            <a:off x="876634" y="1589807"/>
            <a:ext cx="7914076" cy="3153042"/>
            <a:chOff x="731161" y="1433944"/>
            <a:chExt cx="7914076" cy="3153042"/>
          </a:xfrm>
        </p:grpSpPr>
        <p:pic>
          <p:nvPicPr>
            <p:cNvPr id="414" name="Google Shape;414;p6" descr="20210409092710_wm_shs-hoat-dong-trai-nghiem-2"/>
            <p:cNvPicPr preferRelativeResize="0"/>
            <p:nvPr/>
          </p:nvPicPr>
          <p:blipFill rotWithShape="1">
            <a:blip r:embed="rId3">
              <a:alphaModFix/>
            </a:blip>
            <a:srcRect l="11930" t="58940" r="6492" b="18059"/>
            <a:stretch/>
          </p:blipFill>
          <p:spPr>
            <a:xfrm>
              <a:off x="805296" y="1484729"/>
              <a:ext cx="7839941" cy="3102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5" name="Google Shape;415;p6"/>
            <p:cNvSpPr/>
            <p:nvPr/>
          </p:nvSpPr>
          <p:spPr>
            <a:xfrm>
              <a:off x="731161" y="1433944"/>
              <a:ext cx="5347522" cy="1631373"/>
            </a:xfrm>
            <a:custGeom>
              <a:avLst/>
              <a:gdLst/>
              <a:ahLst/>
              <a:cxnLst/>
              <a:rect l="l" t="t" r="r" b="b"/>
              <a:pathLst>
                <a:path w="5347522" h="1506682" extrusionOk="0">
                  <a:moveTo>
                    <a:pt x="0" y="0"/>
                  </a:moveTo>
                  <a:lnTo>
                    <a:pt x="5347522" y="31173"/>
                  </a:lnTo>
                  <a:lnTo>
                    <a:pt x="4838367" y="1506682"/>
                  </a:lnTo>
                  <a:lnTo>
                    <a:pt x="0" y="15066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6" name="Google Shape;41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828" y="151168"/>
            <a:ext cx="1000265" cy="93358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6"/>
          <p:cNvSpPr txBox="1"/>
          <p:nvPr/>
        </p:nvSpPr>
        <p:spPr>
          <a:xfrm>
            <a:off x="731160" y="389358"/>
            <a:ext cx="6490522" cy="353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</a:t>
            </a:r>
            <a:r>
              <a:rPr lang="en-US" sz="2400" b="1" i="0" u="none" strike="noStrike" cap="none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Sinh</a:t>
            </a:r>
            <a:r>
              <a:rPr lang="en-US" sz="2400" b="1" i="0" u="none" strike="noStrike" cap="none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2400" b="1" i="0" u="none" strike="noStrike" cap="none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lớp</a:t>
            </a:r>
            <a:endParaRPr sz="2400" b="1" i="0" u="none" strike="noStrike" cap="none" dirty="0">
              <a:solidFill>
                <a:srgbClr val="05A8E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hành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chăm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sóc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cảnh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nhiệm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vụ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tổ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nhiệm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vụ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giao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theo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tổ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nhóm</a:t>
            </a:r>
            <a:endParaRPr sz="2400" b="0" i="0" u="none" strike="noStrike" cap="none" dirty="0">
              <a:solidFill>
                <a:srgbClr val="13171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Nhận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xét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đánhh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kết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quả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R="0" lvl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nhiệm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vụ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13171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7"/>
          <p:cNvPicPr preferRelativeResize="0"/>
          <p:nvPr/>
        </p:nvPicPr>
        <p:blipFill rotWithShape="1">
          <a:blip r:embed="rId3">
            <a:alphaModFix/>
          </a:blip>
          <a:srcRect l="12955" r="12840"/>
          <a:stretch/>
        </p:blipFill>
        <p:spPr>
          <a:xfrm>
            <a:off x="1652156" y="219688"/>
            <a:ext cx="5964380" cy="452123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280</Words>
  <Application>Microsoft Office PowerPoint</Application>
  <PresentationFormat>On-screen Show (16:9)</PresentationFormat>
  <Paragraphs>36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Pangolin</vt:lpstr>
      <vt:lpstr>Baloo 2</vt:lpstr>
      <vt:lpstr>Cookie</vt:lpstr>
      <vt:lpstr>UTM Androgyne</vt:lpstr>
      <vt:lpstr>Times New Roman</vt:lpstr>
      <vt:lpstr>English Vocabulary Workshop by Slidesgo</vt:lpstr>
      <vt:lpstr>Bài 29: Bảo vệ cảnh quan quê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29: Bảo vệ cảnh quan quê em</dc:title>
  <dc:creator>L.U</dc:creator>
  <cp:lastModifiedBy>Admin</cp:lastModifiedBy>
  <cp:revision>5</cp:revision>
  <dcterms:modified xsi:type="dcterms:W3CDTF">2022-04-13T09:36:50Z</dcterms:modified>
</cp:coreProperties>
</file>