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00" r:id="rId4"/>
    <p:sldMasterId id="2147483815" r:id="rId5"/>
    <p:sldMasterId id="2147483827" r:id="rId6"/>
  </p:sldMasterIdLst>
  <p:notesMasterIdLst>
    <p:notesMasterId r:id="rId27"/>
  </p:notesMasterIdLst>
  <p:sldIdLst>
    <p:sldId id="257" r:id="rId7"/>
    <p:sldId id="2007577084" r:id="rId8"/>
    <p:sldId id="2007577089" r:id="rId9"/>
    <p:sldId id="2007577090" r:id="rId10"/>
    <p:sldId id="2007577088" r:id="rId11"/>
    <p:sldId id="2007577091" r:id="rId12"/>
    <p:sldId id="2007577092" r:id="rId13"/>
    <p:sldId id="2007577093" r:id="rId14"/>
    <p:sldId id="2007577095" r:id="rId15"/>
    <p:sldId id="259" r:id="rId16"/>
    <p:sldId id="2007577100" r:id="rId17"/>
    <p:sldId id="2007577076" r:id="rId18"/>
    <p:sldId id="2007577104" r:id="rId19"/>
    <p:sldId id="2007577102" r:id="rId20"/>
    <p:sldId id="2007577103" r:id="rId21"/>
    <p:sldId id="2007577082" r:id="rId22"/>
    <p:sldId id="2007577078" r:id="rId23"/>
    <p:sldId id="2007577086" r:id="rId24"/>
    <p:sldId id="2007577080" r:id="rId25"/>
    <p:sldId id="26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0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27/3/2023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3961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838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940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7" y="108237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10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2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609263658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BDE7A6-1EEC-415B-9EDA-88FB419454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CCBC334-70DC-4D06-8079-897FE8BD8B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43F85B0-1576-4E04-A2E8-F807930D83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FC591A-7AC8-4EB1-9DAD-3DF1279287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39302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9EA21F0-4C5F-41D8-A3C3-6B0BB7F09E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EBC5BA-74D2-487C-830B-D9DFB59E35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353113B-DCE4-4938-B0B4-382AFE4A1C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C720C4-C31E-4870-BDD3-F7912E0884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06539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25B5C09-5E21-4EA4-B616-8546173B33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589C614-2777-48A4-92F0-F05689F8AD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D13F48C-DAFD-4899-B184-8E566456D7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2E182-CFDE-4E3E-BFD8-D4BB821C96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22579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D223E6-89A2-4967-8C65-44D2D9DB27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FBC68C-E4E3-47D6-AB05-2B488F664C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039DB4-57C0-4D4C-A134-EF94202B3F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5223D9-D3A4-4AA2-A58C-6F3BB05C66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81841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23BC6F5-ED75-4985-AB0A-19302933F1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2BB9222-D975-4EA3-AFC3-92E9EF03D4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2F22822-7B09-40C4-8273-C759CF3DD0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66F67B-CAEB-4BB2-8CC4-98BA47B930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0282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1995AED-96A5-4E0B-A43A-ABDC05BC84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BF15E03-DFAA-42FB-AEC5-D7F0E5CECA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3448509-2EFF-4C26-9378-A18701BCAD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7E1034-A109-49C1-BF83-82874FF071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38237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BBA4024-3F9C-4595-A618-E6E67CB355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E3FB136-6DDA-4771-A2AC-654E1FD302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7DC7AED-6D70-49E3-BE85-6F50E7D6E3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962C2A-4E8E-47A3-A781-DCC98A1A7C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52015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DBB2C3-CDF3-4EEC-B9BB-59BC1B0DA0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5FEFA1-718E-4E64-88E0-D76694E983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F8969E-B4FA-4505-8339-03FC69F61A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3E7769-4FA1-4D0C-99CB-DBB09E25BD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71282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097D6E-8D0F-4220-A2DB-BD8F0D0994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09BFAF-304D-4C75-81EE-C03761EEF9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B5C8A0-6206-4712-8FE6-0EA99A33AF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39A3A8-D72E-4A3C-B64D-C608844657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18497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C31AE05-2098-443D-89C6-F8EC815EE5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0086767-5B57-4EAC-BA29-090F6A4ECF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76E7B71-76E3-4F2B-B9AE-FED811197A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E27A09-15F9-47DC-999C-1577D01D1A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01105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C20D695-9A83-4DA5-A617-389A27E418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D2EC52-C476-468C-90F8-22CF139D9B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1891768-BAF9-424F-AB2B-980A5DCBBD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5FD9D5-4694-4A02-9A59-B12023D050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89219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315CD72-42ED-4D83-83A4-86AC3B668C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98EFC1A-EAF5-4A17-9B52-071385A681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B3069AA-E967-46EE-99D3-5326189681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646301-F6EF-4570-AA08-0582013375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63902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04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稻壳儿春秋广告/盗版必究        原创来源：http://chn.docer.com/works?userid=199329941#!/work_time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22" t="-1695" r="-1204"/>
          <a:stretch>
            <a:fillRect/>
          </a:stretch>
        </p:blipFill>
        <p:spPr>
          <a:xfrm>
            <a:off x="-31623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42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B102B-8070-4CFA-88F5-CF1613694D9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2023/3/27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F0DDA-EA06-4915-8DBF-D44E16B1A9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32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B102B-8070-4CFA-88F5-CF1613694D9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2023/3/27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F0DDA-EA06-4915-8DBF-D44E16B1A9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14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B102B-8070-4CFA-88F5-CF1613694D9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2023/3/27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F0DDA-EA06-4915-8DBF-D44E16B1A9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21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B102B-8070-4CFA-88F5-CF1613694D9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2023/3/27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F0DDA-EA06-4915-8DBF-D44E16B1A9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94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B102B-8070-4CFA-88F5-CF1613694D9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2023/3/27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F0DDA-EA06-4915-8DBF-D44E16B1A9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55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  <a:lvl2pPr>
              <a:defRPr sz="2800" b="0" i="0">
                <a:latin typeface="inpin heiti" charset="-122"/>
                <a:ea typeface="inpin heiti" charset="-122"/>
              </a:defRPr>
            </a:lvl2pPr>
            <a:lvl3pPr>
              <a:defRPr sz="2400" b="0" i="0">
                <a:latin typeface="inpin heiti" charset="-122"/>
                <a:ea typeface="inpin heiti" charset="-122"/>
              </a:defRPr>
            </a:lvl3pPr>
            <a:lvl4pPr>
              <a:defRPr sz="2000" b="0" i="0">
                <a:latin typeface="inpin heiti" charset="-122"/>
                <a:ea typeface="inpin heiti" charset="-122"/>
              </a:defRPr>
            </a:lvl4pPr>
            <a:lvl5pPr>
              <a:defRPr sz="2000" b="0" i="0">
                <a:latin typeface="inpin heiti" charset="-122"/>
                <a:ea typeface="inpin heiti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B102B-8070-4CFA-88F5-CF1613694D9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2023/3/27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F0DDA-EA06-4915-8DBF-D44E16B1A9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78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B102B-8070-4CFA-88F5-CF1613694D9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2023/3/27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F0DDA-EA06-4915-8DBF-D44E16B1A9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00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B102B-8070-4CFA-88F5-CF1613694D9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2023/3/27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F0DDA-EA06-4915-8DBF-D44E16B1A9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64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B102B-8070-4CFA-88F5-CF1613694D9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2023/3/27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F0DDA-EA06-4915-8DBF-D44E16B1A9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13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6520D1-921D-4F9D-B6DB-96C422901C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CE3D051-3966-4C0A-B483-4194739D6F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B6E4D9-F142-4017-97F7-66E3B99E4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C13060-9558-4CBD-9955-674929D24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019ED7-F697-4381-952D-EB5D76E78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53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E7C873-B686-4238-9EAA-6BCEEA0DA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6A7610C-C594-41C1-81BE-6505857861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80A006-39C3-46BE-81DC-A44F4C5CC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B51045-D438-4E89-A1B0-176F9A39A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9265BF3-C229-4DEB-AD07-A3EC48D42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82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C856E2-CF4C-4535-B483-0A61FEB83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4858DD-0E21-4922-B3D0-BE0847A44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8C9A48-5656-454E-8E7B-26DE25213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D9F0C5-2D51-4600-81CC-E35E380C2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3FE357-9504-4CE4-B5DB-3F9A99920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20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D04819-A14F-4A8F-BEBB-3F6D838C9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CB23F78-FC90-462F-A4C6-5A6F191BF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68AA4A1-17E2-4676-BF77-C05BC3E80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13CFBF-CB34-443B-A48D-FAF1833EE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289EA5-F6D7-4742-869D-6066F2F47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C03C02-33FF-46FD-AD59-7208ADA90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65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5D8E00-C7B2-4411-964D-D51157B4A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12E2710-3017-4411-B72A-56563DEDFC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B1F52C2-D83E-46C8-899A-A5A67DDC7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1C6E07D-3008-4A44-94E3-9476301399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4D233A5-E9A2-4A9C-A25F-EBD8931D28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6999A59-6884-49E1-A7B8-E2D19B416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0A362EF-DA8B-4DF9-B354-15EB9298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4DAA920-F086-4213-BBDE-DD2F1F1AC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2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970BFF-76DB-4C96-9E9A-D4A8DAACC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7F65DDE-1A4D-4A9D-9177-DEE9C122F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C83B109-8442-42CC-AB74-F24A67F5D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7613897-A054-4C8D-9282-CF07802BF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40E648-58D3-4D27-8115-B91377B4A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3D51EBB-0BD8-4256-9D00-104B39F6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064BFB-F52F-4407-BCEE-EA900E58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40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40E648-58D3-4D27-8115-B91377B4A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3D51EBB-0BD8-4256-9D00-104B39F6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064BFB-F52F-4407-BCEE-EA900E58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48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40E648-58D3-4D27-8115-B91377B4A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3D51EBB-0BD8-4256-9D00-104B39F6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064BFB-F52F-4407-BCEE-EA900E58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1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C50EB6-B551-47A4-B166-DA199FEAF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E278D2-A5F7-4877-A5CF-70D69E40D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CC446B3-FFDB-403D-BF6E-9BBAFDBBDF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6570845-DD31-42E3-B8B2-EC4A1A0AF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6DECE87-90A1-4C0A-BDD5-C094A5BAA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A7CEE85-BE17-4D29-844C-8E8C6C01C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86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07CD18-BF87-4C10-9CFB-1F6F84FBE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B5E41DC-B8EF-4D37-9394-03560A58DC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21FC71-283C-48CB-91D8-3F44536319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A88760B-C304-4A19-9D5F-5E5DF57D6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457A0C-BEED-4BC8-BE1C-5BDB5FD73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4F7030-4489-47BB-A712-7B5F5259D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59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385B29-9812-4D11-9AEF-F5A35FF5E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2528C18-A4AA-48AF-815A-9375C1BA0E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A09057-2092-42F3-AF15-26F15B320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4C419D-11F4-4DDE-B096-61B3EAFE1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B23AAC-7C31-47F6-A807-AD9C6787A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51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5BF6D31-5921-4DA2-B54B-5DDCDECD1D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97254D-A304-461A-88E9-7F1BC20ED0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343716-44EE-4BA1-91FA-6DBCDCA03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BC004A-1EE9-43EE-B474-BA11F8415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887A2C-AEAE-4CB9-8D1A-428304468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85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43.png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5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58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45.png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4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image" Target="../media/image46.png"/><Relationship Id="rId2" Type="http://schemas.openxmlformats.org/officeDocument/2006/relationships/slideLayout" Target="../slideLayouts/slideLayout69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image" Target="../media/image43.png"/><Relationship Id="rId10" Type="http://schemas.openxmlformats.org/officeDocument/2006/relationships/slideLayout" Target="../slideLayouts/slideLayout77.xml"/><Relationship Id="rId19" Type="http://schemas.openxmlformats.org/officeDocument/2006/relationships/image" Target="../media/image47.png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813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41EA079-7879-483F-9406-FDFAF798D1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E433749-8578-4F84-BF83-4D52001ACC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1EEB4287-0183-44FB-BC8E-20F4A30E7B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2413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下载次数进行十倍的索取赔偿！</a:t>
            </a:r>
          </a:p>
        </p:txBody>
      </p:sp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529668" y="470579"/>
            <a:ext cx="11132665" cy="5916842"/>
          </a:xfrm>
          <a:prstGeom prst="rect">
            <a:avLst/>
          </a:prstGeom>
          <a:solidFill>
            <a:srgbClr val="F5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pic>
        <p:nvPicPr>
          <p:cNvPr id="5" name="图片 6" descr="组 1"/>
          <p:cNvPicPr>
            <a:picLocks noChangeAspect="1"/>
          </p:cNvPicPr>
          <p:nvPr userDrawn="1"/>
        </p:nvPicPr>
        <p:blipFill>
          <a:blip r:embed="rId14"/>
          <a:srcRect l="47944" t="25415" r="225" b="-268"/>
          <a:stretch>
            <a:fillRect/>
          </a:stretch>
        </p:blipFill>
        <p:spPr>
          <a:xfrm>
            <a:off x="0" y="0"/>
            <a:ext cx="12239625" cy="6858000"/>
          </a:xfrm>
          <a:prstGeom prst="rect">
            <a:avLst/>
          </a:prstGeom>
        </p:spPr>
      </p:pic>
      <p:sp>
        <p:nvSpPr>
          <p:cNvPr id="10" name="标题占位符 1">
            <a:extLst>
              <a:ext uri="{FF2B5EF4-FFF2-40B4-BE49-F238E27FC236}">
                <a16:creationId xmlns:a16="http://schemas.microsoft.com/office/drawing/2014/main" id="{15CF45E6-3174-4E48-8DFC-1C0D834D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DD20C5D5-3FB6-4DAF-9E83-62AE6FB2F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2" name="日期占位符 3">
            <a:extLst>
              <a:ext uri="{FF2B5EF4-FFF2-40B4-BE49-F238E27FC236}">
                <a16:creationId xmlns:a16="http://schemas.microsoft.com/office/drawing/2014/main" id="{4C96E64B-5738-4ADD-BA64-8D890A244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3" name="页脚占位符 4">
            <a:extLst>
              <a:ext uri="{FF2B5EF4-FFF2-40B4-BE49-F238E27FC236}">
                <a16:creationId xmlns:a16="http://schemas.microsoft.com/office/drawing/2014/main" id="{553318F6-13BD-46D0-A22D-A7E05BC772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4" name="灯片编号占位符 5">
            <a:extLst>
              <a:ext uri="{FF2B5EF4-FFF2-40B4-BE49-F238E27FC236}">
                <a16:creationId xmlns:a16="http://schemas.microsoft.com/office/drawing/2014/main" id="{478547AF-2D60-48D6-BE23-B34EC361B9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378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5CF45E6-3174-4E48-8DFC-1C0D834D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20C5D5-3FB6-4DAF-9E83-62AE6FB2F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C96E64B-5738-4ADD-BA64-8D890A244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53318F6-13BD-46D0-A22D-A7E05BC772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8547AF-2D60-48D6-BE23-B34EC361B9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091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2.png"/><Relationship Id="rId5" Type="http://schemas.openxmlformats.org/officeDocument/2006/relationships/image" Target="../media/image51.emf"/><Relationship Id="rId4" Type="http://schemas.openxmlformats.org/officeDocument/2006/relationships/image" Target="../media/image50.emf"/><Relationship Id="rId9" Type="http://schemas.openxmlformats.org/officeDocument/2006/relationships/image" Target="../media/image5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microsoft.com/office/2007/relationships/media" Target="../media/media2.mp3"/><Relationship Id="rId7" Type="http://schemas.openxmlformats.org/officeDocument/2006/relationships/image" Target="../media/image7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0.png"/><Relationship Id="rId11" Type="http://schemas.openxmlformats.org/officeDocument/2006/relationships/image" Target="../media/image69.png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28.png"/><Relationship Id="rId4" Type="http://schemas.openxmlformats.org/officeDocument/2006/relationships/audio" Target="../media/media2.mp3"/><Relationship Id="rId9" Type="http://schemas.openxmlformats.org/officeDocument/2006/relationships/image" Target="../media/image7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78.png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363752" y="382322"/>
            <a:ext cx="11341768" cy="6064650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EC8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稻壳儿春秋广告/盗版必究        原创来源：http://chn.docer.com/works?userid=199329941#!/work_time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 t="25641" r="40382"/>
          <a:stretch/>
        </p:blipFill>
        <p:spPr>
          <a:xfrm>
            <a:off x="0" y="3061977"/>
            <a:ext cx="4950691" cy="386699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3140" y="5929892"/>
            <a:ext cx="444037" cy="72694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4129" y="3335989"/>
            <a:ext cx="316050" cy="303933"/>
          </a:xfrm>
          <a:prstGeom prst="rect">
            <a:avLst/>
          </a:prstGeom>
        </p:spPr>
      </p:pic>
      <p:sp>
        <p:nvSpPr>
          <p:cNvPr id="18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5366180" y="-1690248"/>
            <a:ext cx="2954655" cy="101365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9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LỚP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9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VIẾT THƯ</a:t>
            </a:r>
            <a:endParaRPr kumimoji="0" lang="zh-CN" altLang="en-US" sz="9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pattFill prst="pct80">
                <a:fgClr>
                  <a:srgbClr val="92D050"/>
                </a:fgClr>
                <a:bgClr>
                  <a:prstClr val="white"/>
                </a:bgClr>
              </a:patt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29017" y="1624224"/>
            <a:ext cx="578988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Nói và nghe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9" name="图片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130" b="100000" l="20417" r="77240">
                        <a14:foregroundMark x1="71406" y1="75278" x2="68906" y2="77130"/>
                        <a14:foregroundMark x1="54896" y1="76296" x2="53490" y2="78148"/>
                        <a14:foregroundMark x1="42344" y1="76296" x2="41406" y2="76759"/>
                        <a14:foregroundMark x1="36927" y1="75278" x2="35885" y2="75648"/>
                        <a14:foregroundMark x1="27656" y1="78981" x2="26406" y2="80648"/>
                        <a14:foregroundMark x1="62865" y1="92407" x2="62813" y2="95463"/>
                        <a14:backgroundMark x1="74531" y1="86944" x2="73750" y2="98148"/>
                        <a14:backgroundMark x1="65417" y1="89259" x2="65208" y2="99630"/>
                        <a14:backgroundMark x1="64479" y1="85093" x2="65781" y2="89815"/>
                        <a14:backgroundMark x1="57917" y1="88981" x2="59688" y2="98148"/>
                        <a14:backgroundMark x1="51250" y1="89630" x2="51719" y2="99907"/>
                        <a14:backgroundMark x1="44427" y1="89815" x2="44427" y2="98796"/>
                        <a14:backgroundMark x1="38906" y1="89630" x2="38021" y2="98426"/>
                        <a14:backgroundMark x1="31771" y1="87593" x2="31563" y2="99444"/>
                        <a14:backgroundMark x1="23958" y1="89259" x2="23958" y2="99815"/>
                        <a14:backgroundMark x1="51458" y1="81759" x2="51354" y2="82963"/>
                        <a14:backgroundMark x1="58281" y1="82315" x2="57917" y2="83241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82" t="58114" r="20899"/>
          <a:stretch/>
        </p:blipFill>
        <p:spPr>
          <a:xfrm flipH="1">
            <a:off x="4271185" y="4088433"/>
            <a:ext cx="6069387" cy="2456220"/>
          </a:xfrm>
          <a:prstGeom prst="rect">
            <a:avLst/>
          </a:prstGeom>
        </p:spPr>
      </p:pic>
      <p:pic>
        <p:nvPicPr>
          <p:cNvPr id="21" name="图片 6" descr="组 1"/>
          <p:cNvPicPr>
            <a:picLocks noChangeAspect="1"/>
          </p:cNvPicPr>
          <p:nvPr/>
        </p:nvPicPr>
        <p:blipFill>
          <a:blip r:embed="rId8"/>
          <a:srcRect l="47944" t="25415" r="225" b="-268"/>
          <a:stretch>
            <a:fillRect/>
          </a:stretch>
        </p:blipFill>
        <p:spPr>
          <a:xfrm>
            <a:off x="-41155" y="79546"/>
            <a:ext cx="12239625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702" y="-229660"/>
            <a:ext cx="1554903" cy="1554903"/>
          </a:xfrm>
          <a:prstGeom prst="rect">
            <a:avLst/>
          </a:prstGeom>
        </p:spPr>
      </p:pic>
      <p:grpSp>
        <p:nvGrpSpPr>
          <p:cNvPr id="15" name="Google Shape;1622;p38"/>
          <p:cNvGrpSpPr/>
          <p:nvPr/>
        </p:nvGrpSpPr>
        <p:grpSpPr>
          <a:xfrm rot="2081552">
            <a:off x="9471978" y="-112134"/>
            <a:ext cx="3226472" cy="1798941"/>
            <a:chOff x="7205725" y="1352880"/>
            <a:chExt cx="1868057" cy="1354308"/>
          </a:xfrm>
        </p:grpSpPr>
        <p:sp>
          <p:nvSpPr>
            <p:cNvPr id="16" name="Google Shape;1623;p38"/>
            <p:cNvSpPr/>
            <p:nvPr/>
          </p:nvSpPr>
          <p:spPr>
            <a:xfrm rot="-701933">
              <a:off x="7292751" y="1513910"/>
              <a:ext cx="1694005" cy="1032247"/>
            </a:xfrm>
            <a:custGeom>
              <a:avLst/>
              <a:gdLst/>
              <a:ahLst/>
              <a:cxnLst/>
              <a:rect l="l" t="t" r="r" b="b"/>
              <a:pathLst>
                <a:path w="37054" h="22578" extrusionOk="0">
                  <a:moveTo>
                    <a:pt x="18625" y="1"/>
                  </a:moveTo>
                  <a:cubicBezTo>
                    <a:pt x="12165" y="1"/>
                    <a:pt x="7280" y="3957"/>
                    <a:pt x="4618" y="11380"/>
                  </a:cubicBezTo>
                  <a:cubicBezTo>
                    <a:pt x="4321" y="11397"/>
                    <a:pt x="4024" y="11463"/>
                    <a:pt x="3711" y="11562"/>
                  </a:cubicBezTo>
                  <a:cubicBezTo>
                    <a:pt x="3035" y="11858"/>
                    <a:pt x="2540" y="12337"/>
                    <a:pt x="2276" y="12980"/>
                  </a:cubicBezTo>
                  <a:cubicBezTo>
                    <a:pt x="2211" y="13128"/>
                    <a:pt x="2178" y="13293"/>
                    <a:pt x="2145" y="13441"/>
                  </a:cubicBezTo>
                  <a:cubicBezTo>
                    <a:pt x="1617" y="13590"/>
                    <a:pt x="1122" y="13870"/>
                    <a:pt x="792" y="14332"/>
                  </a:cubicBezTo>
                  <a:cubicBezTo>
                    <a:pt x="149" y="15156"/>
                    <a:pt x="1" y="16574"/>
                    <a:pt x="1551" y="18075"/>
                  </a:cubicBezTo>
                  <a:cubicBezTo>
                    <a:pt x="3728" y="20169"/>
                    <a:pt x="8114" y="20450"/>
                    <a:pt x="8790" y="20499"/>
                  </a:cubicBezTo>
                  <a:cubicBezTo>
                    <a:pt x="9133" y="20532"/>
                    <a:pt x="9491" y="20549"/>
                    <a:pt x="9859" y="20549"/>
                  </a:cubicBezTo>
                  <a:cubicBezTo>
                    <a:pt x="12228" y="20549"/>
                    <a:pt x="14965" y="19835"/>
                    <a:pt x="16293" y="18108"/>
                  </a:cubicBezTo>
                  <a:cubicBezTo>
                    <a:pt x="17035" y="17119"/>
                    <a:pt x="17200" y="15931"/>
                    <a:pt x="16738" y="14777"/>
                  </a:cubicBezTo>
                  <a:cubicBezTo>
                    <a:pt x="16622" y="14464"/>
                    <a:pt x="16458" y="14167"/>
                    <a:pt x="16293" y="13920"/>
                  </a:cubicBezTo>
                  <a:cubicBezTo>
                    <a:pt x="16888" y="13684"/>
                    <a:pt x="17549" y="13569"/>
                    <a:pt x="18283" y="13569"/>
                  </a:cubicBezTo>
                  <a:cubicBezTo>
                    <a:pt x="18524" y="13569"/>
                    <a:pt x="18773" y="13582"/>
                    <a:pt x="19030" y="13606"/>
                  </a:cubicBezTo>
                  <a:cubicBezTo>
                    <a:pt x="20036" y="13689"/>
                    <a:pt x="20844" y="14513"/>
                    <a:pt x="21437" y="15420"/>
                  </a:cubicBezTo>
                  <a:cubicBezTo>
                    <a:pt x="21207" y="15668"/>
                    <a:pt x="21025" y="15948"/>
                    <a:pt x="20877" y="16278"/>
                  </a:cubicBezTo>
                  <a:cubicBezTo>
                    <a:pt x="20333" y="17399"/>
                    <a:pt x="20399" y="18586"/>
                    <a:pt x="21042" y="19625"/>
                  </a:cubicBezTo>
                  <a:cubicBezTo>
                    <a:pt x="22338" y="21666"/>
                    <a:pt x="25512" y="22578"/>
                    <a:pt x="28031" y="22578"/>
                  </a:cubicBezTo>
                  <a:cubicBezTo>
                    <a:pt x="28076" y="22578"/>
                    <a:pt x="28121" y="22577"/>
                    <a:pt x="28165" y="22577"/>
                  </a:cubicBezTo>
                  <a:lnTo>
                    <a:pt x="28660" y="22577"/>
                  </a:lnTo>
                  <a:cubicBezTo>
                    <a:pt x="30028" y="22577"/>
                    <a:pt x="33475" y="22412"/>
                    <a:pt x="35437" y="20779"/>
                  </a:cubicBezTo>
                  <a:cubicBezTo>
                    <a:pt x="37053" y="19460"/>
                    <a:pt x="37020" y="18059"/>
                    <a:pt x="36476" y="17201"/>
                  </a:cubicBezTo>
                  <a:cubicBezTo>
                    <a:pt x="36179" y="16739"/>
                    <a:pt x="35750" y="16410"/>
                    <a:pt x="35239" y="16212"/>
                  </a:cubicBezTo>
                  <a:cubicBezTo>
                    <a:pt x="35206" y="16063"/>
                    <a:pt x="35190" y="15898"/>
                    <a:pt x="35157" y="15750"/>
                  </a:cubicBezTo>
                  <a:cubicBezTo>
                    <a:pt x="34959" y="15107"/>
                    <a:pt x="34547" y="14612"/>
                    <a:pt x="33953" y="14282"/>
                  </a:cubicBezTo>
                  <a:cubicBezTo>
                    <a:pt x="33178" y="9979"/>
                    <a:pt x="30474" y="1651"/>
                    <a:pt x="21421" y="233"/>
                  </a:cubicBezTo>
                  <a:cubicBezTo>
                    <a:pt x="20459" y="78"/>
                    <a:pt x="19527" y="1"/>
                    <a:pt x="18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grpSp>
          <p:nvGrpSpPr>
            <p:cNvPr id="17" name="Google Shape;1624;p38"/>
            <p:cNvGrpSpPr/>
            <p:nvPr/>
          </p:nvGrpSpPr>
          <p:grpSpPr>
            <a:xfrm rot="-730338">
              <a:off x="7338265" y="1574391"/>
              <a:ext cx="1608957" cy="907420"/>
              <a:chOff x="4917725" y="2843500"/>
              <a:chExt cx="277625" cy="156575"/>
            </a:xfrm>
          </p:grpSpPr>
          <p:sp>
            <p:nvSpPr>
              <p:cNvPr id="23" name="Google Shape;1625;p38"/>
              <p:cNvSpPr/>
              <p:nvPr/>
            </p:nvSpPr>
            <p:spPr>
              <a:xfrm>
                <a:off x="4994925" y="2915950"/>
                <a:ext cx="1192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2927" extrusionOk="0">
                    <a:moveTo>
                      <a:pt x="2361" y="1"/>
                    </a:moveTo>
                    <a:cubicBezTo>
                      <a:pt x="874" y="1"/>
                      <a:pt x="228" y="1220"/>
                      <a:pt x="0" y="1923"/>
                    </a:cubicBezTo>
                    <a:lnTo>
                      <a:pt x="63" y="2497"/>
                    </a:lnTo>
                    <a:lnTo>
                      <a:pt x="236" y="2435"/>
                    </a:lnTo>
                    <a:cubicBezTo>
                      <a:pt x="236" y="2435"/>
                      <a:pt x="495" y="519"/>
                      <a:pt x="2361" y="519"/>
                    </a:cubicBezTo>
                    <a:cubicBezTo>
                      <a:pt x="2447" y="519"/>
                      <a:pt x="2537" y="523"/>
                      <a:pt x="2630" y="532"/>
                    </a:cubicBezTo>
                    <a:cubicBezTo>
                      <a:pt x="3917" y="643"/>
                      <a:pt x="4360" y="2926"/>
                      <a:pt x="4360" y="2926"/>
                    </a:cubicBezTo>
                    <a:lnTo>
                      <a:pt x="4769" y="2497"/>
                    </a:lnTo>
                    <a:cubicBezTo>
                      <a:pt x="4769" y="2497"/>
                      <a:pt x="4727" y="311"/>
                      <a:pt x="2796" y="34"/>
                    </a:cubicBezTo>
                    <a:cubicBezTo>
                      <a:pt x="2644" y="11"/>
                      <a:pt x="2499" y="1"/>
                      <a:pt x="2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24" name="Google Shape;1626;p38"/>
              <p:cNvSpPr/>
              <p:nvPr/>
            </p:nvSpPr>
            <p:spPr>
              <a:xfrm>
                <a:off x="4987650" y="2904550"/>
                <a:ext cx="1370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3473" extrusionOk="0">
                    <a:moveTo>
                      <a:pt x="2708" y="1"/>
                    </a:moveTo>
                    <a:cubicBezTo>
                      <a:pt x="1000" y="1"/>
                      <a:pt x="260" y="1432"/>
                      <a:pt x="1" y="2261"/>
                    </a:cubicBezTo>
                    <a:lnTo>
                      <a:pt x="70" y="2933"/>
                    </a:lnTo>
                    <a:lnTo>
                      <a:pt x="271" y="2863"/>
                    </a:lnTo>
                    <a:cubicBezTo>
                      <a:pt x="271" y="2863"/>
                      <a:pt x="561" y="612"/>
                      <a:pt x="2700" y="612"/>
                    </a:cubicBezTo>
                    <a:cubicBezTo>
                      <a:pt x="2802" y="612"/>
                      <a:pt x="2908" y="617"/>
                      <a:pt x="3018" y="628"/>
                    </a:cubicBezTo>
                    <a:cubicBezTo>
                      <a:pt x="4499" y="767"/>
                      <a:pt x="5018" y="3472"/>
                      <a:pt x="5018" y="3472"/>
                    </a:cubicBezTo>
                    <a:lnTo>
                      <a:pt x="5482" y="2960"/>
                    </a:lnTo>
                    <a:cubicBezTo>
                      <a:pt x="5482" y="2960"/>
                      <a:pt x="5426" y="365"/>
                      <a:pt x="3212" y="40"/>
                    </a:cubicBezTo>
                    <a:cubicBezTo>
                      <a:pt x="3035" y="13"/>
                      <a:pt x="2867" y="1"/>
                      <a:pt x="27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25" name="Google Shape;1627;p38"/>
              <p:cNvSpPr/>
              <p:nvPr/>
            </p:nvSpPr>
            <p:spPr>
              <a:xfrm>
                <a:off x="4981775" y="2889200"/>
                <a:ext cx="1529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3893" extrusionOk="0">
                    <a:moveTo>
                      <a:pt x="3019" y="0"/>
                    </a:moveTo>
                    <a:cubicBezTo>
                      <a:pt x="1116" y="0"/>
                      <a:pt x="304" y="1606"/>
                      <a:pt x="0" y="2536"/>
                    </a:cubicBezTo>
                    <a:lnTo>
                      <a:pt x="77" y="3291"/>
                    </a:lnTo>
                    <a:lnTo>
                      <a:pt x="298" y="3214"/>
                    </a:lnTo>
                    <a:cubicBezTo>
                      <a:pt x="298" y="3214"/>
                      <a:pt x="620" y="686"/>
                      <a:pt x="3012" y="686"/>
                    </a:cubicBezTo>
                    <a:cubicBezTo>
                      <a:pt x="3122" y="686"/>
                      <a:pt x="3237" y="691"/>
                      <a:pt x="3357" y="702"/>
                    </a:cubicBezTo>
                    <a:cubicBezTo>
                      <a:pt x="5011" y="862"/>
                      <a:pt x="5592" y="3893"/>
                      <a:pt x="5592" y="3893"/>
                    </a:cubicBezTo>
                    <a:lnTo>
                      <a:pt x="6118" y="3325"/>
                    </a:lnTo>
                    <a:cubicBezTo>
                      <a:pt x="6118" y="3325"/>
                      <a:pt x="6049" y="426"/>
                      <a:pt x="3585" y="45"/>
                    </a:cubicBezTo>
                    <a:cubicBezTo>
                      <a:pt x="3386" y="15"/>
                      <a:pt x="3198" y="0"/>
                      <a:pt x="3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26" name="Google Shape;1628;p38"/>
              <p:cNvSpPr/>
              <p:nvPr/>
            </p:nvSpPr>
            <p:spPr>
              <a:xfrm>
                <a:off x="4971900" y="2875600"/>
                <a:ext cx="181350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7254" h="4749" extrusionOk="0">
                    <a:moveTo>
                      <a:pt x="3486" y="1"/>
                    </a:moveTo>
                    <a:cubicBezTo>
                      <a:pt x="1245" y="1"/>
                      <a:pt x="349" y="1968"/>
                      <a:pt x="1" y="3087"/>
                    </a:cubicBezTo>
                    <a:lnTo>
                      <a:pt x="91" y="4001"/>
                    </a:lnTo>
                    <a:lnTo>
                      <a:pt x="354" y="3904"/>
                    </a:lnTo>
                    <a:cubicBezTo>
                      <a:pt x="354" y="3904"/>
                      <a:pt x="609" y="811"/>
                      <a:pt x="3297" y="811"/>
                    </a:cubicBezTo>
                    <a:cubicBezTo>
                      <a:pt x="3511" y="811"/>
                      <a:pt x="3741" y="830"/>
                      <a:pt x="3987" y="873"/>
                    </a:cubicBezTo>
                    <a:cubicBezTo>
                      <a:pt x="5932" y="1212"/>
                      <a:pt x="6638" y="4748"/>
                      <a:pt x="6638" y="4748"/>
                    </a:cubicBezTo>
                    <a:lnTo>
                      <a:pt x="7254" y="4070"/>
                    </a:lnTo>
                    <a:cubicBezTo>
                      <a:pt x="7254" y="4070"/>
                      <a:pt x="7094" y="513"/>
                      <a:pt x="4160" y="56"/>
                    </a:cubicBezTo>
                    <a:cubicBezTo>
                      <a:pt x="3923" y="18"/>
                      <a:pt x="3698" y="1"/>
                      <a:pt x="34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27" name="Google Shape;1629;p38"/>
              <p:cNvSpPr/>
              <p:nvPr/>
            </p:nvSpPr>
            <p:spPr>
              <a:xfrm>
                <a:off x="4965675" y="2859925"/>
                <a:ext cx="19415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7766" h="5085" extrusionOk="0">
                    <a:moveTo>
                      <a:pt x="3726" y="0"/>
                    </a:moveTo>
                    <a:cubicBezTo>
                      <a:pt x="1329" y="0"/>
                      <a:pt x="374" y="2112"/>
                      <a:pt x="1" y="3313"/>
                    </a:cubicBezTo>
                    <a:lnTo>
                      <a:pt x="105" y="4289"/>
                    </a:lnTo>
                    <a:lnTo>
                      <a:pt x="381" y="4185"/>
                    </a:lnTo>
                    <a:cubicBezTo>
                      <a:pt x="381" y="4185"/>
                      <a:pt x="666" y="873"/>
                      <a:pt x="3534" y="873"/>
                    </a:cubicBezTo>
                    <a:cubicBezTo>
                      <a:pt x="3763" y="873"/>
                      <a:pt x="4008" y="894"/>
                      <a:pt x="4271" y="939"/>
                    </a:cubicBezTo>
                    <a:cubicBezTo>
                      <a:pt x="6347" y="1306"/>
                      <a:pt x="7108" y="5084"/>
                      <a:pt x="7108" y="5084"/>
                    </a:cubicBezTo>
                    <a:lnTo>
                      <a:pt x="7766" y="4351"/>
                    </a:lnTo>
                    <a:cubicBezTo>
                      <a:pt x="7766" y="4351"/>
                      <a:pt x="7586" y="552"/>
                      <a:pt x="4451" y="60"/>
                    </a:cubicBezTo>
                    <a:cubicBezTo>
                      <a:pt x="4196" y="19"/>
                      <a:pt x="3954" y="0"/>
                      <a:pt x="37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28" name="Google Shape;1630;p38"/>
              <p:cNvSpPr/>
              <p:nvPr/>
            </p:nvSpPr>
            <p:spPr>
              <a:xfrm>
                <a:off x="4964125" y="2848125"/>
                <a:ext cx="201750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5287" extrusionOk="0">
                    <a:moveTo>
                      <a:pt x="3875" y="0"/>
                    </a:moveTo>
                    <a:cubicBezTo>
                      <a:pt x="1379" y="0"/>
                      <a:pt x="386" y="2194"/>
                      <a:pt x="1" y="3446"/>
                    </a:cubicBezTo>
                    <a:lnTo>
                      <a:pt x="97" y="4456"/>
                    </a:lnTo>
                    <a:lnTo>
                      <a:pt x="388" y="4352"/>
                    </a:lnTo>
                    <a:cubicBezTo>
                      <a:pt x="388" y="4352"/>
                      <a:pt x="679" y="912"/>
                      <a:pt x="3654" y="912"/>
                    </a:cubicBezTo>
                    <a:cubicBezTo>
                      <a:pt x="3893" y="912"/>
                      <a:pt x="4148" y="934"/>
                      <a:pt x="4423" y="982"/>
                    </a:cubicBezTo>
                    <a:cubicBezTo>
                      <a:pt x="6589" y="1363"/>
                      <a:pt x="7378" y="5286"/>
                      <a:pt x="7378" y="5286"/>
                    </a:cubicBezTo>
                    <a:lnTo>
                      <a:pt x="8070" y="4525"/>
                    </a:lnTo>
                    <a:cubicBezTo>
                      <a:pt x="8070" y="4525"/>
                      <a:pt x="7890" y="574"/>
                      <a:pt x="4623" y="62"/>
                    </a:cubicBezTo>
                    <a:cubicBezTo>
                      <a:pt x="4360" y="20"/>
                      <a:pt x="4111" y="0"/>
                      <a:pt x="38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29" name="Google Shape;1631;p38"/>
              <p:cNvSpPr/>
              <p:nvPr/>
            </p:nvSpPr>
            <p:spPr>
              <a:xfrm>
                <a:off x="4953225" y="2843500"/>
                <a:ext cx="2159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8638" h="5313" extrusionOk="0">
                    <a:moveTo>
                      <a:pt x="4147" y="1"/>
                    </a:moveTo>
                    <a:cubicBezTo>
                      <a:pt x="1481" y="1"/>
                      <a:pt x="411" y="2345"/>
                      <a:pt x="1" y="3679"/>
                    </a:cubicBezTo>
                    <a:lnTo>
                      <a:pt x="277" y="4254"/>
                    </a:lnTo>
                    <a:lnTo>
                      <a:pt x="457" y="4316"/>
                    </a:lnTo>
                    <a:cubicBezTo>
                      <a:pt x="457" y="4316"/>
                      <a:pt x="756" y="655"/>
                      <a:pt x="4093" y="655"/>
                    </a:cubicBezTo>
                    <a:cubicBezTo>
                      <a:pt x="4310" y="655"/>
                      <a:pt x="4539" y="670"/>
                      <a:pt x="4783" y="703"/>
                    </a:cubicBezTo>
                    <a:cubicBezTo>
                      <a:pt x="7530" y="1084"/>
                      <a:pt x="7945" y="5312"/>
                      <a:pt x="7945" y="5312"/>
                    </a:cubicBezTo>
                    <a:lnTo>
                      <a:pt x="8637" y="4842"/>
                    </a:lnTo>
                    <a:cubicBezTo>
                      <a:pt x="8637" y="4842"/>
                      <a:pt x="8437" y="613"/>
                      <a:pt x="4949" y="67"/>
                    </a:cubicBezTo>
                    <a:cubicBezTo>
                      <a:pt x="4667" y="22"/>
                      <a:pt x="4400" y="1"/>
                      <a:pt x="4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0" name="Google Shape;1632;p38"/>
              <p:cNvSpPr/>
              <p:nvPr/>
            </p:nvSpPr>
            <p:spPr>
              <a:xfrm>
                <a:off x="5074450" y="2935950"/>
                <a:ext cx="120900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565" extrusionOk="0">
                    <a:moveTo>
                      <a:pt x="2525" y="1"/>
                    </a:moveTo>
                    <a:cubicBezTo>
                      <a:pt x="1838" y="1"/>
                      <a:pt x="1588" y="998"/>
                      <a:pt x="1588" y="998"/>
                    </a:cubicBezTo>
                    <a:cubicBezTo>
                      <a:pt x="1588" y="998"/>
                      <a:pt x="1294" y="807"/>
                      <a:pt x="979" y="807"/>
                    </a:cubicBezTo>
                    <a:cubicBezTo>
                      <a:pt x="761" y="807"/>
                      <a:pt x="533" y="898"/>
                      <a:pt x="383" y="1206"/>
                    </a:cubicBezTo>
                    <a:cubicBezTo>
                      <a:pt x="0" y="1979"/>
                      <a:pt x="1186" y="2563"/>
                      <a:pt x="2263" y="2563"/>
                    </a:cubicBezTo>
                    <a:cubicBezTo>
                      <a:pt x="2275" y="2563"/>
                      <a:pt x="2288" y="2563"/>
                      <a:pt x="2300" y="2562"/>
                    </a:cubicBezTo>
                    <a:cubicBezTo>
                      <a:pt x="2300" y="2562"/>
                      <a:pt x="2350" y="2565"/>
                      <a:pt x="2435" y="2565"/>
                    </a:cubicBezTo>
                    <a:cubicBezTo>
                      <a:pt x="2798" y="2565"/>
                      <a:pt x="3804" y="2524"/>
                      <a:pt x="4314" y="2092"/>
                    </a:cubicBezTo>
                    <a:cubicBezTo>
                      <a:pt x="4836" y="1662"/>
                      <a:pt x="4522" y="1351"/>
                      <a:pt x="4198" y="1351"/>
                    </a:cubicBezTo>
                    <a:cubicBezTo>
                      <a:pt x="4131" y="1351"/>
                      <a:pt x="4063" y="1364"/>
                      <a:pt x="4003" y="1393"/>
                    </a:cubicBezTo>
                    <a:cubicBezTo>
                      <a:pt x="4003" y="1393"/>
                      <a:pt x="4280" y="936"/>
                      <a:pt x="3899" y="742"/>
                    </a:cubicBezTo>
                    <a:cubicBezTo>
                      <a:pt x="3831" y="709"/>
                      <a:pt x="3766" y="695"/>
                      <a:pt x="3706" y="695"/>
                    </a:cubicBezTo>
                    <a:cubicBezTo>
                      <a:pt x="3428" y="695"/>
                      <a:pt x="3241" y="985"/>
                      <a:pt x="3241" y="985"/>
                    </a:cubicBezTo>
                    <a:cubicBezTo>
                      <a:pt x="3241" y="985"/>
                      <a:pt x="3408" y="133"/>
                      <a:pt x="2632" y="9"/>
                    </a:cubicBezTo>
                    <a:cubicBezTo>
                      <a:pt x="2596" y="3"/>
                      <a:pt x="2560" y="1"/>
                      <a:pt x="2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1" name="Google Shape;1633;p38"/>
              <p:cNvSpPr/>
              <p:nvPr/>
            </p:nvSpPr>
            <p:spPr>
              <a:xfrm>
                <a:off x="5145525" y="2945000"/>
                <a:ext cx="66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602" extrusionOk="0">
                    <a:moveTo>
                      <a:pt x="51" y="0"/>
                    </a:moveTo>
                    <a:cubicBezTo>
                      <a:pt x="23" y="0"/>
                      <a:pt x="1" y="19"/>
                      <a:pt x="18" y="62"/>
                    </a:cubicBezTo>
                    <a:cubicBezTo>
                      <a:pt x="46" y="131"/>
                      <a:pt x="163" y="325"/>
                      <a:pt x="198" y="581"/>
                    </a:cubicBezTo>
                    <a:cubicBezTo>
                      <a:pt x="201" y="594"/>
                      <a:pt x="209" y="601"/>
                      <a:pt x="217" y="601"/>
                    </a:cubicBezTo>
                    <a:cubicBezTo>
                      <a:pt x="226" y="601"/>
                      <a:pt x="236" y="592"/>
                      <a:pt x="239" y="574"/>
                    </a:cubicBezTo>
                    <a:cubicBezTo>
                      <a:pt x="267" y="463"/>
                      <a:pt x="205" y="152"/>
                      <a:pt x="101" y="21"/>
                    </a:cubicBezTo>
                    <a:cubicBezTo>
                      <a:pt x="88" y="7"/>
                      <a:pt x="69" y="0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2" name="Google Shape;1634;p38"/>
              <p:cNvSpPr/>
              <p:nvPr/>
            </p:nvSpPr>
            <p:spPr>
              <a:xfrm>
                <a:off x="5139900" y="2938750"/>
                <a:ext cx="522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5" extrusionOk="0">
                    <a:moveTo>
                      <a:pt x="42" y="1"/>
                    </a:moveTo>
                    <a:cubicBezTo>
                      <a:pt x="14" y="1"/>
                      <a:pt x="1" y="35"/>
                      <a:pt x="8" y="63"/>
                    </a:cubicBezTo>
                    <a:cubicBezTo>
                      <a:pt x="28" y="97"/>
                      <a:pt x="139" y="194"/>
                      <a:pt x="174" y="194"/>
                    </a:cubicBezTo>
                    <a:cubicBezTo>
                      <a:pt x="181" y="194"/>
                      <a:pt x="188" y="194"/>
                      <a:pt x="188" y="174"/>
                    </a:cubicBezTo>
                    <a:cubicBezTo>
                      <a:pt x="208" y="139"/>
                      <a:pt x="174" y="97"/>
                      <a:pt x="153" y="70"/>
                    </a:cubicBezTo>
                    <a:cubicBezTo>
                      <a:pt x="132" y="35"/>
                      <a:pt x="84" y="1"/>
                      <a:pt x="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3" name="Google Shape;1635;p38"/>
              <p:cNvSpPr/>
              <p:nvPr/>
            </p:nvSpPr>
            <p:spPr>
              <a:xfrm>
                <a:off x="5086450" y="2971525"/>
                <a:ext cx="91725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933" extrusionOk="0">
                    <a:moveTo>
                      <a:pt x="307" y="0"/>
                    </a:moveTo>
                    <a:cubicBezTo>
                      <a:pt x="193" y="0"/>
                      <a:pt x="60" y="49"/>
                      <a:pt x="0" y="136"/>
                    </a:cubicBezTo>
                    <a:cubicBezTo>
                      <a:pt x="76" y="266"/>
                      <a:pt x="660" y="932"/>
                      <a:pt x="1792" y="932"/>
                    </a:cubicBezTo>
                    <a:cubicBezTo>
                      <a:pt x="1804" y="932"/>
                      <a:pt x="1816" y="932"/>
                      <a:pt x="1827" y="932"/>
                    </a:cubicBezTo>
                    <a:cubicBezTo>
                      <a:pt x="2983" y="911"/>
                      <a:pt x="3668" y="510"/>
                      <a:pt x="3668" y="510"/>
                    </a:cubicBezTo>
                    <a:cubicBezTo>
                      <a:pt x="3622" y="399"/>
                      <a:pt x="3496" y="350"/>
                      <a:pt x="3357" y="350"/>
                    </a:cubicBezTo>
                    <a:cubicBezTo>
                      <a:pt x="3288" y="350"/>
                      <a:pt x="3216" y="362"/>
                      <a:pt x="3149" y="385"/>
                    </a:cubicBezTo>
                    <a:cubicBezTo>
                      <a:pt x="2962" y="438"/>
                      <a:pt x="2795" y="524"/>
                      <a:pt x="2616" y="524"/>
                    </a:cubicBezTo>
                    <a:cubicBezTo>
                      <a:pt x="2609" y="524"/>
                      <a:pt x="2602" y="524"/>
                      <a:pt x="2595" y="524"/>
                    </a:cubicBezTo>
                    <a:cubicBezTo>
                      <a:pt x="2402" y="510"/>
                      <a:pt x="2249" y="385"/>
                      <a:pt x="2056" y="350"/>
                    </a:cubicBezTo>
                    <a:cubicBezTo>
                      <a:pt x="2011" y="341"/>
                      <a:pt x="1967" y="337"/>
                      <a:pt x="1921" y="337"/>
                    </a:cubicBezTo>
                    <a:cubicBezTo>
                      <a:pt x="1696" y="337"/>
                      <a:pt x="1457" y="433"/>
                      <a:pt x="1232" y="433"/>
                    </a:cubicBezTo>
                    <a:cubicBezTo>
                      <a:pt x="1168" y="433"/>
                      <a:pt x="1106" y="426"/>
                      <a:pt x="1045" y="406"/>
                    </a:cubicBezTo>
                    <a:cubicBezTo>
                      <a:pt x="928" y="371"/>
                      <a:pt x="824" y="281"/>
                      <a:pt x="727" y="205"/>
                    </a:cubicBezTo>
                    <a:cubicBezTo>
                      <a:pt x="630" y="115"/>
                      <a:pt x="526" y="39"/>
                      <a:pt x="395" y="11"/>
                    </a:cubicBezTo>
                    <a:cubicBezTo>
                      <a:pt x="368" y="4"/>
                      <a:pt x="338" y="0"/>
                      <a:pt x="30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4" name="Google Shape;1636;p38"/>
              <p:cNvSpPr/>
              <p:nvPr/>
            </p:nvSpPr>
            <p:spPr>
              <a:xfrm>
                <a:off x="4917725" y="2917950"/>
                <a:ext cx="12130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2641" extrusionOk="0">
                    <a:moveTo>
                      <a:pt x="2410" y="1"/>
                    </a:moveTo>
                    <a:cubicBezTo>
                      <a:pt x="2394" y="1"/>
                      <a:pt x="2378" y="1"/>
                      <a:pt x="2362" y="2"/>
                    </a:cubicBezTo>
                    <a:cubicBezTo>
                      <a:pt x="1580" y="58"/>
                      <a:pt x="1663" y="943"/>
                      <a:pt x="1663" y="943"/>
                    </a:cubicBezTo>
                    <a:cubicBezTo>
                      <a:pt x="1663" y="943"/>
                      <a:pt x="1487" y="612"/>
                      <a:pt x="1183" y="612"/>
                    </a:cubicBezTo>
                    <a:cubicBezTo>
                      <a:pt x="1130" y="612"/>
                      <a:pt x="1073" y="622"/>
                      <a:pt x="1012" y="646"/>
                    </a:cubicBezTo>
                    <a:cubicBezTo>
                      <a:pt x="611" y="805"/>
                      <a:pt x="853" y="1303"/>
                      <a:pt x="853" y="1303"/>
                    </a:cubicBezTo>
                    <a:cubicBezTo>
                      <a:pt x="776" y="1258"/>
                      <a:pt x="686" y="1237"/>
                      <a:pt x="599" y="1237"/>
                    </a:cubicBezTo>
                    <a:cubicBezTo>
                      <a:pt x="282" y="1237"/>
                      <a:pt x="0" y="1520"/>
                      <a:pt x="472" y="1981"/>
                    </a:cubicBezTo>
                    <a:cubicBezTo>
                      <a:pt x="1075" y="2563"/>
                      <a:pt x="2486" y="2625"/>
                      <a:pt x="2486" y="2625"/>
                    </a:cubicBezTo>
                    <a:cubicBezTo>
                      <a:pt x="2589" y="2635"/>
                      <a:pt x="2692" y="2640"/>
                      <a:pt x="2797" y="2640"/>
                    </a:cubicBezTo>
                    <a:cubicBezTo>
                      <a:pt x="3813" y="2640"/>
                      <a:pt x="4851" y="2161"/>
                      <a:pt x="4562" y="1414"/>
                    </a:cubicBezTo>
                    <a:cubicBezTo>
                      <a:pt x="4422" y="1055"/>
                      <a:pt x="4162" y="956"/>
                      <a:pt x="3919" y="956"/>
                    </a:cubicBezTo>
                    <a:cubicBezTo>
                      <a:pt x="3623" y="956"/>
                      <a:pt x="3351" y="1103"/>
                      <a:pt x="3351" y="1103"/>
                    </a:cubicBezTo>
                    <a:cubicBezTo>
                      <a:pt x="3351" y="1103"/>
                      <a:pt x="3165" y="1"/>
                      <a:pt x="2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5" name="Google Shape;1637;p38"/>
              <p:cNvSpPr/>
              <p:nvPr/>
            </p:nvSpPr>
            <p:spPr>
              <a:xfrm>
                <a:off x="4962750" y="2926450"/>
                <a:ext cx="8075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590" extrusionOk="0">
                    <a:moveTo>
                      <a:pt x="249" y="0"/>
                    </a:moveTo>
                    <a:cubicBezTo>
                      <a:pt x="233" y="0"/>
                      <a:pt x="218" y="5"/>
                      <a:pt x="208" y="15"/>
                    </a:cubicBezTo>
                    <a:cubicBezTo>
                      <a:pt x="90" y="140"/>
                      <a:pt x="0" y="451"/>
                      <a:pt x="21" y="569"/>
                    </a:cubicBezTo>
                    <a:cubicBezTo>
                      <a:pt x="25" y="582"/>
                      <a:pt x="41" y="590"/>
                      <a:pt x="54" y="590"/>
                    </a:cubicBezTo>
                    <a:cubicBezTo>
                      <a:pt x="61" y="590"/>
                      <a:pt x="67" y="587"/>
                      <a:pt x="69" y="583"/>
                    </a:cubicBezTo>
                    <a:cubicBezTo>
                      <a:pt x="125" y="320"/>
                      <a:pt x="263" y="140"/>
                      <a:pt x="298" y="70"/>
                    </a:cubicBezTo>
                    <a:cubicBezTo>
                      <a:pt x="322" y="27"/>
                      <a:pt x="285" y="0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6" name="Google Shape;1638;p38"/>
              <p:cNvSpPr/>
              <p:nvPr/>
            </p:nvSpPr>
            <p:spPr>
              <a:xfrm>
                <a:off x="4971225" y="2920575"/>
                <a:ext cx="53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81" extrusionOk="0">
                    <a:moveTo>
                      <a:pt x="168" y="0"/>
                    </a:moveTo>
                    <a:cubicBezTo>
                      <a:pt x="124" y="0"/>
                      <a:pt x="82" y="32"/>
                      <a:pt x="63" y="63"/>
                    </a:cubicBezTo>
                    <a:cubicBezTo>
                      <a:pt x="42" y="91"/>
                      <a:pt x="0" y="132"/>
                      <a:pt x="14" y="167"/>
                    </a:cubicBezTo>
                    <a:cubicBezTo>
                      <a:pt x="14" y="174"/>
                      <a:pt x="28" y="181"/>
                      <a:pt x="35" y="181"/>
                    </a:cubicBezTo>
                    <a:cubicBezTo>
                      <a:pt x="69" y="181"/>
                      <a:pt x="187" y="98"/>
                      <a:pt x="208" y="63"/>
                    </a:cubicBezTo>
                    <a:cubicBezTo>
                      <a:pt x="215" y="42"/>
                      <a:pt x="208" y="1"/>
                      <a:pt x="180" y="1"/>
                    </a:cubicBezTo>
                    <a:cubicBezTo>
                      <a:pt x="176" y="0"/>
                      <a:pt x="172" y="0"/>
                      <a:pt x="1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7" name="Google Shape;1639;p38"/>
              <p:cNvSpPr/>
              <p:nvPr/>
            </p:nvSpPr>
            <p:spPr>
              <a:xfrm>
                <a:off x="4934025" y="2957625"/>
                <a:ext cx="9415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838" extrusionOk="0">
                    <a:moveTo>
                      <a:pt x="3437" y="0"/>
                    </a:moveTo>
                    <a:cubicBezTo>
                      <a:pt x="3414" y="0"/>
                      <a:pt x="3391" y="2"/>
                      <a:pt x="3371" y="7"/>
                    </a:cubicBezTo>
                    <a:cubicBezTo>
                      <a:pt x="3246" y="28"/>
                      <a:pt x="3128" y="97"/>
                      <a:pt x="3018" y="173"/>
                    </a:cubicBezTo>
                    <a:cubicBezTo>
                      <a:pt x="2914" y="242"/>
                      <a:pt x="2803" y="318"/>
                      <a:pt x="2672" y="346"/>
                    </a:cubicBezTo>
                    <a:cubicBezTo>
                      <a:pt x="2627" y="356"/>
                      <a:pt x="2583" y="360"/>
                      <a:pt x="2538" y="360"/>
                    </a:cubicBezTo>
                    <a:cubicBezTo>
                      <a:pt x="2268" y="360"/>
                      <a:pt x="1994" y="203"/>
                      <a:pt x="1719" y="203"/>
                    </a:cubicBezTo>
                    <a:cubicBezTo>
                      <a:pt x="1693" y="203"/>
                      <a:pt x="1667" y="204"/>
                      <a:pt x="1641" y="208"/>
                    </a:cubicBezTo>
                    <a:cubicBezTo>
                      <a:pt x="1454" y="221"/>
                      <a:pt x="1281" y="339"/>
                      <a:pt x="1080" y="339"/>
                    </a:cubicBezTo>
                    <a:cubicBezTo>
                      <a:pt x="893" y="325"/>
                      <a:pt x="720" y="214"/>
                      <a:pt x="526" y="145"/>
                    </a:cubicBezTo>
                    <a:cubicBezTo>
                      <a:pt x="454" y="115"/>
                      <a:pt x="370" y="96"/>
                      <a:pt x="289" y="96"/>
                    </a:cubicBezTo>
                    <a:cubicBezTo>
                      <a:pt x="170" y="96"/>
                      <a:pt x="58" y="136"/>
                      <a:pt x="0" y="235"/>
                    </a:cubicBezTo>
                    <a:cubicBezTo>
                      <a:pt x="0" y="235"/>
                      <a:pt x="665" y="706"/>
                      <a:pt x="1834" y="823"/>
                    </a:cubicBezTo>
                    <a:cubicBezTo>
                      <a:pt x="1931" y="833"/>
                      <a:pt x="2023" y="838"/>
                      <a:pt x="2113" y="838"/>
                    </a:cubicBezTo>
                    <a:cubicBezTo>
                      <a:pt x="3109" y="838"/>
                      <a:pt x="3676" y="280"/>
                      <a:pt x="3765" y="166"/>
                    </a:cubicBezTo>
                    <a:cubicBezTo>
                      <a:pt x="3707" y="61"/>
                      <a:pt x="3560" y="0"/>
                      <a:pt x="343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" name="Google Shape;1647;p39">
            <a:extLst>
              <a:ext uri="{FF2B5EF4-FFF2-40B4-BE49-F238E27FC236}">
                <a16:creationId xmlns:a16="http://schemas.microsoft.com/office/drawing/2014/main" id="{A083196F-168A-C39D-DD5E-5C30C0923FA7}"/>
              </a:ext>
            </a:extLst>
          </p:cNvPr>
          <p:cNvGrpSpPr/>
          <p:nvPr/>
        </p:nvGrpSpPr>
        <p:grpSpPr>
          <a:xfrm rot="5400000">
            <a:off x="2684982" y="655523"/>
            <a:ext cx="976632" cy="1085725"/>
            <a:chOff x="1246187" y="3427400"/>
            <a:chExt cx="1155230" cy="1284274"/>
          </a:xfrm>
        </p:grpSpPr>
        <p:sp>
          <p:nvSpPr>
            <p:cNvPr id="39" name="Google Shape;1648;p39">
              <a:extLst>
                <a:ext uri="{FF2B5EF4-FFF2-40B4-BE49-F238E27FC236}">
                  <a16:creationId xmlns:a16="http://schemas.microsoft.com/office/drawing/2014/main" id="{0F1CA158-CF77-BEA1-8749-966DC9E5BF24}"/>
                </a:ext>
              </a:extLst>
            </p:cNvPr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grpSp>
          <p:nvGrpSpPr>
            <p:cNvPr id="40" name="Google Shape;1649;p39">
              <a:extLst>
                <a:ext uri="{FF2B5EF4-FFF2-40B4-BE49-F238E27FC236}">
                  <a16:creationId xmlns:a16="http://schemas.microsoft.com/office/drawing/2014/main" id="{C51D92BB-B176-B9D0-0F68-EFB5FB3EE94F}"/>
                </a:ext>
              </a:extLst>
            </p:cNvPr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41" name="Google Shape;1650;p39">
                <a:extLst>
                  <a:ext uri="{FF2B5EF4-FFF2-40B4-BE49-F238E27FC236}">
                    <a16:creationId xmlns:a16="http://schemas.microsoft.com/office/drawing/2014/main" id="{0FA11F18-8B7E-C54B-B42B-CC810620502D}"/>
                  </a:ext>
                </a:extLst>
              </p:cNvPr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42" name="Google Shape;1651;p39">
                <a:extLst>
                  <a:ext uri="{FF2B5EF4-FFF2-40B4-BE49-F238E27FC236}">
                    <a16:creationId xmlns:a16="http://schemas.microsoft.com/office/drawing/2014/main" id="{9A56E5F7-A3D4-95E5-BAFD-F923B8B369F8}"/>
                  </a:ext>
                </a:extLst>
              </p:cNvPr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43" name="Google Shape;1652;p39">
                <a:extLst>
                  <a:ext uri="{FF2B5EF4-FFF2-40B4-BE49-F238E27FC236}">
                    <a16:creationId xmlns:a16="http://schemas.microsoft.com/office/drawing/2014/main" id="{0C998C98-68E1-DE98-0705-5221B164FE4E}"/>
                  </a:ext>
                </a:extLst>
              </p:cNvPr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44" name="Google Shape;1653;p39">
                <a:extLst>
                  <a:ext uri="{FF2B5EF4-FFF2-40B4-BE49-F238E27FC236}">
                    <a16:creationId xmlns:a16="http://schemas.microsoft.com/office/drawing/2014/main" id="{F5FFFACD-2071-82C1-9A67-CDE7636A9827}"/>
                  </a:ext>
                </a:extLst>
              </p:cNvPr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45" name="Google Shape;1654;p39">
                <a:extLst>
                  <a:ext uri="{FF2B5EF4-FFF2-40B4-BE49-F238E27FC236}">
                    <a16:creationId xmlns:a16="http://schemas.microsoft.com/office/drawing/2014/main" id="{7B721011-0565-C7C4-D446-F9C82242CE81}"/>
                  </a:ext>
                </a:extLst>
              </p:cNvPr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46" name="Google Shape;1655;p39">
                <a:extLst>
                  <a:ext uri="{FF2B5EF4-FFF2-40B4-BE49-F238E27FC236}">
                    <a16:creationId xmlns:a16="http://schemas.microsoft.com/office/drawing/2014/main" id="{708E6AEC-6C50-95F6-66AF-482414DBE53E}"/>
                  </a:ext>
                </a:extLst>
              </p:cNvPr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47" name="Google Shape;1656;p39">
                <a:extLst>
                  <a:ext uri="{FF2B5EF4-FFF2-40B4-BE49-F238E27FC236}">
                    <a16:creationId xmlns:a16="http://schemas.microsoft.com/office/drawing/2014/main" id="{4AFDD5E9-569A-3387-3F41-50E30486A7F3}"/>
                  </a:ext>
                </a:extLst>
              </p:cNvPr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48" name="Google Shape;1657;p39">
                <a:extLst>
                  <a:ext uri="{FF2B5EF4-FFF2-40B4-BE49-F238E27FC236}">
                    <a16:creationId xmlns:a16="http://schemas.microsoft.com/office/drawing/2014/main" id="{AB80D05C-D9C5-29B7-58F2-BEF5B9ACB565}"/>
                  </a:ext>
                </a:extLst>
              </p:cNvPr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9" name="Google Shape;1750;p42">
            <a:extLst>
              <a:ext uri="{FF2B5EF4-FFF2-40B4-BE49-F238E27FC236}">
                <a16:creationId xmlns:a16="http://schemas.microsoft.com/office/drawing/2014/main" id="{7888D42D-B3C3-B3C0-7872-9A8A0357810B}"/>
              </a:ext>
            </a:extLst>
          </p:cNvPr>
          <p:cNvGrpSpPr/>
          <p:nvPr/>
        </p:nvGrpSpPr>
        <p:grpSpPr>
          <a:xfrm>
            <a:off x="1239227" y="-64330"/>
            <a:ext cx="1820223" cy="1501543"/>
            <a:chOff x="2496675" y="3663908"/>
            <a:chExt cx="1759121" cy="1759121"/>
          </a:xfrm>
        </p:grpSpPr>
        <p:sp>
          <p:nvSpPr>
            <p:cNvPr id="50" name="Google Shape;1751;p42">
              <a:extLst>
                <a:ext uri="{FF2B5EF4-FFF2-40B4-BE49-F238E27FC236}">
                  <a16:creationId xmlns:a16="http://schemas.microsoft.com/office/drawing/2014/main" id="{4CD224DD-8191-E996-00B5-EF4EAC9593D9}"/>
                </a:ext>
              </a:extLst>
            </p:cNvPr>
            <p:cNvSpPr/>
            <p:nvPr/>
          </p:nvSpPr>
          <p:spPr>
            <a:xfrm rot="-2700000">
              <a:off x="2826061" y="3849756"/>
              <a:ext cx="1100349" cy="1387424"/>
            </a:xfrm>
            <a:custGeom>
              <a:avLst/>
              <a:gdLst/>
              <a:ahLst/>
              <a:cxnLst/>
              <a:rect l="l" t="t" r="r" b="b"/>
              <a:pathLst>
                <a:path w="18931" h="23870" extrusionOk="0">
                  <a:moveTo>
                    <a:pt x="9823" y="1"/>
                  </a:moveTo>
                  <a:cubicBezTo>
                    <a:pt x="9611" y="1"/>
                    <a:pt x="9429" y="6"/>
                    <a:pt x="9284" y="9"/>
                  </a:cubicBezTo>
                  <a:lnTo>
                    <a:pt x="9070" y="9"/>
                  </a:lnTo>
                  <a:cubicBezTo>
                    <a:pt x="3958" y="9"/>
                    <a:pt x="627" y="4214"/>
                    <a:pt x="132" y="11255"/>
                  </a:cubicBezTo>
                  <a:cubicBezTo>
                    <a:pt x="0" y="13283"/>
                    <a:pt x="380" y="15015"/>
                    <a:pt x="1270" y="16416"/>
                  </a:cubicBezTo>
                  <a:cubicBezTo>
                    <a:pt x="2358" y="18164"/>
                    <a:pt x="4205" y="19252"/>
                    <a:pt x="6069" y="19269"/>
                  </a:cubicBezTo>
                  <a:lnTo>
                    <a:pt x="6135" y="19269"/>
                  </a:lnTo>
                  <a:cubicBezTo>
                    <a:pt x="7008" y="19269"/>
                    <a:pt x="7882" y="19022"/>
                    <a:pt x="8624" y="18576"/>
                  </a:cubicBezTo>
                  <a:lnTo>
                    <a:pt x="8624" y="18576"/>
                  </a:lnTo>
                  <a:cubicBezTo>
                    <a:pt x="8542" y="19896"/>
                    <a:pt x="8443" y="21215"/>
                    <a:pt x="8295" y="22534"/>
                  </a:cubicBezTo>
                  <a:cubicBezTo>
                    <a:pt x="8245" y="22847"/>
                    <a:pt x="8328" y="23177"/>
                    <a:pt x="8526" y="23424"/>
                  </a:cubicBezTo>
                  <a:cubicBezTo>
                    <a:pt x="8740" y="23705"/>
                    <a:pt x="9070" y="23870"/>
                    <a:pt x="9449" y="23870"/>
                  </a:cubicBezTo>
                  <a:cubicBezTo>
                    <a:pt x="9960" y="23870"/>
                    <a:pt x="10422" y="23540"/>
                    <a:pt x="10587" y="23045"/>
                  </a:cubicBezTo>
                  <a:cubicBezTo>
                    <a:pt x="10603" y="22996"/>
                    <a:pt x="10620" y="22913"/>
                    <a:pt x="10620" y="22814"/>
                  </a:cubicBezTo>
                  <a:cubicBezTo>
                    <a:pt x="10768" y="21380"/>
                    <a:pt x="10884" y="19961"/>
                    <a:pt x="10966" y="18510"/>
                  </a:cubicBezTo>
                  <a:cubicBezTo>
                    <a:pt x="11593" y="18824"/>
                    <a:pt x="12285" y="19005"/>
                    <a:pt x="13011" y="19005"/>
                  </a:cubicBezTo>
                  <a:lnTo>
                    <a:pt x="13077" y="19005"/>
                  </a:lnTo>
                  <a:cubicBezTo>
                    <a:pt x="14808" y="18989"/>
                    <a:pt x="16539" y="17983"/>
                    <a:pt x="17578" y="16383"/>
                  </a:cubicBezTo>
                  <a:cubicBezTo>
                    <a:pt x="18386" y="15147"/>
                    <a:pt x="18848" y="13580"/>
                    <a:pt x="18881" y="11684"/>
                  </a:cubicBezTo>
                  <a:cubicBezTo>
                    <a:pt x="18930" y="9276"/>
                    <a:pt x="18337" y="6869"/>
                    <a:pt x="17150" y="4742"/>
                  </a:cubicBezTo>
                  <a:cubicBezTo>
                    <a:pt x="16160" y="2961"/>
                    <a:pt x="14825" y="1576"/>
                    <a:pt x="13308" y="751"/>
                  </a:cubicBezTo>
                  <a:cubicBezTo>
                    <a:pt x="12060" y="88"/>
                    <a:pt x="10695" y="1"/>
                    <a:pt x="9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grpSp>
          <p:nvGrpSpPr>
            <p:cNvPr id="51" name="Google Shape;1752;p42">
              <a:extLst>
                <a:ext uri="{FF2B5EF4-FFF2-40B4-BE49-F238E27FC236}">
                  <a16:creationId xmlns:a16="http://schemas.microsoft.com/office/drawing/2014/main" id="{ABF00F8E-7586-ACAA-E3C1-85126FDB5CCA}"/>
                </a:ext>
              </a:extLst>
            </p:cNvPr>
            <p:cNvGrpSpPr/>
            <p:nvPr/>
          </p:nvGrpSpPr>
          <p:grpSpPr>
            <a:xfrm rot="-2700000">
              <a:off x="2896863" y="3918201"/>
              <a:ext cx="958712" cy="1241898"/>
              <a:chOff x="4954025" y="3630775"/>
              <a:chExt cx="176825" cy="229050"/>
            </a:xfrm>
          </p:grpSpPr>
          <p:sp>
            <p:nvSpPr>
              <p:cNvPr id="52" name="Google Shape;1753;p42">
                <a:extLst>
                  <a:ext uri="{FF2B5EF4-FFF2-40B4-BE49-F238E27FC236}">
                    <a16:creationId xmlns:a16="http://schemas.microsoft.com/office/drawing/2014/main" id="{1D15D3E5-C7A1-038B-C664-9B3C42726069}"/>
                  </a:ext>
                </a:extLst>
              </p:cNvPr>
              <p:cNvSpPr/>
              <p:nvPr/>
            </p:nvSpPr>
            <p:spPr>
              <a:xfrm>
                <a:off x="4954025" y="3630775"/>
                <a:ext cx="176825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7231" extrusionOk="0">
                    <a:moveTo>
                      <a:pt x="3674" y="0"/>
                    </a:moveTo>
                    <a:cubicBezTo>
                      <a:pt x="3537" y="0"/>
                      <a:pt x="3429" y="6"/>
                      <a:pt x="3363" y="6"/>
                    </a:cubicBezTo>
                    <a:cubicBezTo>
                      <a:pt x="934" y="6"/>
                      <a:pt x="173" y="2428"/>
                      <a:pt x="42" y="4324"/>
                    </a:cubicBezTo>
                    <a:cubicBezTo>
                      <a:pt x="0" y="4982"/>
                      <a:pt x="90" y="5667"/>
                      <a:pt x="443" y="6227"/>
                    </a:cubicBezTo>
                    <a:cubicBezTo>
                      <a:pt x="803" y="6788"/>
                      <a:pt x="1426" y="7224"/>
                      <a:pt x="2097" y="7231"/>
                    </a:cubicBezTo>
                    <a:cubicBezTo>
                      <a:pt x="2102" y="7231"/>
                      <a:pt x="2107" y="7231"/>
                      <a:pt x="2112" y="7231"/>
                    </a:cubicBezTo>
                    <a:cubicBezTo>
                      <a:pt x="2792" y="7231"/>
                      <a:pt x="3469" y="6769"/>
                      <a:pt x="3675" y="6096"/>
                    </a:cubicBezTo>
                    <a:cubicBezTo>
                      <a:pt x="3778" y="6693"/>
                      <a:pt x="4405" y="7120"/>
                      <a:pt x="5023" y="7120"/>
                    </a:cubicBezTo>
                    <a:cubicBezTo>
                      <a:pt x="5028" y="7120"/>
                      <a:pt x="5033" y="7120"/>
                      <a:pt x="5038" y="7120"/>
                    </a:cubicBezTo>
                    <a:cubicBezTo>
                      <a:pt x="5661" y="7113"/>
                      <a:pt x="6242" y="6719"/>
                      <a:pt x="6581" y="6214"/>
                    </a:cubicBezTo>
                    <a:cubicBezTo>
                      <a:pt x="6921" y="5701"/>
                      <a:pt x="7038" y="5079"/>
                      <a:pt x="7052" y="4470"/>
                    </a:cubicBezTo>
                    <a:cubicBezTo>
                      <a:pt x="7073" y="3535"/>
                      <a:pt x="6837" y="2594"/>
                      <a:pt x="6381" y="1771"/>
                    </a:cubicBezTo>
                    <a:cubicBezTo>
                      <a:pt x="6042" y="1162"/>
                      <a:pt x="5564" y="608"/>
                      <a:pt x="4934" y="269"/>
                    </a:cubicBezTo>
                    <a:cubicBezTo>
                      <a:pt x="4495" y="35"/>
                      <a:pt x="4003" y="0"/>
                      <a:pt x="36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53" name="Google Shape;1754;p42">
                <a:extLst>
                  <a:ext uri="{FF2B5EF4-FFF2-40B4-BE49-F238E27FC236}">
                    <a16:creationId xmlns:a16="http://schemas.microsoft.com/office/drawing/2014/main" id="{523ECEA7-C9A8-DB7A-F31C-8B369F2EAE0F}"/>
                  </a:ext>
                </a:extLst>
              </p:cNvPr>
              <p:cNvSpPr/>
              <p:nvPr/>
            </p:nvSpPr>
            <p:spPr>
              <a:xfrm>
                <a:off x="5043325" y="3706600"/>
                <a:ext cx="83375" cy="892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569" extrusionOk="0">
                    <a:moveTo>
                      <a:pt x="2656" y="0"/>
                    </a:moveTo>
                    <a:cubicBezTo>
                      <a:pt x="2554" y="0"/>
                      <a:pt x="2461" y="64"/>
                      <a:pt x="2400" y="149"/>
                    </a:cubicBezTo>
                    <a:cubicBezTo>
                      <a:pt x="2331" y="246"/>
                      <a:pt x="2317" y="364"/>
                      <a:pt x="2310" y="482"/>
                    </a:cubicBezTo>
                    <a:cubicBezTo>
                      <a:pt x="2269" y="779"/>
                      <a:pt x="2290" y="1084"/>
                      <a:pt x="2227" y="1388"/>
                    </a:cubicBezTo>
                    <a:cubicBezTo>
                      <a:pt x="2172" y="1693"/>
                      <a:pt x="2027" y="1990"/>
                      <a:pt x="1764" y="2143"/>
                    </a:cubicBezTo>
                    <a:cubicBezTo>
                      <a:pt x="1563" y="2253"/>
                      <a:pt x="1321" y="2260"/>
                      <a:pt x="1099" y="2288"/>
                    </a:cubicBezTo>
                    <a:cubicBezTo>
                      <a:pt x="871" y="2316"/>
                      <a:pt x="629" y="2371"/>
                      <a:pt x="483" y="2544"/>
                    </a:cubicBezTo>
                    <a:cubicBezTo>
                      <a:pt x="1" y="3149"/>
                      <a:pt x="1266" y="3568"/>
                      <a:pt x="1768" y="3568"/>
                    </a:cubicBezTo>
                    <a:cubicBezTo>
                      <a:pt x="1806" y="3568"/>
                      <a:pt x="1839" y="3566"/>
                      <a:pt x="1868" y="3561"/>
                    </a:cubicBezTo>
                    <a:cubicBezTo>
                      <a:pt x="2504" y="3457"/>
                      <a:pt x="3009" y="2883"/>
                      <a:pt x="3175" y="2253"/>
                    </a:cubicBezTo>
                    <a:cubicBezTo>
                      <a:pt x="3335" y="1623"/>
                      <a:pt x="3217" y="945"/>
                      <a:pt x="2989" y="343"/>
                    </a:cubicBezTo>
                    <a:cubicBezTo>
                      <a:pt x="2940" y="191"/>
                      <a:pt x="2850" y="32"/>
                      <a:pt x="2698" y="4"/>
                    </a:cubicBezTo>
                    <a:cubicBezTo>
                      <a:pt x="2684" y="2"/>
                      <a:pt x="2670" y="0"/>
                      <a:pt x="2656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54" name="Google Shape;1755;p42">
                <a:extLst>
                  <a:ext uri="{FF2B5EF4-FFF2-40B4-BE49-F238E27FC236}">
                    <a16:creationId xmlns:a16="http://schemas.microsoft.com/office/drawing/2014/main" id="{E9EB98FB-BD59-3BC5-1031-484F7B98E747}"/>
                  </a:ext>
                </a:extLst>
              </p:cNvPr>
              <p:cNvSpPr/>
              <p:nvPr/>
            </p:nvSpPr>
            <p:spPr>
              <a:xfrm>
                <a:off x="5037225" y="3651650"/>
                <a:ext cx="13875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327" extrusionOk="0">
                    <a:moveTo>
                      <a:pt x="74" y="0"/>
                    </a:moveTo>
                    <a:cubicBezTo>
                      <a:pt x="70" y="0"/>
                      <a:pt x="67" y="1"/>
                      <a:pt x="63" y="1"/>
                    </a:cubicBezTo>
                    <a:cubicBezTo>
                      <a:pt x="29" y="1"/>
                      <a:pt x="1" y="36"/>
                      <a:pt x="8" y="71"/>
                    </a:cubicBezTo>
                    <a:cubicBezTo>
                      <a:pt x="388" y="2783"/>
                      <a:pt x="423" y="5531"/>
                      <a:pt x="132" y="8257"/>
                    </a:cubicBezTo>
                    <a:cubicBezTo>
                      <a:pt x="118" y="8292"/>
                      <a:pt x="146" y="8327"/>
                      <a:pt x="188" y="8327"/>
                    </a:cubicBezTo>
                    <a:cubicBezTo>
                      <a:pt x="222" y="8327"/>
                      <a:pt x="250" y="8299"/>
                      <a:pt x="257" y="8271"/>
                    </a:cubicBezTo>
                    <a:cubicBezTo>
                      <a:pt x="554" y="5538"/>
                      <a:pt x="513" y="2770"/>
                      <a:pt x="132" y="57"/>
                    </a:cubicBezTo>
                    <a:cubicBezTo>
                      <a:pt x="132" y="26"/>
                      <a:pt x="105" y="0"/>
                      <a:pt x="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55" name="Google Shape;1756;p42">
                <a:extLst>
                  <a:ext uri="{FF2B5EF4-FFF2-40B4-BE49-F238E27FC236}">
                    <a16:creationId xmlns:a16="http://schemas.microsoft.com/office/drawing/2014/main" id="{DF273711-3040-68E1-62EF-DE957CC031B8}"/>
                  </a:ext>
                </a:extLst>
              </p:cNvPr>
              <p:cNvSpPr/>
              <p:nvPr/>
            </p:nvSpPr>
            <p:spPr>
              <a:xfrm>
                <a:off x="5010775" y="3661025"/>
                <a:ext cx="3357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405" extrusionOk="0">
                    <a:moveTo>
                      <a:pt x="81" y="0"/>
                    </a:moveTo>
                    <a:cubicBezTo>
                      <a:pt x="70" y="0"/>
                      <a:pt x="59" y="3"/>
                      <a:pt x="48" y="7"/>
                    </a:cubicBezTo>
                    <a:cubicBezTo>
                      <a:pt x="14" y="28"/>
                      <a:pt x="0" y="62"/>
                      <a:pt x="21" y="97"/>
                    </a:cubicBezTo>
                    <a:cubicBezTo>
                      <a:pt x="298" y="623"/>
                      <a:pt x="720" y="1073"/>
                      <a:pt x="1232" y="1391"/>
                    </a:cubicBezTo>
                    <a:cubicBezTo>
                      <a:pt x="1239" y="1405"/>
                      <a:pt x="1260" y="1405"/>
                      <a:pt x="1266" y="1405"/>
                    </a:cubicBezTo>
                    <a:cubicBezTo>
                      <a:pt x="1294" y="1405"/>
                      <a:pt x="1308" y="1391"/>
                      <a:pt x="1315" y="1377"/>
                    </a:cubicBezTo>
                    <a:cubicBezTo>
                      <a:pt x="1343" y="1350"/>
                      <a:pt x="1336" y="1308"/>
                      <a:pt x="1301" y="1287"/>
                    </a:cubicBezTo>
                    <a:cubicBezTo>
                      <a:pt x="810" y="976"/>
                      <a:pt x="401" y="547"/>
                      <a:pt x="131" y="35"/>
                    </a:cubicBezTo>
                    <a:cubicBezTo>
                      <a:pt x="122" y="11"/>
                      <a:pt x="103" y="0"/>
                      <a:pt x="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56" name="Google Shape;1757;p42">
                <a:extLst>
                  <a:ext uri="{FF2B5EF4-FFF2-40B4-BE49-F238E27FC236}">
                    <a16:creationId xmlns:a16="http://schemas.microsoft.com/office/drawing/2014/main" id="{EC32C842-AE21-6878-8D0A-E31A4991798F}"/>
                  </a:ext>
                </a:extLst>
              </p:cNvPr>
              <p:cNvSpPr/>
              <p:nvPr/>
            </p:nvSpPr>
            <p:spPr>
              <a:xfrm>
                <a:off x="4979450" y="3690775"/>
                <a:ext cx="66625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710" extrusionOk="0">
                    <a:moveTo>
                      <a:pt x="77" y="0"/>
                    </a:moveTo>
                    <a:cubicBezTo>
                      <a:pt x="59" y="0"/>
                      <a:pt x="42" y="7"/>
                      <a:pt x="28" y="21"/>
                    </a:cubicBezTo>
                    <a:cubicBezTo>
                      <a:pt x="0" y="49"/>
                      <a:pt x="0" y="90"/>
                      <a:pt x="28" y="118"/>
                    </a:cubicBezTo>
                    <a:cubicBezTo>
                      <a:pt x="727" y="838"/>
                      <a:pt x="1613" y="1378"/>
                      <a:pt x="2568" y="1710"/>
                    </a:cubicBezTo>
                    <a:lnTo>
                      <a:pt x="2589" y="1710"/>
                    </a:lnTo>
                    <a:cubicBezTo>
                      <a:pt x="2623" y="1710"/>
                      <a:pt x="2637" y="1689"/>
                      <a:pt x="2658" y="1668"/>
                    </a:cubicBezTo>
                    <a:cubicBezTo>
                      <a:pt x="2665" y="1634"/>
                      <a:pt x="2651" y="1585"/>
                      <a:pt x="2616" y="1578"/>
                    </a:cubicBezTo>
                    <a:cubicBezTo>
                      <a:pt x="1668" y="1260"/>
                      <a:pt x="803" y="720"/>
                      <a:pt x="125" y="21"/>
                    </a:cubicBezTo>
                    <a:cubicBezTo>
                      <a:pt x="111" y="7"/>
                      <a:pt x="94" y="0"/>
                      <a:pt x="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57" name="Google Shape;1758;p42">
                <a:extLst>
                  <a:ext uri="{FF2B5EF4-FFF2-40B4-BE49-F238E27FC236}">
                    <a16:creationId xmlns:a16="http://schemas.microsoft.com/office/drawing/2014/main" id="{829AF3C4-DB70-1BA6-B17B-74135B7BF2DA}"/>
                  </a:ext>
                </a:extLst>
              </p:cNvPr>
              <p:cNvSpPr/>
              <p:nvPr/>
            </p:nvSpPr>
            <p:spPr>
              <a:xfrm>
                <a:off x="4970800" y="3731025"/>
                <a:ext cx="7632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02" extrusionOk="0">
                    <a:moveTo>
                      <a:pt x="69" y="1"/>
                    </a:moveTo>
                    <a:cubicBezTo>
                      <a:pt x="50" y="1"/>
                      <a:pt x="33" y="7"/>
                      <a:pt x="21" y="24"/>
                    </a:cubicBezTo>
                    <a:cubicBezTo>
                      <a:pt x="0" y="51"/>
                      <a:pt x="0" y="86"/>
                      <a:pt x="28" y="114"/>
                    </a:cubicBezTo>
                    <a:cubicBezTo>
                      <a:pt x="859" y="833"/>
                      <a:pt x="1876" y="1345"/>
                      <a:pt x="2962" y="1602"/>
                    </a:cubicBezTo>
                    <a:lnTo>
                      <a:pt x="2976" y="1602"/>
                    </a:lnTo>
                    <a:cubicBezTo>
                      <a:pt x="3004" y="1602"/>
                      <a:pt x="3038" y="1588"/>
                      <a:pt x="3045" y="1553"/>
                    </a:cubicBezTo>
                    <a:cubicBezTo>
                      <a:pt x="3052" y="1518"/>
                      <a:pt x="3032" y="1484"/>
                      <a:pt x="2997" y="1477"/>
                    </a:cubicBezTo>
                    <a:cubicBezTo>
                      <a:pt x="1931" y="1221"/>
                      <a:pt x="935" y="723"/>
                      <a:pt x="111" y="10"/>
                    </a:cubicBezTo>
                    <a:cubicBezTo>
                      <a:pt x="97" y="4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58" name="Google Shape;1759;p42">
                <a:extLst>
                  <a:ext uri="{FF2B5EF4-FFF2-40B4-BE49-F238E27FC236}">
                    <a16:creationId xmlns:a16="http://schemas.microsoft.com/office/drawing/2014/main" id="{B80CCE1E-B9C9-0F03-E74E-3BCB00A77326}"/>
                  </a:ext>
                </a:extLst>
              </p:cNvPr>
              <p:cNvSpPr/>
              <p:nvPr/>
            </p:nvSpPr>
            <p:spPr>
              <a:xfrm>
                <a:off x="5040875" y="3649550"/>
                <a:ext cx="233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55" extrusionOk="0">
                    <a:moveTo>
                      <a:pt x="871" y="1"/>
                    </a:moveTo>
                    <a:cubicBezTo>
                      <a:pt x="843" y="1"/>
                      <a:pt x="809" y="15"/>
                      <a:pt x="803" y="44"/>
                    </a:cubicBezTo>
                    <a:cubicBezTo>
                      <a:pt x="665" y="480"/>
                      <a:pt x="388" y="861"/>
                      <a:pt x="35" y="1137"/>
                    </a:cubicBezTo>
                    <a:cubicBezTo>
                      <a:pt x="7" y="1158"/>
                      <a:pt x="0" y="1207"/>
                      <a:pt x="28" y="1227"/>
                    </a:cubicBezTo>
                    <a:cubicBezTo>
                      <a:pt x="42" y="1248"/>
                      <a:pt x="62" y="1255"/>
                      <a:pt x="76" y="1255"/>
                    </a:cubicBezTo>
                    <a:cubicBezTo>
                      <a:pt x="97" y="1255"/>
                      <a:pt x="104" y="1255"/>
                      <a:pt x="111" y="1227"/>
                    </a:cubicBezTo>
                    <a:cubicBezTo>
                      <a:pt x="485" y="937"/>
                      <a:pt x="782" y="528"/>
                      <a:pt x="927" y="79"/>
                    </a:cubicBezTo>
                    <a:cubicBezTo>
                      <a:pt x="934" y="51"/>
                      <a:pt x="921" y="9"/>
                      <a:pt x="886" y="2"/>
                    </a:cubicBezTo>
                    <a:cubicBezTo>
                      <a:pt x="881" y="1"/>
                      <a:pt x="876" y="1"/>
                      <a:pt x="8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59" name="Google Shape;1760;p42">
                <a:extLst>
                  <a:ext uri="{FF2B5EF4-FFF2-40B4-BE49-F238E27FC236}">
                    <a16:creationId xmlns:a16="http://schemas.microsoft.com/office/drawing/2014/main" id="{4FC0FFC1-8560-D9AA-80B5-25126F9313CB}"/>
                  </a:ext>
                </a:extLst>
              </p:cNvPr>
              <p:cNvSpPr/>
              <p:nvPr/>
            </p:nvSpPr>
            <p:spPr>
              <a:xfrm>
                <a:off x="5045025" y="3671025"/>
                <a:ext cx="502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88" extrusionOk="0">
                    <a:moveTo>
                      <a:pt x="1924" y="0"/>
                    </a:moveTo>
                    <a:cubicBezTo>
                      <a:pt x="1900" y="0"/>
                      <a:pt x="1879" y="18"/>
                      <a:pt x="1869" y="43"/>
                    </a:cubicBezTo>
                    <a:cubicBezTo>
                      <a:pt x="1516" y="846"/>
                      <a:pt x="858" y="1503"/>
                      <a:pt x="49" y="1863"/>
                    </a:cubicBezTo>
                    <a:cubicBezTo>
                      <a:pt x="14" y="1884"/>
                      <a:pt x="0" y="1918"/>
                      <a:pt x="14" y="1953"/>
                    </a:cubicBezTo>
                    <a:cubicBezTo>
                      <a:pt x="28" y="1967"/>
                      <a:pt x="49" y="1988"/>
                      <a:pt x="76" y="1988"/>
                    </a:cubicBezTo>
                    <a:cubicBezTo>
                      <a:pt x="83" y="1988"/>
                      <a:pt x="97" y="1988"/>
                      <a:pt x="111" y="1981"/>
                    </a:cubicBezTo>
                    <a:cubicBezTo>
                      <a:pt x="941" y="1607"/>
                      <a:pt x="1627" y="922"/>
                      <a:pt x="1986" y="91"/>
                    </a:cubicBezTo>
                    <a:cubicBezTo>
                      <a:pt x="2007" y="57"/>
                      <a:pt x="1986" y="22"/>
                      <a:pt x="1952" y="8"/>
                    </a:cubicBezTo>
                    <a:cubicBezTo>
                      <a:pt x="1942" y="3"/>
                      <a:pt x="1933" y="0"/>
                      <a:pt x="1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60" name="Google Shape;1761;p42">
                <a:extLst>
                  <a:ext uri="{FF2B5EF4-FFF2-40B4-BE49-F238E27FC236}">
                    <a16:creationId xmlns:a16="http://schemas.microsoft.com/office/drawing/2014/main" id="{DD4FF8DF-C73A-EFA7-2410-591D791A2570}"/>
                  </a:ext>
                </a:extLst>
              </p:cNvPr>
              <p:cNvSpPr/>
              <p:nvPr/>
            </p:nvSpPr>
            <p:spPr>
              <a:xfrm>
                <a:off x="5045200" y="3700750"/>
                <a:ext cx="68875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315" extrusionOk="0">
                    <a:moveTo>
                      <a:pt x="2683" y="0"/>
                    </a:moveTo>
                    <a:cubicBezTo>
                      <a:pt x="2657" y="0"/>
                      <a:pt x="2634" y="11"/>
                      <a:pt x="2623" y="37"/>
                    </a:cubicBezTo>
                    <a:cubicBezTo>
                      <a:pt x="2139" y="1069"/>
                      <a:pt x="1177" y="1871"/>
                      <a:pt x="56" y="2183"/>
                    </a:cubicBezTo>
                    <a:cubicBezTo>
                      <a:pt x="21" y="2190"/>
                      <a:pt x="0" y="2224"/>
                      <a:pt x="7" y="2259"/>
                    </a:cubicBezTo>
                    <a:cubicBezTo>
                      <a:pt x="21" y="2293"/>
                      <a:pt x="42" y="2314"/>
                      <a:pt x="69" y="2314"/>
                    </a:cubicBezTo>
                    <a:cubicBezTo>
                      <a:pt x="76" y="2314"/>
                      <a:pt x="76" y="2314"/>
                      <a:pt x="90" y="2300"/>
                    </a:cubicBezTo>
                    <a:cubicBezTo>
                      <a:pt x="1253" y="1982"/>
                      <a:pt x="2242" y="1152"/>
                      <a:pt x="2741" y="86"/>
                    </a:cubicBezTo>
                    <a:cubicBezTo>
                      <a:pt x="2754" y="51"/>
                      <a:pt x="2741" y="24"/>
                      <a:pt x="2706" y="3"/>
                    </a:cubicBezTo>
                    <a:cubicBezTo>
                      <a:pt x="2698" y="1"/>
                      <a:pt x="2690" y="0"/>
                      <a:pt x="26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1" name="Google Shape;3071;p74">
            <a:extLst>
              <a:ext uri="{FF2B5EF4-FFF2-40B4-BE49-F238E27FC236}">
                <a16:creationId xmlns:a16="http://schemas.microsoft.com/office/drawing/2014/main" id="{C5BF38F6-2171-0055-7A8C-F62390A555C8}"/>
              </a:ext>
            </a:extLst>
          </p:cNvPr>
          <p:cNvGrpSpPr/>
          <p:nvPr/>
        </p:nvGrpSpPr>
        <p:grpSpPr>
          <a:xfrm rot="19036028">
            <a:off x="10597978" y="2149815"/>
            <a:ext cx="716589" cy="853201"/>
            <a:chOff x="4324687" y="3374839"/>
            <a:chExt cx="544314" cy="648083"/>
          </a:xfrm>
        </p:grpSpPr>
        <p:grpSp>
          <p:nvGrpSpPr>
            <p:cNvPr id="62" name="Google Shape;3072;p74">
              <a:extLst>
                <a:ext uri="{FF2B5EF4-FFF2-40B4-BE49-F238E27FC236}">
                  <a16:creationId xmlns:a16="http://schemas.microsoft.com/office/drawing/2014/main" id="{C2F8FB02-FFEF-4821-3837-CCE355EEF3D2}"/>
                </a:ext>
              </a:extLst>
            </p:cNvPr>
            <p:cNvGrpSpPr/>
            <p:nvPr/>
          </p:nvGrpSpPr>
          <p:grpSpPr>
            <a:xfrm>
              <a:off x="4327313" y="3374839"/>
              <a:ext cx="541688" cy="648083"/>
              <a:chOff x="3714887" y="3751439"/>
              <a:chExt cx="541688" cy="648083"/>
            </a:xfrm>
          </p:grpSpPr>
          <p:sp>
            <p:nvSpPr>
              <p:cNvPr id="77" name="Google Shape;3073;p74">
                <a:extLst>
                  <a:ext uri="{FF2B5EF4-FFF2-40B4-BE49-F238E27FC236}">
                    <a16:creationId xmlns:a16="http://schemas.microsoft.com/office/drawing/2014/main" id="{E2140037-D77F-7439-73A1-A1FF44039771}"/>
                  </a:ext>
                </a:extLst>
              </p:cNvPr>
              <p:cNvSpPr/>
              <p:nvPr/>
            </p:nvSpPr>
            <p:spPr>
              <a:xfrm>
                <a:off x="3856079" y="3751439"/>
                <a:ext cx="150088" cy="273181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4485" extrusionOk="0">
                    <a:moveTo>
                      <a:pt x="540" y="0"/>
                    </a:moveTo>
                    <a:cubicBezTo>
                      <a:pt x="208" y="803"/>
                      <a:pt x="0" y="1702"/>
                      <a:pt x="160" y="2561"/>
                    </a:cubicBezTo>
                    <a:cubicBezTo>
                      <a:pt x="326" y="3412"/>
                      <a:pt x="907" y="4235"/>
                      <a:pt x="1744" y="4484"/>
                    </a:cubicBezTo>
                    <a:cubicBezTo>
                      <a:pt x="2381" y="3889"/>
                      <a:pt x="2464" y="2858"/>
                      <a:pt x="2146" y="2048"/>
                    </a:cubicBezTo>
                    <a:cubicBezTo>
                      <a:pt x="1827" y="1232"/>
                      <a:pt x="1191" y="588"/>
                      <a:pt x="5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78" name="Google Shape;3074;p74">
                <a:extLst>
                  <a:ext uri="{FF2B5EF4-FFF2-40B4-BE49-F238E27FC236}">
                    <a16:creationId xmlns:a16="http://schemas.microsoft.com/office/drawing/2014/main" id="{3E764EE5-B7F4-941F-53CF-55C44DA3F945}"/>
                  </a:ext>
                </a:extLst>
              </p:cNvPr>
              <p:cNvSpPr/>
              <p:nvPr/>
            </p:nvSpPr>
            <p:spPr>
              <a:xfrm>
                <a:off x="3865338" y="3812532"/>
                <a:ext cx="81440" cy="181877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2986" extrusionOk="0">
                    <a:moveTo>
                      <a:pt x="430" y="0"/>
                    </a:moveTo>
                    <a:lnTo>
                      <a:pt x="430" y="0"/>
                    </a:lnTo>
                    <a:cubicBezTo>
                      <a:pt x="1" y="817"/>
                      <a:pt x="257" y="2021"/>
                      <a:pt x="734" y="2734"/>
                    </a:cubicBezTo>
                    <a:cubicBezTo>
                      <a:pt x="810" y="2824"/>
                      <a:pt x="886" y="2921"/>
                      <a:pt x="990" y="2962"/>
                    </a:cubicBezTo>
                    <a:cubicBezTo>
                      <a:pt x="1023" y="2978"/>
                      <a:pt x="1059" y="2985"/>
                      <a:pt x="1095" y="2985"/>
                    </a:cubicBezTo>
                    <a:cubicBezTo>
                      <a:pt x="1173" y="2985"/>
                      <a:pt x="1252" y="2948"/>
                      <a:pt x="1295" y="2872"/>
                    </a:cubicBezTo>
                    <a:cubicBezTo>
                      <a:pt x="1336" y="2776"/>
                      <a:pt x="1309" y="2665"/>
                      <a:pt x="1274" y="2568"/>
                    </a:cubicBezTo>
                    <a:cubicBezTo>
                      <a:pt x="997" y="1717"/>
                      <a:pt x="776" y="810"/>
                      <a:pt x="4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79" name="Google Shape;3075;p74">
                <a:extLst>
                  <a:ext uri="{FF2B5EF4-FFF2-40B4-BE49-F238E27FC236}">
                    <a16:creationId xmlns:a16="http://schemas.microsoft.com/office/drawing/2014/main" id="{ADC9951E-8D43-782E-CC40-E3C7AF746EF8}"/>
                  </a:ext>
                </a:extLst>
              </p:cNvPr>
              <p:cNvSpPr/>
              <p:nvPr/>
            </p:nvSpPr>
            <p:spPr>
              <a:xfrm>
                <a:off x="3714887" y="4002633"/>
                <a:ext cx="255467" cy="175847"/>
              </a:xfrm>
              <a:custGeom>
                <a:avLst/>
                <a:gdLst/>
                <a:ahLst/>
                <a:cxnLst/>
                <a:rect l="l" t="t" r="r" b="b"/>
                <a:pathLst>
                  <a:path w="4194" h="2887" extrusionOk="0">
                    <a:moveTo>
                      <a:pt x="329" y="0"/>
                    </a:moveTo>
                    <a:cubicBezTo>
                      <a:pt x="219" y="0"/>
                      <a:pt x="109" y="5"/>
                      <a:pt x="0" y="14"/>
                    </a:cubicBezTo>
                    <a:cubicBezTo>
                      <a:pt x="305" y="983"/>
                      <a:pt x="761" y="1897"/>
                      <a:pt x="1536" y="2437"/>
                    </a:cubicBezTo>
                    <a:cubicBezTo>
                      <a:pt x="1947" y="2724"/>
                      <a:pt x="2459" y="2887"/>
                      <a:pt x="2957" y="2887"/>
                    </a:cubicBezTo>
                    <a:cubicBezTo>
                      <a:pt x="3408" y="2887"/>
                      <a:pt x="3849" y="2753"/>
                      <a:pt x="4194" y="2457"/>
                    </a:cubicBezTo>
                    <a:cubicBezTo>
                      <a:pt x="3501" y="974"/>
                      <a:pt x="1923" y="0"/>
                      <a:pt x="3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80" name="Google Shape;3076;p74">
                <a:extLst>
                  <a:ext uri="{FF2B5EF4-FFF2-40B4-BE49-F238E27FC236}">
                    <a16:creationId xmlns:a16="http://schemas.microsoft.com/office/drawing/2014/main" id="{42CD35DF-AEE2-14B2-9F21-C6FD8627B965}"/>
                  </a:ext>
                </a:extLst>
              </p:cNvPr>
              <p:cNvSpPr/>
              <p:nvPr/>
            </p:nvSpPr>
            <p:spPr>
              <a:xfrm>
                <a:off x="4016702" y="3790178"/>
                <a:ext cx="130718" cy="268918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4415" extrusionOk="0">
                    <a:moveTo>
                      <a:pt x="1308" y="1"/>
                    </a:moveTo>
                    <a:cubicBezTo>
                      <a:pt x="1204" y="513"/>
                      <a:pt x="941" y="970"/>
                      <a:pt x="692" y="1419"/>
                    </a:cubicBezTo>
                    <a:cubicBezTo>
                      <a:pt x="443" y="1869"/>
                      <a:pt x="194" y="2340"/>
                      <a:pt x="97" y="2845"/>
                    </a:cubicBezTo>
                    <a:cubicBezTo>
                      <a:pt x="0" y="3357"/>
                      <a:pt x="97" y="3931"/>
                      <a:pt x="526" y="4354"/>
                    </a:cubicBezTo>
                    <a:cubicBezTo>
                      <a:pt x="616" y="4395"/>
                      <a:pt x="711" y="4414"/>
                      <a:pt x="807" y="4414"/>
                    </a:cubicBezTo>
                    <a:cubicBezTo>
                      <a:pt x="1029" y="4414"/>
                      <a:pt x="1254" y="4312"/>
                      <a:pt x="1419" y="4153"/>
                    </a:cubicBezTo>
                    <a:cubicBezTo>
                      <a:pt x="1654" y="3931"/>
                      <a:pt x="1772" y="3620"/>
                      <a:pt x="1862" y="3295"/>
                    </a:cubicBezTo>
                    <a:cubicBezTo>
                      <a:pt x="2145" y="2188"/>
                      <a:pt x="1945" y="976"/>
                      <a:pt x="13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81" name="Google Shape;3077;p74">
                <a:extLst>
                  <a:ext uri="{FF2B5EF4-FFF2-40B4-BE49-F238E27FC236}">
                    <a16:creationId xmlns:a16="http://schemas.microsoft.com/office/drawing/2014/main" id="{0CACDF2C-8AE0-5BB9-2FE0-67B680E35C03}"/>
                  </a:ext>
                </a:extLst>
              </p:cNvPr>
              <p:cNvSpPr/>
              <p:nvPr/>
            </p:nvSpPr>
            <p:spPr>
              <a:xfrm>
                <a:off x="4044478" y="3863636"/>
                <a:ext cx="80161" cy="174629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867" extrusionOk="0">
                    <a:moveTo>
                      <a:pt x="978" y="0"/>
                    </a:moveTo>
                    <a:cubicBezTo>
                      <a:pt x="941" y="0"/>
                      <a:pt x="903" y="27"/>
                      <a:pt x="907" y="68"/>
                    </a:cubicBezTo>
                    <a:cubicBezTo>
                      <a:pt x="935" y="414"/>
                      <a:pt x="956" y="753"/>
                      <a:pt x="956" y="1099"/>
                    </a:cubicBezTo>
                    <a:cubicBezTo>
                      <a:pt x="956" y="1328"/>
                      <a:pt x="956" y="1563"/>
                      <a:pt x="887" y="1791"/>
                    </a:cubicBezTo>
                    <a:cubicBezTo>
                      <a:pt x="817" y="2013"/>
                      <a:pt x="665" y="2213"/>
                      <a:pt x="451" y="2310"/>
                    </a:cubicBezTo>
                    <a:cubicBezTo>
                      <a:pt x="354" y="2352"/>
                      <a:pt x="243" y="2366"/>
                      <a:pt x="160" y="2421"/>
                    </a:cubicBezTo>
                    <a:cubicBezTo>
                      <a:pt x="1" y="2511"/>
                      <a:pt x="8" y="2684"/>
                      <a:pt x="146" y="2781"/>
                    </a:cubicBezTo>
                    <a:cubicBezTo>
                      <a:pt x="238" y="2841"/>
                      <a:pt x="346" y="2866"/>
                      <a:pt x="453" y="2866"/>
                    </a:cubicBezTo>
                    <a:cubicBezTo>
                      <a:pt x="531" y="2866"/>
                      <a:pt x="609" y="2853"/>
                      <a:pt x="679" y="2829"/>
                    </a:cubicBezTo>
                    <a:cubicBezTo>
                      <a:pt x="893" y="2746"/>
                      <a:pt x="1060" y="2566"/>
                      <a:pt x="1156" y="2352"/>
                    </a:cubicBezTo>
                    <a:cubicBezTo>
                      <a:pt x="1246" y="2144"/>
                      <a:pt x="1281" y="1909"/>
                      <a:pt x="1295" y="1687"/>
                    </a:cubicBezTo>
                    <a:cubicBezTo>
                      <a:pt x="1316" y="1127"/>
                      <a:pt x="1233" y="559"/>
                      <a:pt x="1039" y="40"/>
                    </a:cubicBezTo>
                    <a:cubicBezTo>
                      <a:pt x="1028" y="12"/>
                      <a:pt x="1003" y="0"/>
                      <a:pt x="9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82" name="Google Shape;3078;p74">
                <a:extLst>
                  <a:ext uri="{FF2B5EF4-FFF2-40B4-BE49-F238E27FC236}">
                    <a16:creationId xmlns:a16="http://schemas.microsoft.com/office/drawing/2014/main" id="{2659390D-FD35-9BE5-D641-FC7E51B8E494}"/>
                  </a:ext>
                </a:extLst>
              </p:cNvPr>
              <p:cNvSpPr/>
              <p:nvPr/>
            </p:nvSpPr>
            <p:spPr>
              <a:xfrm>
                <a:off x="4101430" y="3958777"/>
                <a:ext cx="155144" cy="271537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4458" extrusionOk="0">
                    <a:moveTo>
                      <a:pt x="1744" y="1"/>
                    </a:moveTo>
                    <a:cubicBezTo>
                      <a:pt x="1287" y="513"/>
                      <a:pt x="858" y="1039"/>
                      <a:pt x="540" y="1634"/>
                    </a:cubicBezTo>
                    <a:cubicBezTo>
                      <a:pt x="208" y="2236"/>
                      <a:pt x="0" y="2900"/>
                      <a:pt x="14" y="3572"/>
                    </a:cubicBezTo>
                    <a:cubicBezTo>
                      <a:pt x="21" y="3876"/>
                      <a:pt x="83" y="4208"/>
                      <a:pt x="311" y="4395"/>
                    </a:cubicBezTo>
                    <a:cubicBezTo>
                      <a:pt x="365" y="4439"/>
                      <a:pt x="432" y="4457"/>
                      <a:pt x="507" y="4457"/>
                    </a:cubicBezTo>
                    <a:cubicBezTo>
                      <a:pt x="742" y="4457"/>
                      <a:pt x="1053" y="4277"/>
                      <a:pt x="1273" y="4125"/>
                    </a:cubicBezTo>
                    <a:cubicBezTo>
                      <a:pt x="1924" y="3682"/>
                      <a:pt x="2374" y="2949"/>
                      <a:pt x="2457" y="2174"/>
                    </a:cubicBezTo>
                    <a:cubicBezTo>
                      <a:pt x="2547" y="1392"/>
                      <a:pt x="2277" y="568"/>
                      <a:pt x="17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83" name="Google Shape;3079;p74">
                <a:extLst>
                  <a:ext uri="{FF2B5EF4-FFF2-40B4-BE49-F238E27FC236}">
                    <a16:creationId xmlns:a16="http://schemas.microsoft.com/office/drawing/2014/main" id="{CDFC0AF0-C1B7-0210-8DE8-2ED165FD33D4}"/>
                  </a:ext>
                </a:extLst>
              </p:cNvPr>
              <p:cNvSpPr/>
              <p:nvPr/>
            </p:nvSpPr>
            <p:spPr>
              <a:xfrm>
                <a:off x="3801259" y="4251816"/>
                <a:ext cx="248340" cy="12858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2111" extrusionOk="0">
                    <a:moveTo>
                      <a:pt x="1269" y="1"/>
                    </a:moveTo>
                    <a:cubicBezTo>
                      <a:pt x="835" y="1"/>
                      <a:pt x="403" y="79"/>
                      <a:pt x="1" y="235"/>
                    </a:cubicBezTo>
                    <a:cubicBezTo>
                      <a:pt x="298" y="837"/>
                      <a:pt x="658" y="1307"/>
                      <a:pt x="1108" y="1633"/>
                    </a:cubicBezTo>
                    <a:cubicBezTo>
                      <a:pt x="1511" y="1930"/>
                      <a:pt x="2007" y="2111"/>
                      <a:pt x="2514" y="2111"/>
                    </a:cubicBezTo>
                    <a:cubicBezTo>
                      <a:pt x="2573" y="2111"/>
                      <a:pt x="2633" y="2108"/>
                      <a:pt x="2693" y="2103"/>
                    </a:cubicBezTo>
                    <a:cubicBezTo>
                      <a:pt x="3253" y="2048"/>
                      <a:pt x="3800" y="1737"/>
                      <a:pt x="4077" y="1245"/>
                    </a:cubicBezTo>
                    <a:cubicBezTo>
                      <a:pt x="3516" y="685"/>
                      <a:pt x="2873" y="283"/>
                      <a:pt x="2153" y="110"/>
                    </a:cubicBezTo>
                    <a:cubicBezTo>
                      <a:pt x="1863" y="37"/>
                      <a:pt x="1566" y="1"/>
                      <a:pt x="12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84" name="Google Shape;3080;p74">
                <a:extLst>
                  <a:ext uri="{FF2B5EF4-FFF2-40B4-BE49-F238E27FC236}">
                    <a16:creationId xmlns:a16="http://schemas.microsoft.com/office/drawing/2014/main" id="{F810997F-18AC-B2F3-CBD3-8F63B1000328}"/>
                  </a:ext>
                </a:extLst>
              </p:cNvPr>
              <p:cNvSpPr/>
              <p:nvPr/>
            </p:nvSpPr>
            <p:spPr>
              <a:xfrm>
                <a:off x="3862414" y="4309071"/>
                <a:ext cx="164464" cy="54210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890" extrusionOk="0">
                    <a:moveTo>
                      <a:pt x="2261" y="0"/>
                    </a:moveTo>
                    <a:cubicBezTo>
                      <a:pt x="2255" y="0"/>
                      <a:pt x="2249" y="0"/>
                      <a:pt x="2242" y="1"/>
                    </a:cubicBezTo>
                    <a:cubicBezTo>
                      <a:pt x="2069" y="15"/>
                      <a:pt x="1903" y="91"/>
                      <a:pt x="1730" y="153"/>
                    </a:cubicBezTo>
                    <a:cubicBezTo>
                      <a:pt x="1505" y="229"/>
                      <a:pt x="1267" y="267"/>
                      <a:pt x="1028" y="267"/>
                    </a:cubicBezTo>
                    <a:cubicBezTo>
                      <a:pt x="768" y="267"/>
                      <a:pt x="508" y="222"/>
                      <a:pt x="263" y="132"/>
                    </a:cubicBezTo>
                    <a:cubicBezTo>
                      <a:pt x="226" y="117"/>
                      <a:pt x="172" y="101"/>
                      <a:pt x="124" y="101"/>
                    </a:cubicBezTo>
                    <a:cubicBezTo>
                      <a:pt x="63" y="101"/>
                      <a:pt x="11" y="125"/>
                      <a:pt x="7" y="201"/>
                    </a:cubicBezTo>
                    <a:cubicBezTo>
                      <a:pt x="0" y="291"/>
                      <a:pt x="145" y="374"/>
                      <a:pt x="208" y="430"/>
                    </a:cubicBezTo>
                    <a:cubicBezTo>
                      <a:pt x="388" y="561"/>
                      <a:pt x="595" y="679"/>
                      <a:pt x="824" y="755"/>
                    </a:cubicBezTo>
                    <a:cubicBezTo>
                      <a:pt x="1066" y="845"/>
                      <a:pt x="1321" y="890"/>
                      <a:pt x="1574" y="890"/>
                    </a:cubicBezTo>
                    <a:cubicBezTo>
                      <a:pt x="1791" y="890"/>
                      <a:pt x="2007" y="857"/>
                      <a:pt x="2215" y="790"/>
                    </a:cubicBezTo>
                    <a:cubicBezTo>
                      <a:pt x="2332" y="748"/>
                      <a:pt x="2464" y="693"/>
                      <a:pt x="2554" y="610"/>
                    </a:cubicBezTo>
                    <a:cubicBezTo>
                      <a:pt x="2644" y="513"/>
                      <a:pt x="2699" y="374"/>
                      <a:pt x="2664" y="257"/>
                    </a:cubicBezTo>
                    <a:cubicBezTo>
                      <a:pt x="2611" y="90"/>
                      <a:pt x="2429" y="0"/>
                      <a:pt x="22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85" name="Google Shape;3081;p74">
                <a:extLst>
                  <a:ext uri="{FF2B5EF4-FFF2-40B4-BE49-F238E27FC236}">
                    <a16:creationId xmlns:a16="http://schemas.microsoft.com/office/drawing/2014/main" id="{8F35E93B-E720-127E-6F9A-DA1A4AFBAD5C}"/>
                  </a:ext>
                </a:extLst>
              </p:cNvPr>
              <p:cNvSpPr/>
              <p:nvPr/>
            </p:nvSpPr>
            <p:spPr>
              <a:xfrm>
                <a:off x="3908341" y="3851271"/>
                <a:ext cx="259731" cy="548251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9001" extrusionOk="0">
                    <a:moveTo>
                      <a:pt x="67" y="0"/>
                    </a:moveTo>
                    <a:cubicBezTo>
                      <a:pt x="63" y="0"/>
                      <a:pt x="59" y="0"/>
                      <a:pt x="56" y="1"/>
                    </a:cubicBezTo>
                    <a:cubicBezTo>
                      <a:pt x="21" y="8"/>
                      <a:pt x="0" y="50"/>
                      <a:pt x="7" y="91"/>
                    </a:cubicBezTo>
                    <a:cubicBezTo>
                      <a:pt x="713" y="3288"/>
                      <a:pt x="2132" y="6361"/>
                      <a:pt x="4125" y="8970"/>
                    </a:cubicBezTo>
                    <a:cubicBezTo>
                      <a:pt x="4136" y="8991"/>
                      <a:pt x="4158" y="9000"/>
                      <a:pt x="4181" y="9000"/>
                    </a:cubicBezTo>
                    <a:cubicBezTo>
                      <a:pt x="4188" y="9000"/>
                      <a:pt x="4195" y="8999"/>
                      <a:pt x="4201" y="8998"/>
                    </a:cubicBezTo>
                    <a:cubicBezTo>
                      <a:pt x="4208" y="8998"/>
                      <a:pt x="4222" y="8998"/>
                      <a:pt x="4222" y="8977"/>
                    </a:cubicBezTo>
                    <a:cubicBezTo>
                      <a:pt x="4257" y="8963"/>
                      <a:pt x="4263" y="8922"/>
                      <a:pt x="4236" y="8887"/>
                    </a:cubicBezTo>
                    <a:cubicBezTo>
                      <a:pt x="2257" y="6292"/>
                      <a:pt x="845" y="3233"/>
                      <a:pt x="146" y="50"/>
                    </a:cubicBezTo>
                    <a:cubicBezTo>
                      <a:pt x="140" y="25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86" name="Google Shape;3082;p74">
                <a:extLst>
                  <a:ext uri="{FF2B5EF4-FFF2-40B4-BE49-F238E27FC236}">
                    <a16:creationId xmlns:a16="http://schemas.microsoft.com/office/drawing/2014/main" id="{EAD96C91-1E47-607E-80BC-E534D1334E7F}"/>
                  </a:ext>
                </a:extLst>
              </p:cNvPr>
              <p:cNvSpPr/>
              <p:nvPr/>
            </p:nvSpPr>
            <p:spPr>
              <a:xfrm>
                <a:off x="3766296" y="4034671"/>
                <a:ext cx="257599" cy="129860"/>
              </a:xfrm>
              <a:custGeom>
                <a:avLst/>
                <a:gdLst/>
                <a:ahLst/>
                <a:cxnLst/>
                <a:rect l="l" t="t" r="r" b="b"/>
                <a:pathLst>
                  <a:path w="4229" h="2132" extrusionOk="0">
                    <a:moveTo>
                      <a:pt x="76" y="1"/>
                    </a:moveTo>
                    <a:cubicBezTo>
                      <a:pt x="59" y="1"/>
                      <a:pt x="42" y="7"/>
                      <a:pt x="28" y="21"/>
                    </a:cubicBezTo>
                    <a:cubicBezTo>
                      <a:pt x="0" y="42"/>
                      <a:pt x="0" y="90"/>
                      <a:pt x="28" y="111"/>
                    </a:cubicBezTo>
                    <a:cubicBezTo>
                      <a:pt x="1135" y="1212"/>
                      <a:pt x="2595" y="1931"/>
                      <a:pt x="4146" y="2132"/>
                    </a:cubicBezTo>
                    <a:lnTo>
                      <a:pt x="4173" y="2132"/>
                    </a:lnTo>
                    <a:cubicBezTo>
                      <a:pt x="4201" y="2118"/>
                      <a:pt x="4215" y="2097"/>
                      <a:pt x="4222" y="2070"/>
                    </a:cubicBezTo>
                    <a:cubicBezTo>
                      <a:pt x="4229" y="2035"/>
                      <a:pt x="4194" y="2001"/>
                      <a:pt x="4159" y="1994"/>
                    </a:cubicBezTo>
                    <a:cubicBezTo>
                      <a:pt x="2637" y="1793"/>
                      <a:pt x="1211" y="1094"/>
                      <a:pt x="125" y="21"/>
                    </a:cubicBezTo>
                    <a:cubicBezTo>
                      <a:pt x="111" y="7"/>
                      <a:pt x="94" y="1"/>
                      <a:pt x="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87" name="Google Shape;3083;p74">
                <a:extLst>
                  <a:ext uri="{FF2B5EF4-FFF2-40B4-BE49-F238E27FC236}">
                    <a16:creationId xmlns:a16="http://schemas.microsoft.com/office/drawing/2014/main" id="{87DC5827-A1E0-75EA-6345-797C1DE4EEC3}"/>
                  </a:ext>
                </a:extLst>
              </p:cNvPr>
              <p:cNvSpPr/>
              <p:nvPr/>
            </p:nvSpPr>
            <p:spPr>
              <a:xfrm>
                <a:off x="3996419" y="3898050"/>
                <a:ext cx="107145" cy="218180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3582" extrusionOk="0">
                    <a:moveTo>
                      <a:pt x="1680" y="0"/>
                    </a:moveTo>
                    <a:cubicBezTo>
                      <a:pt x="1649" y="0"/>
                      <a:pt x="1620" y="32"/>
                      <a:pt x="1613" y="64"/>
                    </a:cubicBezTo>
                    <a:cubicBezTo>
                      <a:pt x="1454" y="1330"/>
                      <a:pt x="894" y="2527"/>
                      <a:pt x="29" y="3462"/>
                    </a:cubicBezTo>
                    <a:cubicBezTo>
                      <a:pt x="1" y="3489"/>
                      <a:pt x="1" y="3531"/>
                      <a:pt x="29" y="3558"/>
                    </a:cubicBezTo>
                    <a:cubicBezTo>
                      <a:pt x="44" y="3574"/>
                      <a:pt x="60" y="3582"/>
                      <a:pt x="78" y="3582"/>
                    </a:cubicBezTo>
                    <a:cubicBezTo>
                      <a:pt x="84" y="3582"/>
                      <a:pt x="91" y="3581"/>
                      <a:pt x="98" y="3579"/>
                    </a:cubicBezTo>
                    <a:cubicBezTo>
                      <a:pt x="118" y="3565"/>
                      <a:pt x="125" y="3565"/>
                      <a:pt x="132" y="3558"/>
                    </a:cubicBezTo>
                    <a:cubicBezTo>
                      <a:pt x="1018" y="2610"/>
                      <a:pt x="1586" y="1372"/>
                      <a:pt x="1752" y="84"/>
                    </a:cubicBezTo>
                    <a:cubicBezTo>
                      <a:pt x="1759" y="50"/>
                      <a:pt x="1724" y="15"/>
                      <a:pt x="1689" y="1"/>
                    </a:cubicBezTo>
                    <a:cubicBezTo>
                      <a:pt x="1686" y="1"/>
                      <a:pt x="1683" y="0"/>
                      <a:pt x="16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88" name="Google Shape;3084;p74">
                <a:extLst>
                  <a:ext uri="{FF2B5EF4-FFF2-40B4-BE49-F238E27FC236}">
                    <a16:creationId xmlns:a16="http://schemas.microsoft.com/office/drawing/2014/main" id="{4659B444-9C7E-F1E0-8049-6031E7AC8CCB}"/>
                  </a:ext>
                </a:extLst>
              </p:cNvPr>
              <p:cNvSpPr/>
              <p:nvPr/>
            </p:nvSpPr>
            <p:spPr>
              <a:xfrm>
                <a:off x="4077370" y="4018165"/>
                <a:ext cx="137480" cy="256127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4205" extrusionOk="0">
                    <a:moveTo>
                      <a:pt x="2182" y="1"/>
                    </a:moveTo>
                    <a:cubicBezTo>
                      <a:pt x="2146" y="1"/>
                      <a:pt x="2117" y="26"/>
                      <a:pt x="2111" y="57"/>
                    </a:cubicBezTo>
                    <a:cubicBezTo>
                      <a:pt x="1800" y="1573"/>
                      <a:pt x="1080" y="2964"/>
                      <a:pt x="21" y="4085"/>
                    </a:cubicBezTo>
                    <a:cubicBezTo>
                      <a:pt x="1" y="4112"/>
                      <a:pt x="1" y="4154"/>
                      <a:pt x="21" y="4182"/>
                    </a:cubicBezTo>
                    <a:cubicBezTo>
                      <a:pt x="37" y="4197"/>
                      <a:pt x="56" y="4205"/>
                      <a:pt x="77" y="4205"/>
                    </a:cubicBezTo>
                    <a:cubicBezTo>
                      <a:pt x="84" y="4205"/>
                      <a:pt x="91" y="4204"/>
                      <a:pt x="97" y="4202"/>
                    </a:cubicBezTo>
                    <a:cubicBezTo>
                      <a:pt x="104" y="4202"/>
                      <a:pt x="111" y="4188"/>
                      <a:pt x="125" y="4182"/>
                    </a:cubicBezTo>
                    <a:cubicBezTo>
                      <a:pt x="1191" y="3040"/>
                      <a:pt x="1924" y="1621"/>
                      <a:pt x="2250" y="92"/>
                    </a:cubicBezTo>
                    <a:cubicBezTo>
                      <a:pt x="2257" y="50"/>
                      <a:pt x="2229" y="15"/>
                      <a:pt x="2194" y="2"/>
                    </a:cubicBezTo>
                    <a:cubicBezTo>
                      <a:pt x="2190" y="1"/>
                      <a:pt x="2186" y="1"/>
                      <a:pt x="21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89" name="Google Shape;3085;p74">
                <a:extLst>
                  <a:ext uri="{FF2B5EF4-FFF2-40B4-BE49-F238E27FC236}">
                    <a16:creationId xmlns:a16="http://schemas.microsoft.com/office/drawing/2014/main" id="{CB52DA66-1577-F8C2-0282-D93ADCAE8A2A}"/>
                  </a:ext>
                </a:extLst>
              </p:cNvPr>
              <p:cNvSpPr/>
              <p:nvPr/>
            </p:nvSpPr>
            <p:spPr>
              <a:xfrm>
                <a:off x="3839207" y="4275145"/>
                <a:ext cx="270695" cy="5920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972" extrusionOk="0">
                    <a:moveTo>
                      <a:pt x="74" y="1"/>
                    </a:moveTo>
                    <a:cubicBezTo>
                      <a:pt x="54" y="1"/>
                      <a:pt x="36" y="12"/>
                      <a:pt x="28" y="32"/>
                    </a:cubicBezTo>
                    <a:cubicBezTo>
                      <a:pt x="1" y="66"/>
                      <a:pt x="7" y="108"/>
                      <a:pt x="42" y="129"/>
                    </a:cubicBezTo>
                    <a:cubicBezTo>
                      <a:pt x="914" y="683"/>
                      <a:pt x="1948" y="971"/>
                      <a:pt x="2980" y="971"/>
                    </a:cubicBezTo>
                    <a:cubicBezTo>
                      <a:pt x="3455" y="971"/>
                      <a:pt x="3930" y="910"/>
                      <a:pt x="4388" y="786"/>
                    </a:cubicBezTo>
                    <a:cubicBezTo>
                      <a:pt x="4423" y="765"/>
                      <a:pt x="4443" y="731"/>
                      <a:pt x="4436" y="710"/>
                    </a:cubicBezTo>
                    <a:cubicBezTo>
                      <a:pt x="4431" y="669"/>
                      <a:pt x="4400" y="653"/>
                      <a:pt x="4370" y="653"/>
                    </a:cubicBezTo>
                    <a:cubicBezTo>
                      <a:pt x="4365" y="653"/>
                      <a:pt x="4359" y="653"/>
                      <a:pt x="4353" y="655"/>
                    </a:cubicBezTo>
                    <a:cubicBezTo>
                      <a:pt x="3901" y="778"/>
                      <a:pt x="3433" y="839"/>
                      <a:pt x="2965" y="839"/>
                    </a:cubicBezTo>
                    <a:cubicBezTo>
                      <a:pt x="1964" y="839"/>
                      <a:pt x="962" y="560"/>
                      <a:pt x="118" y="18"/>
                    </a:cubicBezTo>
                    <a:cubicBezTo>
                      <a:pt x="104" y="6"/>
                      <a:pt x="88" y="1"/>
                      <a:pt x="7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  <p:grpSp>
          <p:nvGrpSpPr>
            <p:cNvPr id="63" name="Google Shape;3086;p74">
              <a:extLst>
                <a:ext uri="{FF2B5EF4-FFF2-40B4-BE49-F238E27FC236}">
                  <a16:creationId xmlns:a16="http://schemas.microsoft.com/office/drawing/2014/main" id="{649C37D0-0916-0A9D-6D59-E4C767727175}"/>
                </a:ext>
              </a:extLst>
            </p:cNvPr>
            <p:cNvGrpSpPr/>
            <p:nvPr/>
          </p:nvGrpSpPr>
          <p:grpSpPr>
            <a:xfrm>
              <a:off x="4324687" y="3374839"/>
              <a:ext cx="541688" cy="648083"/>
              <a:chOff x="3714887" y="3751439"/>
              <a:chExt cx="541688" cy="648083"/>
            </a:xfrm>
          </p:grpSpPr>
          <p:sp>
            <p:nvSpPr>
              <p:cNvPr id="64" name="Google Shape;3087;p74">
                <a:extLst>
                  <a:ext uri="{FF2B5EF4-FFF2-40B4-BE49-F238E27FC236}">
                    <a16:creationId xmlns:a16="http://schemas.microsoft.com/office/drawing/2014/main" id="{440A8A9F-1A24-B2E3-BA70-4B4C4A809A76}"/>
                  </a:ext>
                </a:extLst>
              </p:cNvPr>
              <p:cNvSpPr/>
              <p:nvPr/>
            </p:nvSpPr>
            <p:spPr>
              <a:xfrm>
                <a:off x="3856079" y="3751439"/>
                <a:ext cx="150088" cy="273181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4485" extrusionOk="0">
                    <a:moveTo>
                      <a:pt x="540" y="0"/>
                    </a:moveTo>
                    <a:cubicBezTo>
                      <a:pt x="208" y="803"/>
                      <a:pt x="0" y="1702"/>
                      <a:pt x="160" y="2561"/>
                    </a:cubicBezTo>
                    <a:cubicBezTo>
                      <a:pt x="326" y="3412"/>
                      <a:pt x="907" y="4235"/>
                      <a:pt x="1744" y="4484"/>
                    </a:cubicBezTo>
                    <a:cubicBezTo>
                      <a:pt x="2381" y="3889"/>
                      <a:pt x="2464" y="2858"/>
                      <a:pt x="2146" y="2048"/>
                    </a:cubicBezTo>
                    <a:cubicBezTo>
                      <a:pt x="1827" y="1232"/>
                      <a:pt x="1191" y="588"/>
                      <a:pt x="5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65" name="Google Shape;3088;p74">
                <a:extLst>
                  <a:ext uri="{FF2B5EF4-FFF2-40B4-BE49-F238E27FC236}">
                    <a16:creationId xmlns:a16="http://schemas.microsoft.com/office/drawing/2014/main" id="{20592714-B319-3564-68ED-561B2C98ADC2}"/>
                  </a:ext>
                </a:extLst>
              </p:cNvPr>
              <p:cNvSpPr/>
              <p:nvPr/>
            </p:nvSpPr>
            <p:spPr>
              <a:xfrm>
                <a:off x="3865338" y="3812532"/>
                <a:ext cx="81440" cy="181877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2986" extrusionOk="0">
                    <a:moveTo>
                      <a:pt x="430" y="0"/>
                    </a:moveTo>
                    <a:lnTo>
                      <a:pt x="430" y="0"/>
                    </a:lnTo>
                    <a:cubicBezTo>
                      <a:pt x="1" y="817"/>
                      <a:pt x="257" y="2021"/>
                      <a:pt x="734" y="2734"/>
                    </a:cubicBezTo>
                    <a:cubicBezTo>
                      <a:pt x="810" y="2824"/>
                      <a:pt x="886" y="2921"/>
                      <a:pt x="990" y="2962"/>
                    </a:cubicBezTo>
                    <a:cubicBezTo>
                      <a:pt x="1023" y="2978"/>
                      <a:pt x="1059" y="2985"/>
                      <a:pt x="1095" y="2985"/>
                    </a:cubicBezTo>
                    <a:cubicBezTo>
                      <a:pt x="1173" y="2985"/>
                      <a:pt x="1252" y="2948"/>
                      <a:pt x="1295" y="2872"/>
                    </a:cubicBezTo>
                    <a:cubicBezTo>
                      <a:pt x="1336" y="2776"/>
                      <a:pt x="1309" y="2665"/>
                      <a:pt x="1274" y="2568"/>
                    </a:cubicBezTo>
                    <a:cubicBezTo>
                      <a:pt x="997" y="1717"/>
                      <a:pt x="776" y="810"/>
                      <a:pt x="4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66" name="Google Shape;3089;p74">
                <a:extLst>
                  <a:ext uri="{FF2B5EF4-FFF2-40B4-BE49-F238E27FC236}">
                    <a16:creationId xmlns:a16="http://schemas.microsoft.com/office/drawing/2014/main" id="{0AE65A02-96BF-F2C7-6D33-DE9C8B005D18}"/>
                  </a:ext>
                </a:extLst>
              </p:cNvPr>
              <p:cNvSpPr/>
              <p:nvPr/>
            </p:nvSpPr>
            <p:spPr>
              <a:xfrm>
                <a:off x="3714887" y="4002633"/>
                <a:ext cx="255467" cy="175847"/>
              </a:xfrm>
              <a:custGeom>
                <a:avLst/>
                <a:gdLst/>
                <a:ahLst/>
                <a:cxnLst/>
                <a:rect l="l" t="t" r="r" b="b"/>
                <a:pathLst>
                  <a:path w="4194" h="2887" extrusionOk="0">
                    <a:moveTo>
                      <a:pt x="329" y="0"/>
                    </a:moveTo>
                    <a:cubicBezTo>
                      <a:pt x="219" y="0"/>
                      <a:pt x="109" y="5"/>
                      <a:pt x="0" y="14"/>
                    </a:cubicBezTo>
                    <a:cubicBezTo>
                      <a:pt x="305" y="983"/>
                      <a:pt x="761" y="1897"/>
                      <a:pt x="1536" y="2437"/>
                    </a:cubicBezTo>
                    <a:cubicBezTo>
                      <a:pt x="1947" y="2724"/>
                      <a:pt x="2459" y="2887"/>
                      <a:pt x="2957" y="2887"/>
                    </a:cubicBezTo>
                    <a:cubicBezTo>
                      <a:pt x="3408" y="2887"/>
                      <a:pt x="3849" y="2753"/>
                      <a:pt x="4194" y="2457"/>
                    </a:cubicBezTo>
                    <a:cubicBezTo>
                      <a:pt x="3501" y="974"/>
                      <a:pt x="1923" y="0"/>
                      <a:pt x="3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67" name="Google Shape;3090;p74">
                <a:extLst>
                  <a:ext uri="{FF2B5EF4-FFF2-40B4-BE49-F238E27FC236}">
                    <a16:creationId xmlns:a16="http://schemas.microsoft.com/office/drawing/2014/main" id="{2212771C-19F2-F6F7-84AA-F173C2B4A197}"/>
                  </a:ext>
                </a:extLst>
              </p:cNvPr>
              <p:cNvSpPr/>
              <p:nvPr/>
            </p:nvSpPr>
            <p:spPr>
              <a:xfrm>
                <a:off x="4016702" y="3790178"/>
                <a:ext cx="130718" cy="268918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4415" extrusionOk="0">
                    <a:moveTo>
                      <a:pt x="1308" y="1"/>
                    </a:moveTo>
                    <a:cubicBezTo>
                      <a:pt x="1204" y="513"/>
                      <a:pt x="941" y="970"/>
                      <a:pt x="692" y="1419"/>
                    </a:cubicBezTo>
                    <a:cubicBezTo>
                      <a:pt x="443" y="1869"/>
                      <a:pt x="194" y="2340"/>
                      <a:pt x="97" y="2845"/>
                    </a:cubicBezTo>
                    <a:cubicBezTo>
                      <a:pt x="0" y="3357"/>
                      <a:pt x="97" y="3931"/>
                      <a:pt x="526" y="4354"/>
                    </a:cubicBezTo>
                    <a:cubicBezTo>
                      <a:pt x="616" y="4395"/>
                      <a:pt x="711" y="4414"/>
                      <a:pt x="807" y="4414"/>
                    </a:cubicBezTo>
                    <a:cubicBezTo>
                      <a:pt x="1029" y="4414"/>
                      <a:pt x="1254" y="4312"/>
                      <a:pt x="1419" y="4153"/>
                    </a:cubicBezTo>
                    <a:cubicBezTo>
                      <a:pt x="1654" y="3931"/>
                      <a:pt x="1772" y="3620"/>
                      <a:pt x="1862" y="3295"/>
                    </a:cubicBezTo>
                    <a:cubicBezTo>
                      <a:pt x="2145" y="2188"/>
                      <a:pt x="1945" y="976"/>
                      <a:pt x="13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68" name="Google Shape;3091;p74">
                <a:extLst>
                  <a:ext uri="{FF2B5EF4-FFF2-40B4-BE49-F238E27FC236}">
                    <a16:creationId xmlns:a16="http://schemas.microsoft.com/office/drawing/2014/main" id="{46006072-E225-F98F-C5CB-96AFFF759047}"/>
                  </a:ext>
                </a:extLst>
              </p:cNvPr>
              <p:cNvSpPr/>
              <p:nvPr/>
            </p:nvSpPr>
            <p:spPr>
              <a:xfrm>
                <a:off x="4044478" y="3863636"/>
                <a:ext cx="80161" cy="174629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867" extrusionOk="0">
                    <a:moveTo>
                      <a:pt x="978" y="0"/>
                    </a:moveTo>
                    <a:cubicBezTo>
                      <a:pt x="941" y="0"/>
                      <a:pt x="903" y="27"/>
                      <a:pt x="907" y="68"/>
                    </a:cubicBezTo>
                    <a:cubicBezTo>
                      <a:pt x="935" y="414"/>
                      <a:pt x="956" y="753"/>
                      <a:pt x="956" y="1099"/>
                    </a:cubicBezTo>
                    <a:cubicBezTo>
                      <a:pt x="956" y="1328"/>
                      <a:pt x="956" y="1563"/>
                      <a:pt x="887" y="1791"/>
                    </a:cubicBezTo>
                    <a:cubicBezTo>
                      <a:pt x="817" y="2013"/>
                      <a:pt x="665" y="2213"/>
                      <a:pt x="451" y="2310"/>
                    </a:cubicBezTo>
                    <a:cubicBezTo>
                      <a:pt x="354" y="2352"/>
                      <a:pt x="243" y="2366"/>
                      <a:pt x="160" y="2421"/>
                    </a:cubicBezTo>
                    <a:cubicBezTo>
                      <a:pt x="1" y="2511"/>
                      <a:pt x="8" y="2684"/>
                      <a:pt x="146" y="2781"/>
                    </a:cubicBezTo>
                    <a:cubicBezTo>
                      <a:pt x="238" y="2841"/>
                      <a:pt x="346" y="2866"/>
                      <a:pt x="453" y="2866"/>
                    </a:cubicBezTo>
                    <a:cubicBezTo>
                      <a:pt x="531" y="2866"/>
                      <a:pt x="609" y="2853"/>
                      <a:pt x="679" y="2829"/>
                    </a:cubicBezTo>
                    <a:cubicBezTo>
                      <a:pt x="893" y="2746"/>
                      <a:pt x="1060" y="2566"/>
                      <a:pt x="1156" y="2352"/>
                    </a:cubicBezTo>
                    <a:cubicBezTo>
                      <a:pt x="1246" y="2144"/>
                      <a:pt x="1281" y="1909"/>
                      <a:pt x="1295" y="1687"/>
                    </a:cubicBezTo>
                    <a:cubicBezTo>
                      <a:pt x="1316" y="1127"/>
                      <a:pt x="1233" y="559"/>
                      <a:pt x="1039" y="40"/>
                    </a:cubicBezTo>
                    <a:cubicBezTo>
                      <a:pt x="1028" y="12"/>
                      <a:pt x="1003" y="0"/>
                      <a:pt x="9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69" name="Google Shape;3092;p74">
                <a:extLst>
                  <a:ext uri="{FF2B5EF4-FFF2-40B4-BE49-F238E27FC236}">
                    <a16:creationId xmlns:a16="http://schemas.microsoft.com/office/drawing/2014/main" id="{2C3CDB84-F8AC-41DB-0382-07FD5A914004}"/>
                  </a:ext>
                </a:extLst>
              </p:cNvPr>
              <p:cNvSpPr/>
              <p:nvPr/>
            </p:nvSpPr>
            <p:spPr>
              <a:xfrm>
                <a:off x="4101430" y="3958777"/>
                <a:ext cx="155144" cy="271537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4458" extrusionOk="0">
                    <a:moveTo>
                      <a:pt x="1744" y="1"/>
                    </a:moveTo>
                    <a:cubicBezTo>
                      <a:pt x="1287" y="513"/>
                      <a:pt x="858" y="1039"/>
                      <a:pt x="540" y="1634"/>
                    </a:cubicBezTo>
                    <a:cubicBezTo>
                      <a:pt x="208" y="2236"/>
                      <a:pt x="0" y="2900"/>
                      <a:pt x="14" y="3572"/>
                    </a:cubicBezTo>
                    <a:cubicBezTo>
                      <a:pt x="21" y="3876"/>
                      <a:pt x="83" y="4208"/>
                      <a:pt x="311" y="4395"/>
                    </a:cubicBezTo>
                    <a:cubicBezTo>
                      <a:pt x="365" y="4439"/>
                      <a:pt x="432" y="4457"/>
                      <a:pt x="507" y="4457"/>
                    </a:cubicBezTo>
                    <a:cubicBezTo>
                      <a:pt x="742" y="4457"/>
                      <a:pt x="1053" y="4277"/>
                      <a:pt x="1273" y="4125"/>
                    </a:cubicBezTo>
                    <a:cubicBezTo>
                      <a:pt x="1924" y="3682"/>
                      <a:pt x="2374" y="2949"/>
                      <a:pt x="2457" y="2174"/>
                    </a:cubicBezTo>
                    <a:cubicBezTo>
                      <a:pt x="2547" y="1392"/>
                      <a:pt x="2277" y="568"/>
                      <a:pt x="17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70" name="Google Shape;3093;p74">
                <a:extLst>
                  <a:ext uri="{FF2B5EF4-FFF2-40B4-BE49-F238E27FC236}">
                    <a16:creationId xmlns:a16="http://schemas.microsoft.com/office/drawing/2014/main" id="{35DE1FE3-1C72-EA33-9EF1-7A553F71F4A2}"/>
                  </a:ext>
                </a:extLst>
              </p:cNvPr>
              <p:cNvSpPr/>
              <p:nvPr/>
            </p:nvSpPr>
            <p:spPr>
              <a:xfrm>
                <a:off x="3801259" y="4251816"/>
                <a:ext cx="248340" cy="12858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2111" extrusionOk="0">
                    <a:moveTo>
                      <a:pt x="1269" y="1"/>
                    </a:moveTo>
                    <a:cubicBezTo>
                      <a:pt x="835" y="1"/>
                      <a:pt x="403" y="79"/>
                      <a:pt x="1" y="235"/>
                    </a:cubicBezTo>
                    <a:cubicBezTo>
                      <a:pt x="298" y="837"/>
                      <a:pt x="658" y="1307"/>
                      <a:pt x="1108" y="1633"/>
                    </a:cubicBezTo>
                    <a:cubicBezTo>
                      <a:pt x="1511" y="1930"/>
                      <a:pt x="2007" y="2111"/>
                      <a:pt x="2514" y="2111"/>
                    </a:cubicBezTo>
                    <a:cubicBezTo>
                      <a:pt x="2573" y="2111"/>
                      <a:pt x="2633" y="2108"/>
                      <a:pt x="2693" y="2103"/>
                    </a:cubicBezTo>
                    <a:cubicBezTo>
                      <a:pt x="3253" y="2048"/>
                      <a:pt x="3800" y="1737"/>
                      <a:pt x="4077" y="1245"/>
                    </a:cubicBezTo>
                    <a:cubicBezTo>
                      <a:pt x="3516" y="685"/>
                      <a:pt x="2873" y="283"/>
                      <a:pt x="2153" y="110"/>
                    </a:cubicBezTo>
                    <a:cubicBezTo>
                      <a:pt x="1863" y="37"/>
                      <a:pt x="1566" y="1"/>
                      <a:pt x="12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71" name="Google Shape;3094;p74">
                <a:extLst>
                  <a:ext uri="{FF2B5EF4-FFF2-40B4-BE49-F238E27FC236}">
                    <a16:creationId xmlns:a16="http://schemas.microsoft.com/office/drawing/2014/main" id="{04E9C783-AFB8-C1D3-66BF-AB7025B7B391}"/>
                  </a:ext>
                </a:extLst>
              </p:cNvPr>
              <p:cNvSpPr/>
              <p:nvPr/>
            </p:nvSpPr>
            <p:spPr>
              <a:xfrm>
                <a:off x="3862414" y="4309071"/>
                <a:ext cx="164464" cy="54210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890" extrusionOk="0">
                    <a:moveTo>
                      <a:pt x="2261" y="0"/>
                    </a:moveTo>
                    <a:cubicBezTo>
                      <a:pt x="2255" y="0"/>
                      <a:pt x="2249" y="0"/>
                      <a:pt x="2242" y="1"/>
                    </a:cubicBezTo>
                    <a:cubicBezTo>
                      <a:pt x="2069" y="15"/>
                      <a:pt x="1903" y="91"/>
                      <a:pt x="1730" y="153"/>
                    </a:cubicBezTo>
                    <a:cubicBezTo>
                      <a:pt x="1505" y="229"/>
                      <a:pt x="1267" y="267"/>
                      <a:pt x="1028" y="267"/>
                    </a:cubicBezTo>
                    <a:cubicBezTo>
                      <a:pt x="768" y="267"/>
                      <a:pt x="508" y="222"/>
                      <a:pt x="263" y="132"/>
                    </a:cubicBezTo>
                    <a:cubicBezTo>
                      <a:pt x="226" y="117"/>
                      <a:pt x="172" y="101"/>
                      <a:pt x="124" y="101"/>
                    </a:cubicBezTo>
                    <a:cubicBezTo>
                      <a:pt x="63" y="101"/>
                      <a:pt x="11" y="125"/>
                      <a:pt x="7" y="201"/>
                    </a:cubicBezTo>
                    <a:cubicBezTo>
                      <a:pt x="0" y="291"/>
                      <a:pt x="145" y="374"/>
                      <a:pt x="208" y="430"/>
                    </a:cubicBezTo>
                    <a:cubicBezTo>
                      <a:pt x="388" y="561"/>
                      <a:pt x="595" y="679"/>
                      <a:pt x="824" y="755"/>
                    </a:cubicBezTo>
                    <a:cubicBezTo>
                      <a:pt x="1066" y="845"/>
                      <a:pt x="1321" y="890"/>
                      <a:pt x="1574" y="890"/>
                    </a:cubicBezTo>
                    <a:cubicBezTo>
                      <a:pt x="1791" y="890"/>
                      <a:pt x="2007" y="857"/>
                      <a:pt x="2215" y="790"/>
                    </a:cubicBezTo>
                    <a:cubicBezTo>
                      <a:pt x="2332" y="748"/>
                      <a:pt x="2464" y="693"/>
                      <a:pt x="2554" y="610"/>
                    </a:cubicBezTo>
                    <a:cubicBezTo>
                      <a:pt x="2644" y="513"/>
                      <a:pt x="2699" y="374"/>
                      <a:pt x="2664" y="257"/>
                    </a:cubicBezTo>
                    <a:cubicBezTo>
                      <a:pt x="2611" y="90"/>
                      <a:pt x="2429" y="0"/>
                      <a:pt x="22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72" name="Google Shape;3095;p74">
                <a:extLst>
                  <a:ext uri="{FF2B5EF4-FFF2-40B4-BE49-F238E27FC236}">
                    <a16:creationId xmlns:a16="http://schemas.microsoft.com/office/drawing/2014/main" id="{8D9D2DB9-E08E-ED75-CBA7-9C8D70B75E3C}"/>
                  </a:ext>
                </a:extLst>
              </p:cNvPr>
              <p:cNvSpPr/>
              <p:nvPr/>
            </p:nvSpPr>
            <p:spPr>
              <a:xfrm>
                <a:off x="3908341" y="3851271"/>
                <a:ext cx="259731" cy="548251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9001" extrusionOk="0">
                    <a:moveTo>
                      <a:pt x="67" y="0"/>
                    </a:moveTo>
                    <a:cubicBezTo>
                      <a:pt x="63" y="0"/>
                      <a:pt x="59" y="0"/>
                      <a:pt x="56" y="1"/>
                    </a:cubicBezTo>
                    <a:cubicBezTo>
                      <a:pt x="21" y="8"/>
                      <a:pt x="0" y="50"/>
                      <a:pt x="7" y="91"/>
                    </a:cubicBezTo>
                    <a:cubicBezTo>
                      <a:pt x="713" y="3288"/>
                      <a:pt x="2132" y="6361"/>
                      <a:pt x="4125" y="8970"/>
                    </a:cubicBezTo>
                    <a:cubicBezTo>
                      <a:pt x="4136" y="8991"/>
                      <a:pt x="4158" y="9000"/>
                      <a:pt x="4181" y="9000"/>
                    </a:cubicBezTo>
                    <a:cubicBezTo>
                      <a:pt x="4188" y="9000"/>
                      <a:pt x="4195" y="8999"/>
                      <a:pt x="4201" y="8998"/>
                    </a:cubicBezTo>
                    <a:cubicBezTo>
                      <a:pt x="4208" y="8998"/>
                      <a:pt x="4222" y="8998"/>
                      <a:pt x="4222" y="8977"/>
                    </a:cubicBezTo>
                    <a:cubicBezTo>
                      <a:pt x="4257" y="8963"/>
                      <a:pt x="4263" y="8922"/>
                      <a:pt x="4236" y="8887"/>
                    </a:cubicBezTo>
                    <a:cubicBezTo>
                      <a:pt x="2257" y="6292"/>
                      <a:pt x="845" y="3233"/>
                      <a:pt x="146" y="50"/>
                    </a:cubicBezTo>
                    <a:cubicBezTo>
                      <a:pt x="140" y="25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73" name="Google Shape;3096;p74">
                <a:extLst>
                  <a:ext uri="{FF2B5EF4-FFF2-40B4-BE49-F238E27FC236}">
                    <a16:creationId xmlns:a16="http://schemas.microsoft.com/office/drawing/2014/main" id="{00FDC2DC-2EA7-C73F-3163-24C8C6F3242D}"/>
                  </a:ext>
                </a:extLst>
              </p:cNvPr>
              <p:cNvSpPr/>
              <p:nvPr/>
            </p:nvSpPr>
            <p:spPr>
              <a:xfrm>
                <a:off x="3766296" y="4034671"/>
                <a:ext cx="257599" cy="129860"/>
              </a:xfrm>
              <a:custGeom>
                <a:avLst/>
                <a:gdLst/>
                <a:ahLst/>
                <a:cxnLst/>
                <a:rect l="l" t="t" r="r" b="b"/>
                <a:pathLst>
                  <a:path w="4229" h="2132" extrusionOk="0">
                    <a:moveTo>
                      <a:pt x="76" y="1"/>
                    </a:moveTo>
                    <a:cubicBezTo>
                      <a:pt x="59" y="1"/>
                      <a:pt x="42" y="7"/>
                      <a:pt x="28" y="21"/>
                    </a:cubicBezTo>
                    <a:cubicBezTo>
                      <a:pt x="0" y="42"/>
                      <a:pt x="0" y="90"/>
                      <a:pt x="28" y="111"/>
                    </a:cubicBezTo>
                    <a:cubicBezTo>
                      <a:pt x="1135" y="1212"/>
                      <a:pt x="2595" y="1931"/>
                      <a:pt x="4146" y="2132"/>
                    </a:cubicBezTo>
                    <a:lnTo>
                      <a:pt x="4173" y="2132"/>
                    </a:lnTo>
                    <a:cubicBezTo>
                      <a:pt x="4201" y="2118"/>
                      <a:pt x="4215" y="2097"/>
                      <a:pt x="4222" y="2070"/>
                    </a:cubicBezTo>
                    <a:cubicBezTo>
                      <a:pt x="4229" y="2035"/>
                      <a:pt x="4194" y="2001"/>
                      <a:pt x="4159" y="1994"/>
                    </a:cubicBezTo>
                    <a:cubicBezTo>
                      <a:pt x="2637" y="1793"/>
                      <a:pt x="1211" y="1094"/>
                      <a:pt x="125" y="21"/>
                    </a:cubicBezTo>
                    <a:cubicBezTo>
                      <a:pt x="111" y="7"/>
                      <a:pt x="94" y="1"/>
                      <a:pt x="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74" name="Google Shape;3097;p74">
                <a:extLst>
                  <a:ext uri="{FF2B5EF4-FFF2-40B4-BE49-F238E27FC236}">
                    <a16:creationId xmlns:a16="http://schemas.microsoft.com/office/drawing/2014/main" id="{85604BD9-35FA-AECD-3C25-927C6B067CE5}"/>
                  </a:ext>
                </a:extLst>
              </p:cNvPr>
              <p:cNvSpPr/>
              <p:nvPr/>
            </p:nvSpPr>
            <p:spPr>
              <a:xfrm>
                <a:off x="3996419" y="3898050"/>
                <a:ext cx="107145" cy="218180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3582" extrusionOk="0">
                    <a:moveTo>
                      <a:pt x="1680" y="0"/>
                    </a:moveTo>
                    <a:cubicBezTo>
                      <a:pt x="1649" y="0"/>
                      <a:pt x="1620" y="32"/>
                      <a:pt x="1613" y="64"/>
                    </a:cubicBezTo>
                    <a:cubicBezTo>
                      <a:pt x="1454" y="1330"/>
                      <a:pt x="894" y="2527"/>
                      <a:pt x="29" y="3462"/>
                    </a:cubicBezTo>
                    <a:cubicBezTo>
                      <a:pt x="1" y="3489"/>
                      <a:pt x="1" y="3531"/>
                      <a:pt x="29" y="3558"/>
                    </a:cubicBezTo>
                    <a:cubicBezTo>
                      <a:pt x="44" y="3574"/>
                      <a:pt x="60" y="3582"/>
                      <a:pt x="78" y="3582"/>
                    </a:cubicBezTo>
                    <a:cubicBezTo>
                      <a:pt x="84" y="3582"/>
                      <a:pt x="91" y="3581"/>
                      <a:pt x="98" y="3579"/>
                    </a:cubicBezTo>
                    <a:cubicBezTo>
                      <a:pt x="118" y="3565"/>
                      <a:pt x="125" y="3565"/>
                      <a:pt x="132" y="3558"/>
                    </a:cubicBezTo>
                    <a:cubicBezTo>
                      <a:pt x="1018" y="2610"/>
                      <a:pt x="1586" y="1372"/>
                      <a:pt x="1752" y="84"/>
                    </a:cubicBezTo>
                    <a:cubicBezTo>
                      <a:pt x="1759" y="50"/>
                      <a:pt x="1724" y="15"/>
                      <a:pt x="1689" y="1"/>
                    </a:cubicBezTo>
                    <a:cubicBezTo>
                      <a:pt x="1686" y="1"/>
                      <a:pt x="1683" y="0"/>
                      <a:pt x="16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75" name="Google Shape;3098;p74">
                <a:extLst>
                  <a:ext uri="{FF2B5EF4-FFF2-40B4-BE49-F238E27FC236}">
                    <a16:creationId xmlns:a16="http://schemas.microsoft.com/office/drawing/2014/main" id="{AE26316B-4043-1E01-CF13-C5855F7D37D9}"/>
                  </a:ext>
                </a:extLst>
              </p:cNvPr>
              <p:cNvSpPr/>
              <p:nvPr/>
            </p:nvSpPr>
            <p:spPr>
              <a:xfrm>
                <a:off x="4077370" y="4018165"/>
                <a:ext cx="137480" cy="256127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4205" extrusionOk="0">
                    <a:moveTo>
                      <a:pt x="2182" y="1"/>
                    </a:moveTo>
                    <a:cubicBezTo>
                      <a:pt x="2146" y="1"/>
                      <a:pt x="2117" y="26"/>
                      <a:pt x="2111" y="57"/>
                    </a:cubicBezTo>
                    <a:cubicBezTo>
                      <a:pt x="1800" y="1573"/>
                      <a:pt x="1080" y="2964"/>
                      <a:pt x="21" y="4085"/>
                    </a:cubicBezTo>
                    <a:cubicBezTo>
                      <a:pt x="1" y="4112"/>
                      <a:pt x="1" y="4154"/>
                      <a:pt x="21" y="4182"/>
                    </a:cubicBezTo>
                    <a:cubicBezTo>
                      <a:pt x="37" y="4197"/>
                      <a:pt x="56" y="4205"/>
                      <a:pt x="77" y="4205"/>
                    </a:cubicBezTo>
                    <a:cubicBezTo>
                      <a:pt x="84" y="4205"/>
                      <a:pt x="91" y="4204"/>
                      <a:pt x="97" y="4202"/>
                    </a:cubicBezTo>
                    <a:cubicBezTo>
                      <a:pt x="104" y="4202"/>
                      <a:pt x="111" y="4188"/>
                      <a:pt x="125" y="4182"/>
                    </a:cubicBezTo>
                    <a:cubicBezTo>
                      <a:pt x="1191" y="3040"/>
                      <a:pt x="1924" y="1621"/>
                      <a:pt x="2250" y="92"/>
                    </a:cubicBezTo>
                    <a:cubicBezTo>
                      <a:pt x="2257" y="50"/>
                      <a:pt x="2229" y="15"/>
                      <a:pt x="2194" y="2"/>
                    </a:cubicBezTo>
                    <a:cubicBezTo>
                      <a:pt x="2190" y="1"/>
                      <a:pt x="2186" y="1"/>
                      <a:pt x="21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76" name="Google Shape;3099;p74">
                <a:extLst>
                  <a:ext uri="{FF2B5EF4-FFF2-40B4-BE49-F238E27FC236}">
                    <a16:creationId xmlns:a16="http://schemas.microsoft.com/office/drawing/2014/main" id="{2DCFA8EF-F33D-08A8-44C8-F8C23B0205B0}"/>
                  </a:ext>
                </a:extLst>
              </p:cNvPr>
              <p:cNvSpPr/>
              <p:nvPr/>
            </p:nvSpPr>
            <p:spPr>
              <a:xfrm>
                <a:off x="3839207" y="4275145"/>
                <a:ext cx="270695" cy="5920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972" extrusionOk="0">
                    <a:moveTo>
                      <a:pt x="74" y="1"/>
                    </a:moveTo>
                    <a:cubicBezTo>
                      <a:pt x="54" y="1"/>
                      <a:pt x="36" y="12"/>
                      <a:pt x="28" y="32"/>
                    </a:cubicBezTo>
                    <a:cubicBezTo>
                      <a:pt x="1" y="66"/>
                      <a:pt x="7" y="108"/>
                      <a:pt x="42" y="129"/>
                    </a:cubicBezTo>
                    <a:cubicBezTo>
                      <a:pt x="914" y="683"/>
                      <a:pt x="1948" y="971"/>
                      <a:pt x="2980" y="971"/>
                    </a:cubicBezTo>
                    <a:cubicBezTo>
                      <a:pt x="3455" y="971"/>
                      <a:pt x="3930" y="910"/>
                      <a:pt x="4388" y="786"/>
                    </a:cubicBezTo>
                    <a:cubicBezTo>
                      <a:pt x="4423" y="765"/>
                      <a:pt x="4443" y="731"/>
                      <a:pt x="4436" y="710"/>
                    </a:cubicBezTo>
                    <a:cubicBezTo>
                      <a:pt x="4431" y="669"/>
                      <a:pt x="4400" y="653"/>
                      <a:pt x="4370" y="653"/>
                    </a:cubicBezTo>
                    <a:cubicBezTo>
                      <a:pt x="4365" y="653"/>
                      <a:pt x="4359" y="653"/>
                      <a:pt x="4353" y="655"/>
                    </a:cubicBezTo>
                    <a:cubicBezTo>
                      <a:pt x="3901" y="778"/>
                      <a:pt x="3433" y="839"/>
                      <a:pt x="2965" y="839"/>
                    </a:cubicBezTo>
                    <a:cubicBezTo>
                      <a:pt x="1964" y="839"/>
                      <a:pt x="962" y="560"/>
                      <a:pt x="118" y="18"/>
                    </a:cubicBezTo>
                    <a:cubicBezTo>
                      <a:pt x="104" y="6"/>
                      <a:pt x="88" y="1"/>
                      <a:pt x="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0" name="Google Shape;1686;p40">
            <a:extLst>
              <a:ext uri="{FF2B5EF4-FFF2-40B4-BE49-F238E27FC236}">
                <a16:creationId xmlns:a16="http://schemas.microsoft.com/office/drawing/2014/main" id="{EC82BBDD-23A6-6DA5-D128-A4E289465EEE}"/>
              </a:ext>
            </a:extLst>
          </p:cNvPr>
          <p:cNvGrpSpPr/>
          <p:nvPr/>
        </p:nvGrpSpPr>
        <p:grpSpPr>
          <a:xfrm>
            <a:off x="10105011" y="958556"/>
            <a:ext cx="802158" cy="1027567"/>
            <a:chOff x="2009010" y="203939"/>
            <a:chExt cx="1056469" cy="1415098"/>
          </a:xfrm>
        </p:grpSpPr>
        <p:sp>
          <p:nvSpPr>
            <p:cNvPr id="91" name="Google Shape;1687;p40">
              <a:extLst>
                <a:ext uri="{FF2B5EF4-FFF2-40B4-BE49-F238E27FC236}">
                  <a16:creationId xmlns:a16="http://schemas.microsoft.com/office/drawing/2014/main" id="{2E7A06B5-C113-5066-D88D-6E494D1DFFEC}"/>
                </a:ext>
              </a:extLst>
            </p:cNvPr>
            <p:cNvSpPr/>
            <p:nvPr/>
          </p:nvSpPr>
          <p:spPr>
            <a:xfrm rot="-1728131">
              <a:off x="2009010" y="203939"/>
              <a:ext cx="1056469" cy="1415098"/>
            </a:xfrm>
            <a:custGeom>
              <a:avLst/>
              <a:gdLst/>
              <a:ahLst/>
              <a:cxnLst/>
              <a:rect l="l" t="t" r="r" b="b"/>
              <a:pathLst>
                <a:path w="21982" h="29444" extrusionOk="0">
                  <a:moveTo>
                    <a:pt x="10687" y="1"/>
                  </a:moveTo>
                  <a:cubicBezTo>
                    <a:pt x="10283" y="1"/>
                    <a:pt x="9890" y="117"/>
                    <a:pt x="9531" y="356"/>
                  </a:cubicBezTo>
                  <a:cubicBezTo>
                    <a:pt x="9119" y="603"/>
                    <a:pt x="8575" y="1147"/>
                    <a:pt x="8245" y="2170"/>
                  </a:cubicBezTo>
                  <a:cubicBezTo>
                    <a:pt x="7569" y="1477"/>
                    <a:pt x="6926" y="1263"/>
                    <a:pt x="6415" y="1230"/>
                  </a:cubicBezTo>
                  <a:cubicBezTo>
                    <a:pt x="6373" y="1227"/>
                    <a:pt x="6332" y="1226"/>
                    <a:pt x="6291" y="1226"/>
                  </a:cubicBezTo>
                  <a:cubicBezTo>
                    <a:pt x="5518" y="1226"/>
                    <a:pt x="4842" y="1665"/>
                    <a:pt x="4420" y="2417"/>
                  </a:cubicBezTo>
                  <a:cubicBezTo>
                    <a:pt x="3842" y="3472"/>
                    <a:pt x="3744" y="5270"/>
                    <a:pt x="4486" y="7347"/>
                  </a:cubicBezTo>
                  <a:cubicBezTo>
                    <a:pt x="4337" y="7347"/>
                    <a:pt x="4189" y="7364"/>
                    <a:pt x="4073" y="7397"/>
                  </a:cubicBezTo>
                  <a:cubicBezTo>
                    <a:pt x="3100" y="7595"/>
                    <a:pt x="2391" y="8353"/>
                    <a:pt x="2177" y="9508"/>
                  </a:cubicBezTo>
                  <a:cubicBezTo>
                    <a:pt x="2177" y="9557"/>
                    <a:pt x="2144" y="9590"/>
                    <a:pt x="2144" y="9639"/>
                  </a:cubicBezTo>
                  <a:cubicBezTo>
                    <a:pt x="2029" y="11058"/>
                    <a:pt x="2424" y="12377"/>
                    <a:pt x="3018" y="13547"/>
                  </a:cubicBezTo>
                  <a:cubicBezTo>
                    <a:pt x="2540" y="13580"/>
                    <a:pt x="2095" y="13663"/>
                    <a:pt x="1715" y="13861"/>
                  </a:cubicBezTo>
                  <a:cubicBezTo>
                    <a:pt x="1188" y="14125"/>
                    <a:pt x="0" y="14949"/>
                    <a:pt x="413" y="17076"/>
                  </a:cubicBezTo>
                  <a:cubicBezTo>
                    <a:pt x="413" y="17093"/>
                    <a:pt x="413" y="17126"/>
                    <a:pt x="446" y="17142"/>
                  </a:cubicBezTo>
                  <a:cubicBezTo>
                    <a:pt x="1072" y="19649"/>
                    <a:pt x="2787" y="21825"/>
                    <a:pt x="5261" y="23260"/>
                  </a:cubicBezTo>
                  <a:cubicBezTo>
                    <a:pt x="7074" y="24315"/>
                    <a:pt x="9119" y="24876"/>
                    <a:pt x="11164" y="24876"/>
                  </a:cubicBezTo>
                  <a:cubicBezTo>
                    <a:pt x="11692" y="24876"/>
                    <a:pt x="12203" y="24826"/>
                    <a:pt x="12730" y="24760"/>
                  </a:cubicBezTo>
                  <a:cubicBezTo>
                    <a:pt x="12813" y="25948"/>
                    <a:pt x="12846" y="27102"/>
                    <a:pt x="12829" y="28273"/>
                  </a:cubicBezTo>
                  <a:cubicBezTo>
                    <a:pt x="12829" y="28800"/>
                    <a:pt x="13192" y="29279"/>
                    <a:pt x="13736" y="29410"/>
                  </a:cubicBezTo>
                  <a:cubicBezTo>
                    <a:pt x="13819" y="29427"/>
                    <a:pt x="13901" y="29443"/>
                    <a:pt x="13984" y="29443"/>
                  </a:cubicBezTo>
                  <a:cubicBezTo>
                    <a:pt x="14660" y="29443"/>
                    <a:pt x="15204" y="28932"/>
                    <a:pt x="15204" y="28273"/>
                  </a:cubicBezTo>
                  <a:cubicBezTo>
                    <a:pt x="15220" y="26904"/>
                    <a:pt x="15154" y="25535"/>
                    <a:pt x="15055" y="24150"/>
                  </a:cubicBezTo>
                  <a:cubicBezTo>
                    <a:pt x="19821" y="22402"/>
                    <a:pt x="21981" y="18214"/>
                    <a:pt x="21981" y="14619"/>
                  </a:cubicBezTo>
                  <a:cubicBezTo>
                    <a:pt x="21981" y="12525"/>
                    <a:pt x="21173" y="10992"/>
                    <a:pt x="19903" y="10629"/>
                  </a:cubicBezTo>
                  <a:cubicBezTo>
                    <a:pt x="19722" y="10579"/>
                    <a:pt x="19524" y="10546"/>
                    <a:pt x="19312" y="10546"/>
                  </a:cubicBezTo>
                  <a:cubicBezTo>
                    <a:pt x="19099" y="10546"/>
                    <a:pt x="18873" y="10579"/>
                    <a:pt x="18634" y="10662"/>
                  </a:cubicBezTo>
                  <a:cubicBezTo>
                    <a:pt x="18864" y="8749"/>
                    <a:pt x="18766" y="6655"/>
                    <a:pt x="17727" y="5336"/>
                  </a:cubicBezTo>
                  <a:cubicBezTo>
                    <a:pt x="16972" y="4371"/>
                    <a:pt x="16172" y="4139"/>
                    <a:pt x="15582" y="4139"/>
                  </a:cubicBezTo>
                  <a:cubicBezTo>
                    <a:pt x="15385" y="4139"/>
                    <a:pt x="15212" y="4165"/>
                    <a:pt x="15072" y="4198"/>
                  </a:cubicBezTo>
                  <a:cubicBezTo>
                    <a:pt x="14792" y="4264"/>
                    <a:pt x="14511" y="4379"/>
                    <a:pt x="14247" y="4544"/>
                  </a:cubicBezTo>
                  <a:cubicBezTo>
                    <a:pt x="13901" y="2318"/>
                    <a:pt x="12945" y="966"/>
                    <a:pt x="11988" y="389"/>
                  </a:cubicBezTo>
                  <a:cubicBezTo>
                    <a:pt x="11562" y="133"/>
                    <a:pt x="11119" y="1"/>
                    <a:pt x="10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grpSp>
          <p:nvGrpSpPr>
            <p:cNvPr id="92" name="Google Shape;1688;p40">
              <a:extLst>
                <a:ext uri="{FF2B5EF4-FFF2-40B4-BE49-F238E27FC236}">
                  <a16:creationId xmlns:a16="http://schemas.microsoft.com/office/drawing/2014/main" id="{15AA7322-8583-98FF-AB4C-9527A6E3FC14}"/>
                </a:ext>
              </a:extLst>
            </p:cNvPr>
            <p:cNvGrpSpPr/>
            <p:nvPr/>
          </p:nvGrpSpPr>
          <p:grpSpPr>
            <a:xfrm rot="-1756561">
              <a:off x="2078903" y="259941"/>
              <a:ext cx="975891" cy="1270585"/>
              <a:chOff x="514350" y="1012125"/>
              <a:chExt cx="1411916" cy="1838280"/>
            </a:xfrm>
          </p:grpSpPr>
          <p:sp>
            <p:nvSpPr>
              <p:cNvPr id="93" name="Google Shape;1689;p40">
                <a:extLst>
                  <a:ext uri="{FF2B5EF4-FFF2-40B4-BE49-F238E27FC236}">
                    <a16:creationId xmlns:a16="http://schemas.microsoft.com/office/drawing/2014/main" id="{550AC653-FB17-0388-0C06-21C9D5036521}"/>
                  </a:ext>
                </a:extLst>
              </p:cNvPr>
              <p:cNvSpPr/>
              <p:nvPr/>
            </p:nvSpPr>
            <p:spPr>
              <a:xfrm>
                <a:off x="514350" y="1012125"/>
                <a:ext cx="1411916" cy="1531820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9567" extrusionOk="0">
                    <a:moveTo>
                      <a:pt x="4031" y="1"/>
                    </a:moveTo>
                    <a:cubicBezTo>
                      <a:pt x="3589" y="1"/>
                      <a:pt x="3212" y="599"/>
                      <a:pt x="3345" y="1861"/>
                    </a:cubicBezTo>
                    <a:cubicBezTo>
                      <a:pt x="2950" y="898"/>
                      <a:pt x="2517" y="506"/>
                      <a:pt x="2185" y="506"/>
                    </a:cubicBezTo>
                    <a:cubicBezTo>
                      <a:pt x="1535" y="506"/>
                      <a:pt x="1272" y="2009"/>
                      <a:pt x="2444" y="3658"/>
                    </a:cubicBezTo>
                    <a:lnTo>
                      <a:pt x="2444" y="3658"/>
                    </a:lnTo>
                    <a:cubicBezTo>
                      <a:pt x="2209" y="3328"/>
                      <a:pt x="1808" y="3077"/>
                      <a:pt x="1465" y="3077"/>
                    </a:cubicBezTo>
                    <a:cubicBezTo>
                      <a:pt x="1191" y="3077"/>
                      <a:pt x="954" y="3238"/>
                      <a:pt x="868" y="3646"/>
                    </a:cubicBezTo>
                    <a:cubicBezTo>
                      <a:pt x="785" y="4615"/>
                      <a:pt x="1366" y="5460"/>
                      <a:pt x="2009" y="6207"/>
                    </a:cubicBezTo>
                    <a:cubicBezTo>
                      <a:pt x="1727" y="5886"/>
                      <a:pt x="1250" y="5681"/>
                      <a:pt x="845" y="5681"/>
                    </a:cubicBezTo>
                    <a:cubicBezTo>
                      <a:pt x="375" y="5681"/>
                      <a:pt x="0" y="5956"/>
                      <a:pt x="134" y="6643"/>
                    </a:cubicBezTo>
                    <a:cubicBezTo>
                      <a:pt x="569" y="8348"/>
                      <a:pt x="2355" y="9567"/>
                      <a:pt x="4217" y="9567"/>
                    </a:cubicBezTo>
                    <a:cubicBezTo>
                      <a:pt x="4577" y="9567"/>
                      <a:pt x="4940" y="9521"/>
                      <a:pt x="5297" y="9425"/>
                    </a:cubicBezTo>
                    <a:cubicBezTo>
                      <a:pt x="8818" y="8468"/>
                      <a:pt x="8774" y="4427"/>
                      <a:pt x="7659" y="4427"/>
                    </a:cubicBezTo>
                    <a:cubicBezTo>
                      <a:pt x="7372" y="4427"/>
                      <a:pt x="7013" y="4696"/>
                      <a:pt x="6625" y="5356"/>
                    </a:cubicBezTo>
                    <a:cubicBezTo>
                      <a:pt x="6985" y="4325"/>
                      <a:pt x="7179" y="2754"/>
                      <a:pt x="6639" y="2069"/>
                    </a:cubicBezTo>
                    <a:cubicBezTo>
                      <a:pt x="6455" y="1833"/>
                      <a:pt x="6263" y="1737"/>
                      <a:pt x="6078" y="1737"/>
                    </a:cubicBezTo>
                    <a:cubicBezTo>
                      <a:pt x="5639" y="1737"/>
                      <a:pt x="5245" y="2287"/>
                      <a:pt x="5124" y="2823"/>
                    </a:cubicBezTo>
                    <a:cubicBezTo>
                      <a:pt x="5279" y="989"/>
                      <a:pt x="4601" y="1"/>
                      <a:pt x="40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94" name="Google Shape;1690;p40">
                <a:extLst>
                  <a:ext uri="{FF2B5EF4-FFF2-40B4-BE49-F238E27FC236}">
                    <a16:creationId xmlns:a16="http://schemas.microsoft.com/office/drawing/2014/main" id="{65681A17-99AB-A16E-9C6E-1A8A4A480716}"/>
                  </a:ext>
                </a:extLst>
              </p:cNvPr>
              <p:cNvSpPr/>
              <p:nvPr/>
            </p:nvSpPr>
            <p:spPr>
              <a:xfrm>
                <a:off x="1081965" y="1471495"/>
                <a:ext cx="313830" cy="137891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8612" extrusionOk="0">
                    <a:moveTo>
                      <a:pt x="77" y="1"/>
                    </a:moveTo>
                    <a:cubicBezTo>
                      <a:pt x="68" y="1"/>
                      <a:pt x="59" y="4"/>
                      <a:pt x="49" y="9"/>
                    </a:cubicBezTo>
                    <a:cubicBezTo>
                      <a:pt x="15" y="23"/>
                      <a:pt x="1" y="58"/>
                      <a:pt x="15" y="92"/>
                    </a:cubicBezTo>
                    <a:cubicBezTo>
                      <a:pt x="1219" y="2729"/>
                      <a:pt x="1835" y="5656"/>
                      <a:pt x="1807" y="8556"/>
                    </a:cubicBezTo>
                    <a:cubicBezTo>
                      <a:pt x="1807" y="8577"/>
                      <a:pt x="1821" y="8604"/>
                      <a:pt x="1855" y="8611"/>
                    </a:cubicBezTo>
                    <a:lnTo>
                      <a:pt x="1869" y="8611"/>
                    </a:lnTo>
                    <a:cubicBezTo>
                      <a:pt x="1911" y="8611"/>
                      <a:pt x="1938" y="8590"/>
                      <a:pt x="1938" y="8556"/>
                    </a:cubicBezTo>
                    <a:cubicBezTo>
                      <a:pt x="1959" y="5629"/>
                      <a:pt x="1336" y="2687"/>
                      <a:pt x="139" y="44"/>
                    </a:cubicBezTo>
                    <a:cubicBezTo>
                      <a:pt x="124" y="19"/>
                      <a:pt x="102" y="1"/>
                      <a:pt x="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95" name="Google Shape;1691;p40">
                <a:extLst>
                  <a:ext uri="{FF2B5EF4-FFF2-40B4-BE49-F238E27FC236}">
                    <a16:creationId xmlns:a16="http://schemas.microsoft.com/office/drawing/2014/main" id="{0E792596-E1DB-923E-47DC-234DADF9FE97}"/>
                  </a:ext>
                </a:extLst>
              </p:cNvPr>
              <p:cNvSpPr/>
              <p:nvPr/>
            </p:nvSpPr>
            <p:spPr>
              <a:xfrm>
                <a:off x="1159622" y="1375426"/>
                <a:ext cx="84382" cy="287406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795" extrusionOk="0">
                    <a:moveTo>
                      <a:pt x="422" y="0"/>
                    </a:moveTo>
                    <a:cubicBezTo>
                      <a:pt x="388" y="0"/>
                      <a:pt x="360" y="35"/>
                      <a:pt x="360" y="69"/>
                    </a:cubicBezTo>
                    <a:cubicBezTo>
                      <a:pt x="395" y="630"/>
                      <a:pt x="277" y="1197"/>
                      <a:pt x="14" y="1696"/>
                    </a:cubicBezTo>
                    <a:cubicBezTo>
                      <a:pt x="0" y="1730"/>
                      <a:pt x="7" y="1765"/>
                      <a:pt x="42" y="1786"/>
                    </a:cubicBezTo>
                    <a:cubicBezTo>
                      <a:pt x="42" y="1793"/>
                      <a:pt x="49" y="1793"/>
                      <a:pt x="56" y="1793"/>
                    </a:cubicBezTo>
                    <a:cubicBezTo>
                      <a:pt x="60" y="1794"/>
                      <a:pt x="65" y="1794"/>
                      <a:pt x="70" y="1794"/>
                    </a:cubicBezTo>
                    <a:cubicBezTo>
                      <a:pt x="92" y="1794"/>
                      <a:pt x="113" y="1781"/>
                      <a:pt x="125" y="1758"/>
                    </a:cubicBezTo>
                    <a:cubicBezTo>
                      <a:pt x="395" y="1239"/>
                      <a:pt x="526" y="651"/>
                      <a:pt x="492" y="63"/>
                    </a:cubicBezTo>
                    <a:cubicBezTo>
                      <a:pt x="492" y="28"/>
                      <a:pt x="457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96" name="Google Shape;1692;p40">
                <a:extLst>
                  <a:ext uri="{FF2B5EF4-FFF2-40B4-BE49-F238E27FC236}">
                    <a16:creationId xmlns:a16="http://schemas.microsoft.com/office/drawing/2014/main" id="{F1E88F8D-8376-B360-30DD-2772B6B9A39E}"/>
                  </a:ext>
                </a:extLst>
              </p:cNvPr>
              <p:cNvSpPr/>
              <p:nvPr/>
            </p:nvSpPr>
            <p:spPr>
              <a:xfrm>
                <a:off x="1256012" y="1680606"/>
                <a:ext cx="160758" cy="29253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827" extrusionOk="0">
                    <a:moveTo>
                      <a:pt x="934" y="0"/>
                    </a:moveTo>
                    <a:cubicBezTo>
                      <a:pt x="907" y="0"/>
                      <a:pt x="883" y="20"/>
                      <a:pt x="872" y="53"/>
                    </a:cubicBezTo>
                    <a:cubicBezTo>
                      <a:pt x="727" y="655"/>
                      <a:pt x="429" y="1236"/>
                      <a:pt x="28" y="1714"/>
                    </a:cubicBezTo>
                    <a:cubicBezTo>
                      <a:pt x="0" y="1741"/>
                      <a:pt x="7" y="1783"/>
                      <a:pt x="35" y="1804"/>
                    </a:cubicBezTo>
                    <a:cubicBezTo>
                      <a:pt x="42" y="1817"/>
                      <a:pt x="63" y="1824"/>
                      <a:pt x="69" y="1824"/>
                    </a:cubicBezTo>
                    <a:cubicBezTo>
                      <a:pt x="73" y="1826"/>
                      <a:pt x="77" y="1827"/>
                      <a:pt x="81" y="1827"/>
                    </a:cubicBezTo>
                    <a:cubicBezTo>
                      <a:pt x="95" y="1827"/>
                      <a:pt x="111" y="1818"/>
                      <a:pt x="111" y="1797"/>
                    </a:cubicBezTo>
                    <a:cubicBezTo>
                      <a:pt x="540" y="1305"/>
                      <a:pt x="838" y="717"/>
                      <a:pt x="997" y="87"/>
                    </a:cubicBezTo>
                    <a:cubicBezTo>
                      <a:pt x="1004" y="53"/>
                      <a:pt x="990" y="11"/>
                      <a:pt x="955" y="4"/>
                    </a:cubicBezTo>
                    <a:cubicBezTo>
                      <a:pt x="948" y="1"/>
                      <a:pt x="941" y="0"/>
                      <a:pt x="9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97" name="Google Shape;1693;p40">
                <a:extLst>
                  <a:ext uri="{FF2B5EF4-FFF2-40B4-BE49-F238E27FC236}">
                    <a16:creationId xmlns:a16="http://schemas.microsoft.com/office/drawing/2014/main" id="{DCB7BAC6-C119-08AB-0FDD-1867AE7E9DE6}"/>
                  </a:ext>
                </a:extLst>
              </p:cNvPr>
              <p:cNvSpPr/>
              <p:nvPr/>
            </p:nvSpPr>
            <p:spPr>
              <a:xfrm>
                <a:off x="1336959" y="2100127"/>
                <a:ext cx="301500" cy="224801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404" extrusionOk="0">
                    <a:moveTo>
                      <a:pt x="1808" y="0"/>
                    </a:moveTo>
                    <a:cubicBezTo>
                      <a:pt x="1788" y="0"/>
                      <a:pt x="1767" y="9"/>
                      <a:pt x="1758" y="26"/>
                    </a:cubicBezTo>
                    <a:cubicBezTo>
                      <a:pt x="1343" y="614"/>
                      <a:pt x="741" y="1057"/>
                      <a:pt x="56" y="1279"/>
                    </a:cubicBezTo>
                    <a:cubicBezTo>
                      <a:pt x="21" y="1293"/>
                      <a:pt x="1" y="1327"/>
                      <a:pt x="14" y="1362"/>
                    </a:cubicBezTo>
                    <a:cubicBezTo>
                      <a:pt x="21" y="1383"/>
                      <a:pt x="35" y="1403"/>
                      <a:pt x="63" y="1403"/>
                    </a:cubicBezTo>
                    <a:cubicBezTo>
                      <a:pt x="70" y="1403"/>
                      <a:pt x="91" y="1403"/>
                      <a:pt x="91" y="1396"/>
                    </a:cubicBezTo>
                    <a:cubicBezTo>
                      <a:pt x="796" y="1168"/>
                      <a:pt x="1426" y="704"/>
                      <a:pt x="1862" y="95"/>
                    </a:cubicBezTo>
                    <a:cubicBezTo>
                      <a:pt x="1883" y="68"/>
                      <a:pt x="1869" y="26"/>
                      <a:pt x="1841" y="12"/>
                    </a:cubicBezTo>
                    <a:cubicBezTo>
                      <a:pt x="1833" y="4"/>
                      <a:pt x="1821" y="0"/>
                      <a:pt x="1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98" name="Google Shape;1694;p40">
                <a:extLst>
                  <a:ext uri="{FF2B5EF4-FFF2-40B4-BE49-F238E27FC236}">
                    <a16:creationId xmlns:a16="http://schemas.microsoft.com/office/drawing/2014/main" id="{FD651B92-A2BE-5C30-864E-2A078865CFCA}"/>
                  </a:ext>
                </a:extLst>
              </p:cNvPr>
              <p:cNvSpPr/>
              <p:nvPr/>
            </p:nvSpPr>
            <p:spPr>
              <a:xfrm>
                <a:off x="855880" y="1737607"/>
                <a:ext cx="37579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808" extrusionOk="0">
                    <a:moveTo>
                      <a:pt x="64" y="0"/>
                    </a:moveTo>
                    <a:cubicBezTo>
                      <a:pt x="46" y="0"/>
                      <a:pt x="30" y="7"/>
                      <a:pt x="15" y="22"/>
                    </a:cubicBezTo>
                    <a:cubicBezTo>
                      <a:pt x="1" y="57"/>
                      <a:pt x="1" y="91"/>
                      <a:pt x="29" y="119"/>
                    </a:cubicBezTo>
                    <a:cubicBezTo>
                      <a:pt x="423" y="465"/>
                      <a:pt x="928" y="693"/>
                      <a:pt x="1447" y="776"/>
                    </a:cubicBezTo>
                    <a:cubicBezTo>
                      <a:pt x="1582" y="797"/>
                      <a:pt x="1722" y="807"/>
                      <a:pt x="1863" y="807"/>
                    </a:cubicBezTo>
                    <a:cubicBezTo>
                      <a:pt x="2004" y="807"/>
                      <a:pt x="2146" y="797"/>
                      <a:pt x="2285" y="776"/>
                    </a:cubicBezTo>
                    <a:cubicBezTo>
                      <a:pt x="2319" y="769"/>
                      <a:pt x="2347" y="735"/>
                      <a:pt x="2333" y="700"/>
                    </a:cubicBezTo>
                    <a:cubicBezTo>
                      <a:pt x="2327" y="669"/>
                      <a:pt x="2299" y="644"/>
                      <a:pt x="2268" y="644"/>
                    </a:cubicBezTo>
                    <a:cubicBezTo>
                      <a:pt x="2264" y="644"/>
                      <a:pt x="2261" y="644"/>
                      <a:pt x="2257" y="645"/>
                    </a:cubicBezTo>
                    <a:cubicBezTo>
                      <a:pt x="2125" y="666"/>
                      <a:pt x="1991" y="677"/>
                      <a:pt x="1858" y="677"/>
                    </a:cubicBezTo>
                    <a:cubicBezTo>
                      <a:pt x="1223" y="677"/>
                      <a:pt x="592" y="438"/>
                      <a:pt x="112" y="15"/>
                    </a:cubicBezTo>
                    <a:cubicBezTo>
                      <a:pt x="96" y="5"/>
                      <a:pt x="80" y="0"/>
                      <a:pt x="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99" name="Google Shape;1695;p40">
                <a:extLst>
                  <a:ext uri="{FF2B5EF4-FFF2-40B4-BE49-F238E27FC236}">
                    <a16:creationId xmlns:a16="http://schemas.microsoft.com/office/drawing/2014/main" id="{95139941-5E4A-BE64-BF25-7736054783DF}"/>
                  </a:ext>
                </a:extLst>
              </p:cNvPr>
              <p:cNvSpPr/>
              <p:nvPr/>
            </p:nvSpPr>
            <p:spPr>
              <a:xfrm>
                <a:off x="931295" y="2138375"/>
                <a:ext cx="400134" cy="126171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788" extrusionOk="0">
                    <a:moveTo>
                      <a:pt x="79" y="0"/>
                    </a:moveTo>
                    <a:cubicBezTo>
                      <a:pt x="55" y="0"/>
                      <a:pt x="31" y="13"/>
                      <a:pt x="21" y="31"/>
                    </a:cubicBezTo>
                    <a:cubicBezTo>
                      <a:pt x="1" y="52"/>
                      <a:pt x="14" y="93"/>
                      <a:pt x="35" y="114"/>
                    </a:cubicBezTo>
                    <a:cubicBezTo>
                      <a:pt x="485" y="439"/>
                      <a:pt x="1032" y="661"/>
                      <a:pt x="1592" y="744"/>
                    </a:cubicBezTo>
                    <a:cubicBezTo>
                      <a:pt x="1788" y="773"/>
                      <a:pt x="1981" y="788"/>
                      <a:pt x="2175" y="788"/>
                    </a:cubicBezTo>
                    <a:cubicBezTo>
                      <a:pt x="2262" y="788"/>
                      <a:pt x="2349" y="785"/>
                      <a:pt x="2437" y="778"/>
                    </a:cubicBezTo>
                    <a:cubicBezTo>
                      <a:pt x="2471" y="778"/>
                      <a:pt x="2499" y="744"/>
                      <a:pt x="2499" y="709"/>
                    </a:cubicBezTo>
                    <a:cubicBezTo>
                      <a:pt x="2499" y="675"/>
                      <a:pt x="2464" y="654"/>
                      <a:pt x="2430" y="654"/>
                    </a:cubicBezTo>
                    <a:cubicBezTo>
                      <a:pt x="2336" y="662"/>
                      <a:pt x="2241" y="666"/>
                      <a:pt x="2147" y="666"/>
                    </a:cubicBezTo>
                    <a:cubicBezTo>
                      <a:pt x="1421" y="666"/>
                      <a:pt x="693" y="433"/>
                      <a:pt x="111" y="10"/>
                    </a:cubicBezTo>
                    <a:cubicBezTo>
                      <a:pt x="102" y="3"/>
                      <a:pt x="91" y="0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00" name="Google Shape;1696;p40">
                <a:extLst>
                  <a:ext uri="{FF2B5EF4-FFF2-40B4-BE49-F238E27FC236}">
                    <a16:creationId xmlns:a16="http://schemas.microsoft.com/office/drawing/2014/main" id="{16C119DC-29E6-F419-7787-9EBC55B8E3A6}"/>
                  </a:ext>
                </a:extLst>
              </p:cNvPr>
              <p:cNvSpPr/>
              <p:nvPr/>
            </p:nvSpPr>
            <p:spPr>
              <a:xfrm>
                <a:off x="597131" y="2027735"/>
                <a:ext cx="670092" cy="458729"/>
              </a:xfrm>
              <a:custGeom>
                <a:avLst/>
                <a:gdLst/>
                <a:ahLst/>
                <a:cxnLst/>
                <a:rect l="l" t="t" r="r" b="b"/>
                <a:pathLst>
                  <a:path w="4185" h="2865" extrusionOk="0">
                    <a:moveTo>
                      <a:pt x="463" y="1"/>
                    </a:moveTo>
                    <a:cubicBezTo>
                      <a:pt x="0" y="1"/>
                      <a:pt x="522" y="1584"/>
                      <a:pt x="1575" y="2286"/>
                    </a:cubicBezTo>
                    <a:cubicBezTo>
                      <a:pt x="2168" y="2674"/>
                      <a:pt x="2816" y="2865"/>
                      <a:pt x="3325" y="2865"/>
                    </a:cubicBezTo>
                    <a:cubicBezTo>
                      <a:pt x="3470" y="2865"/>
                      <a:pt x="3603" y="2850"/>
                      <a:pt x="3721" y="2819"/>
                    </a:cubicBezTo>
                    <a:cubicBezTo>
                      <a:pt x="4184" y="2701"/>
                      <a:pt x="4053" y="1954"/>
                      <a:pt x="3534" y="1822"/>
                    </a:cubicBezTo>
                    <a:cubicBezTo>
                      <a:pt x="2904" y="1663"/>
                      <a:pt x="1928" y="1290"/>
                      <a:pt x="1098" y="431"/>
                    </a:cubicBezTo>
                    <a:cubicBezTo>
                      <a:pt x="802" y="126"/>
                      <a:pt x="593" y="1"/>
                      <a:pt x="463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329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02DE68C-2BC2-494F-B66A-30EB54DA1B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29" y="4421206"/>
            <a:ext cx="12191999" cy="243679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711381" y="379288"/>
            <a:ext cx="11341768" cy="6064650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EC8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6230062" y="-4084725"/>
            <a:ext cx="923330" cy="113700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ED7D31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02- Kể lại từng đoạn theo tranh</a:t>
            </a:r>
            <a:endParaRPr kumimoji="0" lang="zh-CN" altLang="en-US" sz="4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pattFill prst="pct80">
                <a:fgClr>
                  <a:srgbClr val="ED7D31">
                    <a:lumMod val="60000"/>
                    <a:lumOff val="40000"/>
                  </a:srgbClr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61E76E6-BF4A-478C-9A0F-1C22EAC9911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289" y="18432"/>
            <a:ext cx="2527678" cy="2469731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E71F7531-AFB7-4F2E-8ED7-DBA6BA207F5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384" y="-962156"/>
            <a:ext cx="2527678" cy="24697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6724" y="3519141"/>
            <a:ext cx="883780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5200" b="0" i="0" u="none" strike="noStrike" kern="1200" cap="none" spc="0" normalizeH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lại từng đoạn của câu chuyện theo tranh.</a:t>
            </a:r>
            <a:endParaRPr kumimoji="0" lang="en-US" sz="5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5044968" y="-2243734"/>
            <a:ext cx="1184940" cy="101365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5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+mj-lt"/>
                <a:ea typeface="字魂52号-阿开漫画体" panose="00000500000000000000" pitchFamily="2" charset="-122"/>
                <a:cs typeface="+mn-ea"/>
                <a:sym typeface="+mn-lt"/>
              </a:rPr>
              <a:t>Lớp học viết thư</a:t>
            </a:r>
            <a:endParaRPr kumimoji="0" lang="zh-CN" altLang="en-US" sz="65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+mj-lt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027BCA-9EC6-B693-1D78-76E0099479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072" y="3768433"/>
            <a:ext cx="3696257" cy="244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55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BC25D2-D6D4-416D-AF67-0C6DB3E1378B}"/>
              </a:ext>
            </a:extLst>
          </p:cNvPr>
          <p:cNvSpPr txBox="1"/>
          <p:nvPr/>
        </p:nvSpPr>
        <p:spPr>
          <a:xfrm>
            <a:off x="3158028" y="-92054"/>
            <a:ext cx="5875943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thư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2D7D76-AF93-7D36-DB32-26E14860ED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0165" y="739754"/>
            <a:ext cx="3354576" cy="30705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B6B748-BAB7-5E9C-7836-F6A993DEDA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8612" y="647700"/>
            <a:ext cx="3450594" cy="30104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F7BC88-DCD5-4114-7C24-E78692DC0C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9864" y="3552682"/>
            <a:ext cx="3450594" cy="30039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070E93-D9D7-30FE-BFEA-0B8EDAD010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31518" y="3658168"/>
            <a:ext cx="3312248" cy="2975710"/>
          </a:xfrm>
          <a:prstGeom prst="rect">
            <a:avLst/>
          </a:prstGeom>
        </p:spPr>
      </p:pic>
      <p:pic>
        <p:nvPicPr>
          <p:cNvPr id="13" name="lop-hoc-viet-thu">
            <a:hlinkClick r:id="" action="ppaction://media"/>
            <a:extLst>
              <a:ext uri="{FF2B5EF4-FFF2-40B4-BE49-F238E27FC236}">
                <a16:creationId xmlns:a16="http://schemas.microsoft.com/office/drawing/2014/main" id="{6778DFC9-FFC0-9AEB-3627-E5160CBE5A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98525" y="4619678"/>
            <a:ext cx="406400" cy="406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EC6B34-8001-A3D3-AF36-9C13A8B7B2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49" y="301375"/>
            <a:ext cx="2679682" cy="1772498"/>
          </a:xfrm>
          <a:prstGeom prst="rect">
            <a:avLst/>
          </a:prstGeom>
        </p:spPr>
      </p:pic>
      <p:pic>
        <p:nvPicPr>
          <p:cNvPr id="6" name="SpringInMyStep-SlientPartner-4126819">
            <a:hlinkClick r:id="" action="ppaction://media"/>
            <a:extLst>
              <a:ext uri="{FF2B5EF4-FFF2-40B4-BE49-F238E27FC236}">
                <a16:creationId xmlns:a16="http://schemas.microsoft.com/office/drawing/2014/main" id="{92E01F0A-BEEB-5B53-CA05-7DA182D9A7B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94064" y="65661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597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91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4468999" y="487331"/>
            <a:ext cx="4689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40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 xét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964CF0-F867-40B3-B2B1-3674F9622D67}"/>
              </a:ext>
            </a:extLst>
          </p:cNvPr>
          <p:cNvGrpSpPr/>
          <p:nvPr/>
        </p:nvGrpSpPr>
        <p:grpSpPr>
          <a:xfrm>
            <a:off x="5183990" y="3022920"/>
            <a:ext cx="6961239" cy="3918654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71A0E1A-8145-4C37-B0A7-441AC2617E49}"/>
                </a:ext>
              </a:extLst>
            </p:cNvPr>
            <p:cNvSpPr txBox="1"/>
            <p:nvPr/>
          </p:nvSpPr>
          <p:spPr>
            <a:xfrm>
              <a:off x="-2723204" y="3522979"/>
              <a:ext cx="3181366" cy="616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ết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CCF5BAD-6952-4BF5-BFA7-1E123E9098A5}"/>
              </a:ext>
            </a:extLst>
          </p:cNvPr>
          <p:cNvGrpSpPr/>
          <p:nvPr/>
        </p:nvGrpSpPr>
        <p:grpSpPr>
          <a:xfrm>
            <a:off x="46771" y="867067"/>
            <a:ext cx="6766983" cy="4697991"/>
            <a:chOff x="6435112" y="1133830"/>
            <a:chExt cx="5694730" cy="3295447"/>
          </a:xfrm>
        </p:grpSpPr>
        <p:pic>
          <p:nvPicPr>
            <p:cNvPr id="36" name="PA_图片 6">
              <a:extLst>
                <a:ext uri="{FF2B5EF4-FFF2-40B4-BE49-F238E27FC236}">
                  <a16:creationId xmlns:a16="http://schemas.microsoft.com/office/drawing/2014/main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E96EF29-9D46-4CDD-A702-017DDEDBB417}"/>
                </a:ext>
              </a:extLst>
            </p:cNvPr>
            <p:cNvSpPr txBox="1"/>
            <p:nvPr/>
          </p:nvSpPr>
          <p:spPr>
            <a:xfrm>
              <a:off x="7021890" y="2198011"/>
              <a:ext cx="4415435" cy="1038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đúng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nội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dung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50291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9EBEA3-7C00-1FCD-BDF1-47F1C75380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01" y="323643"/>
            <a:ext cx="2801069" cy="3359358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74CB0DEC-794D-ED09-52DB-128589EDCE1C}"/>
              </a:ext>
            </a:extLst>
          </p:cNvPr>
          <p:cNvSpPr/>
          <p:nvPr/>
        </p:nvSpPr>
        <p:spPr>
          <a:xfrm>
            <a:off x="3106994" y="1376516"/>
            <a:ext cx="8042787" cy="4326194"/>
          </a:xfrm>
          <a:prstGeom prst="cloud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9DA5C0-9775-7B3C-53B5-B07883985FDD}"/>
              </a:ext>
            </a:extLst>
          </p:cNvPr>
          <p:cNvSpPr/>
          <p:nvPr/>
        </p:nvSpPr>
        <p:spPr>
          <a:xfrm>
            <a:off x="3572387" y="2805838"/>
            <a:ext cx="7112000" cy="175432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 chuyện muốn nói với chúng ta điều gì</a:t>
            </a: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1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9C4E8A-B815-62C4-76E5-9BF36DA6F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09091" cy="68534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B4BEFB-E0B3-A670-3762-C6BC5ED528E7}"/>
              </a:ext>
            </a:extLst>
          </p:cNvPr>
          <p:cNvSpPr txBox="1"/>
          <p:nvPr/>
        </p:nvSpPr>
        <p:spPr>
          <a:xfrm>
            <a:off x="2812025" y="1791617"/>
            <a:ext cx="828859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8000">
                <a:latin typeface="Times New Roman" panose="02020603050405020304" pitchFamily="18" charset="0"/>
                <a:cs typeface="Times New Roman" panose="02020603050405020304" pitchFamily="18" charset="0"/>
              </a:rPr>
              <a:t>Thầy giáo sẻ rất tâm huyết và </a:t>
            </a:r>
          </a:p>
          <a:p>
            <a:pPr algn="ctr"/>
            <a:r>
              <a:rPr lang="vi-VN" sz="8000">
                <a:latin typeface="Times New Roman" panose="02020603050405020304" pitchFamily="18" charset="0"/>
                <a:cs typeface="Times New Roman" panose="02020603050405020304" pitchFamily="18" charset="0"/>
              </a:rPr>
              <a:t>nhiệt tình.</a:t>
            </a:r>
            <a:endParaRPr lang="en-US" sz="8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8209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9EBEA3-7C00-1FCD-BDF1-47F1C75380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01" y="323643"/>
            <a:ext cx="2801069" cy="3359358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74CB0DEC-794D-ED09-52DB-128589EDCE1C}"/>
              </a:ext>
            </a:extLst>
          </p:cNvPr>
          <p:cNvSpPr/>
          <p:nvPr/>
        </p:nvSpPr>
        <p:spPr>
          <a:xfrm>
            <a:off x="3106994" y="1376516"/>
            <a:ext cx="8042787" cy="4326194"/>
          </a:xfrm>
          <a:prstGeom prst="cloud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9DA5C0-9775-7B3C-53B5-B07883985FDD}"/>
              </a:ext>
            </a:extLst>
          </p:cNvPr>
          <p:cNvSpPr/>
          <p:nvPr/>
        </p:nvSpPr>
        <p:spPr>
          <a:xfrm>
            <a:off x="3572387" y="2805838"/>
            <a:ext cx="7112000" cy="175432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 câu chuyện</a:t>
            </a: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vi-VN" sz="54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</a:t>
            </a: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 được điều gì?</a:t>
            </a:r>
          </a:p>
        </p:txBody>
      </p:sp>
    </p:spTree>
    <p:extLst>
      <p:ext uri="{BB962C8B-B14F-4D97-AF65-F5344CB8AC3E}">
        <p14:creationId xmlns:p14="http://schemas.microsoft.com/office/powerpoint/2010/main" val="359219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300093" y="1619240"/>
            <a:ext cx="7954952" cy="34163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lang="vi-VN" sz="72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húng ta</a:t>
            </a:r>
            <a:r>
              <a:rPr kumimoji="0" lang="en-US" sz="7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kính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trọng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7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ơn</a:t>
            </a:r>
            <a:r>
              <a:rPr kumimoji="0" lang="vi-VN" sz="7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các</a:t>
            </a:r>
            <a:r>
              <a:rPr kumimoji="0" lang="en-US" sz="7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thầy</a:t>
            </a:r>
            <a:r>
              <a:rPr kumimoji="0" lang="vi-VN" sz="7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giáo, </a:t>
            </a:r>
            <a:r>
              <a:rPr kumimoji="0" lang="en-US" sz="7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3254" name="Text Box 6"/>
          <p:cNvSpPr txBox="1"/>
          <p:nvPr/>
        </p:nvSpPr>
        <p:spPr>
          <a:xfrm>
            <a:off x="1361017" y="3530600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0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AutoShape 5">
            <a:extLst>
              <a:ext uri="{FF2B5EF4-FFF2-40B4-BE49-F238E27FC236}">
                <a16:creationId xmlns:a16="http://schemas.microsoft.com/office/drawing/2014/main" id="{5D128685-5AC5-4F6A-BFDE-98194CDDCE8A}"/>
              </a:ext>
            </a:extLst>
          </p:cNvPr>
          <p:cNvSpPr>
            <a:spLocks noChangeArrowheads="1"/>
          </p:cNvSpPr>
          <p:nvPr/>
        </p:nvSpPr>
        <p:spPr bwMode="gray">
          <a:xfrm>
            <a:off x="1474839" y="1312479"/>
            <a:ext cx="9556955" cy="1651001"/>
          </a:xfrm>
          <a:prstGeom prst="roundRect">
            <a:avLst>
              <a:gd name="adj" fmla="val 41152"/>
            </a:avLst>
          </a:prstGeom>
          <a:noFill/>
          <a:ln w="38100">
            <a:prstDash val="lgDashDot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6249FF-40ED-4813-9521-BA7C63C23B84}"/>
              </a:ext>
            </a:extLst>
          </p:cNvPr>
          <p:cNvSpPr/>
          <p:nvPr/>
        </p:nvSpPr>
        <p:spPr>
          <a:xfrm>
            <a:off x="2394283" y="1461703"/>
            <a:ext cx="85342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BB6FCE6-B2E6-4DE9-B59D-948A8C80FD58}"/>
              </a:ext>
            </a:extLst>
          </p:cNvPr>
          <p:cNvSpPr txBox="1"/>
          <p:nvPr/>
        </p:nvSpPr>
        <p:spPr>
          <a:xfrm>
            <a:off x="182668" y="2763275"/>
            <a:ext cx="115105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G:</a:t>
            </a:r>
          </a:p>
          <a:p>
            <a:pPr lvl="0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lvl="0" indent="-457200">
              <a:buFontTx/>
              <a:buChar char="-"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457200" lvl="0" indent="-457200">
              <a:buFontTx/>
              <a:buChar char="-"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4E6A23-6C9F-46AB-91C1-C6EA47F21058}"/>
              </a:ext>
            </a:extLst>
          </p:cNvPr>
          <p:cNvSpPr txBox="1"/>
          <p:nvPr/>
        </p:nvSpPr>
        <p:spPr>
          <a:xfrm>
            <a:off x="-9339" y="328290"/>
            <a:ext cx="3991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0418297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/>
      <p:bldP spid="24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43"/>
          <p:cNvGrpSpPr/>
          <p:nvPr/>
        </p:nvGrpSpPr>
        <p:grpSpPr>
          <a:xfrm>
            <a:off x="4916329" y="2126843"/>
            <a:ext cx="235228" cy="166184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just" defTabSz="702842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49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marL="0" marR="0" lvl="0" indent="0" algn="just" defTabSz="702842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49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756"/>
          <p:cNvGrpSpPr/>
          <p:nvPr/>
        </p:nvGrpSpPr>
        <p:grpSpPr>
          <a:xfrm>
            <a:off x="4916329" y="2847911"/>
            <a:ext cx="235228" cy="166184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just" defTabSz="702842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49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marL="0" marR="0" lvl="0" indent="0" algn="just" defTabSz="702842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49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1" name="组合 763"/>
          <p:cNvGrpSpPr/>
          <p:nvPr/>
        </p:nvGrpSpPr>
        <p:grpSpPr>
          <a:xfrm>
            <a:off x="4916329" y="3605032"/>
            <a:ext cx="235228" cy="166184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just" defTabSz="702842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49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marL="0" marR="0" lvl="0" indent="0" algn="just" defTabSz="702842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49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4892181" y="4362155"/>
            <a:ext cx="235228" cy="166184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just" defTabSz="702842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49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marL="0" marR="0" lvl="0" indent="0" algn="just" defTabSz="702842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49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2948750" y="1351768"/>
            <a:ext cx="5640705" cy="748117"/>
          </a:xfrm>
          <a:prstGeom prst="rect">
            <a:avLst/>
          </a:prstGeom>
          <a:noFill/>
        </p:spPr>
        <p:txBody>
          <a:bodyPr wrap="square" lIns="70323" tIns="35161" rIns="70323" bIns="3516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00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YÊU CẦU CẦN ĐẠT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pic>
        <p:nvPicPr>
          <p:cNvPr id="39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119" y="288422"/>
            <a:ext cx="1135716" cy="823055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486" y="1209744"/>
            <a:ext cx="681755" cy="494877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900" y="471061"/>
            <a:ext cx="730737" cy="560036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85" y="314089"/>
            <a:ext cx="452015" cy="734164"/>
          </a:xfrm>
          <a:prstGeom prst="rect">
            <a:avLst/>
          </a:prstGeom>
        </p:spPr>
      </p:pic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9109088" y="5515776"/>
            <a:ext cx="636160" cy="753101"/>
          </a:xfrm>
          <a:prstGeom prst="rect">
            <a:avLst/>
          </a:prstGeom>
        </p:spPr>
      </p:pic>
      <p:pic>
        <p:nvPicPr>
          <p:cNvPr id="36" name="图片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010017" y="6218957"/>
            <a:ext cx="1470467" cy="619601"/>
          </a:xfrm>
          <a:prstGeom prst="rect">
            <a:avLst/>
          </a:prstGeom>
        </p:spPr>
      </p:pic>
      <p:pic>
        <p:nvPicPr>
          <p:cNvPr id="45" name="图片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867023" y="5419907"/>
            <a:ext cx="821533" cy="1108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321800" y="1325"/>
            <a:ext cx="2870200" cy="312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176ED7-3E65-A9D2-B155-C40E8D089C6B}"/>
              </a:ext>
            </a:extLst>
          </p:cNvPr>
          <p:cNvSpPr/>
          <p:nvPr/>
        </p:nvSpPr>
        <p:spPr>
          <a:xfrm>
            <a:off x="1867022" y="2376680"/>
            <a:ext cx="7804163" cy="999247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Nhận biết được các chi tiết trong câu chuyện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Lớp học viết thư qua tranh minh họa.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3008FEE-299E-963C-EA83-DEEB61F1CF30}"/>
              </a:ext>
            </a:extLst>
          </p:cNvPr>
          <p:cNvSpPr/>
          <p:nvPr/>
        </p:nvSpPr>
        <p:spPr>
          <a:xfrm>
            <a:off x="1867023" y="3946848"/>
            <a:ext cx="7804163" cy="999247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Kể lại được từng đoạn của câu chuyện dựa vào tranh và câu hỏi gợi ý dưới tranh.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69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389 0.85926 L 0.86389 0.85957 C 0.86134 0.86296 0.85857 0.86728 0.85556 0.87006 C 0.85417 0.8713 0.85255 0.87161 0.8507 0.87191 C 0.84514 0.87407 0.84005 0.875 0.83449 0.87654 L 0.79283 0.87407 C 0.78889 0.87377 0.78519 0.87346 0.78171 0.87191 C 0.78033 0.87161 0.77963 0.86852 0.77847 0.8679 C 0.77477 0.86574 0.77107 0.86512 0.76759 0.86358 C 0.75833 0.85988 0.76713 0.86265 0.7544 0.85926 C 0.74699 0.85494 0.75463 0.85926 0.74144 0.85309 C 0.73565 0.85031 0.72917 0.84661 0.72361 0.84444 C 0.72014 0.84352 0.71713 0.84321 0.71412 0.84228 C 0.71158 0.84198 0.70949 0.84105 0.70671 0.84043 C 0.70208 0.83765 0.69722 0.83395 0.69259 0.83179 C 0.68727 0.82932 0.68079 0.82716 0.6757 0.82346 C 0.67014 0.81914 0.66945 0.8179 0.66505 0.81265 C 0.66065 0.78117 0.6632 0.80216 0.66505 0.73025 C 0.66505 0.72593 0.66597 0.72191 0.6662 0.71759 C 0.66806 0.69568 0.66783 0.68395 0.66898 0.66049 C 0.67083 0.61019 0.66898 0.66111 0.67107 0.62654 C 0.67153 0.61883 0.67176 0.6108 0.67245 0.60309 C 0.67269 0.58364 0.67361 0.56358 0.67361 0.54414 C 0.67361 0.54136 0.67523 0.48673 0.67107 0.46358 C 0.67037 0.45988 0.66968 0.45617 0.66898 0.45309 C 0.66806 0.44969 0.6662 0.44722 0.66505 0.44444 C 0.66435 0.44043 0.66412 0.4358 0.66273 0.43179 C 0.66065 0.42562 0.65764 0.42068 0.65579 0.41482 C 0.65486 0.41265 0.6544 0.41049 0.65324 0.40864 C 0.65162 0.40556 0.65046 0.40247 0.64838 0.4 C 0.64699 0.39815 0.64537 0.39753 0.64375 0.39599 C 0.64213 0.39414 0.64097 0.39105 0.63889 0.38951 C 0.63681 0.38765 0.63426 0.38673 0.63195 0.38519 C 0.62963 0.38395 0.62801 0.3821 0.6257 0.38117 C 0.61945 0.37685 0.61945 0.37716 0.61412 0.37469 C 0.60208 0.3642 0.61713 0.37716 0.60347 0.36636 C 0.60162 0.36482 0.60046 0.36265 0.59838 0.36204 C 0.59514 0.36049 0.59144 0.36019 0.58773 0.35988 C 0.55116 0.35494 0.58102 0.36049 0.55671 0.35556 C 0.54908 0.35617 0.51713 0.35679 0.50347 0.35988 C 0.50208 0.36019 0.5007 0.36142 0.49977 0.36204 C 0.49745 0.36296 0.49514 0.36358 0.49283 0.3642 C 0.48241 0.36698 0.48495 0.36605 0.47361 0.36821 L 0.46412 0.37037 C 0.45185 0.36914 0.43935 0.36914 0.42732 0.36636 C 0.42431 0.36543 0.42153 0.36173 0.41898 0.35988 C 0.41644 0.35803 0.41412 0.3571 0.41181 0.35556 L 0.40463 0.3429 C 0.40347 0.34074 0.40232 0.33858 0.40093 0.33673 C 0.39769 0.33241 0.39468 0.32778 0.3912 0.32377 C 0.39005 0.32253 0.38889 0.32099 0.38773 0.31975 C 0.38634 0.31759 0.38449 0.31512 0.38287 0.31327 C 0.38171 0.31173 0.37963 0.3108 0.37824 0.30895 C 0.37708 0.30772 0.3757 0.30617 0.37477 0.30494 C 0.37338 0.3037 0.37245 0.3034 0.37107 0.30247 C 0.3669 0.3 0.36343 0.29599 0.35926 0.29414 C 0.35602 0.2929 0.35255 0.29198 0.34977 0.29012 C 0.32107 0.27161 0.34167 0.28117 0.32847 0.27531 C 0.32685 0.27284 0.32454 0.27161 0.32338 0.26883 C 0.32245 0.26728 0.32292 0.26451 0.32222 0.26265 C 0.32153 0.25988 0.31991 0.25803 0.31875 0.25617 L 0.3162 0.24321 C 0.31574 0.24136 0.31551 0.2392 0.31528 0.23704 L 0.31389 0.2284 C 0.31343 0.22161 0.31366 0.2142 0.31296 0.20741 C 0.31227 0.20401 0.31019 0.20216 0.30903 0.19877 C 0.30185 0.17654 0.31736 0.21482 0.3044 0.18395 C 0.30208 0.17191 0.30486 0.18272 0.29861 0.17161 C 0.29445 0.1642 0.29398 0.15833 0.28912 0.15247 C 0.28796 0.15123 0.28634 0.15123 0.28565 0.15031 C 0.28333 0.14846 0.28148 0.14568 0.2794 0.14414 C 0.27708 0.14228 0.27454 0.14136 0.27222 0.13951 C 0.27037 0.13858 0.26505 0.13457 0.26273 0.13333 C 0.26065 0.13241 0.25857 0.1321 0.25695 0.13117 C 0.24653 0.1321 0.23588 0.13179 0.22593 0.13333 C 0.22269 0.13395 0.21968 0.13704 0.21644 0.13765 L 0.20463 0.13951 C 0.20139 0.14043 0.19815 0.14136 0.19514 0.14198 C 0.19028 0.14259 0.18565 0.14321 0.18079 0.14414 C 0.17917 0.14475 0.17755 0.14506 0.17593 0.14599 C 0.17477 0.14661 0.17361 0.14784 0.17245 0.14815 C 0.17037 0.14907 0.16829 0.14969 0.16644 0.15031 C 0.15833 0.15741 0.15764 0.15895 0.14514 0.16296 C 0.13982 0.16451 0.13472 0.16451 0.1294 0.16512 C 0.10093 0.16944 0.13727 0.16605 0.08542 0.16914 C 0.0838 0.17006 0.08218 0.17099 0.08079 0.17161 C 0.05972 0.17562 0.07014 0.17006 0.06042 0.17562 C 0.05046 0.175 0.04051 0.17623 0.03079 0.17346 C 0.0294 0.17315 0.0294 0.16883 0.02847 0.16728 C 0.02732 0.16574 0.02593 0.16574 0.02477 0.16512 C 0.02245 0.1534 0.02477 0.16389 0.0213 0.15247 C 0.01898 0.14506 0.01898 0.14475 0.01759 0.13765 C 0.01713 0.11728 0.0169 0.09661 0.01644 0.07623 C 0.0162 0.06698 0.01597 0.05772 0.01528 0.04846 C 0.01505 0.04661 0.01482 0.04414 0.01412 0.04228 C 0.01343 0.04043 0.0125 0.03951 0.01181 0.03827 L 0.01528 0.03827 " pathEditMode="relative" rAng="0" ptsTypes="AAAAAAAAAAAAAAAAAAAAAA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93" y="-40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2742006" y="1794722"/>
            <a:ext cx="5434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DA03E-49DD-41F8-B79F-FB60F57AF135}"/>
              </a:ext>
            </a:extLst>
          </p:cNvPr>
          <p:cNvSpPr txBox="1"/>
          <p:nvPr/>
        </p:nvSpPr>
        <p:spPr>
          <a:xfrm>
            <a:off x="1585477" y="2655010"/>
            <a:ext cx="10084415" cy="2219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: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86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图片 35">
            <a:extLst>
              <a:ext uri="{FF2B5EF4-FFF2-40B4-BE49-F238E27FC236}">
                <a16:creationId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45" y="1889211"/>
            <a:ext cx="2114756" cy="162074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1" y="4876677"/>
            <a:ext cx="2341563" cy="1981323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160" y="423862"/>
            <a:ext cx="1331922" cy="2163314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3789894"/>
            <a:ext cx="1331922" cy="214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2758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43"/>
          <p:cNvGrpSpPr/>
          <p:nvPr/>
        </p:nvGrpSpPr>
        <p:grpSpPr>
          <a:xfrm>
            <a:off x="4916329" y="2126843"/>
            <a:ext cx="235228" cy="166184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756"/>
          <p:cNvGrpSpPr/>
          <p:nvPr/>
        </p:nvGrpSpPr>
        <p:grpSpPr>
          <a:xfrm>
            <a:off x="4916329" y="2847911"/>
            <a:ext cx="235228" cy="166184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1" name="组合 763"/>
          <p:cNvGrpSpPr/>
          <p:nvPr/>
        </p:nvGrpSpPr>
        <p:grpSpPr>
          <a:xfrm>
            <a:off x="4916329" y="3605032"/>
            <a:ext cx="235228" cy="166184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4892181" y="4362155"/>
            <a:ext cx="235228" cy="166184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42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2948750" y="1351768"/>
            <a:ext cx="5640705" cy="748117"/>
          </a:xfrm>
          <a:prstGeom prst="rect">
            <a:avLst/>
          </a:prstGeom>
          <a:noFill/>
        </p:spPr>
        <p:txBody>
          <a:bodyPr wrap="square" lIns="70323" tIns="35161" rIns="70323" bIns="3516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00778"/>
            <a:r>
              <a:rPr lang="vi-VN" sz="4400" b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sz="44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119" y="288422"/>
            <a:ext cx="1135716" cy="823055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486" y="1209744"/>
            <a:ext cx="681755" cy="494877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900" y="471061"/>
            <a:ext cx="730737" cy="560036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85" y="314089"/>
            <a:ext cx="452015" cy="734164"/>
          </a:xfrm>
          <a:prstGeom prst="rect">
            <a:avLst/>
          </a:prstGeom>
        </p:spPr>
      </p:pic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9109088" y="5515776"/>
            <a:ext cx="636160" cy="753101"/>
          </a:xfrm>
          <a:prstGeom prst="rect">
            <a:avLst/>
          </a:prstGeom>
        </p:spPr>
      </p:pic>
      <p:pic>
        <p:nvPicPr>
          <p:cNvPr id="36" name="图片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010017" y="6218957"/>
            <a:ext cx="1470467" cy="619601"/>
          </a:xfrm>
          <a:prstGeom prst="rect">
            <a:avLst/>
          </a:prstGeom>
        </p:spPr>
      </p:pic>
      <p:pic>
        <p:nvPicPr>
          <p:cNvPr id="45" name="图片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867023" y="5419907"/>
            <a:ext cx="821533" cy="1108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321800" y="1325"/>
            <a:ext cx="2870200" cy="312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176ED7-3E65-A9D2-B155-C40E8D089C6B}"/>
              </a:ext>
            </a:extLst>
          </p:cNvPr>
          <p:cNvSpPr/>
          <p:nvPr/>
        </p:nvSpPr>
        <p:spPr>
          <a:xfrm>
            <a:off x="1867022" y="2376680"/>
            <a:ext cx="7804163" cy="999247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được các chi tiết trong câu chuyện </a:t>
            </a:r>
          </a:p>
          <a:p>
            <a:pPr algn="ctr"/>
            <a:r>
              <a:rPr lang="vi-VN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học viết thư qua tranh minh họa.</a:t>
            </a:r>
          </a:p>
          <a:p>
            <a:pPr algn="ctr"/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3008FEE-299E-963C-EA83-DEEB61F1CF30}"/>
              </a:ext>
            </a:extLst>
          </p:cNvPr>
          <p:cNvSpPr/>
          <p:nvPr/>
        </p:nvSpPr>
        <p:spPr>
          <a:xfrm>
            <a:off x="1867023" y="3946848"/>
            <a:ext cx="7804163" cy="999247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lại được từng đoạn của câu chuyện dựa vào tranh và câu hỏi gợi ý dưới tranh.</a:t>
            </a:r>
          </a:p>
          <a:p>
            <a:pPr algn="ctr"/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86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389 0.85926 L 0.86389 0.85957 C 0.86134 0.86296 0.85857 0.86728 0.85556 0.87006 C 0.85417 0.8713 0.85255 0.87161 0.8507 0.87191 C 0.84514 0.87407 0.84005 0.875 0.83449 0.87654 L 0.79283 0.87407 C 0.78889 0.87377 0.78519 0.87346 0.78171 0.87191 C 0.78033 0.87161 0.77963 0.86852 0.77847 0.8679 C 0.77477 0.86574 0.77107 0.86512 0.76759 0.86358 C 0.75833 0.85988 0.76713 0.86265 0.7544 0.85926 C 0.74699 0.85494 0.75463 0.85926 0.74144 0.85309 C 0.73565 0.85031 0.72917 0.84661 0.72361 0.84444 C 0.72014 0.84352 0.71713 0.84321 0.71412 0.84228 C 0.71158 0.84198 0.70949 0.84105 0.70671 0.84043 C 0.70208 0.83765 0.69722 0.83395 0.69259 0.83179 C 0.68727 0.82932 0.68079 0.82716 0.6757 0.82346 C 0.67014 0.81914 0.66945 0.8179 0.66505 0.81265 C 0.66065 0.78117 0.6632 0.80216 0.66505 0.73025 C 0.66505 0.72593 0.66597 0.72191 0.6662 0.71759 C 0.66806 0.69568 0.66783 0.68395 0.66898 0.66049 C 0.67083 0.61019 0.66898 0.66111 0.67107 0.62654 C 0.67153 0.61883 0.67176 0.6108 0.67245 0.60309 C 0.67269 0.58364 0.67361 0.56358 0.67361 0.54414 C 0.67361 0.54136 0.67523 0.48673 0.67107 0.46358 C 0.67037 0.45988 0.66968 0.45617 0.66898 0.45309 C 0.66806 0.44969 0.6662 0.44722 0.66505 0.44444 C 0.66435 0.44043 0.66412 0.4358 0.66273 0.43179 C 0.66065 0.42562 0.65764 0.42068 0.65579 0.41482 C 0.65486 0.41265 0.6544 0.41049 0.65324 0.40864 C 0.65162 0.40556 0.65046 0.40247 0.64838 0.4 C 0.64699 0.39815 0.64537 0.39753 0.64375 0.39599 C 0.64213 0.39414 0.64097 0.39105 0.63889 0.38951 C 0.63681 0.38765 0.63426 0.38673 0.63195 0.38519 C 0.62963 0.38395 0.62801 0.3821 0.6257 0.38117 C 0.61945 0.37685 0.61945 0.37716 0.61412 0.37469 C 0.60208 0.3642 0.61713 0.37716 0.60347 0.36636 C 0.60162 0.36482 0.60046 0.36265 0.59838 0.36204 C 0.59514 0.36049 0.59144 0.36019 0.58773 0.35988 C 0.55116 0.35494 0.58102 0.36049 0.55671 0.35556 C 0.54908 0.35617 0.51713 0.35679 0.50347 0.35988 C 0.50208 0.36019 0.5007 0.36142 0.49977 0.36204 C 0.49745 0.36296 0.49514 0.36358 0.49283 0.3642 C 0.48241 0.36698 0.48495 0.36605 0.47361 0.36821 L 0.46412 0.37037 C 0.45185 0.36914 0.43935 0.36914 0.42732 0.36636 C 0.42431 0.36543 0.42153 0.36173 0.41898 0.35988 C 0.41644 0.35803 0.41412 0.3571 0.41181 0.35556 L 0.40463 0.3429 C 0.40347 0.34074 0.40232 0.33858 0.40093 0.33673 C 0.39769 0.33241 0.39468 0.32778 0.3912 0.32377 C 0.39005 0.32253 0.38889 0.32099 0.38773 0.31975 C 0.38634 0.31759 0.38449 0.31512 0.38287 0.31327 C 0.38171 0.31173 0.37963 0.3108 0.37824 0.30895 C 0.37708 0.30772 0.3757 0.30617 0.37477 0.30494 C 0.37338 0.3037 0.37245 0.3034 0.37107 0.30247 C 0.3669 0.3 0.36343 0.29599 0.35926 0.29414 C 0.35602 0.2929 0.35255 0.29198 0.34977 0.29012 C 0.32107 0.27161 0.34167 0.28117 0.32847 0.27531 C 0.32685 0.27284 0.32454 0.27161 0.32338 0.26883 C 0.32245 0.26728 0.32292 0.26451 0.32222 0.26265 C 0.32153 0.25988 0.31991 0.25803 0.31875 0.25617 L 0.3162 0.24321 C 0.31574 0.24136 0.31551 0.2392 0.31528 0.23704 L 0.31389 0.2284 C 0.31343 0.22161 0.31366 0.2142 0.31296 0.20741 C 0.31227 0.20401 0.31019 0.20216 0.30903 0.19877 C 0.30185 0.17654 0.31736 0.21482 0.3044 0.18395 C 0.30208 0.17191 0.30486 0.18272 0.29861 0.17161 C 0.29445 0.1642 0.29398 0.15833 0.28912 0.15247 C 0.28796 0.15123 0.28634 0.15123 0.28565 0.15031 C 0.28333 0.14846 0.28148 0.14568 0.2794 0.14414 C 0.27708 0.14228 0.27454 0.14136 0.27222 0.13951 C 0.27037 0.13858 0.26505 0.13457 0.26273 0.13333 C 0.26065 0.13241 0.25857 0.1321 0.25695 0.13117 C 0.24653 0.1321 0.23588 0.13179 0.22593 0.13333 C 0.22269 0.13395 0.21968 0.13704 0.21644 0.13765 L 0.20463 0.13951 C 0.20139 0.14043 0.19815 0.14136 0.19514 0.14198 C 0.19028 0.14259 0.18565 0.14321 0.18079 0.14414 C 0.17917 0.14475 0.17755 0.14506 0.17593 0.14599 C 0.17477 0.14661 0.17361 0.14784 0.17245 0.14815 C 0.17037 0.14907 0.16829 0.14969 0.16644 0.15031 C 0.15833 0.15741 0.15764 0.15895 0.14514 0.16296 C 0.13982 0.16451 0.13472 0.16451 0.1294 0.16512 C 0.10093 0.16944 0.13727 0.16605 0.08542 0.16914 C 0.0838 0.17006 0.08218 0.17099 0.08079 0.17161 C 0.05972 0.17562 0.07014 0.17006 0.06042 0.17562 C 0.05046 0.175 0.04051 0.17623 0.03079 0.17346 C 0.0294 0.17315 0.0294 0.16883 0.02847 0.16728 C 0.02732 0.16574 0.02593 0.16574 0.02477 0.16512 C 0.02245 0.1534 0.02477 0.16389 0.0213 0.15247 C 0.01898 0.14506 0.01898 0.14475 0.01759 0.13765 C 0.01713 0.11728 0.0169 0.09661 0.01644 0.07623 C 0.0162 0.06698 0.01597 0.05772 0.01528 0.04846 C 0.01505 0.04661 0.01482 0.04414 0.01412 0.04228 C 0.01343 0.04043 0.0125 0.03951 0.01181 0.03827 L 0.01528 0.03827 " pathEditMode="relative" rAng="0" ptsTypes="AAAAAAAAAAAAAAAAAAAAAA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93" y="-40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15488" cy="68453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0677" y="-111801"/>
            <a:ext cx="3580770" cy="1768111"/>
          </a:xfrm>
          <a:prstGeom prst="rect">
            <a:avLst/>
          </a:prstGeom>
        </p:spPr>
      </p:pic>
      <p:sp>
        <p:nvSpPr>
          <p:cNvPr id="12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5496611" y="-2432024"/>
            <a:ext cx="1538883" cy="85959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Chào</a:t>
            </a:r>
            <a:r>
              <a:rPr kumimoji="0" lang="en-US" altLang="zh-CN" sz="88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tạm</a:t>
            </a:r>
            <a:r>
              <a:rPr kumimoji="0" lang="en-US" altLang="zh-CN" sz="88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biệt</a:t>
            </a:r>
            <a:endParaRPr kumimoji="0" lang="zh-CN" altLang="en-US" sz="8800" b="1" i="0" u="none" strike="noStrike" kern="1200" cap="none" spc="0" normalizeH="0" baseline="0" noProof="0" dirty="0">
              <a:ln w="38100">
                <a:solidFill>
                  <a:prstClr val="white"/>
                </a:solidFill>
              </a:ln>
              <a:pattFill prst="pct80">
                <a:fgClr>
                  <a:srgbClr val="92D050"/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7850" l="0" r="100000">
                        <a14:foregroundMark x1="48550" y1="53850" x2="50800" y2="63050"/>
                        <a14:foregroundMark x1="44050" y1="51750" x2="39200" y2="51250"/>
                        <a14:foregroundMark x1="22750" y1="72900" x2="20500" y2="80000"/>
                        <a14:foregroundMark x1="71600" y1="87600" x2="69350" y2="9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678" y="460828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36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.loigiaihay.com/picture/question_lgh/2021_51/1623925228-fsox.jpg">
            <a:extLst>
              <a:ext uri="{FF2B5EF4-FFF2-40B4-BE49-F238E27FC236}">
                <a16:creationId xmlns:a16="http://schemas.microsoft.com/office/drawing/2014/main" id="{DB7B6C81-A438-18E9-84C7-A4F246CBBA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68" b="58977"/>
          <a:stretch/>
        </p:blipFill>
        <p:spPr bwMode="auto">
          <a:xfrm>
            <a:off x="2641039" y="844983"/>
            <a:ext cx="2694316" cy="23666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4" descr="https://img.loigiaihay.com/picture/question_lgh/2021_51/1623925228-fsox.jpg">
            <a:extLst>
              <a:ext uri="{FF2B5EF4-FFF2-40B4-BE49-F238E27FC236}">
                <a16:creationId xmlns:a16="http://schemas.microsoft.com/office/drawing/2014/main" id="{563A49A8-ABB9-DA1F-D1FE-854A6A5BB8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80" b="58647"/>
          <a:stretch/>
        </p:blipFill>
        <p:spPr bwMode="auto">
          <a:xfrm>
            <a:off x="7289266" y="806914"/>
            <a:ext cx="2808464" cy="23857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6" descr="https://img.loigiaihay.com/picture/question_lgh/2021_51/1623925228-fsox.jpg">
            <a:extLst>
              <a:ext uri="{FF2B5EF4-FFF2-40B4-BE49-F238E27FC236}">
                <a16:creationId xmlns:a16="http://schemas.microsoft.com/office/drawing/2014/main" id="{6E0E42F8-2296-7C64-6753-2FA680B2A7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90" r="53732" b="7626"/>
          <a:stretch/>
        </p:blipFill>
        <p:spPr bwMode="auto">
          <a:xfrm>
            <a:off x="2660090" y="3773851"/>
            <a:ext cx="2675265" cy="23529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8" descr="https://img.loigiaihay.com/picture/question_lgh/2021_51/1623925228-fsox.jpg">
            <a:extLst>
              <a:ext uri="{FF2B5EF4-FFF2-40B4-BE49-F238E27FC236}">
                <a16:creationId xmlns:a16="http://schemas.microsoft.com/office/drawing/2014/main" id="{07C98DA0-68B9-F08A-1E46-C4202FAAA8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1" t="51920" b="7131"/>
          <a:stretch/>
        </p:blipFill>
        <p:spPr bwMode="auto">
          <a:xfrm>
            <a:off x="7289266" y="3764324"/>
            <a:ext cx="2808464" cy="23624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ECD17C-8F5C-2BBC-F268-AC1790B41D28}"/>
              </a:ext>
            </a:extLst>
          </p:cNvPr>
          <p:cNvSpPr txBox="1"/>
          <p:nvPr/>
        </p:nvSpPr>
        <p:spPr>
          <a:xfrm>
            <a:off x="3158028" y="52643"/>
            <a:ext cx="5875943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4E041A-924D-E532-8613-CDA4513598F3}"/>
              </a:ext>
            </a:extLst>
          </p:cNvPr>
          <p:cNvSpPr txBox="1"/>
          <p:nvPr/>
        </p:nvSpPr>
        <p:spPr>
          <a:xfrm>
            <a:off x="2399071" y="326424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Thầy giáo sẻ dạy học trò làm gì?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3853A5-CC13-E868-9065-33E3C9EF6046}"/>
              </a:ext>
            </a:extLst>
          </p:cNvPr>
          <p:cNvSpPr txBox="1"/>
          <p:nvPr/>
        </p:nvSpPr>
        <p:spPr>
          <a:xfrm>
            <a:off x="5985971" y="3258511"/>
            <a:ext cx="6096000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vi-VN" sz="1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Thầy giáo sẻ hướng dẫn học trò làm cách nào để gửi thư?</a:t>
            </a:r>
            <a:endParaRPr lang="en-US" sz="1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298CEA-E80F-D43C-E1FB-C5729171A54B}"/>
              </a:ext>
            </a:extLst>
          </p:cNvPr>
          <p:cNvSpPr txBox="1"/>
          <p:nvPr/>
        </p:nvSpPr>
        <p:spPr>
          <a:xfrm>
            <a:off x="1897626" y="6244516"/>
            <a:ext cx="6096000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vi-VN" sz="1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Thầy giáo sẻ </a:t>
            </a:r>
            <a:r>
              <a:rPr lang="en-US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 </a:t>
            </a:r>
            <a:r>
              <a:rPr lang="vi-VN" sz="1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 được điều gì bất ngờ?</a:t>
            </a:r>
            <a:endParaRPr lang="en-US" sz="1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D65B1F-A129-2228-FFD6-63155739A644}"/>
              </a:ext>
            </a:extLst>
          </p:cNvPr>
          <p:cNvSpPr txBox="1"/>
          <p:nvPr/>
        </p:nvSpPr>
        <p:spPr>
          <a:xfrm>
            <a:off x="6449962" y="624352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Thầy giáo sẻ đã cảm ơn học trò bằng cách nào?</a:t>
            </a: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55DE21F-1826-AAB4-74BB-D05C9F9D49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664470"/>
            <a:ext cx="2217694" cy="1384379"/>
          </a:xfrm>
          <a:prstGeom prst="rect">
            <a:avLst/>
          </a:prstGeom>
        </p:spPr>
      </p:pic>
      <p:pic>
        <p:nvPicPr>
          <p:cNvPr id="17" name="SpringInMyStep-SlientPartner-4126819">
            <a:hlinkClick r:id="" action="ppaction://media"/>
            <a:extLst>
              <a:ext uri="{FF2B5EF4-FFF2-40B4-BE49-F238E27FC236}">
                <a16:creationId xmlns:a16="http://schemas.microsoft.com/office/drawing/2014/main" id="{AA40B445-EACD-DB4D-2D60-776DF0BCB8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654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3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918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.loigiaihay.com/picture/question_lgh/2021_51/1623925228-fsox.jpg">
            <a:extLst>
              <a:ext uri="{FF2B5EF4-FFF2-40B4-BE49-F238E27FC236}">
                <a16:creationId xmlns:a16="http://schemas.microsoft.com/office/drawing/2014/main" id="{DB7B6C81-A438-18E9-84C7-A4F246CBBA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68" b="58977"/>
          <a:stretch/>
        </p:blipFill>
        <p:spPr bwMode="auto">
          <a:xfrm>
            <a:off x="2641039" y="844983"/>
            <a:ext cx="2694316" cy="23666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4" descr="https://img.loigiaihay.com/picture/question_lgh/2021_51/1623925228-fsox.jpg">
            <a:extLst>
              <a:ext uri="{FF2B5EF4-FFF2-40B4-BE49-F238E27FC236}">
                <a16:creationId xmlns:a16="http://schemas.microsoft.com/office/drawing/2014/main" id="{563A49A8-ABB9-DA1F-D1FE-854A6A5BB8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80" b="58647"/>
          <a:stretch/>
        </p:blipFill>
        <p:spPr bwMode="auto">
          <a:xfrm>
            <a:off x="7289266" y="806914"/>
            <a:ext cx="2808464" cy="23857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6" descr="https://img.loigiaihay.com/picture/question_lgh/2021_51/1623925228-fsox.jpg">
            <a:extLst>
              <a:ext uri="{FF2B5EF4-FFF2-40B4-BE49-F238E27FC236}">
                <a16:creationId xmlns:a16="http://schemas.microsoft.com/office/drawing/2014/main" id="{6E0E42F8-2296-7C64-6753-2FA680B2A7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90" r="53732" b="7626"/>
          <a:stretch/>
        </p:blipFill>
        <p:spPr bwMode="auto">
          <a:xfrm>
            <a:off x="2660090" y="3773851"/>
            <a:ext cx="2675265" cy="23529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8" descr="https://img.loigiaihay.com/picture/question_lgh/2021_51/1623925228-fsox.jpg">
            <a:extLst>
              <a:ext uri="{FF2B5EF4-FFF2-40B4-BE49-F238E27FC236}">
                <a16:creationId xmlns:a16="http://schemas.microsoft.com/office/drawing/2014/main" id="{07C98DA0-68B9-F08A-1E46-C4202FAAA8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1" t="51920" b="7131"/>
          <a:stretch/>
        </p:blipFill>
        <p:spPr bwMode="auto">
          <a:xfrm>
            <a:off x="7289266" y="3764324"/>
            <a:ext cx="2808464" cy="23624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ECD17C-8F5C-2BBC-F268-AC1790B41D28}"/>
              </a:ext>
            </a:extLst>
          </p:cNvPr>
          <p:cNvSpPr txBox="1"/>
          <p:nvPr/>
        </p:nvSpPr>
        <p:spPr>
          <a:xfrm>
            <a:off x="3158028" y="52643"/>
            <a:ext cx="5875943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4E041A-924D-E532-8613-CDA4513598F3}"/>
              </a:ext>
            </a:extLst>
          </p:cNvPr>
          <p:cNvSpPr txBox="1"/>
          <p:nvPr/>
        </p:nvSpPr>
        <p:spPr>
          <a:xfrm>
            <a:off x="2399071" y="326424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Thầy giáo sẻ dạy học trò làm gì?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3853A5-CC13-E868-9065-33E3C9EF6046}"/>
              </a:ext>
            </a:extLst>
          </p:cNvPr>
          <p:cNvSpPr txBox="1"/>
          <p:nvPr/>
        </p:nvSpPr>
        <p:spPr>
          <a:xfrm>
            <a:off x="5985971" y="3258511"/>
            <a:ext cx="6096000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vi-VN" sz="1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Thầy giáo sẻ hướng dẫn học trò làm cách nào để gửi thư?</a:t>
            </a:r>
            <a:endParaRPr lang="en-US" sz="1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298CEA-E80F-D43C-E1FB-C5729171A54B}"/>
              </a:ext>
            </a:extLst>
          </p:cNvPr>
          <p:cNvSpPr txBox="1"/>
          <p:nvPr/>
        </p:nvSpPr>
        <p:spPr>
          <a:xfrm>
            <a:off x="1897626" y="6244516"/>
            <a:ext cx="6096000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vi-VN" sz="1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Thầy giáo sẻ </a:t>
            </a:r>
            <a:r>
              <a:rPr lang="en-US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 </a:t>
            </a:r>
            <a:r>
              <a:rPr lang="vi-VN" sz="1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 được điều gì bất ngờ?</a:t>
            </a:r>
            <a:endParaRPr lang="en-US" sz="1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D65B1F-A129-2228-FFD6-63155739A644}"/>
              </a:ext>
            </a:extLst>
          </p:cNvPr>
          <p:cNvSpPr txBox="1"/>
          <p:nvPr/>
        </p:nvSpPr>
        <p:spPr>
          <a:xfrm>
            <a:off x="6449962" y="624352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Thầy giáo sẻ đã cảm ơn học trò bằng cách nào?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375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.loigiaihay.com/picture/question_lgh/2021_51/1623925228-fsox.jpg">
            <a:extLst>
              <a:ext uri="{FF2B5EF4-FFF2-40B4-BE49-F238E27FC236}">
                <a16:creationId xmlns:a16="http://schemas.microsoft.com/office/drawing/2014/main" id="{3917FF32-F60A-12CE-D529-68A8694A33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68" b="58977"/>
          <a:stretch/>
        </p:blipFill>
        <p:spPr bwMode="auto">
          <a:xfrm>
            <a:off x="3121461" y="445725"/>
            <a:ext cx="6141463" cy="53946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3D2261-1C6C-075B-A6DB-30EAD8E686D3}"/>
              </a:ext>
            </a:extLst>
          </p:cNvPr>
          <p:cNvSpPr txBox="1"/>
          <p:nvPr/>
        </p:nvSpPr>
        <p:spPr>
          <a:xfrm>
            <a:off x="2406067" y="5944243"/>
            <a:ext cx="78808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 giáo sẻ dạy học trò làm gì?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97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g.loigiaihay.com/picture/question_lgh/2021_51/1623925228-fsox.jpg">
            <a:extLst>
              <a:ext uri="{FF2B5EF4-FFF2-40B4-BE49-F238E27FC236}">
                <a16:creationId xmlns:a16="http://schemas.microsoft.com/office/drawing/2014/main" id="{50974FC9-2AB9-73EC-268A-157B5479F7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80" b="58647"/>
          <a:stretch/>
        </p:blipFill>
        <p:spPr bwMode="auto">
          <a:xfrm>
            <a:off x="3346529" y="344797"/>
            <a:ext cx="5738477" cy="48747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160A58-EAF8-BCD3-D776-161558045A1D}"/>
              </a:ext>
            </a:extLst>
          </p:cNvPr>
          <p:cNvSpPr txBox="1"/>
          <p:nvPr/>
        </p:nvSpPr>
        <p:spPr>
          <a:xfrm>
            <a:off x="1026534" y="5303384"/>
            <a:ext cx="10138932" cy="13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vi-VN" sz="40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Thầy giáo sẻ hướng dẫn học trò làm cách nào để gửi thư?</a:t>
            </a:r>
            <a:endParaRPr lang="en-US" sz="3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609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img.loigiaihay.com/picture/question_lgh/2021_51/1623925228-fsox.jpg">
            <a:extLst>
              <a:ext uri="{FF2B5EF4-FFF2-40B4-BE49-F238E27FC236}">
                <a16:creationId xmlns:a16="http://schemas.microsoft.com/office/drawing/2014/main" id="{DFC2FEC2-85F5-12B8-42BE-AEBC25980F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90" r="53732" b="7626"/>
          <a:stretch/>
        </p:blipFill>
        <p:spPr bwMode="auto">
          <a:xfrm>
            <a:off x="3259170" y="617695"/>
            <a:ext cx="5673659" cy="49900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BF85A8-BF02-B324-C9C2-01BF5A48AD71}"/>
              </a:ext>
            </a:extLst>
          </p:cNvPr>
          <p:cNvSpPr txBox="1"/>
          <p:nvPr/>
        </p:nvSpPr>
        <p:spPr>
          <a:xfrm>
            <a:off x="1612491" y="5694258"/>
            <a:ext cx="9763432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vi-VN" sz="40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Thầy giáo sẻ </a:t>
            </a: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 </a:t>
            </a:r>
            <a:r>
              <a:rPr lang="vi-VN" sz="40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 được điều gì bất ngờ?</a:t>
            </a:r>
            <a:endParaRPr lang="en-US" sz="3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335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img.loigiaihay.com/picture/question_lgh/2021_51/1623925228-fsox.jpg">
            <a:extLst>
              <a:ext uri="{FF2B5EF4-FFF2-40B4-BE49-F238E27FC236}">
                <a16:creationId xmlns:a16="http://schemas.microsoft.com/office/drawing/2014/main" id="{CFEF6895-90B7-D67D-F950-88358089BC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1" t="51920" b="7131"/>
          <a:stretch/>
        </p:blipFill>
        <p:spPr bwMode="auto">
          <a:xfrm>
            <a:off x="3130220" y="402425"/>
            <a:ext cx="6407070" cy="53895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5ABEA8-87BB-F19D-6C4F-59A55357401D}"/>
              </a:ext>
            </a:extLst>
          </p:cNvPr>
          <p:cNvSpPr txBox="1"/>
          <p:nvPr/>
        </p:nvSpPr>
        <p:spPr>
          <a:xfrm>
            <a:off x="1002890" y="5792009"/>
            <a:ext cx="109629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Thầy giáo sẻ đã cảm ơn học trò bằng cách nào?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4269201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.loigiaihay.com/picture/question_lgh/2021_51/1623925228-fsox.jpg">
            <a:extLst>
              <a:ext uri="{FF2B5EF4-FFF2-40B4-BE49-F238E27FC236}">
                <a16:creationId xmlns:a16="http://schemas.microsoft.com/office/drawing/2014/main" id="{DB7B6C81-A438-18E9-84C7-A4F246CBBA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68" b="58977"/>
          <a:stretch/>
        </p:blipFill>
        <p:spPr bwMode="auto">
          <a:xfrm>
            <a:off x="2641039" y="844983"/>
            <a:ext cx="2694316" cy="23666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4" descr="https://img.loigiaihay.com/picture/question_lgh/2021_51/1623925228-fsox.jpg">
            <a:extLst>
              <a:ext uri="{FF2B5EF4-FFF2-40B4-BE49-F238E27FC236}">
                <a16:creationId xmlns:a16="http://schemas.microsoft.com/office/drawing/2014/main" id="{563A49A8-ABB9-DA1F-D1FE-854A6A5BB8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80" b="58647"/>
          <a:stretch/>
        </p:blipFill>
        <p:spPr bwMode="auto">
          <a:xfrm>
            <a:off x="7289266" y="806914"/>
            <a:ext cx="2808464" cy="23857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6" descr="https://img.loigiaihay.com/picture/question_lgh/2021_51/1623925228-fsox.jpg">
            <a:extLst>
              <a:ext uri="{FF2B5EF4-FFF2-40B4-BE49-F238E27FC236}">
                <a16:creationId xmlns:a16="http://schemas.microsoft.com/office/drawing/2014/main" id="{6E0E42F8-2296-7C64-6753-2FA680B2A7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90" r="53732" b="7626"/>
          <a:stretch/>
        </p:blipFill>
        <p:spPr bwMode="auto">
          <a:xfrm>
            <a:off x="2660090" y="3773851"/>
            <a:ext cx="2675265" cy="23529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8" descr="https://img.loigiaihay.com/picture/question_lgh/2021_51/1623925228-fsox.jpg">
            <a:extLst>
              <a:ext uri="{FF2B5EF4-FFF2-40B4-BE49-F238E27FC236}">
                <a16:creationId xmlns:a16="http://schemas.microsoft.com/office/drawing/2014/main" id="{07C98DA0-68B9-F08A-1E46-C4202FAAA8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1" t="51920" b="7131"/>
          <a:stretch/>
        </p:blipFill>
        <p:spPr bwMode="auto">
          <a:xfrm>
            <a:off x="7289266" y="3764324"/>
            <a:ext cx="2808464" cy="23624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ECD17C-8F5C-2BBC-F268-AC1790B41D28}"/>
              </a:ext>
            </a:extLst>
          </p:cNvPr>
          <p:cNvSpPr txBox="1"/>
          <p:nvPr/>
        </p:nvSpPr>
        <p:spPr>
          <a:xfrm>
            <a:off x="3158028" y="52643"/>
            <a:ext cx="5875943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thư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4E041A-924D-E532-8613-CDA4513598F3}"/>
              </a:ext>
            </a:extLst>
          </p:cNvPr>
          <p:cNvSpPr txBox="1"/>
          <p:nvPr/>
        </p:nvSpPr>
        <p:spPr>
          <a:xfrm>
            <a:off x="2104104" y="3282043"/>
            <a:ext cx="6096000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1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Thầy giáo sẻ dạy học trò tập viết thư.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B9697A-13B0-38C5-07B0-4AE2AFDA0529}"/>
              </a:ext>
            </a:extLst>
          </p:cNvPr>
          <p:cNvSpPr txBox="1"/>
          <p:nvPr/>
        </p:nvSpPr>
        <p:spPr>
          <a:xfrm>
            <a:off x="6453525" y="3276308"/>
            <a:ext cx="62729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Thầy hướng dẫn </a:t>
            </a:r>
            <a:r>
              <a:rPr lang="en-US" sz="1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 trò </a:t>
            </a:r>
            <a:r>
              <a:rPr lang="vi-VN" sz="1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 nhờ gió gửi thư.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51FAC0-1BCE-C311-6AE8-A3A35B0A93C7}"/>
              </a:ext>
            </a:extLst>
          </p:cNvPr>
          <p:cNvSpPr txBox="1"/>
          <p:nvPr/>
        </p:nvSpPr>
        <p:spPr>
          <a:xfrm>
            <a:off x="1637072" y="6229558"/>
            <a:ext cx="63614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Thầy giáo sẻ nhận được lá thư của các học trò.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0B80DA-2762-5810-974F-7DAB7BBB6ACB}"/>
              </a:ext>
            </a:extLst>
          </p:cNvPr>
          <p:cNvSpPr txBox="1"/>
          <p:nvPr/>
        </p:nvSpPr>
        <p:spPr>
          <a:xfrm>
            <a:off x="6572865" y="6231805"/>
            <a:ext cx="63614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Thầy giáo sẻ gửi lại thư cho từng học trò.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7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</TotalTime>
  <Words>480</Words>
  <Application>Microsoft Office PowerPoint</Application>
  <PresentationFormat>Widescreen</PresentationFormat>
  <Paragraphs>62</Paragraphs>
  <Slides>20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43" baseType="lpstr">
      <vt:lpstr>Microsoft YaHei</vt:lpstr>
      <vt:lpstr>SimSun</vt:lpstr>
      <vt:lpstr>#9Slide07 Altus</vt:lpstr>
      <vt:lpstr>#9Slide07 HoneyCream</vt:lpstr>
      <vt:lpstr>#9Slide07 SVNZiclets</vt:lpstr>
      <vt:lpstr>Arial</vt:lpstr>
      <vt:lpstr>Arial-Rounded</vt:lpstr>
      <vt:lpstr>Calibri</vt:lpstr>
      <vt:lpstr>Cambria</vt:lpstr>
      <vt:lpstr>等线</vt:lpstr>
      <vt:lpstr>等线 Light</vt:lpstr>
      <vt:lpstr>inpin heiti</vt:lpstr>
      <vt:lpstr>黑体</vt:lpstr>
      <vt:lpstr>SVN-Newton</vt:lpstr>
      <vt:lpstr>Times New Roman</vt:lpstr>
      <vt:lpstr>字魂52号-阿开漫画体</vt:lpstr>
      <vt:lpstr>字魂59号-创粗黑</vt:lpstr>
      <vt:lpstr>Office Theme</vt:lpstr>
      <vt:lpstr>1_Office 主题</vt:lpstr>
      <vt:lpstr>2_Office 主题</vt:lpstr>
      <vt:lpstr>Default Design</vt:lpstr>
      <vt:lpstr>1_Office 主题​​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51</cp:revision>
  <dcterms:created xsi:type="dcterms:W3CDTF">2021-07-20T01:55:21Z</dcterms:created>
  <dcterms:modified xsi:type="dcterms:W3CDTF">2023-03-27T02:17:51Z</dcterms:modified>
</cp:coreProperties>
</file>