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</p:sldMasterIdLst>
  <p:notesMasterIdLst>
    <p:notesMasterId r:id="rId23"/>
  </p:notesMasterIdLst>
  <p:sldIdLst>
    <p:sldId id="265" r:id="rId5"/>
    <p:sldId id="2007577137" r:id="rId6"/>
    <p:sldId id="2007577147" r:id="rId7"/>
    <p:sldId id="2007577138" r:id="rId8"/>
    <p:sldId id="268" r:id="rId9"/>
    <p:sldId id="262" r:id="rId10"/>
    <p:sldId id="2007577139" r:id="rId11"/>
    <p:sldId id="263" r:id="rId12"/>
    <p:sldId id="2007577140" r:id="rId13"/>
    <p:sldId id="2007577141" r:id="rId14"/>
    <p:sldId id="267" r:id="rId15"/>
    <p:sldId id="2007577142" r:id="rId16"/>
    <p:sldId id="2007577143" r:id="rId17"/>
    <p:sldId id="2007577144" r:id="rId18"/>
    <p:sldId id="2007577145" r:id="rId19"/>
    <p:sldId id="2007577146" r:id="rId20"/>
    <p:sldId id="2007577150" r:id="rId21"/>
    <p:sldId id="200757714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D6740-A57E-46B6-822A-3BDA80CE5263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41FAF-A6A3-43D1-901D-90622974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20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926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F3D62-5CA3-4AA5-A388-638F61997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467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26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728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43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2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96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6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69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33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09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02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82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31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02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23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16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84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0329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291759"/>
      </p:ext>
    </p:extLst>
  </p:cSld>
  <p:clrMapOvr>
    <a:masterClrMapping/>
  </p:clrMapOvr>
  <p:transition spd="slow" advClick="0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87908"/>
      </p:ext>
    </p:extLst>
  </p:cSld>
  <p:clrMapOvr>
    <a:masterClrMapping/>
  </p:clrMapOvr>
  <p:transition spd="slow" advClick="0" advTm="1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779829"/>
      </p:ext>
    </p:extLst>
  </p:cSld>
  <p:clrMapOvr>
    <a:masterClrMapping/>
  </p:clrMapOvr>
  <p:transition spd="slow" advClick="0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429366"/>
      </p:ext>
    </p:extLst>
  </p:cSld>
  <p:clrMapOvr>
    <a:masterClrMapping/>
  </p:clrMapOvr>
  <p:transition spd="slow" advClick="0" advTm="1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020083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970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269965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55785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216859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757341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158375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485311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56174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8691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9784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006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532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834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00297-DA59-49EB-879C-379D2FD22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76969-5B3C-4B02-A7CA-8F20B5FA4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8089B-98E0-4A00-9F95-9B64603C1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BFC46-A008-40F6-AC13-4A7ABE814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3CB64-9364-4B31-8305-BC3528A69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46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8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64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761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18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27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3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325100" y="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Design by: </a:t>
            </a:r>
            <a:r>
              <a:rPr lang="en-US" altLang="zh-CN" sz="1200" dirty="0" err="1"/>
              <a:t>Hương</a:t>
            </a:r>
            <a:r>
              <a:rPr lang="en-US" altLang="zh-CN" sz="1200" dirty="0"/>
              <a:t> </a:t>
            </a:r>
            <a:r>
              <a:rPr lang="en-US" altLang="zh-CN" sz="1200" dirty="0" err="1"/>
              <a:t>Thảo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7725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166839" y="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Design by: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96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430545" y="65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Design by: </a:t>
            </a:r>
            <a:r>
              <a:rPr lang="en-US" altLang="zh-CN" sz="1200" dirty="0" err="1"/>
              <a:t>Hương</a:t>
            </a:r>
            <a:r>
              <a:rPr lang="en-US" altLang="zh-CN" sz="1200" dirty="0"/>
              <a:t> </a:t>
            </a:r>
            <a:r>
              <a:rPr lang="en-US" altLang="zh-CN" sz="1200" dirty="0" err="1"/>
              <a:t>Thảo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699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34.gif"/><Relationship Id="rId5" Type="http://schemas.openxmlformats.org/officeDocument/2006/relationships/image" Target="../media/image20.png"/><Relationship Id="rId10" Type="http://schemas.openxmlformats.org/officeDocument/2006/relationships/slide" Target="slide6.xml"/><Relationship Id="rId4" Type="http://schemas.openxmlformats.org/officeDocument/2006/relationships/image" Target="../media/image21.png"/><Relationship Id="rId9" Type="http://schemas.openxmlformats.org/officeDocument/2006/relationships/image" Target="../media/image3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12" Type="http://schemas.openxmlformats.org/officeDocument/2006/relationships/image" Target="../media/image3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slide" Target="slide6.xml"/><Relationship Id="rId5" Type="http://schemas.openxmlformats.org/officeDocument/2006/relationships/image" Target="../media/image35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jp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12" Type="http://schemas.openxmlformats.org/officeDocument/2006/relationships/image" Target="../media/image17.png"/><Relationship Id="rId17" Type="http://schemas.openxmlformats.org/officeDocument/2006/relationships/audio" Target="../media/audio1.wav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6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3.png"/><Relationship Id="rId12" Type="http://schemas.openxmlformats.org/officeDocument/2006/relationships/slide" Target="slide10.xml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slide" Target="slide7.xml"/><Relationship Id="rId11" Type="http://schemas.openxmlformats.org/officeDocument/2006/relationships/image" Target="../media/image25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slide" Target="slide9.xml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29.png"/><Relationship Id="rId5" Type="http://schemas.openxmlformats.org/officeDocument/2006/relationships/image" Target="../media/image21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12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slide" Target="slide6.xml"/><Relationship Id="rId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30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258738" y="200052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27413" y="2483915"/>
              <a:ext cx="5121462" cy="848577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giữa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483318" y="203790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1">
            <a:extLst>
              <a:ext uri="{FF2B5EF4-FFF2-40B4-BE49-F238E27FC236}">
                <a16:creationId xmlns:a16="http://schemas.microsoft.com/office/drawing/2014/main" id="{EB0F27DD-DAD2-3005-A26A-327D32324B4C}"/>
              </a:ext>
            </a:extLst>
          </p:cNvPr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3" name="10">
              <a:extLst>
                <a:ext uri="{FF2B5EF4-FFF2-40B4-BE49-F238E27FC236}">
                  <a16:creationId xmlns:a16="http://schemas.microsoft.com/office/drawing/2014/main" id="{505C4807-09E0-CF16-5D3E-D1789054C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3059D3BF-962F-5BE5-6046-FD2926DEF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7" name="16">
              <a:extLst>
                <a:ext uri="{FF2B5EF4-FFF2-40B4-BE49-F238E27FC236}">
                  <a16:creationId xmlns:a16="http://schemas.microsoft.com/office/drawing/2014/main" id="{9980EA3E-F9C5-3FDD-B55E-13EFBB9CC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98476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3098509" y="-2183719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4991443" y="-4060030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684912" y="710565"/>
            <a:ext cx="52822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con bị lạc,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 đã giúp đỡ con?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034154" y="166772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90911" y="166772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244305" y="166772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482502" y="360978"/>
            <a:ext cx="5899372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4494937" y="3586777"/>
            <a:ext cx="34451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93" y="-3059"/>
            <a:ext cx="1540443" cy="29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786DA6-43FF-4FC6-B434-E86407609828}"/>
              </a:ext>
            </a:extLst>
          </p:cNvPr>
          <p:cNvSpPr/>
          <p:nvPr/>
        </p:nvSpPr>
        <p:spPr>
          <a:xfrm>
            <a:off x="1658038" y="158819"/>
            <a:ext cx="7583931" cy="824983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C26527-F745-4A1C-841B-F561AF54B7F4}"/>
              </a:ext>
            </a:extLst>
          </p:cNvPr>
          <p:cNvSpPr txBox="1"/>
          <p:nvPr/>
        </p:nvSpPr>
        <p:spPr>
          <a:xfrm>
            <a:off x="4223657" y="1001486"/>
            <a:ext cx="4669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65795C-8161-44B7-8637-42A57CC17170}"/>
              </a:ext>
            </a:extLst>
          </p:cNvPr>
          <p:cNvSpPr txBox="1"/>
          <p:nvPr/>
        </p:nvSpPr>
        <p:spPr>
          <a:xfrm>
            <a:off x="97970" y="1692867"/>
            <a:ext cx="39297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 cam đi lạc mẹ     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 xô vào vườn hoang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 bao nhiêu gai góc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 ve sầu kêu ran.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A3C9A2-F59F-44A2-BD4E-DB193C42B0EA}"/>
              </a:ext>
            </a:extLst>
          </p:cNvPr>
          <p:cNvSpPr txBox="1"/>
          <p:nvPr/>
        </p:nvSpPr>
        <p:spPr>
          <a:xfrm>
            <a:off x="97970" y="4051518"/>
            <a:ext cx="46699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 nhạt nắng trắng sương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 rộng xanh như bể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cánh cam gọi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 đặc trên lối mòn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E50933-9D39-40C0-A41B-D68FC6869694}"/>
              </a:ext>
            </a:extLst>
          </p:cNvPr>
          <p:cNvSpPr txBox="1"/>
          <p:nvPr/>
        </p:nvSpPr>
        <p:spPr>
          <a:xfrm>
            <a:off x="4871355" y="1777081"/>
            <a:ext cx="43706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 dừa dừng nấu cơm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Cào cào ngưng giã gạo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Xén tóc thôi cắt 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 bảo nhau đi 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18B265-CA8C-4AEC-8C74-F7509E781BAE}"/>
              </a:ext>
            </a:extLst>
          </p:cNvPr>
          <p:cNvSpPr txBox="1"/>
          <p:nvPr/>
        </p:nvSpPr>
        <p:spPr>
          <a:xfrm>
            <a:off x="4871355" y="4172978"/>
            <a:ext cx="42291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 vườn hoang lặng 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 râm ran khắp lối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điều ai cũng nói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 cam về nhà tôi.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D249-AC90-4962-872D-6A86313D0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3628" y="1162049"/>
            <a:ext cx="2883403" cy="26080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B843C2-70D4-4985-AD7A-C57DB95EE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457" y="3944423"/>
            <a:ext cx="2797760" cy="273922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221DF8-8DEF-4590-9812-88B6127815A6}"/>
              </a:ext>
            </a:extLst>
          </p:cNvPr>
          <p:cNvSpPr/>
          <p:nvPr/>
        </p:nvSpPr>
        <p:spPr>
          <a:xfrm>
            <a:off x="374573" y="6147412"/>
            <a:ext cx="6191480" cy="675223"/>
          </a:xfrm>
          <a:prstGeom prst="roundRect">
            <a:avLst/>
          </a:prstGeom>
          <a:solidFill>
            <a:srgbClr val="E82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FBECCF-C4A6-4593-A216-BD9A016580CE}"/>
              </a:ext>
            </a:extLst>
          </p:cNvPr>
          <p:cNvCxnSpPr/>
          <p:nvPr/>
        </p:nvCxnSpPr>
        <p:spPr>
          <a:xfrm>
            <a:off x="231354" y="2137272"/>
            <a:ext cx="285336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B7A909-1B1F-4751-BFD1-E8BE5E99A54F}"/>
              </a:ext>
            </a:extLst>
          </p:cNvPr>
          <p:cNvSpPr/>
          <p:nvPr/>
        </p:nvSpPr>
        <p:spPr>
          <a:xfrm>
            <a:off x="374573" y="6131009"/>
            <a:ext cx="8262651" cy="675223"/>
          </a:xfrm>
          <a:prstGeom prst="roundRect">
            <a:avLst/>
          </a:prstGeom>
          <a:solidFill>
            <a:srgbClr val="E82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cam?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BF8E77-B598-499D-8CC1-099B059B25DA}"/>
              </a:ext>
            </a:extLst>
          </p:cNvPr>
          <p:cNvCxnSpPr/>
          <p:nvPr/>
        </p:nvCxnSpPr>
        <p:spPr>
          <a:xfrm>
            <a:off x="5044543" y="2256966"/>
            <a:ext cx="9596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CD2A108-0587-429E-87C5-CA868C89D9A4}"/>
              </a:ext>
            </a:extLst>
          </p:cNvPr>
          <p:cNvCxnSpPr/>
          <p:nvPr/>
        </p:nvCxnSpPr>
        <p:spPr>
          <a:xfrm>
            <a:off x="5044543" y="2666082"/>
            <a:ext cx="9596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ACAF01-8EA8-452A-BA0D-9B3E53BA8F81}"/>
              </a:ext>
            </a:extLst>
          </p:cNvPr>
          <p:cNvCxnSpPr/>
          <p:nvPr/>
        </p:nvCxnSpPr>
        <p:spPr>
          <a:xfrm>
            <a:off x="4956408" y="3073706"/>
            <a:ext cx="9596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FD5BC02-8D94-47D2-82D6-792A67FFF298}"/>
              </a:ext>
            </a:extLst>
          </p:cNvPr>
          <p:cNvSpPr/>
          <p:nvPr/>
        </p:nvSpPr>
        <p:spPr>
          <a:xfrm>
            <a:off x="358310" y="6152061"/>
            <a:ext cx="8262651" cy="675223"/>
          </a:xfrm>
          <a:prstGeom prst="roundRect">
            <a:avLst/>
          </a:prstGeom>
          <a:solidFill>
            <a:srgbClr val="E82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ủi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E7A23F-5266-4771-816B-AE4FEC9899AD}"/>
              </a:ext>
            </a:extLst>
          </p:cNvPr>
          <p:cNvCxnSpPr/>
          <p:nvPr/>
        </p:nvCxnSpPr>
        <p:spPr>
          <a:xfrm>
            <a:off x="5706737" y="3508749"/>
            <a:ext cx="225845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5C340F-31D9-40B3-8725-9061A678C875}"/>
              </a:ext>
            </a:extLst>
          </p:cNvPr>
          <p:cNvCxnSpPr>
            <a:cxnSpLocks/>
          </p:cNvCxnSpPr>
          <p:nvPr/>
        </p:nvCxnSpPr>
        <p:spPr>
          <a:xfrm>
            <a:off x="6378765" y="5502802"/>
            <a:ext cx="1509312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6FE2911-1F90-490C-A1A2-768AEB0BE282}"/>
              </a:ext>
            </a:extLst>
          </p:cNvPr>
          <p:cNvCxnSpPr>
            <a:cxnSpLocks/>
          </p:cNvCxnSpPr>
          <p:nvPr/>
        </p:nvCxnSpPr>
        <p:spPr>
          <a:xfrm>
            <a:off x="4956408" y="5883802"/>
            <a:ext cx="3185057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0236200" y="0"/>
            <a:ext cx="1790700" cy="31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808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7" grpId="0"/>
      <p:bldP spid="8" grpId="0"/>
      <p:bldP spid="9" grpId="0"/>
      <p:bldP spid="13" grpId="0" animBg="1"/>
      <p:bldP spid="13" grpId="1" animBg="1"/>
      <p:bldP spid="16" grpId="0" animBg="1"/>
      <p:bldP spid="16" grpId="1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011ABF-C1D0-4706-B8B6-92D5CA8DD276}"/>
              </a:ext>
            </a:extLst>
          </p:cNvPr>
          <p:cNvSpPr txBox="1"/>
          <p:nvPr/>
        </p:nvSpPr>
        <p:spPr>
          <a:xfrm>
            <a:off x="1594624" y="-9009"/>
            <a:ext cx="10597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09055D3-7736-43FC-B1A7-47B92322C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1148273" y="3634734"/>
            <a:ext cx="1966025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401AF0E0-0B33-4DA7-9380-D0DBD9697129}"/>
              </a:ext>
            </a:extLst>
          </p:cNvPr>
          <p:cNvSpPr/>
          <p:nvPr/>
        </p:nvSpPr>
        <p:spPr>
          <a:xfrm>
            <a:off x="2107580" y="1846982"/>
            <a:ext cx="3422887" cy="1594625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à?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5646CF-D7E2-4453-9219-2642169C7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" b="3048"/>
          <a:stretch/>
        </p:blipFill>
        <p:spPr bwMode="auto">
          <a:xfrm flipH="1">
            <a:off x="7894074" y="3833871"/>
            <a:ext cx="2687674" cy="252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F3D6ACBE-7733-4327-BE15-0ABC10C11D01}"/>
              </a:ext>
            </a:extLst>
          </p:cNvPr>
          <p:cNvSpPr/>
          <p:nvPr/>
        </p:nvSpPr>
        <p:spPr>
          <a:xfrm>
            <a:off x="7094863" y="1520329"/>
            <a:ext cx="4560983" cy="1908672"/>
          </a:xfrm>
          <a:prstGeom prst="cloudCallout">
            <a:avLst>
              <a:gd name="adj1" fmla="val 4398"/>
              <a:gd name="adj2" fmla="val 7271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594624" y="636320"/>
            <a:ext cx="10597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ủi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D5302375-DE66-42FF-A3F8-A9D06022A0D2}"/>
              </a:ext>
            </a:extLst>
          </p:cNvPr>
          <p:cNvSpPr/>
          <p:nvPr/>
        </p:nvSpPr>
        <p:spPr>
          <a:xfrm>
            <a:off x="2420998" y="1283473"/>
            <a:ext cx="4140819" cy="2351261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Rectangle 8"/>
          <p:cNvSpPr/>
          <p:nvPr/>
        </p:nvSpPr>
        <p:spPr>
          <a:xfrm>
            <a:off x="10236200" y="0"/>
            <a:ext cx="1790700" cy="31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721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1" grpId="1" animBg="1"/>
      <p:bldP spid="13" grpId="0" animBg="1"/>
      <p:bldP spid="7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495472" y="0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Mời bạn đọc một cuốn truyện hay.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7949AF-1664-4742-A3F8-8D2AC739BEEE}"/>
              </a:ext>
            </a:extLst>
          </p:cNvPr>
          <p:cNvSpPr txBox="1"/>
          <p:nvPr/>
        </p:nvSpPr>
        <p:spPr>
          <a:xfrm>
            <a:off x="1594624" y="3853013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Đề nghị bạn hát một bài trước lớp.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18EDE6AF-4773-4344-B266-16D958815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84" y="842125"/>
            <a:ext cx="1877576" cy="3010888"/>
          </a:xfrm>
          <a:prstGeom prst="rect">
            <a:avLst/>
          </a:prstGeom>
        </p:spPr>
      </p:pic>
      <p:pic>
        <p:nvPicPr>
          <p:cNvPr id="6" name="Picture 5" descr="A picture containing doll&#10;&#10;Description automatically generated">
            <a:extLst>
              <a:ext uri="{FF2B5EF4-FFF2-40B4-BE49-F238E27FC236}">
                <a16:creationId xmlns:a16="http://schemas.microsoft.com/office/drawing/2014/main" id="{D8A31B01-CF5E-491F-96CA-A793B44FFC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139" y="4097356"/>
            <a:ext cx="3267419" cy="32674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236200" y="0"/>
            <a:ext cx="1790700" cy="31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C74409-F31B-4F41-8C12-2998B161E8DD}"/>
              </a:ext>
            </a:extLst>
          </p:cNvPr>
          <p:cNvSpPr txBox="1"/>
          <p:nvPr/>
        </p:nvSpPr>
        <p:spPr>
          <a:xfrm>
            <a:off x="2148290" y="77118"/>
            <a:ext cx="8361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14DAA95-624B-46AD-B2F4-EC5960FD9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911975"/>
              </p:ext>
            </p:extLst>
          </p:nvPr>
        </p:nvGraphicFramePr>
        <p:xfrm>
          <a:off x="2318439" y="1854402"/>
          <a:ext cx="7872164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6082">
                  <a:extLst>
                    <a:ext uri="{9D8B030D-6E8A-4147-A177-3AD203B41FA5}">
                      <a16:colId xmlns:a16="http://schemas.microsoft.com/office/drawing/2014/main" val="698645408"/>
                    </a:ext>
                  </a:extLst>
                </a:gridCol>
                <a:gridCol w="3936082">
                  <a:extLst>
                    <a:ext uri="{9D8B030D-6E8A-4147-A177-3AD203B41FA5}">
                      <a16:colId xmlns:a16="http://schemas.microsoft.com/office/drawing/2014/main" val="276810549"/>
                    </a:ext>
                  </a:extLst>
                </a:gridCol>
              </a:tblGrid>
              <a:tr h="52486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203239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Ve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sầu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râm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ran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084471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659067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098330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719035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28609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7E4D90C-0DD2-4F0B-95ED-EAF066ABE009}"/>
              </a:ext>
            </a:extLst>
          </p:cNvPr>
          <p:cNvSpPr txBox="1"/>
          <p:nvPr/>
        </p:nvSpPr>
        <p:spPr>
          <a:xfrm>
            <a:off x="3327092" y="2979036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1747C1-5331-43F5-9EFF-CF0DC491FB23}"/>
              </a:ext>
            </a:extLst>
          </p:cNvPr>
          <p:cNvSpPr txBox="1"/>
          <p:nvPr/>
        </p:nvSpPr>
        <p:spPr>
          <a:xfrm>
            <a:off x="6489701" y="3086100"/>
            <a:ext cx="3128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EF4484-9824-4966-AC07-E3FEDF4D1BA1}"/>
              </a:ext>
            </a:extLst>
          </p:cNvPr>
          <p:cNvSpPr txBox="1"/>
          <p:nvPr/>
        </p:nvSpPr>
        <p:spPr>
          <a:xfrm>
            <a:off x="3327091" y="3541353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5E5CA-78A0-49BF-9A14-1FD99880897C}"/>
              </a:ext>
            </a:extLst>
          </p:cNvPr>
          <p:cNvSpPr txBox="1"/>
          <p:nvPr/>
        </p:nvSpPr>
        <p:spPr>
          <a:xfrm>
            <a:off x="6489701" y="3625367"/>
            <a:ext cx="3800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353DD8-40C9-471E-BCFC-14EFBD7D34C6}"/>
              </a:ext>
            </a:extLst>
          </p:cNvPr>
          <p:cNvSpPr txBox="1"/>
          <p:nvPr/>
        </p:nvSpPr>
        <p:spPr>
          <a:xfrm>
            <a:off x="3327091" y="4145678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60DDED-F951-482C-ABFA-C9D2D4CA2A0A}"/>
              </a:ext>
            </a:extLst>
          </p:cNvPr>
          <p:cNvSpPr txBox="1"/>
          <p:nvPr/>
        </p:nvSpPr>
        <p:spPr>
          <a:xfrm>
            <a:off x="6489699" y="4145679"/>
            <a:ext cx="3800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ã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07C4EB-1AE8-42D3-A02E-AABD422BB3BA}"/>
              </a:ext>
            </a:extLst>
          </p:cNvPr>
          <p:cNvSpPr txBox="1"/>
          <p:nvPr/>
        </p:nvSpPr>
        <p:spPr>
          <a:xfrm>
            <a:off x="3327090" y="4737400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AA971A-79D2-47AF-B3EA-A185D4CB2E47}"/>
              </a:ext>
            </a:extLst>
          </p:cNvPr>
          <p:cNvSpPr txBox="1"/>
          <p:nvPr/>
        </p:nvSpPr>
        <p:spPr>
          <a:xfrm>
            <a:off x="6604001" y="4792010"/>
            <a:ext cx="2925592" cy="659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236200" y="0"/>
            <a:ext cx="1790700" cy="31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55503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F3E3577-B85D-41BE-934A-3E5A7188D767}"/>
              </a:ext>
            </a:extLst>
          </p:cNvPr>
          <p:cNvSpPr/>
          <p:nvPr/>
        </p:nvSpPr>
        <p:spPr>
          <a:xfrm>
            <a:off x="3922485" y="589549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 nay em được ôn lại những kiến thức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1FEFA608-B261-4936-86EB-83ACE6DBA845}"/>
              </a:ext>
            </a:extLst>
          </p:cNvPr>
          <p:cNvSpPr/>
          <p:nvPr/>
        </p:nvSpPr>
        <p:spPr>
          <a:xfrm>
            <a:off x="3945838" y="589548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01300" y="0"/>
            <a:ext cx="1790700" cy="31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44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1223886" y="220433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 w="6350"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400" b="1" i="0" u="none" strike="noStrike" kern="0" cap="none" spc="0" normalizeH="0" baseline="0" noProof="0" dirty="0">
              <a:ln w="6350"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3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2027834" y="1324527"/>
            <a:ext cx="822311" cy="730479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958026" y="1109166"/>
            <a:ext cx="6491709" cy="1172435"/>
          </a:xfrm>
          <a:prstGeom prst="roundRect">
            <a:avLst>
              <a:gd name="adj" fmla="val 42038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485772" y="3429000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238082" y="2517256"/>
            <a:ext cx="6491707" cy="174670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485772" y="5323236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473701" y="5130801"/>
            <a:ext cx="6256088" cy="1265962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ủi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mời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229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80" y="-105607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73" y="-232574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808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5721169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3 + 4 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0236200" y="0"/>
            <a:ext cx="176530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22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1223886" y="220433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3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2027834" y="1324527"/>
            <a:ext cx="822311" cy="730479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958026" y="1109166"/>
            <a:ext cx="6491709" cy="1172435"/>
          </a:xfrm>
          <a:prstGeom prst="roundRect">
            <a:avLst>
              <a:gd name="adj" fmla="val 42038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485772" y="3429000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238082" y="2517256"/>
            <a:ext cx="6491707" cy="174670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6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485772" y="5323236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473701" y="5130801"/>
            <a:ext cx="6256088" cy="1265962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ủi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mời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21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0" y="4224384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88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3" y="569692"/>
            <a:ext cx="2236763" cy="63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93" y="-3059"/>
            <a:ext cx="1540443" cy="29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1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7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cửi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93" y="-3059"/>
            <a:ext cx="1540443" cy="29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61400" y="750702"/>
            <a:ext cx="79050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815104" y="3029081"/>
            <a:ext cx="57636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Minh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93" y="-3059"/>
            <a:ext cx="1540443" cy="29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901379" y="750702"/>
            <a:ext cx="72250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3524959" y="3146596"/>
            <a:ext cx="5385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93" y="-3059"/>
            <a:ext cx="1540443" cy="29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160787" y="750702"/>
            <a:ext cx="87062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 bao giờ con bị lạc gia đình,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lạc bố mẹ chưa?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93" y="-3059"/>
            <a:ext cx="1540443" cy="29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627</Words>
  <Application>Microsoft Office PowerPoint</Application>
  <PresentationFormat>Widescreen</PresentationFormat>
  <Paragraphs>95</Paragraphs>
  <Slides>18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等线</vt:lpstr>
      <vt:lpstr>等线 Light</vt:lpstr>
      <vt:lpstr>微软雅黑</vt:lpstr>
      <vt:lpstr>微软雅黑</vt:lpstr>
      <vt:lpstr>Arial</vt:lpstr>
      <vt:lpstr>Calibri</vt:lpstr>
      <vt:lpstr>Calibri Light</vt:lpstr>
      <vt:lpstr>Times New Roman</vt:lpstr>
      <vt:lpstr>Wingdings</vt:lpstr>
      <vt:lpstr>1_Office Theme</vt:lpstr>
      <vt:lpstr>2_Office Theme</vt:lpstr>
      <vt:lpstr>千图网拥有20W+精美PPT模板 更多PPT模板下载至：www.58pic.com/office/ppt​​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Thu Hường</cp:lastModifiedBy>
  <cp:revision>12</cp:revision>
  <dcterms:created xsi:type="dcterms:W3CDTF">2021-07-04T15:05:31Z</dcterms:created>
  <dcterms:modified xsi:type="dcterms:W3CDTF">2023-03-19T05:17:24Z</dcterms:modified>
</cp:coreProperties>
</file>