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77" r:id="rId2"/>
    <p:sldMasterId id="2147483683" r:id="rId3"/>
    <p:sldMasterId id="2147483700" r:id="rId4"/>
    <p:sldMasterId id="2147483712" r:id="rId5"/>
  </p:sldMasterIdLst>
  <p:notesMasterIdLst>
    <p:notesMasterId r:id="rId24"/>
  </p:notesMasterIdLst>
  <p:sldIdLst>
    <p:sldId id="2007577122" r:id="rId6"/>
    <p:sldId id="2007577138" r:id="rId7"/>
    <p:sldId id="281" r:id="rId8"/>
    <p:sldId id="297" r:id="rId9"/>
    <p:sldId id="298" r:id="rId10"/>
    <p:sldId id="299" r:id="rId11"/>
    <p:sldId id="300" r:id="rId12"/>
    <p:sldId id="2007577140" r:id="rId13"/>
    <p:sldId id="301" r:id="rId14"/>
    <p:sldId id="302" r:id="rId15"/>
    <p:sldId id="303" r:id="rId16"/>
    <p:sldId id="2007577133" r:id="rId17"/>
    <p:sldId id="2007577131" r:id="rId18"/>
    <p:sldId id="2007577129" r:id="rId19"/>
    <p:sldId id="2007577134" r:id="rId20"/>
    <p:sldId id="2007577135" r:id="rId21"/>
    <p:sldId id="2007577139" r:id="rId22"/>
    <p:sldId id="200757713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hao" initials="tt" lastIdx="1" clrIdx="0">
    <p:extLst>
      <p:ext uri="{19B8F6BF-5375-455C-9EA6-DF929625EA0E}">
        <p15:presenceInfo xmlns:p15="http://schemas.microsoft.com/office/powerpoint/2012/main" userId="b5ee1d2202d609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635E35-524A-48DB-B433-06896FF418B9}" type="datetimeFigureOut">
              <a:rPr lang="en-US" smtClean="0"/>
              <a:t>14/2/2023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21FF0A-D7E9-497A-8E26-E65809D8A2D0}" type="slidenum">
              <a:rPr lang="en-US" smtClean="0"/>
              <a:t>‹#›</a:t>
            </a:fld>
            <a:endParaRPr lang="en-US"/>
          </a:p>
        </p:txBody>
      </p:sp>
    </p:spTree>
    <p:extLst>
      <p:ext uri="{BB962C8B-B14F-4D97-AF65-F5344CB8AC3E}">
        <p14:creationId xmlns:p14="http://schemas.microsoft.com/office/powerpoint/2010/main" val="3331612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Thầy</a:t>
            </a:r>
            <a:r>
              <a:rPr lang="en-US" altLang="zh-CN" baseline="0" dirty="0"/>
              <a:t> </a:t>
            </a:r>
            <a:r>
              <a:rPr lang="en-US" altLang="zh-CN" baseline="0" dirty="0" err="1"/>
              <a:t>cô</a:t>
            </a:r>
            <a:r>
              <a:rPr lang="en-US" altLang="zh-CN" baseline="0" dirty="0"/>
              <a:t> </a:t>
            </a:r>
            <a:r>
              <a:rPr lang="en-US" altLang="zh-CN" baseline="0" dirty="0" err="1"/>
              <a:t>gõ</a:t>
            </a:r>
            <a:r>
              <a:rPr lang="en-US" altLang="zh-CN" baseline="0" dirty="0"/>
              <a:t> </a:t>
            </a:r>
            <a:r>
              <a:rPr lang="en-US" altLang="zh-CN" baseline="0" dirty="0" err="1"/>
              <a:t>mục</a:t>
            </a:r>
            <a:r>
              <a:rPr lang="en-US" altLang="zh-CN" baseline="0" dirty="0"/>
              <a:t> </a:t>
            </a:r>
            <a:r>
              <a:rPr lang="en-US" altLang="zh-CN" baseline="0" dirty="0" err="1"/>
              <a:t>tiêu</a:t>
            </a:r>
            <a:r>
              <a:rPr lang="en-US" altLang="zh-CN" baseline="0" dirty="0"/>
              <a:t> </a:t>
            </a:r>
            <a:r>
              <a:rPr lang="en-US" altLang="zh-CN" baseline="0" dirty="0" err="1"/>
              <a:t>theo</a:t>
            </a:r>
            <a:r>
              <a:rPr lang="en-US" altLang="zh-CN" baseline="0" dirty="0"/>
              <a:t> </a:t>
            </a:r>
            <a:r>
              <a:rPr lang="en-US" altLang="zh-CN" baseline="0" dirty="0" err="1"/>
              <a:t>bài</a:t>
            </a:r>
            <a:r>
              <a:rPr lang="en-US" altLang="zh-CN" baseline="0" dirty="0"/>
              <a:t> </a:t>
            </a:r>
            <a:r>
              <a:rPr lang="en-US" altLang="zh-CN" baseline="0" dirty="0" err="1"/>
              <a:t>giảng</a:t>
            </a:r>
            <a:r>
              <a:rPr lang="en-US" altLang="zh-CN" baseline="0" dirty="0"/>
              <a:t> </a:t>
            </a:r>
            <a:r>
              <a:rPr lang="en-US" altLang="zh-CN" baseline="0" dirty="0" err="1"/>
              <a:t>của</a:t>
            </a:r>
            <a:r>
              <a:rPr lang="en-US" altLang="zh-CN" baseline="0" dirty="0"/>
              <a:t> </a:t>
            </a:r>
            <a:r>
              <a:rPr lang="en-US" altLang="zh-CN" baseline="0" dirty="0" err="1"/>
              <a:t>mình</a:t>
            </a:r>
            <a:r>
              <a:rPr lang="en-US" altLang="zh-CN" baseline="0" dirty="0"/>
              <a:t> </a:t>
            </a:r>
            <a:r>
              <a:rPr lang="en-US" altLang="zh-CN" baseline="0" dirty="0" err="1"/>
              <a:t>vào</a:t>
            </a:r>
            <a:r>
              <a:rPr lang="en-US" altLang="zh-CN" baseline="0" dirty="0"/>
              <a:t> ô text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4090408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4</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p:cNvSpPr>
            <a:spLocks noGrp="1" noRot="1" noChangeAspect="1" noTextEdit="1"/>
          </p:cNvSpPr>
          <p:nvPr>
            <p:ph type="sldImg"/>
          </p:nvPr>
        </p:nvSpPr>
        <p:spPr/>
      </p:sp>
      <p:sp>
        <p:nvSpPr>
          <p:cNvPr id="21507" name="文本占位符 2355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21508"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extLst>
      <p:ext uri="{BB962C8B-B14F-4D97-AF65-F5344CB8AC3E}">
        <p14:creationId xmlns:p14="http://schemas.microsoft.com/office/powerpoint/2010/main" val="4115939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F556B-8FEB-48C1-B5F8-F58043FC437D}" type="slidenum">
              <a:rPr lang="en-US" smtClean="0"/>
              <a:t>13</a:t>
            </a:fld>
            <a:endParaRPr lang="en-US"/>
          </a:p>
        </p:txBody>
      </p:sp>
    </p:spTree>
    <p:extLst>
      <p:ext uri="{BB962C8B-B14F-4D97-AF65-F5344CB8AC3E}">
        <p14:creationId xmlns:p14="http://schemas.microsoft.com/office/powerpoint/2010/main" val="1696606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Thầy</a:t>
            </a:r>
            <a:r>
              <a:rPr lang="en-US" altLang="zh-CN" baseline="0" dirty="0"/>
              <a:t> </a:t>
            </a:r>
            <a:r>
              <a:rPr lang="en-US" altLang="zh-CN" baseline="0" dirty="0" err="1"/>
              <a:t>cô</a:t>
            </a:r>
            <a:r>
              <a:rPr lang="en-US" altLang="zh-CN" baseline="0" dirty="0"/>
              <a:t> </a:t>
            </a:r>
            <a:r>
              <a:rPr lang="en-US" altLang="zh-CN" baseline="0" dirty="0" err="1"/>
              <a:t>gõ</a:t>
            </a:r>
            <a:r>
              <a:rPr lang="en-US" altLang="zh-CN" baseline="0" dirty="0"/>
              <a:t> </a:t>
            </a:r>
            <a:r>
              <a:rPr lang="en-US" altLang="zh-CN" baseline="0" dirty="0" err="1"/>
              <a:t>mục</a:t>
            </a:r>
            <a:r>
              <a:rPr lang="en-US" altLang="zh-CN" baseline="0" dirty="0"/>
              <a:t> </a:t>
            </a:r>
            <a:r>
              <a:rPr lang="en-US" altLang="zh-CN" baseline="0" dirty="0" err="1"/>
              <a:t>tiêu</a:t>
            </a:r>
            <a:r>
              <a:rPr lang="en-US" altLang="zh-CN" baseline="0" dirty="0"/>
              <a:t> </a:t>
            </a:r>
            <a:r>
              <a:rPr lang="en-US" altLang="zh-CN" baseline="0" dirty="0" err="1"/>
              <a:t>theo</a:t>
            </a:r>
            <a:r>
              <a:rPr lang="en-US" altLang="zh-CN" baseline="0" dirty="0"/>
              <a:t> </a:t>
            </a:r>
            <a:r>
              <a:rPr lang="en-US" altLang="zh-CN" baseline="0" dirty="0" err="1"/>
              <a:t>bài</a:t>
            </a:r>
            <a:r>
              <a:rPr lang="en-US" altLang="zh-CN" baseline="0" dirty="0"/>
              <a:t> </a:t>
            </a:r>
            <a:r>
              <a:rPr lang="en-US" altLang="zh-CN" baseline="0" dirty="0" err="1"/>
              <a:t>giảng</a:t>
            </a:r>
            <a:r>
              <a:rPr lang="en-US" altLang="zh-CN" baseline="0" dirty="0"/>
              <a:t> </a:t>
            </a:r>
            <a:r>
              <a:rPr lang="en-US" altLang="zh-CN" baseline="0" dirty="0" err="1"/>
              <a:t>của</a:t>
            </a:r>
            <a:r>
              <a:rPr lang="en-US" altLang="zh-CN" baseline="0" dirty="0"/>
              <a:t> </a:t>
            </a:r>
            <a:r>
              <a:rPr lang="en-US" altLang="zh-CN" baseline="0" dirty="0" err="1"/>
              <a:t>mình</a:t>
            </a:r>
            <a:r>
              <a:rPr lang="en-US" altLang="zh-CN" baseline="0" dirty="0"/>
              <a:t> </a:t>
            </a:r>
            <a:r>
              <a:rPr lang="en-US" altLang="zh-CN" baseline="0" dirty="0" err="1"/>
              <a:t>vào</a:t>
            </a:r>
            <a:r>
              <a:rPr lang="en-US" altLang="zh-CN" baseline="0" dirty="0"/>
              <a:t> ô text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2429341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2023/2/14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292839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2023/2/14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238100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2023/2/14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344618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543803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14/2/2023</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45025416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14/2/2023</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124965038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732747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384772334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2957729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474887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9402205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2023/2/14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0700420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56967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798605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0930513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88721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391006281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98992308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085150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293095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C6DAB4-A5EE-47F3-865F-194124662A4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6718609-D0E2-44F0-884B-8C20021452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537104A-EDBB-4DEF-9A8D-A6F97EEB849D}"/>
              </a:ext>
            </a:extLst>
          </p:cNvPr>
          <p:cNvSpPr>
            <a:spLocks noGrp="1"/>
          </p:cNvSpPr>
          <p:nvPr>
            <p:ph type="dt" sz="half" idx="10"/>
          </p:nvPr>
        </p:nvSpPr>
        <p:spPr/>
        <p:txBody>
          <a:bodyPr/>
          <a:lstStyle/>
          <a:p>
            <a:fld id="{E5948F6F-2428-462A-9C17-B471D69666C9}" type="datetimeFigureOut">
              <a:rPr lang="zh-CN" altLang="en-US" smtClean="0"/>
              <a:t>2023/2/14</a:t>
            </a:fld>
            <a:endParaRPr lang="zh-CN" altLang="en-US"/>
          </a:p>
        </p:txBody>
      </p:sp>
      <p:sp>
        <p:nvSpPr>
          <p:cNvPr id="5" name="页脚占位符 4">
            <a:extLst>
              <a:ext uri="{FF2B5EF4-FFF2-40B4-BE49-F238E27FC236}">
                <a16:creationId xmlns:a16="http://schemas.microsoft.com/office/drawing/2014/main" id="{C3BB8D15-C499-48CF-9D0D-45CCC65AD73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90E66EA-B0D5-46D2-BB63-E9AAA5F595C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529599458"/>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639B58-E9A9-4E5B-8675-D220511DD16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2A3A9B5-0BCA-4364-AAED-F89099EC647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B48A98A-4FCE-42D0-A2D1-F2BF8D5F439F}"/>
              </a:ext>
            </a:extLst>
          </p:cNvPr>
          <p:cNvSpPr>
            <a:spLocks noGrp="1"/>
          </p:cNvSpPr>
          <p:nvPr>
            <p:ph type="dt" sz="half" idx="10"/>
          </p:nvPr>
        </p:nvSpPr>
        <p:spPr/>
        <p:txBody>
          <a:bodyPr/>
          <a:lstStyle/>
          <a:p>
            <a:fld id="{E5948F6F-2428-462A-9C17-B471D69666C9}" type="datetimeFigureOut">
              <a:rPr lang="zh-CN" altLang="en-US" smtClean="0"/>
              <a:t>2023/2/14</a:t>
            </a:fld>
            <a:endParaRPr lang="zh-CN" altLang="en-US"/>
          </a:p>
        </p:txBody>
      </p:sp>
      <p:sp>
        <p:nvSpPr>
          <p:cNvPr id="5" name="页脚占位符 4">
            <a:extLst>
              <a:ext uri="{FF2B5EF4-FFF2-40B4-BE49-F238E27FC236}">
                <a16:creationId xmlns:a16="http://schemas.microsoft.com/office/drawing/2014/main" id="{6D531CB1-8E0F-41C9-8C45-E6F60905059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173D3C7-0FA6-4E51-9224-B3032E1C950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493419490"/>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2023/2/14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6483456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8AA695-E720-45FC-8C4C-6F6C5E2BA6C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2C41949-D699-407F-88A2-7FC57A3E0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6ACF3AE-4FCF-43CB-A2A9-4E450D2A7FBF}"/>
              </a:ext>
            </a:extLst>
          </p:cNvPr>
          <p:cNvSpPr>
            <a:spLocks noGrp="1"/>
          </p:cNvSpPr>
          <p:nvPr>
            <p:ph type="dt" sz="half" idx="10"/>
          </p:nvPr>
        </p:nvSpPr>
        <p:spPr/>
        <p:txBody>
          <a:bodyPr/>
          <a:lstStyle/>
          <a:p>
            <a:fld id="{E5948F6F-2428-462A-9C17-B471D69666C9}" type="datetimeFigureOut">
              <a:rPr lang="zh-CN" altLang="en-US" smtClean="0"/>
              <a:t>2023/2/14</a:t>
            </a:fld>
            <a:endParaRPr lang="zh-CN" altLang="en-US"/>
          </a:p>
        </p:txBody>
      </p:sp>
      <p:sp>
        <p:nvSpPr>
          <p:cNvPr id="5" name="页脚占位符 4">
            <a:extLst>
              <a:ext uri="{FF2B5EF4-FFF2-40B4-BE49-F238E27FC236}">
                <a16:creationId xmlns:a16="http://schemas.microsoft.com/office/drawing/2014/main" id="{6FDA009A-460D-4113-B559-A393D1BB425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E93440B-F521-41F1-A213-95A86A6BD7D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01139655"/>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6D234B-710B-476F-A562-02522924871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DC09F18-3F51-4860-9392-02DE5C82397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8E86988-EB0B-4F17-BEB3-07B32D52451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4E94802-C01D-48B5-8391-188A661F4773}"/>
              </a:ext>
            </a:extLst>
          </p:cNvPr>
          <p:cNvSpPr>
            <a:spLocks noGrp="1"/>
          </p:cNvSpPr>
          <p:nvPr>
            <p:ph type="dt" sz="half" idx="10"/>
          </p:nvPr>
        </p:nvSpPr>
        <p:spPr/>
        <p:txBody>
          <a:bodyPr/>
          <a:lstStyle/>
          <a:p>
            <a:fld id="{E5948F6F-2428-462A-9C17-B471D69666C9}" type="datetimeFigureOut">
              <a:rPr lang="zh-CN" altLang="en-US" smtClean="0"/>
              <a:t>2023/2/14</a:t>
            </a:fld>
            <a:endParaRPr lang="zh-CN" altLang="en-US"/>
          </a:p>
        </p:txBody>
      </p:sp>
      <p:sp>
        <p:nvSpPr>
          <p:cNvPr id="6" name="页脚占位符 5">
            <a:extLst>
              <a:ext uri="{FF2B5EF4-FFF2-40B4-BE49-F238E27FC236}">
                <a16:creationId xmlns:a16="http://schemas.microsoft.com/office/drawing/2014/main" id="{108B485E-E3A1-4721-92B2-3C28EDE80B2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792178D-C56F-4DF2-8122-76C9CB4F6C6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757849514"/>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FC6D8B-6DBC-49C6-AEF1-5C6BE136E57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3C5B6C7-4872-454E-8FFD-B878CACFF3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C7AF5EB-2631-4C52-96F0-84103E525DC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4DBCDA7-42BB-4232-A969-B037711A68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AC1CD09-D00E-45F6-8410-0CA18A5F4D6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61B2AA4-2571-4A46-AEF9-C6600AAE3F93}"/>
              </a:ext>
            </a:extLst>
          </p:cNvPr>
          <p:cNvSpPr>
            <a:spLocks noGrp="1"/>
          </p:cNvSpPr>
          <p:nvPr>
            <p:ph type="dt" sz="half" idx="10"/>
          </p:nvPr>
        </p:nvSpPr>
        <p:spPr/>
        <p:txBody>
          <a:bodyPr/>
          <a:lstStyle/>
          <a:p>
            <a:fld id="{E5948F6F-2428-462A-9C17-B471D69666C9}" type="datetimeFigureOut">
              <a:rPr lang="zh-CN" altLang="en-US" smtClean="0"/>
              <a:t>2023/2/14</a:t>
            </a:fld>
            <a:endParaRPr lang="zh-CN" altLang="en-US"/>
          </a:p>
        </p:txBody>
      </p:sp>
      <p:sp>
        <p:nvSpPr>
          <p:cNvPr id="8" name="页脚占位符 7">
            <a:extLst>
              <a:ext uri="{FF2B5EF4-FFF2-40B4-BE49-F238E27FC236}">
                <a16:creationId xmlns:a16="http://schemas.microsoft.com/office/drawing/2014/main" id="{06FFAF36-201A-4E03-81DA-3C56988D954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C3F275F-5247-493E-B457-DE9B3AA81ABF}"/>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248025835"/>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E288C6-5431-4B45-A828-10CE8FE0F81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2965DF-0155-4483-BA71-E600CD0762AB}"/>
              </a:ext>
            </a:extLst>
          </p:cNvPr>
          <p:cNvSpPr>
            <a:spLocks noGrp="1"/>
          </p:cNvSpPr>
          <p:nvPr>
            <p:ph type="dt" sz="half" idx="10"/>
          </p:nvPr>
        </p:nvSpPr>
        <p:spPr/>
        <p:txBody>
          <a:bodyPr/>
          <a:lstStyle/>
          <a:p>
            <a:fld id="{E5948F6F-2428-462A-9C17-B471D69666C9}" type="datetimeFigureOut">
              <a:rPr lang="zh-CN" altLang="en-US" smtClean="0"/>
              <a:t>2023/2/14</a:t>
            </a:fld>
            <a:endParaRPr lang="zh-CN" altLang="en-US"/>
          </a:p>
        </p:txBody>
      </p:sp>
      <p:sp>
        <p:nvSpPr>
          <p:cNvPr id="4" name="页脚占位符 3">
            <a:extLst>
              <a:ext uri="{FF2B5EF4-FFF2-40B4-BE49-F238E27FC236}">
                <a16:creationId xmlns:a16="http://schemas.microsoft.com/office/drawing/2014/main" id="{30025267-2129-4AAC-B988-516394B8C6A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55C9AA8-61C4-4754-8BD1-ABBF30B69740}"/>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784339216"/>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6E89B8B-92FE-4CCE-A6FD-1EA0AA2CB889}"/>
              </a:ext>
            </a:extLst>
          </p:cNvPr>
          <p:cNvSpPr>
            <a:spLocks noGrp="1"/>
          </p:cNvSpPr>
          <p:nvPr>
            <p:ph type="dt" sz="half" idx="10"/>
          </p:nvPr>
        </p:nvSpPr>
        <p:spPr/>
        <p:txBody>
          <a:bodyPr/>
          <a:lstStyle/>
          <a:p>
            <a:fld id="{E5948F6F-2428-462A-9C17-B471D69666C9}" type="datetimeFigureOut">
              <a:rPr lang="zh-CN" altLang="en-US" smtClean="0"/>
              <a:t>2023/2/14</a:t>
            </a:fld>
            <a:endParaRPr lang="zh-CN" altLang="en-US"/>
          </a:p>
        </p:txBody>
      </p:sp>
      <p:sp>
        <p:nvSpPr>
          <p:cNvPr id="3" name="页脚占位符 2">
            <a:extLst>
              <a:ext uri="{FF2B5EF4-FFF2-40B4-BE49-F238E27FC236}">
                <a16:creationId xmlns:a16="http://schemas.microsoft.com/office/drawing/2014/main" id="{8C28E2A2-AD64-42B3-A87A-68E10771FDF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CC82940-4DCD-4457-AC93-5C941D344732}"/>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197604080"/>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B1AE5F-13EA-4C3A-AAAA-8D04B81C9CC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59F9721-3C03-4ACA-8D2A-9BAC7D3A34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777210C-3F98-44F0-9B0B-7484D05835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67F33BF-7248-4CF2-9D5F-FC2D4AF5A79E}"/>
              </a:ext>
            </a:extLst>
          </p:cNvPr>
          <p:cNvSpPr>
            <a:spLocks noGrp="1"/>
          </p:cNvSpPr>
          <p:nvPr>
            <p:ph type="dt" sz="half" idx="10"/>
          </p:nvPr>
        </p:nvSpPr>
        <p:spPr/>
        <p:txBody>
          <a:bodyPr/>
          <a:lstStyle/>
          <a:p>
            <a:fld id="{E5948F6F-2428-462A-9C17-B471D69666C9}" type="datetimeFigureOut">
              <a:rPr lang="zh-CN" altLang="en-US" smtClean="0"/>
              <a:t>2023/2/14</a:t>
            </a:fld>
            <a:endParaRPr lang="zh-CN" altLang="en-US"/>
          </a:p>
        </p:txBody>
      </p:sp>
      <p:sp>
        <p:nvSpPr>
          <p:cNvPr id="6" name="页脚占位符 5">
            <a:extLst>
              <a:ext uri="{FF2B5EF4-FFF2-40B4-BE49-F238E27FC236}">
                <a16:creationId xmlns:a16="http://schemas.microsoft.com/office/drawing/2014/main" id="{F5BCF3C9-36E7-4968-9859-517B2D7F0E9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894AE19-449C-4FE9-A53C-35890F0B0F77}"/>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940776439"/>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90885D-D561-4A0F-BAF1-DFBEBF17EDD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0DFF409-D77E-4AB5-9B38-5C47DC875F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4B0F19C-3D29-4AF3-8173-1DB66EE0CA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A0F909C-0267-40BE-B34E-CFAE371EE401}"/>
              </a:ext>
            </a:extLst>
          </p:cNvPr>
          <p:cNvSpPr>
            <a:spLocks noGrp="1"/>
          </p:cNvSpPr>
          <p:nvPr>
            <p:ph type="dt" sz="half" idx="10"/>
          </p:nvPr>
        </p:nvSpPr>
        <p:spPr/>
        <p:txBody>
          <a:bodyPr/>
          <a:lstStyle/>
          <a:p>
            <a:fld id="{E5948F6F-2428-462A-9C17-B471D69666C9}" type="datetimeFigureOut">
              <a:rPr lang="zh-CN" altLang="en-US" smtClean="0"/>
              <a:t>2023/2/14</a:t>
            </a:fld>
            <a:endParaRPr lang="zh-CN" altLang="en-US"/>
          </a:p>
        </p:txBody>
      </p:sp>
      <p:sp>
        <p:nvSpPr>
          <p:cNvPr id="6" name="页脚占位符 5">
            <a:extLst>
              <a:ext uri="{FF2B5EF4-FFF2-40B4-BE49-F238E27FC236}">
                <a16:creationId xmlns:a16="http://schemas.microsoft.com/office/drawing/2014/main" id="{BF55CE51-8FC0-4E46-857D-7C025FADFD0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426E691-5222-4EE9-9D13-2D12712BAF26}"/>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054483028"/>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3E38F3-2F70-42E3-A938-BF34763BDD1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C9835C3-98C9-4BB0-AB48-C0A5F94D36B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8319BC4-A8AF-4B6F-A6AC-B29D151381CC}"/>
              </a:ext>
            </a:extLst>
          </p:cNvPr>
          <p:cNvSpPr>
            <a:spLocks noGrp="1"/>
          </p:cNvSpPr>
          <p:nvPr>
            <p:ph type="dt" sz="half" idx="10"/>
          </p:nvPr>
        </p:nvSpPr>
        <p:spPr/>
        <p:txBody>
          <a:bodyPr/>
          <a:lstStyle/>
          <a:p>
            <a:fld id="{E5948F6F-2428-462A-9C17-B471D69666C9}" type="datetimeFigureOut">
              <a:rPr lang="zh-CN" altLang="en-US" smtClean="0"/>
              <a:t>2023/2/14</a:t>
            </a:fld>
            <a:endParaRPr lang="zh-CN" altLang="en-US"/>
          </a:p>
        </p:txBody>
      </p:sp>
      <p:sp>
        <p:nvSpPr>
          <p:cNvPr id="5" name="页脚占位符 4">
            <a:extLst>
              <a:ext uri="{FF2B5EF4-FFF2-40B4-BE49-F238E27FC236}">
                <a16:creationId xmlns:a16="http://schemas.microsoft.com/office/drawing/2014/main" id="{2FEB5DED-A7DE-4EE4-B6AB-433C67613F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BB61E76-AAA8-4A4D-AC7A-811B321C7B5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276216628"/>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8696E78-5D50-4462-927E-3A63F54EEAF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AF02305-A9EB-4761-B11C-9AB7DF06518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13E1FFF-8862-47C7-A800-1AAF9D7C5086}"/>
              </a:ext>
            </a:extLst>
          </p:cNvPr>
          <p:cNvSpPr>
            <a:spLocks noGrp="1"/>
          </p:cNvSpPr>
          <p:nvPr>
            <p:ph type="dt" sz="half" idx="10"/>
          </p:nvPr>
        </p:nvSpPr>
        <p:spPr/>
        <p:txBody>
          <a:bodyPr/>
          <a:lstStyle/>
          <a:p>
            <a:fld id="{E5948F6F-2428-462A-9C17-B471D69666C9}" type="datetimeFigureOut">
              <a:rPr lang="zh-CN" altLang="en-US" smtClean="0"/>
              <a:t>2023/2/14</a:t>
            </a:fld>
            <a:endParaRPr lang="zh-CN" altLang="en-US"/>
          </a:p>
        </p:txBody>
      </p:sp>
      <p:sp>
        <p:nvSpPr>
          <p:cNvPr id="5" name="页脚占位符 4">
            <a:extLst>
              <a:ext uri="{FF2B5EF4-FFF2-40B4-BE49-F238E27FC236}">
                <a16:creationId xmlns:a16="http://schemas.microsoft.com/office/drawing/2014/main" id="{62650148-B950-43C8-9DCD-DE25E61062D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4578DFF-1A5C-47A7-BF63-30AA9540AB1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747777258"/>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089721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2023/2/14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8175130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6499340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6880696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2023/2/14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9796922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74FA68B-851B-4497-92DD-AD9676CFD6C7}" type="datetimeFigureOut">
              <a:rPr lang="zh-CN" altLang="en-US" smtClean="0"/>
              <a:t>2023/2/14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0906734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74FA68B-851B-4497-92DD-AD9676CFD6C7}" type="datetimeFigureOut">
              <a:rPr lang="zh-CN" altLang="en-US" smtClean="0"/>
              <a:t>2023/2/14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4344896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2023/2/14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40919472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2023/2/14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7210412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2023/2/14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674484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6821593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836537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2023/2/14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943930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2023/2/14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4053898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2023/2/14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21423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2023/2/14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765011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2023/2/14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628168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5.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2023/2/14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extBox 9">
            <a:extLst>
              <a:ext uri="{FF2B5EF4-FFF2-40B4-BE49-F238E27FC236}">
                <a16:creationId xmlns:a16="http://schemas.microsoft.com/office/drawing/2014/main" id="{26522F5D-04D7-4059-B6D0-836CB133AA3C}"/>
              </a:ext>
            </a:extLst>
          </p:cNvPr>
          <p:cNvSpPr txBox="1"/>
          <p:nvPr userDrawn="1"/>
        </p:nvSpPr>
        <p:spPr>
          <a:xfrm>
            <a:off x="10210015" y="6586212"/>
            <a:ext cx="1981985" cy="276999"/>
          </a:xfrm>
          <a:prstGeom prst="rect">
            <a:avLst/>
          </a:prstGeom>
          <a:noFill/>
        </p:spPr>
        <p:txBody>
          <a:bodyPr wrap="square" rtlCol="0">
            <a:spAutoFit/>
          </a:bodyPr>
          <a:lstStyle/>
          <a:p>
            <a:r>
              <a:rPr lang="en-US" sz="1200" i="1" dirty="0"/>
              <a:t>Design by: </a:t>
            </a:r>
            <a:r>
              <a:rPr lang="en-US" sz="1200" i="1" dirty="0" err="1"/>
              <a:t>Hương</a:t>
            </a:r>
            <a:r>
              <a:rPr lang="en-US" sz="1200" i="1" dirty="0"/>
              <a:t> </a:t>
            </a:r>
            <a:r>
              <a:rPr lang="en-US" sz="1200" i="1" dirty="0" err="1"/>
              <a:t>Thảo</a:t>
            </a:r>
            <a:endParaRPr lang="en-US" sz="1200" i="1" dirty="0"/>
          </a:p>
        </p:txBody>
      </p:sp>
    </p:spTree>
    <p:extLst>
      <p:ext uri="{BB962C8B-B14F-4D97-AF65-F5344CB8AC3E}">
        <p14:creationId xmlns:p14="http://schemas.microsoft.com/office/powerpoint/2010/main" val="29163466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154890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
        <p:nvSpPr>
          <p:cNvPr id="3" name="TextBox 2">
            <a:extLst>
              <a:ext uri="{FF2B5EF4-FFF2-40B4-BE49-F238E27FC236}">
                <a16:creationId xmlns:a16="http://schemas.microsoft.com/office/drawing/2014/main" id="{BE400B8D-2264-4894-8419-6AD47897368A}"/>
              </a:ext>
            </a:extLst>
          </p:cNvPr>
          <p:cNvSpPr txBox="1"/>
          <p:nvPr userDrawn="1"/>
        </p:nvSpPr>
        <p:spPr>
          <a:xfrm>
            <a:off x="10379987" y="70338"/>
            <a:ext cx="1981985" cy="276999"/>
          </a:xfrm>
          <a:prstGeom prst="rect">
            <a:avLst/>
          </a:prstGeom>
          <a:noFill/>
        </p:spPr>
        <p:txBody>
          <a:bodyPr wrap="square" rtlCol="0">
            <a:spAutoFit/>
          </a:bodyPr>
          <a:lstStyle/>
          <a:p>
            <a:r>
              <a:rPr lang="en-US" sz="1200" i="1" dirty="0"/>
              <a:t>Design by: </a:t>
            </a:r>
            <a:r>
              <a:rPr lang="en-US" sz="1200" i="1" dirty="0" err="1"/>
              <a:t>Hương</a:t>
            </a:r>
            <a:r>
              <a:rPr lang="en-US" sz="1200" i="1" dirty="0"/>
              <a:t> </a:t>
            </a:r>
            <a:r>
              <a:rPr lang="en-US" sz="1200" i="1" dirty="0" err="1"/>
              <a:t>Thảo</a:t>
            </a:r>
            <a:endParaRPr lang="en-US" sz="1200" i="1" dirty="0"/>
          </a:p>
        </p:txBody>
      </p:sp>
    </p:spTree>
    <p:extLst>
      <p:ext uri="{BB962C8B-B14F-4D97-AF65-F5344CB8AC3E}">
        <p14:creationId xmlns:p14="http://schemas.microsoft.com/office/powerpoint/2010/main" val="427573608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6958FFC-099D-4B13-9000-F8DF1C7EEA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CB03AA9-4FB2-4386-8364-C8F776151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FD639A9-720A-4244-9F27-35E131010C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48F6F-2428-462A-9C17-B471D69666C9}" type="datetimeFigureOut">
              <a:rPr lang="zh-CN" altLang="en-US" smtClean="0"/>
              <a:t>2023/2/14</a:t>
            </a:fld>
            <a:endParaRPr lang="zh-CN" altLang="en-US"/>
          </a:p>
        </p:txBody>
      </p:sp>
      <p:sp>
        <p:nvSpPr>
          <p:cNvPr id="5" name="页脚占位符 4">
            <a:extLst>
              <a:ext uri="{FF2B5EF4-FFF2-40B4-BE49-F238E27FC236}">
                <a16:creationId xmlns:a16="http://schemas.microsoft.com/office/drawing/2014/main" id="{9E9126D4-CD18-4BE2-8154-1176BFF423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198FFC2-8849-4A8F-92A7-8939539726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50DBB-D116-4F5E-87A5-6486A7600B90}" type="slidenum">
              <a:rPr lang="zh-CN" altLang="en-US" smtClean="0"/>
              <a:t>‹#›</a:t>
            </a:fld>
            <a:endParaRPr lang="zh-CN" altLang="en-US"/>
          </a:p>
        </p:txBody>
      </p:sp>
      <p:sp>
        <p:nvSpPr>
          <p:cNvPr id="7" name="TextBox 6">
            <a:extLst>
              <a:ext uri="{FF2B5EF4-FFF2-40B4-BE49-F238E27FC236}">
                <a16:creationId xmlns:a16="http://schemas.microsoft.com/office/drawing/2014/main" id="{07090BAD-C9D7-430F-8B88-61115E8EA708}"/>
              </a:ext>
            </a:extLst>
          </p:cNvPr>
          <p:cNvSpPr txBox="1"/>
          <p:nvPr userDrawn="1"/>
        </p:nvSpPr>
        <p:spPr>
          <a:xfrm>
            <a:off x="10362807" y="57394"/>
            <a:ext cx="1981985" cy="276999"/>
          </a:xfrm>
          <a:prstGeom prst="rect">
            <a:avLst/>
          </a:prstGeom>
          <a:noFill/>
        </p:spPr>
        <p:txBody>
          <a:bodyPr wrap="square" rtlCol="0">
            <a:spAutoFit/>
          </a:bodyPr>
          <a:lstStyle/>
          <a:p>
            <a:r>
              <a:rPr lang="en-US" sz="1200" i="1" dirty="0">
                <a:latin typeface="Times New Roman" panose="02020603050405020304" pitchFamily="18" charset="0"/>
                <a:cs typeface="Times New Roman" panose="02020603050405020304" pitchFamily="18" charset="0"/>
              </a:rPr>
              <a:t>Design by: </a:t>
            </a:r>
            <a:r>
              <a:rPr lang="en-US" sz="1200" i="1" dirty="0" err="1">
                <a:latin typeface="Times New Roman" panose="02020603050405020304" pitchFamily="18" charset="0"/>
                <a:cs typeface="Times New Roman" panose="02020603050405020304" pitchFamily="18" charset="0"/>
              </a:rPr>
              <a:t>Hương</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Thảo</a:t>
            </a:r>
            <a:endParaRPr lang="en-US"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898505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FA68B-851B-4497-92DD-AD9676CFD6C7}" type="datetimeFigureOut">
              <a:rPr lang="zh-CN" altLang="en-US" smtClean="0"/>
              <a:t>2023/2/14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F504A-745A-48EA-80ED-493236BBE933}" type="slidenum">
              <a:rPr lang="zh-CN" altLang="en-US" smtClean="0"/>
              <a:t>‹#›</a:t>
            </a:fld>
            <a:endParaRPr lang="zh-CN" altLang="en-US"/>
          </a:p>
        </p:txBody>
      </p:sp>
      <p:sp>
        <p:nvSpPr>
          <p:cNvPr id="7" name="TextBox 6">
            <a:extLst>
              <a:ext uri="{FF2B5EF4-FFF2-40B4-BE49-F238E27FC236}">
                <a16:creationId xmlns:a16="http://schemas.microsoft.com/office/drawing/2014/main" id="{2B1F22F1-B11D-414D-9494-480D40A07E96}"/>
              </a:ext>
            </a:extLst>
          </p:cNvPr>
          <p:cNvSpPr txBox="1"/>
          <p:nvPr userDrawn="1"/>
        </p:nvSpPr>
        <p:spPr>
          <a:xfrm>
            <a:off x="9993125" y="61546"/>
            <a:ext cx="1981985" cy="276999"/>
          </a:xfrm>
          <a:prstGeom prst="rect">
            <a:avLst/>
          </a:prstGeom>
          <a:noFill/>
        </p:spPr>
        <p:txBody>
          <a:bodyPr wrap="square" rtlCol="0">
            <a:spAutoFit/>
          </a:bodyPr>
          <a:lstStyle/>
          <a:p>
            <a:r>
              <a:rPr lang="en-US" sz="1200" i="1" dirty="0"/>
              <a:t>Design by: </a:t>
            </a:r>
            <a:r>
              <a:rPr lang="en-US" sz="1200" i="1" dirty="0" err="1"/>
              <a:t>Hương</a:t>
            </a:r>
            <a:r>
              <a:rPr lang="en-US" sz="1200" i="1" dirty="0"/>
              <a:t> </a:t>
            </a:r>
            <a:r>
              <a:rPr lang="en-US" sz="1200" i="1" dirty="0" err="1"/>
              <a:t>Thảo</a:t>
            </a:r>
            <a:endParaRPr lang="en-US" sz="1200" i="1" dirty="0"/>
          </a:p>
        </p:txBody>
      </p:sp>
    </p:spTree>
    <p:extLst>
      <p:ext uri="{BB962C8B-B14F-4D97-AF65-F5344CB8AC3E}">
        <p14:creationId xmlns:p14="http://schemas.microsoft.com/office/powerpoint/2010/main" val="388246450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8.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39.GIF"/><Relationship Id="rId13" Type="http://schemas.openxmlformats.org/officeDocument/2006/relationships/image" Target="../media/image44.GIF"/><Relationship Id="rId3" Type="http://schemas.openxmlformats.org/officeDocument/2006/relationships/audio" Target="../media/audio4.wav"/><Relationship Id="rId7" Type="http://schemas.openxmlformats.org/officeDocument/2006/relationships/image" Target="../media/image38.jpeg"/><Relationship Id="rId12" Type="http://schemas.openxmlformats.org/officeDocument/2006/relationships/image" Target="../media/image43.GIF"/><Relationship Id="rId2" Type="http://schemas.openxmlformats.org/officeDocument/2006/relationships/audio" Target="../media/audio1.wav"/><Relationship Id="rId16" Type="http://schemas.openxmlformats.org/officeDocument/2006/relationships/image" Target="../media/image26.png"/><Relationship Id="rId1" Type="http://schemas.openxmlformats.org/officeDocument/2006/relationships/slideLayout" Target="../slideLayouts/slideLayout23.xml"/><Relationship Id="rId6" Type="http://schemas.openxmlformats.org/officeDocument/2006/relationships/image" Target="../media/image33.png"/><Relationship Id="rId11" Type="http://schemas.openxmlformats.org/officeDocument/2006/relationships/image" Target="../media/image42.GIF"/><Relationship Id="rId5" Type="http://schemas.openxmlformats.org/officeDocument/2006/relationships/image" Target="../media/image32.png"/><Relationship Id="rId15" Type="http://schemas.openxmlformats.org/officeDocument/2006/relationships/slide" Target="slide6.xml"/><Relationship Id="rId10" Type="http://schemas.openxmlformats.org/officeDocument/2006/relationships/image" Target="../media/image41.GIF"/><Relationship Id="rId4" Type="http://schemas.openxmlformats.org/officeDocument/2006/relationships/image" Target="../media/image37.GIF"/><Relationship Id="rId9" Type="http://schemas.openxmlformats.org/officeDocument/2006/relationships/image" Target="../media/image46.png"/><Relationship Id="rId14" Type="http://schemas.openxmlformats.org/officeDocument/2006/relationships/image" Target="../media/image45.GIF"/></Relationships>
</file>

<file path=ppt/slides/_rels/slide11.xml.rels><?xml version="1.0" encoding="UTF-8" standalone="yes"?>
<Relationships xmlns="http://schemas.openxmlformats.org/package/2006/relationships"><Relationship Id="rId8" Type="http://schemas.openxmlformats.org/officeDocument/2006/relationships/image" Target="../media/image39.GIF"/><Relationship Id="rId13" Type="http://schemas.openxmlformats.org/officeDocument/2006/relationships/image" Target="../media/image44.GIF"/><Relationship Id="rId3" Type="http://schemas.openxmlformats.org/officeDocument/2006/relationships/audio" Target="../media/audio4.wav"/><Relationship Id="rId7" Type="http://schemas.openxmlformats.org/officeDocument/2006/relationships/image" Target="../media/image38.jpeg"/><Relationship Id="rId12" Type="http://schemas.openxmlformats.org/officeDocument/2006/relationships/image" Target="../media/image43.GIF"/><Relationship Id="rId2" Type="http://schemas.openxmlformats.org/officeDocument/2006/relationships/audio" Target="../media/audio1.wav"/><Relationship Id="rId16" Type="http://schemas.openxmlformats.org/officeDocument/2006/relationships/image" Target="../media/image26.png"/><Relationship Id="rId1" Type="http://schemas.openxmlformats.org/officeDocument/2006/relationships/slideLayout" Target="../slideLayouts/slideLayout23.xml"/><Relationship Id="rId6" Type="http://schemas.openxmlformats.org/officeDocument/2006/relationships/image" Target="../media/image35.png"/><Relationship Id="rId11" Type="http://schemas.openxmlformats.org/officeDocument/2006/relationships/image" Target="../media/image42.GIF"/><Relationship Id="rId5" Type="http://schemas.openxmlformats.org/officeDocument/2006/relationships/image" Target="../media/image34.png"/><Relationship Id="rId15" Type="http://schemas.openxmlformats.org/officeDocument/2006/relationships/slide" Target="slide6.xml"/><Relationship Id="rId10" Type="http://schemas.openxmlformats.org/officeDocument/2006/relationships/image" Target="../media/image41.GIF"/><Relationship Id="rId4" Type="http://schemas.openxmlformats.org/officeDocument/2006/relationships/image" Target="../media/image37.GIF"/><Relationship Id="rId9" Type="http://schemas.openxmlformats.org/officeDocument/2006/relationships/image" Target="../media/image40.png"/><Relationship Id="rId14" Type="http://schemas.openxmlformats.org/officeDocument/2006/relationships/image" Target="../media/image45.GIF"/></Relationships>
</file>

<file path=ppt/slides/_rels/slide1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47.png"/><Relationship Id="rId2" Type="http://schemas.openxmlformats.org/officeDocument/2006/relationships/tags" Target="../tags/tag2.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notesSlide" Target="../notesSlides/notesSlide6.xml"/><Relationship Id="rId7" Type="http://schemas.microsoft.com/office/2007/relationships/hdphoto" Target="../media/hdphoto2.wdp"/><Relationship Id="rId2" Type="http://schemas.openxmlformats.org/officeDocument/2006/relationships/slideLayout" Target="../slideLayouts/slideLayout39.xml"/><Relationship Id="rId1" Type="http://schemas.openxmlformats.org/officeDocument/2006/relationships/tags" Target="../tags/tag4.xml"/><Relationship Id="rId6" Type="http://schemas.openxmlformats.org/officeDocument/2006/relationships/image" Target="../media/image48.png"/><Relationship Id="rId5" Type="http://schemas.microsoft.com/office/2007/relationships/hdphoto" Target="../media/hdphoto1.wdp"/><Relationship Id="rId4" Type="http://schemas.openxmlformats.org/officeDocument/2006/relationships/image" Target="../media/image9.png"/><Relationship Id="rId9"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9.xml"/><Relationship Id="rId5" Type="http://schemas.microsoft.com/office/2007/relationships/hdphoto" Target="../media/hdphoto3.wdp"/><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4.png"/><Relationship Id="rId2" Type="http://schemas.openxmlformats.org/officeDocument/2006/relationships/image" Target="../media/image9.png"/><Relationship Id="rId1" Type="http://schemas.openxmlformats.org/officeDocument/2006/relationships/slideLayout" Target="../slideLayouts/slideLayout39.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9.xml"/><Relationship Id="rId6" Type="http://schemas.openxmlformats.org/officeDocument/2006/relationships/image" Target="../media/image13.png"/><Relationship Id="rId5" Type="http://schemas.openxmlformats.org/officeDocument/2006/relationships/image" Target="../media/image12.emf"/><Relationship Id="rId10" Type="http://schemas.openxmlformats.org/officeDocument/2006/relationships/image" Target="../media/image17.png"/><Relationship Id="rId4" Type="http://schemas.openxmlformats.org/officeDocument/2006/relationships/image" Target="../media/image11.emf"/><Relationship Id="rId9"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9.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8.xml"/><Relationship Id="rId6" Type="http://schemas.openxmlformats.org/officeDocument/2006/relationships/image" Target="../media/image13.png"/><Relationship Id="rId5" Type="http://schemas.openxmlformats.org/officeDocument/2006/relationships/image" Target="../media/image12.emf"/><Relationship Id="rId10" Type="http://schemas.openxmlformats.org/officeDocument/2006/relationships/image" Target="../media/image17.png"/><Relationship Id="rId4" Type="http://schemas.openxmlformats.org/officeDocument/2006/relationships/image" Target="../media/image11.emf"/><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emf"/></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hyperlink" Target="https://www.facebook.com/huongthaoGADT"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image" Target="../media/image33.png"/><Relationship Id="rId18" Type="http://schemas.openxmlformats.org/officeDocument/2006/relationships/audio" Target="../media/audio3.wav"/><Relationship Id="rId3" Type="http://schemas.openxmlformats.org/officeDocument/2006/relationships/image" Target="../media/image27.jpeg"/><Relationship Id="rId7" Type="http://schemas.openxmlformats.org/officeDocument/2006/relationships/image" Target="../media/image29.png"/><Relationship Id="rId12" Type="http://schemas.openxmlformats.org/officeDocument/2006/relationships/image" Target="../media/image32.png"/><Relationship Id="rId17" Type="http://schemas.openxmlformats.org/officeDocument/2006/relationships/image" Target="../media/image36.GIF"/><Relationship Id="rId2" Type="http://schemas.openxmlformats.org/officeDocument/2006/relationships/notesSlide" Target="../notesSlides/notesSlide4.xml"/><Relationship Id="rId16" Type="http://schemas.openxmlformats.org/officeDocument/2006/relationships/image" Target="../media/image35.png"/><Relationship Id="rId1" Type="http://schemas.openxmlformats.org/officeDocument/2006/relationships/slideLayout" Target="../slideLayouts/slideLayout23.xml"/><Relationship Id="rId6" Type="http://schemas.openxmlformats.org/officeDocument/2006/relationships/image" Target="../media/image28.png"/><Relationship Id="rId11" Type="http://schemas.openxmlformats.org/officeDocument/2006/relationships/slide" Target="slide10.xml"/><Relationship Id="rId5" Type="http://schemas.openxmlformats.org/officeDocument/2006/relationships/audio" Target="../media/audio1.wav"/><Relationship Id="rId15" Type="http://schemas.openxmlformats.org/officeDocument/2006/relationships/image" Target="../media/image34.png"/><Relationship Id="rId10" Type="http://schemas.openxmlformats.org/officeDocument/2006/relationships/image" Target="../media/image31.png"/><Relationship Id="rId19" Type="http://schemas.openxmlformats.org/officeDocument/2006/relationships/image" Target="../media/image26.png"/><Relationship Id="rId4" Type="http://schemas.openxmlformats.org/officeDocument/2006/relationships/slide" Target="slide7.xml"/><Relationship Id="rId9" Type="http://schemas.openxmlformats.org/officeDocument/2006/relationships/image" Target="../media/image30.png"/><Relationship Id="rId14" Type="http://schemas.openxmlformats.org/officeDocument/2006/relationships/slide" Target="slide11.xml"/></Relationships>
</file>

<file path=ppt/slides/_rels/slide7.xml.rels><?xml version="1.0" encoding="UTF-8" standalone="yes"?>
<Relationships xmlns="http://schemas.openxmlformats.org/package/2006/relationships"><Relationship Id="rId8" Type="http://schemas.openxmlformats.org/officeDocument/2006/relationships/image" Target="../media/image39.GIF"/><Relationship Id="rId13" Type="http://schemas.openxmlformats.org/officeDocument/2006/relationships/image" Target="../media/image44.GIF"/><Relationship Id="rId3" Type="http://schemas.openxmlformats.org/officeDocument/2006/relationships/audio" Target="../media/audio4.wav"/><Relationship Id="rId7" Type="http://schemas.openxmlformats.org/officeDocument/2006/relationships/image" Target="../media/image38.jpeg"/><Relationship Id="rId12" Type="http://schemas.openxmlformats.org/officeDocument/2006/relationships/image" Target="../media/image43.GIF"/><Relationship Id="rId2" Type="http://schemas.openxmlformats.org/officeDocument/2006/relationships/audio" Target="../media/audio1.wav"/><Relationship Id="rId16" Type="http://schemas.openxmlformats.org/officeDocument/2006/relationships/image" Target="../media/image26.png"/><Relationship Id="rId1" Type="http://schemas.openxmlformats.org/officeDocument/2006/relationships/slideLayout" Target="../slideLayouts/slideLayout23.xml"/><Relationship Id="rId6" Type="http://schemas.openxmlformats.org/officeDocument/2006/relationships/image" Target="../media/image29.png"/><Relationship Id="rId11" Type="http://schemas.openxmlformats.org/officeDocument/2006/relationships/image" Target="../media/image42.GIF"/><Relationship Id="rId5" Type="http://schemas.openxmlformats.org/officeDocument/2006/relationships/image" Target="../media/image28.png"/><Relationship Id="rId15" Type="http://schemas.openxmlformats.org/officeDocument/2006/relationships/slide" Target="slide6.xml"/><Relationship Id="rId10" Type="http://schemas.openxmlformats.org/officeDocument/2006/relationships/image" Target="../media/image41.GIF"/><Relationship Id="rId4" Type="http://schemas.openxmlformats.org/officeDocument/2006/relationships/image" Target="../media/image37.GIF"/><Relationship Id="rId9" Type="http://schemas.openxmlformats.org/officeDocument/2006/relationships/image" Target="../media/image40.png"/><Relationship Id="rId14" Type="http://schemas.openxmlformats.org/officeDocument/2006/relationships/image" Target="../media/image45.GIF"/></Relationships>
</file>

<file path=ppt/slides/_rels/slide8.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image" Target="../media/image33.png"/><Relationship Id="rId18" Type="http://schemas.openxmlformats.org/officeDocument/2006/relationships/audio" Target="../media/audio3.wav"/><Relationship Id="rId3" Type="http://schemas.openxmlformats.org/officeDocument/2006/relationships/image" Target="../media/image27.jpeg"/><Relationship Id="rId7" Type="http://schemas.openxmlformats.org/officeDocument/2006/relationships/image" Target="../media/image29.png"/><Relationship Id="rId12" Type="http://schemas.openxmlformats.org/officeDocument/2006/relationships/image" Target="../media/image32.png"/><Relationship Id="rId17" Type="http://schemas.openxmlformats.org/officeDocument/2006/relationships/image" Target="../media/image36.GIF"/><Relationship Id="rId2" Type="http://schemas.openxmlformats.org/officeDocument/2006/relationships/notesSlide" Target="../notesSlides/notesSlide5.xml"/><Relationship Id="rId16" Type="http://schemas.openxmlformats.org/officeDocument/2006/relationships/image" Target="../media/image35.png"/><Relationship Id="rId1" Type="http://schemas.openxmlformats.org/officeDocument/2006/relationships/slideLayout" Target="../slideLayouts/slideLayout23.xml"/><Relationship Id="rId6" Type="http://schemas.openxmlformats.org/officeDocument/2006/relationships/image" Target="../media/image28.png"/><Relationship Id="rId11" Type="http://schemas.openxmlformats.org/officeDocument/2006/relationships/slide" Target="slide10.xml"/><Relationship Id="rId5" Type="http://schemas.openxmlformats.org/officeDocument/2006/relationships/audio" Target="../media/audio1.wav"/><Relationship Id="rId15" Type="http://schemas.openxmlformats.org/officeDocument/2006/relationships/image" Target="../media/image34.png"/><Relationship Id="rId10" Type="http://schemas.openxmlformats.org/officeDocument/2006/relationships/image" Target="../media/image31.png"/><Relationship Id="rId19" Type="http://schemas.openxmlformats.org/officeDocument/2006/relationships/image" Target="../media/image26.png"/><Relationship Id="rId4" Type="http://schemas.openxmlformats.org/officeDocument/2006/relationships/slide" Target="slide7.xml"/><Relationship Id="rId9" Type="http://schemas.openxmlformats.org/officeDocument/2006/relationships/image" Target="../media/image30.png"/><Relationship Id="rId14" Type="http://schemas.openxmlformats.org/officeDocument/2006/relationships/slide" Target="slide11.xml"/></Relationships>
</file>

<file path=ppt/slides/_rels/slide9.xml.rels><?xml version="1.0" encoding="UTF-8" standalone="yes"?>
<Relationships xmlns="http://schemas.openxmlformats.org/package/2006/relationships"><Relationship Id="rId8" Type="http://schemas.openxmlformats.org/officeDocument/2006/relationships/image" Target="../media/image39.GIF"/><Relationship Id="rId13" Type="http://schemas.openxmlformats.org/officeDocument/2006/relationships/image" Target="../media/image44.GIF"/><Relationship Id="rId3" Type="http://schemas.openxmlformats.org/officeDocument/2006/relationships/audio" Target="../media/audio4.wav"/><Relationship Id="rId7" Type="http://schemas.openxmlformats.org/officeDocument/2006/relationships/image" Target="../media/image38.jpeg"/><Relationship Id="rId12" Type="http://schemas.openxmlformats.org/officeDocument/2006/relationships/image" Target="../media/image43.GIF"/><Relationship Id="rId2" Type="http://schemas.openxmlformats.org/officeDocument/2006/relationships/audio" Target="../media/audio1.wav"/><Relationship Id="rId16" Type="http://schemas.openxmlformats.org/officeDocument/2006/relationships/image" Target="../media/image26.png"/><Relationship Id="rId1" Type="http://schemas.openxmlformats.org/officeDocument/2006/relationships/slideLayout" Target="../slideLayouts/slideLayout23.xml"/><Relationship Id="rId6" Type="http://schemas.openxmlformats.org/officeDocument/2006/relationships/image" Target="../media/image31.png"/><Relationship Id="rId11" Type="http://schemas.openxmlformats.org/officeDocument/2006/relationships/image" Target="../media/image42.GIF"/><Relationship Id="rId5" Type="http://schemas.openxmlformats.org/officeDocument/2006/relationships/image" Target="../media/image30.png"/><Relationship Id="rId15" Type="http://schemas.openxmlformats.org/officeDocument/2006/relationships/slide" Target="slide5.xml"/><Relationship Id="rId10" Type="http://schemas.openxmlformats.org/officeDocument/2006/relationships/image" Target="../media/image41.GIF"/><Relationship Id="rId4" Type="http://schemas.openxmlformats.org/officeDocument/2006/relationships/image" Target="../media/image37.GIF"/><Relationship Id="rId9" Type="http://schemas.openxmlformats.org/officeDocument/2006/relationships/image" Target="../media/image40.png"/><Relationship Id="rId14" Type="http://schemas.openxmlformats.org/officeDocument/2006/relationships/image" Target="../media/image4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FA2A56D-6EF5-432E-94EA-49A2D66BB35C}"/>
              </a:ext>
            </a:extLst>
          </p:cNvPr>
          <p:cNvGrpSpPr/>
          <p:nvPr/>
        </p:nvGrpSpPr>
        <p:grpSpPr>
          <a:xfrm>
            <a:off x="0" y="0"/>
            <a:ext cx="12192000" cy="2067871"/>
            <a:chOff x="0" y="-127504"/>
            <a:chExt cx="12192000" cy="1361807"/>
          </a:xfrm>
        </p:grpSpPr>
        <p:sp>
          <p:nvSpPr>
            <p:cNvPr id="5" name="Rectangle: Top Corners Rounded 4">
              <a:extLst>
                <a:ext uri="{FF2B5EF4-FFF2-40B4-BE49-F238E27FC236}">
                  <a16:creationId xmlns:a16="http://schemas.microsoft.com/office/drawing/2014/main" id="{480A6134-7C0A-4A84-9E15-12C6CB78EE8F}"/>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 name="Rectangle: Top Corners Rounded 5">
              <a:extLst>
                <a:ext uri="{FF2B5EF4-FFF2-40B4-BE49-F238E27FC236}">
                  <a16:creationId xmlns:a16="http://schemas.microsoft.com/office/drawing/2014/main" id="{F5B8D697-CFC1-4509-A88A-E3A1ACC16471}"/>
                </a:ext>
              </a:extLst>
            </p:cNvPr>
            <p:cNvSpPr/>
            <p:nvPr/>
          </p:nvSpPr>
          <p:spPr>
            <a:xfrm rot="10800000">
              <a:off x="0" y="-127504"/>
              <a:ext cx="12192000" cy="1169581"/>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pic>
        <p:nvPicPr>
          <p:cNvPr id="7" name="Picture 6">
            <a:extLst>
              <a:ext uri="{FF2B5EF4-FFF2-40B4-BE49-F238E27FC236}">
                <a16:creationId xmlns:a16="http://schemas.microsoft.com/office/drawing/2014/main" id="{74868E0A-2416-446D-A73D-ACD3DF98E98D}"/>
              </a:ext>
            </a:extLst>
          </p:cNvPr>
          <p:cNvPicPr>
            <a:picLocks noChangeAspect="1"/>
          </p:cNvPicPr>
          <p:nvPr/>
        </p:nvPicPr>
        <p:blipFill rotWithShape="1">
          <a:blip r:embed="rId2"/>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grpSp>
        <p:nvGrpSpPr>
          <p:cNvPr id="8" name="Group 7">
            <a:extLst>
              <a:ext uri="{FF2B5EF4-FFF2-40B4-BE49-F238E27FC236}">
                <a16:creationId xmlns:a16="http://schemas.microsoft.com/office/drawing/2014/main" id="{1C6CFF0F-F854-4DD0-BBDB-C1DE4F00E0BD}"/>
              </a:ext>
            </a:extLst>
          </p:cNvPr>
          <p:cNvGrpSpPr/>
          <p:nvPr/>
        </p:nvGrpSpPr>
        <p:grpSpPr>
          <a:xfrm>
            <a:off x="404014" y="588766"/>
            <a:ext cx="2236024" cy="3156219"/>
            <a:chOff x="299812" y="247841"/>
            <a:chExt cx="2236024" cy="2204862"/>
          </a:xfrm>
        </p:grpSpPr>
        <p:pic>
          <p:nvPicPr>
            <p:cNvPr id="9" name="Picture 8">
              <a:extLst>
                <a:ext uri="{FF2B5EF4-FFF2-40B4-BE49-F238E27FC236}">
                  <a16:creationId xmlns:a16="http://schemas.microsoft.com/office/drawing/2014/main" id="{1C324108-EAA6-43AE-8FF0-8A59FE0BF50D}"/>
                </a:ext>
              </a:extLst>
            </p:cNvPr>
            <p:cNvPicPr>
              <a:picLocks noChangeAspect="1"/>
            </p:cNvPicPr>
            <p:nvPr/>
          </p:nvPicPr>
          <p:blipFill rotWithShape="1">
            <a:blip r:embed="rId3"/>
            <a:srcRect r="32937"/>
            <a:stretch/>
          </p:blipFill>
          <p:spPr>
            <a:xfrm>
              <a:off x="299812" y="361594"/>
              <a:ext cx="2150557" cy="2091109"/>
            </a:xfrm>
            <a:prstGeom prst="rect">
              <a:avLst/>
            </a:prstGeom>
          </p:spPr>
        </p:pic>
        <p:pic>
          <p:nvPicPr>
            <p:cNvPr id="10" name="Picture 9">
              <a:extLst>
                <a:ext uri="{FF2B5EF4-FFF2-40B4-BE49-F238E27FC236}">
                  <a16:creationId xmlns:a16="http://schemas.microsoft.com/office/drawing/2014/main" id="{84B74FF0-B630-468D-A6E9-9839E02CBB16}"/>
                </a:ext>
              </a:extLst>
            </p:cNvPr>
            <p:cNvPicPr>
              <a:picLocks noChangeAspect="1"/>
            </p:cNvPicPr>
            <p:nvPr/>
          </p:nvPicPr>
          <p:blipFill rotWithShape="1">
            <a:blip r:embed="rId4"/>
            <a:srcRect r="34344"/>
            <a:stretch/>
          </p:blipFill>
          <p:spPr>
            <a:xfrm>
              <a:off x="518441" y="247841"/>
              <a:ext cx="2017395" cy="2091109"/>
            </a:xfrm>
            <a:prstGeom prst="rect">
              <a:avLst/>
            </a:prstGeom>
          </p:spPr>
        </p:pic>
      </p:grpSp>
      <p:pic>
        <p:nvPicPr>
          <p:cNvPr id="11" name="Picture 10">
            <a:extLst>
              <a:ext uri="{FF2B5EF4-FFF2-40B4-BE49-F238E27FC236}">
                <a16:creationId xmlns:a16="http://schemas.microsoft.com/office/drawing/2014/main" id="{40772002-0148-4CA0-976E-FF3780FF6FB8}"/>
              </a:ext>
            </a:extLst>
          </p:cNvPr>
          <p:cNvPicPr>
            <a:picLocks noChangeAspect="1"/>
          </p:cNvPicPr>
          <p:nvPr/>
        </p:nvPicPr>
        <p:blipFill rotWithShape="1">
          <a:blip r:embed="rId2"/>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sp>
        <p:nvSpPr>
          <p:cNvPr id="12" name="Oval 11">
            <a:extLst>
              <a:ext uri="{FF2B5EF4-FFF2-40B4-BE49-F238E27FC236}">
                <a16:creationId xmlns:a16="http://schemas.microsoft.com/office/drawing/2014/main" id="{FC4E763E-B30E-4558-ABDE-4EFB5B84421D}"/>
              </a:ext>
            </a:extLst>
          </p:cNvPr>
          <p:cNvSpPr/>
          <p:nvPr/>
        </p:nvSpPr>
        <p:spPr>
          <a:xfrm>
            <a:off x="1688466" y="650863"/>
            <a:ext cx="2017395" cy="2017395"/>
          </a:xfrm>
          <a:prstGeom prst="ellipse">
            <a:avLst/>
          </a:prstGeom>
          <a:solidFill>
            <a:srgbClr val="29A8FF"/>
          </a:solidFill>
          <a:ln>
            <a:noFill/>
          </a:ln>
          <a:effectLst>
            <a:outerShdw blurRad="165100" dist="304800" dir="7920000" sx="99000" sy="99000" algn="ctr">
              <a:srgbClr val="29A8FF">
                <a:alpha val="42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3" name="文本框 22">
            <a:extLst>
              <a:ext uri="{FF2B5EF4-FFF2-40B4-BE49-F238E27FC236}">
                <a16:creationId xmlns:a16="http://schemas.microsoft.com/office/drawing/2014/main" id="{206CE868-3DE5-4122-89DA-2DAEDC5B65CA}"/>
              </a:ext>
            </a:extLst>
          </p:cNvPr>
          <p:cNvSpPr txBox="1"/>
          <p:nvPr/>
        </p:nvSpPr>
        <p:spPr>
          <a:xfrm>
            <a:off x="2044757" y="881999"/>
            <a:ext cx="1304812" cy="1569660"/>
          </a:xfrm>
          <a:prstGeom prst="rect">
            <a:avLst/>
          </a:prstGeom>
          <a:noFill/>
        </p:spPr>
        <p:txBody>
          <a:bodyPr wrap="square" rtlCol="0">
            <a:spAutoFit/>
          </a:bodyPr>
          <a:lstStyle/>
          <a:p>
            <a:pPr algn="ctr"/>
            <a:r>
              <a:rPr lang="en-US" altLang="zh-CN" sz="4800" b="1"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Bài</a:t>
            </a:r>
            <a:endParaRPr lang="en-US" altLang="zh-CN" sz="4800" b="1"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endParaRPr>
          </a:p>
          <a:p>
            <a:pPr algn="ctr"/>
            <a:r>
              <a:rPr lang="en-US" altLang="zh-CN" sz="48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7</a:t>
            </a:r>
            <a:r>
              <a:rPr lang="en-US" altLang="zh-CN" sz="4800" b="1"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14" name="文本框 22">
            <a:extLst>
              <a:ext uri="{FF2B5EF4-FFF2-40B4-BE49-F238E27FC236}">
                <a16:creationId xmlns:a16="http://schemas.microsoft.com/office/drawing/2014/main" id="{45B103D2-C1B2-4858-9DE1-957197353ADC}"/>
              </a:ext>
            </a:extLst>
          </p:cNvPr>
          <p:cNvSpPr txBox="1"/>
          <p:nvPr/>
        </p:nvSpPr>
        <p:spPr>
          <a:xfrm>
            <a:off x="5077232" y="1365944"/>
            <a:ext cx="3825467" cy="923330"/>
          </a:xfrm>
          <a:prstGeom prst="rect">
            <a:avLst/>
          </a:prstGeom>
          <a:noFill/>
        </p:spPr>
        <p:txBody>
          <a:bodyPr wrap="square" rtlCol="0">
            <a:spAutoFit/>
          </a:bodyPr>
          <a:lstStyle/>
          <a:p>
            <a:r>
              <a:rPr lang="en-US" altLang="zh-CN" sz="54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Nói</a:t>
            </a:r>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54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và</a:t>
            </a:r>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54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nghe</a:t>
            </a:r>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15" name="文本框 22">
            <a:extLst>
              <a:ext uri="{FF2B5EF4-FFF2-40B4-BE49-F238E27FC236}">
                <a16:creationId xmlns:a16="http://schemas.microsoft.com/office/drawing/2014/main" id="{4AEE775C-168E-485E-ABF3-70F73CDBE3E5}"/>
              </a:ext>
            </a:extLst>
          </p:cNvPr>
          <p:cNvSpPr txBox="1"/>
          <p:nvPr/>
        </p:nvSpPr>
        <p:spPr>
          <a:xfrm>
            <a:off x="2186903" y="3582150"/>
            <a:ext cx="8916526" cy="1754326"/>
          </a:xfrm>
          <a:prstGeom prst="rect">
            <a:avLst/>
          </a:prstGeom>
          <a:noFill/>
        </p:spPr>
        <p:txBody>
          <a:bodyPr wrap="square" rtlCol="0">
            <a:spAutoFit/>
          </a:bodyPr>
          <a:lstStyle/>
          <a:p>
            <a:pPr algn="ctr"/>
            <a:r>
              <a:rPr lang="en-US" altLang="zh-CN" sz="54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Kể</a:t>
            </a:r>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54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chuyện</a:t>
            </a:r>
            <a:endPar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a:p>
            <a:pPr algn="ctr"/>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SỰ TÍCH CÂY KHOAI LANG</a:t>
            </a:r>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6398"/>
            <a:ext cx="12192000" cy="747017"/>
          </a:xfrm>
          <a:prstGeom prst="rect">
            <a:avLst/>
          </a:prstGeom>
        </p:spPr>
      </p:pic>
    </p:spTree>
    <p:extLst>
      <p:ext uri="{BB962C8B-B14F-4D97-AF65-F5344CB8AC3E}">
        <p14:creationId xmlns:p14="http://schemas.microsoft.com/office/powerpoint/2010/main" val="126703984"/>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1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3">
                                            <p:txEl>
                                              <p:pRg st="0" end="0"/>
                                            </p:txEl>
                                          </p:spTgt>
                                        </p:tgtEl>
                                        <p:attrNameLst>
                                          <p:attrName>ppt_w</p:attrName>
                                        </p:attrNameLst>
                                      </p:cBhvr>
                                    </p:anim>
                                    <p:anim by="(#ppt_w*0.50)" calcmode="lin" valueType="num">
                                      <p:cBhvr>
                                        <p:cTn id="8" dur="500" decel="50000" autoRev="1" fill="hold">
                                          <p:stCondLst>
                                            <p:cond delay="0"/>
                                          </p:stCondLst>
                                        </p:cTn>
                                        <p:tgtEl>
                                          <p:spTgt spid="13">
                                            <p:txEl>
                                              <p:pRg st="0" end="0"/>
                                            </p:txEl>
                                          </p:spTgt>
                                        </p:tgtEl>
                                        <p:attrNameLst>
                                          <p:attrName>ppt_x</p:attrName>
                                        </p:attrNameLst>
                                      </p:cBhvr>
                                    </p:anim>
                                    <p:anim from="(-#ppt_h/2)" to="(#ppt_y)" calcmode="lin" valueType="num">
                                      <p:cBhvr>
                                        <p:cTn id="9" dur="1000" fill="hold">
                                          <p:stCondLst>
                                            <p:cond delay="0"/>
                                          </p:stCondLst>
                                        </p:cTn>
                                        <p:tgtEl>
                                          <p:spTgt spid="13">
                                            <p:txEl>
                                              <p:pRg st="0" end="0"/>
                                            </p:txEl>
                                          </p:spTgt>
                                        </p:tgtEl>
                                        <p:attrNameLst>
                                          <p:attrName>ppt_y</p:attrName>
                                        </p:attrNameLst>
                                      </p:cBhvr>
                                    </p:anim>
                                    <p:animRot by="21600000">
                                      <p:cBhvr>
                                        <p:cTn id="10" dur="1000" fill="hold">
                                          <p:stCondLst>
                                            <p:cond delay="0"/>
                                          </p:stCondLst>
                                        </p:cTn>
                                        <p:tgtEl>
                                          <p:spTgt spid="13">
                                            <p:txEl>
                                              <p:pRg st="0" end="0"/>
                                            </p:txEl>
                                          </p:spTgt>
                                        </p:tgtEl>
                                        <p:attrNameLst>
                                          <p:attrName>r</p:attrName>
                                        </p:attrNameLst>
                                      </p:cBhvr>
                                    </p:animRot>
                                  </p:childTnLst>
                                </p:cTn>
                              </p:par>
                              <p:par>
                                <p:cTn id="11" presetID="56" presetClass="entr" presetSubtype="0" fill="hold" nodeType="withEffect">
                                  <p:stCondLst>
                                    <p:cond delay="0"/>
                                  </p:stCondLst>
                                  <p:iterate type="lt">
                                    <p:tmPct val="3000"/>
                                  </p:iterate>
                                  <p:childTnLst>
                                    <p:set>
                                      <p:cBhvr>
                                        <p:cTn id="12" dur="1" fill="hold">
                                          <p:stCondLst>
                                            <p:cond delay="0"/>
                                          </p:stCondLst>
                                        </p:cTn>
                                        <p:tgtEl>
                                          <p:spTgt spid="13">
                                            <p:txEl>
                                              <p:pRg st="1" end="1"/>
                                            </p:txEl>
                                          </p:spTgt>
                                        </p:tgtEl>
                                        <p:attrNameLst>
                                          <p:attrName>style.visibility</p:attrName>
                                        </p:attrNameLst>
                                      </p:cBhvr>
                                      <p:to>
                                        <p:strVal val="visible"/>
                                      </p:to>
                                    </p:set>
                                    <p:anim by="(-#ppt_w*2)" calcmode="lin" valueType="num">
                                      <p:cBhvr rctx="PPT">
                                        <p:cTn id="13" dur="500" autoRev="1" fill="hold">
                                          <p:stCondLst>
                                            <p:cond delay="0"/>
                                          </p:stCondLst>
                                        </p:cTn>
                                        <p:tgtEl>
                                          <p:spTgt spid="13">
                                            <p:txEl>
                                              <p:pRg st="1" end="1"/>
                                            </p:txEl>
                                          </p:spTgt>
                                        </p:tgtEl>
                                        <p:attrNameLst>
                                          <p:attrName>ppt_w</p:attrName>
                                        </p:attrNameLst>
                                      </p:cBhvr>
                                    </p:anim>
                                    <p:anim by="(#ppt_w*0.50)" calcmode="lin" valueType="num">
                                      <p:cBhvr>
                                        <p:cTn id="14" dur="500" decel="50000" autoRev="1" fill="hold">
                                          <p:stCondLst>
                                            <p:cond delay="0"/>
                                          </p:stCondLst>
                                        </p:cTn>
                                        <p:tgtEl>
                                          <p:spTgt spid="13">
                                            <p:txEl>
                                              <p:pRg st="1" end="1"/>
                                            </p:txEl>
                                          </p:spTgt>
                                        </p:tgtEl>
                                        <p:attrNameLst>
                                          <p:attrName>ppt_x</p:attrName>
                                        </p:attrNameLst>
                                      </p:cBhvr>
                                    </p:anim>
                                    <p:anim from="(-#ppt_h/2)" to="(#ppt_y)" calcmode="lin" valueType="num">
                                      <p:cBhvr>
                                        <p:cTn id="15" dur="1000" fill="hold">
                                          <p:stCondLst>
                                            <p:cond delay="0"/>
                                          </p:stCondLst>
                                        </p:cTn>
                                        <p:tgtEl>
                                          <p:spTgt spid="13">
                                            <p:txEl>
                                              <p:pRg st="1" end="1"/>
                                            </p:txEl>
                                          </p:spTgt>
                                        </p:tgtEl>
                                        <p:attrNameLst>
                                          <p:attrName>ppt_y</p:attrName>
                                        </p:attrNameLst>
                                      </p:cBhvr>
                                    </p:anim>
                                    <p:animRot by="21600000">
                                      <p:cBhvr>
                                        <p:cTn id="16" dur="1000" fill="hold">
                                          <p:stCondLst>
                                            <p:cond delay="0"/>
                                          </p:stCondLst>
                                        </p:cTn>
                                        <p:tgtEl>
                                          <p:spTgt spid="13">
                                            <p:txEl>
                                              <p:pRg st="1" end="1"/>
                                            </p:txEl>
                                          </p:spTgt>
                                        </p:tgtEl>
                                        <p:attrNameLst>
                                          <p:attrName>r</p:attrName>
                                        </p:attrNameLst>
                                      </p:cBhvr>
                                    </p:animRot>
                                  </p:childTnLst>
                                </p:cTn>
                              </p:par>
                            </p:childTnLst>
                          </p:cTn>
                        </p:par>
                        <p:par>
                          <p:cTn id="17" fill="hold">
                            <p:stCondLst>
                              <p:cond delay="1060"/>
                            </p:stCondLst>
                            <p:childTnLst>
                              <p:par>
                                <p:cTn id="18" presetID="16" presetClass="entr" presetSubtype="37"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outVertical)">
                                      <p:cBhvr>
                                        <p:cTn id="20" dur="500"/>
                                        <p:tgtEl>
                                          <p:spTgt spid="16"/>
                                        </p:tgtEl>
                                      </p:cBhvr>
                                    </p:animEffect>
                                  </p:childTnLst>
                                </p:cTn>
                              </p:par>
                              <p:par>
                                <p:cTn id="21" presetID="56" presetClass="entr" presetSubtype="0" fill="hold" nodeType="withEffect">
                                  <p:stCondLst>
                                    <p:cond delay="0"/>
                                  </p:stCondLst>
                                  <p:iterate type="lt">
                                    <p:tmPct val="3000"/>
                                  </p:iterate>
                                  <p:childTnLst>
                                    <p:set>
                                      <p:cBhvr>
                                        <p:cTn id="22" dur="1" fill="hold">
                                          <p:stCondLst>
                                            <p:cond delay="0"/>
                                          </p:stCondLst>
                                        </p:cTn>
                                        <p:tgtEl>
                                          <p:spTgt spid="14">
                                            <p:txEl>
                                              <p:pRg st="0" end="0"/>
                                            </p:txEl>
                                          </p:spTgt>
                                        </p:tgtEl>
                                        <p:attrNameLst>
                                          <p:attrName>style.visibility</p:attrName>
                                        </p:attrNameLst>
                                      </p:cBhvr>
                                      <p:to>
                                        <p:strVal val="visible"/>
                                      </p:to>
                                    </p:set>
                                    <p:anim by="(-#ppt_w*2)" calcmode="lin" valueType="num">
                                      <p:cBhvr rctx="PPT">
                                        <p:cTn id="23" dur="500" autoRev="1" fill="hold">
                                          <p:stCondLst>
                                            <p:cond delay="0"/>
                                          </p:stCondLst>
                                        </p:cTn>
                                        <p:tgtEl>
                                          <p:spTgt spid="14">
                                            <p:txEl>
                                              <p:pRg st="0" end="0"/>
                                            </p:txEl>
                                          </p:spTgt>
                                        </p:tgtEl>
                                        <p:attrNameLst>
                                          <p:attrName>ppt_w</p:attrName>
                                        </p:attrNameLst>
                                      </p:cBhvr>
                                    </p:anim>
                                    <p:anim by="(#ppt_w*0.50)" calcmode="lin" valueType="num">
                                      <p:cBhvr>
                                        <p:cTn id="24" dur="500" decel="50000" autoRev="1" fill="hold">
                                          <p:stCondLst>
                                            <p:cond delay="0"/>
                                          </p:stCondLst>
                                        </p:cTn>
                                        <p:tgtEl>
                                          <p:spTgt spid="14">
                                            <p:txEl>
                                              <p:pRg st="0" end="0"/>
                                            </p:txEl>
                                          </p:spTgt>
                                        </p:tgtEl>
                                        <p:attrNameLst>
                                          <p:attrName>ppt_x</p:attrName>
                                        </p:attrNameLst>
                                      </p:cBhvr>
                                    </p:anim>
                                    <p:anim from="(-#ppt_h/2)" to="(#ppt_y)" calcmode="lin" valueType="num">
                                      <p:cBhvr>
                                        <p:cTn id="25" dur="1000" fill="hold">
                                          <p:stCondLst>
                                            <p:cond delay="0"/>
                                          </p:stCondLst>
                                        </p:cTn>
                                        <p:tgtEl>
                                          <p:spTgt spid="14">
                                            <p:txEl>
                                              <p:pRg st="0" end="0"/>
                                            </p:txEl>
                                          </p:spTgt>
                                        </p:tgtEl>
                                        <p:attrNameLst>
                                          <p:attrName>ppt_y</p:attrName>
                                        </p:attrNameLst>
                                      </p:cBhvr>
                                    </p:anim>
                                    <p:animRot by="21600000">
                                      <p:cBhvr>
                                        <p:cTn id="26" dur="1000" fill="hold">
                                          <p:stCondLst>
                                            <p:cond delay="0"/>
                                          </p:stCondLst>
                                        </p:cTn>
                                        <p:tgtEl>
                                          <p:spTgt spid="14">
                                            <p:txEl>
                                              <p:pRg st="0" end="0"/>
                                            </p:txEl>
                                          </p:spTgt>
                                        </p:tgtEl>
                                        <p:attrNameLst>
                                          <p:attrName>r</p:attrName>
                                        </p:attrNameLst>
                                      </p:cBhvr>
                                    </p:animRot>
                                  </p:childTnLst>
                                </p:cTn>
                              </p:par>
                              <p:par>
                                <p:cTn id="27" presetID="56" presetClass="entr" presetSubtype="0" fill="hold" nodeType="withEffect">
                                  <p:stCondLst>
                                    <p:cond delay="0"/>
                                  </p:stCondLst>
                                  <p:iterate type="lt">
                                    <p:tmPct val="3000"/>
                                  </p:iterate>
                                  <p:childTnLst>
                                    <p:set>
                                      <p:cBhvr>
                                        <p:cTn id="28" dur="1" fill="hold">
                                          <p:stCondLst>
                                            <p:cond delay="0"/>
                                          </p:stCondLst>
                                        </p:cTn>
                                        <p:tgtEl>
                                          <p:spTgt spid="15">
                                            <p:txEl>
                                              <p:pRg st="0" end="0"/>
                                            </p:txEl>
                                          </p:spTgt>
                                        </p:tgtEl>
                                        <p:attrNameLst>
                                          <p:attrName>style.visibility</p:attrName>
                                        </p:attrNameLst>
                                      </p:cBhvr>
                                      <p:to>
                                        <p:strVal val="visible"/>
                                      </p:to>
                                    </p:set>
                                    <p:anim by="(-#ppt_w*2)" calcmode="lin" valueType="num">
                                      <p:cBhvr rctx="PPT">
                                        <p:cTn id="29" dur="500" autoRev="1" fill="hold">
                                          <p:stCondLst>
                                            <p:cond delay="0"/>
                                          </p:stCondLst>
                                        </p:cTn>
                                        <p:tgtEl>
                                          <p:spTgt spid="15">
                                            <p:txEl>
                                              <p:pRg st="0" end="0"/>
                                            </p:txEl>
                                          </p:spTgt>
                                        </p:tgtEl>
                                        <p:attrNameLst>
                                          <p:attrName>ppt_w</p:attrName>
                                        </p:attrNameLst>
                                      </p:cBhvr>
                                    </p:anim>
                                    <p:anim by="(#ppt_w*0.50)" calcmode="lin" valueType="num">
                                      <p:cBhvr>
                                        <p:cTn id="30" dur="500" decel="50000" autoRev="1" fill="hold">
                                          <p:stCondLst>
                                            <p:cond delay="0"/>
                                          </p:stCondLst>
                                        </p:cTn>
                                        <p:tgtEl>
                                          <p:spTgt spid="15">
                                            <p:txEl>
                                              <p:pRg st="0" end="0"/>
                                            </p:txEl>
                                          </p:spTgt>
                                        </p:tgtEl>
                                        <p:attrNameLst>
                                          <p:attrName>ppt_x</p:attrName>
                                        </p:attrNameLst>
                                      </p:cBhvr>
                                    </p:anim>
                                    <p:anim from="(-#ppt_h/2)" to="(#ppt_y)" calcmode="lin" valueType="num">
                                      <p:cBhvr>
                                        <p:cTn id="31" dur="1000" fill="hold">
                                          <p:stCondLst>
                                            <p:cond delay="0"/>
                                          </p:stCondLst>
                                        </p:cTn>
                                        <p:tgtEl>
                                          <p:spTgt spid="15">
                                            <p:txEl>
                                              <p:pRg st="0" end="0"/>
                                            </p:txEl>
                                          </p:spTgt>
                                        </p:tgtEl>
                                        <p:attrNameLst>
                                          <p:attrName>ppt_y</p:attrName>
                                        </p:attrNameLst>
                                      </p:cBhvr>
                                    </p:anim>
                                    <p:animRot by="21600000">
                                      <p:cBhvr>
                                        <p:cTn id="32" dur="1000" fill="hold">
                                          <p:stCondLst>
                                            <p:cond delay="0"/>
                                          </p:stCondLst>
                                        </p:cTn>
                                        <p:tgtEl>
                                          <p:spTgt spid="15">
                                            <p:txEl>
                                              <p:pRg st="0" end="0"/>
                                            </p:txEl>
                                          </p:spTgt>
                                        </p:tgtEl>
                                        <p:attrNameLst>
                                          <p:attrName>r</p:attrName>
                                        </p:attrNameLst>
                                      </p:cBhvr>
                                    </p:animRot>
                                  </p:childTnLst>
                                </p:cTn>
                              </p:par>
                              <p:par>
                                <p:cTn id="33" presetID="56" presetClass="entr" presetSubtype="0" fill="hold" nodeType="withEffect">
                                  <p:stCondLst>
                                    <p:cond delay="0"/>
                                  </p:stCondLst>
                                  <p:iterate type="lt">
                                    <p:tmPct val="3000"/>
                                  </p:iterate>
                                  <p:childTnLst>
                                    <p:set>
                                      <p:cBhvr>
                                        <p:cTn id="34" dur="1" fill="hold">
                                          <p:stCondLst>
                                            <p:cond delay="0"/>
                                          </p:stCondLst>
                                        </p:cTn>
                                        <p:tgtEl>
                                          <p:spTgt spid="15">
                                            <p:txEl>
                                              <p:pRg st="1" end="1"/>
                                            </p:txEl>
                                          </p:spTgt>
                                        </p:tgtEl>
                                        <p:attrNameLst>
                                          <p:attrName>style.visibility</p:attrName>
                                        </p:attrNameLst>
                                      </p:cBhvr>
                                      <p:to>
                                        <p:strVal val="visible"/>
                                      </p:to>
                                    </p:set>
                                    <p:anim by="(-#ppt_w*2)" calcmode="lin" valueType="num">
                                      <p:cBhvr rctx="PPT">
                                        <p:cTn id="35" dur="500" autoRev="1" fill="hold">
                                          <p:stCondLst>
                                            <p:cond delay="0"/>
                                          </p:stCondLst>
                                        </p:cTn>
                                        <p:tgtEl>
                                          <p:spTgt spid="15">
                                            <p:txEl>
                                              <p:pRg st="1" end="1"/>
                                            </p:txEl>
                                          </p:spTgt>
                                        </p:tgtEl>
                                        <p:attrNameLst>
                                          <p:attrName>ppt_w</p:attrName>
                                        </p:attrNameLst>
                                      </p:cBhvr>
                                    </p:anim>
                                    <p:anim by="(#ppt_w*0.50)" calcmode="lin" valueType="num">
                                      <p:cBhvr>
                                        <p:cTn id="36" dur="500" decel="50000" autoRev="1" fill="hold">
                                          <p:stCondLst>
                                            <p:cond delay="0"/>
                                          </p:stCondLst>
                                        </p:cTn>
                                        <p:tgtEl>
                                          <p:spTgt spid="15">
                                            <p:txEl>
                                              <p:pRg st="1" end="1"/>
                                            </p:txEl>
                                          </p:spTgt>
                                        </p:tgtEl>
                                        <p:attrNameLst>
                                          <p:attrName>ppt_x</p:attrName>
                                        </p:attrNameLst>
                                      </p:cBhvr>
                                    </p:anim>
                                    <p:anim from="(-#ppt_h/2)" to="(#ppt_y)" calcmode="lin" valueType="num">
                                      <p:cBhvr>
                                        <p:cTn id="37" dur="1000" fill="hold">
                                          <p:stCondLst>
                                            <p:cond delay="0"/>
                                          </p:stCondLst>
                                        </p:cTn>
                                        <p:tgtEl>
                                          <p:spTgt spid="15">
                                            <p:txEl>
                                              <p:pRg st="1" end="1"/>
                                            </p:txEl>
                                          </p:spTgt>
                                        </p:tgtEl>
                                        <p:attrNameLst>
                                          <p:attrName>ppt_y</p:attrName>
                                        </p:attrNameLst>
                                      </p:cBhvr>
                                    </p:anim>
                                    <p:animRot by="21600000">
                                      <p:cBhvr>
                                        <p:cTn id="38" dur="1000" fill="hold">
                                          <p:stCondLst>
                                            <p:cond delay="0"/>
                                          </p:stCondLst>
                                        </p:cTn>
                                        <p:tgtEl>
                                          <p:spTgt spid="15">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7651"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You are given 7 candies </a:t>
            </a:r>
          </a:p>
        </p:txBody>
      </p:sp>
      <p:sp>
        <p:nvSpPr>
          <p:cNvPr id="27" name="Rectangle: Folded Corner 26"/>
          <p:cNvSpPr/>
          <p:nvPr/>
        </p:nvSpPr>
        <p:spPr>
          <a:xfrm>
            <a:off x="683684" y="381000"/>
            <a:ext cx="10742083" cy="1229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Điều</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may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mắn</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gì</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đã</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đến</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với</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hai</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bà</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cháu</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a:t>
            </a:r>
            <a:endParaRPr kumimoji="0"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8" name="Rectangle: Folded Corner 27"/>
          <p:cNvSpPr/>
          <p:nvPr/>
        </p:nvSpPr>
        <p:spPr>
          <a:xfrm>
            <a:off x="683684" y="2306108"/>
            <a:ext cx="10769600" cy="1483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marR="0" lvl="0" indent="-571500" algn="ctr" defTabSz="685800" rtl="0" eaLnBrk="1" fontAlgn="auto" latinLnBrk="0" hangingPunct="1">
              <a:lnSpc>
                <a:spcPct val="100000"/>
              </a:lnSpc>
              <a:spcBef>
                <a:spcPts val="0"/>
              </a:spcBef>
              <a:spcAft>
                <a:spcPts val="0"/>
              </a:spcAft>
              <a:buClrTx/>
              <a:buSzTx/>
              <a:buFontTx/>
              <a:buChar char="-"/>
              <a:tabLst/>
              <a:defRPr/>
            </a:pPr>
            <a:r>
              <a:rPr kumimoji="0" lang="vi-VN"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Cậu bé đào được một củ rất kì lạ, nấu lên có mùi thơm nên mang về biếu bà. </a:t>
            </a:r>
            <a:endPar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7656" name="Rectangle 32"/>
          <p:cNvSpPr/>
          <p:nvPr/>
        </p:nvSpPr>
        <p:spPr>
          <a:xfrm rot="5600923">
            <a:off x="3160184" y="4940300"/>
            <a:ext cx="1447800" cy="251884"/>
          </a:xfrm>
          <a:prstGeom prst="rect">
            <a:avLst/>
          </a:prstGeom>
          <a:blipFill rotWithShape="1">
            <a:blip r:embed="rId7"/>
          </a:blipFill>
          <a:ln w="12700">
            <a:noFill/>
          </a:ln>
        </p:spPr>
        <p:txBody>
          <a:bodyPr rot="10800000" vert="eaVert"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7658"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7659" name="Flowchart: Summing Junction 35"/>
          <p:cNvGrpSpPr/>
          <p:nvPr/>
        </p:nvGrpSpPr>
        <p:grpSpPr>
          <a:xfrm>
            <a:off x="2590800" y="4944533"/>
            <a:ext cx="182033" cy="182033"/>
            <a:chOff x="1632" y="3114"/>
            <a:chExt cx="115" cy="115"/>
          </a:xfrm>
        </p:grpSpPr>
        <p:pic>
          <p:nvPicPr>
            <p:cNvPr id="27666" name="Flowchart: Summing Junction 35"/>
            <p:cNvPicPr/>
            <p:nvPr/>
          </p:nvPicPr>
          <p:blipFill>
            <a:blip r:embed="rId9"/>
            <a:stretch>
              <a:fillRect/>
            </a:stretch>
          </p:blipFill>
          <p:spPr>
            <a:xfrm>
              <a:off x="1632" y="3114"/>
              <a:ext cx="115" cy="115"/>
            </a:xfrm>
            <a:prstGeom prst="rect">
              <a:avLst/>
            </a:prstGeom>
            <a:noFill/>
            <a:ln w="9525">
              <a:noFill/>
            </a:ln>
          </p:spPr>
        </p:pic>
        <p:sp>
          <p:nvSpPr>
            <p:cNvPr id="27667" name="Text Box 13"/>
            <p:cNvSpPr txBox="1"/>
            <p:nvPr/>
          </p:nvSpPr>
          <p:spPr>
            <a:xfrm>
              <a:off x="1655" y="3138"/>
              <a:ext cx="69" cy="68"/>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27660"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7661"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7662" name="Picture 48"/>
          <p:cNvPicPr>
            <a:picLocks noChangeAspect="1"/>
          </p:cNvPicPr>
          <p:nvPr/>
        </p:nvPicPr>
        <p:blipFill>
          <a:blip r:embed="rId11"/>
          <a:stretch>
            <a:fillRect/>
          </a:stretch>
        </p:blipFill>
        <p:spPr>
          <a:xfrm>
            <a:off x="1610784" y="4480984"/>
            <a:ext cx="778933" cy="768349"/>
          </a:xfrm>
          <a:prstGeom prst="rect">
            <a:avLst/>
          </a:prstGeom>
          <a:noFill/>
          <a:ln w="9525">
            <a:noFill/>
          </a:ln>
        </p:spPr>
      </p:pic>
      <p:pic>
        <p:nvPicPr>
          <p:cNvPr id="27663" name="Picture 50"/>
          <p:cNvPicPr>
            <a:picLocks noChangeAspect="1"/>
          </p:cNvPicPr>
          <p:nvPr/>
        </p:nvPicPr>
        <p:blipFill>
          <a:blip r:embed="rId12"/>
          <a:stretch>
            <a:fillRect/>
          </a:stretch>
        </p:blipFill>
        <p:spPr>
          <a:xfrm flipH="1">
            <a:off x="3018367" y="4614333"/>
            <a:ext cx="878417" cy="844551"/>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GO HOME</a:t>
            </a:r>
          </a:p>
        </p:txBody>
      </p:sp>
      <p:pic>
        <p:nvPicPr>
          <p:cNvPr id="20" name="Picture 1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388600" y="-3704"/>
            <a:ext cx="1562195" cy="36885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8675"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You are given 2 candies </a:t>
            </a:r>
          </a:p>
        </p:txBody>
      </p:sp>
      <p:sp>
        <p:nvSpPr>
          <p:cNvPr id="27" name="Rectangle: Folded Corner 26"/>
          <p:cNvSpPr/>
          <p:nvPr/>
        </p:nvSpPr>
        <p:spPr>
          <a:xfrm>
            <a:off x="508000" y="277284"/>
            <a:ext cx="10987617"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Hai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bà</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cháu</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đã</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làm</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gì</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để</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giúp</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đỡ</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mọi</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người</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hết</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đói</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khổ</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a:t>
            </a:r>
          </a:p>
        </p:txBody>
      </p:sp>
      <p:sp>
        <p:nvSpPr>
          <p:cNvPr id="28" name="Rectangle: Folded Corner 27"/>
          <p:cNvSpPr/>
          <p:nvPr/>
        </p:nvSpPr>
        <p:spPr>
          <a:xfrm>
            <a:off x="508000" y="2131695"/>
            <a:ext cx="11110595" cy="1923415"/>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marR="0" lvl="0" indent="-571500" algn="ctr" defTabSz="685800" rtl="0" eaLnBrk="1" fontAlgn="auto" latinLnBrk="0" hangingPunct="1">
              <a:lnSpc>
                <a:spcPct val="100000"/>
              </a:lnSpc>
              <a:spcBef>
                <a:spcPts val="0"/>
              </a:spcBef>
              <a:spcAft>
                <a:spcPts val="0"/>
              </a:spcAft>
              <a:buClrTx/>
              <a:buSzTx/>
              <a:buFontTx/>
              <a:buChar char="-"/>
              <a:tabLst/>
              <a:defRPr/>
            </a:pPr>
            <a:r>
              <a:rPr lang="en-US" altLang="vi-VN"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Hai</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cháu</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đã</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chia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sẻ</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cây</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khoai</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lang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cho</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dân</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làng</a:t>
            </a:r>
            <a:endPar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8680"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8682"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8683" name="Flowchart: Summing Junction 35"/>
          <p:cNvGrpSpPr/>
          <p:nvPr/>
        </p:nvGrpSpPr>
        <p:grpSpPr>
          <a:xfrm>
            <a:off x="4011084" y="4182533"/>
            <a:ext cx="184149" cy="177800"/>
            <a:chOff x="2527" y="2634"/>
            <a:chExt cx="115" cy="112"/>
          </a:xfrm>
        </p:grpSpPr>
        <p:pic>
          <p:nvPicPr>
            <p:cNvPr id="28690" name="Flowchart: Summing Junction 35"/>
            <p:cNvPicPr/>
            <p:nvPr/>
          </p:nvPicPr>
          <p:blipFill>
            <a:blip r:embed="rId9"/>
            <a:stretch>
              <a:fillRect/>
            </a:stretch>
          </p:blipFill>
          <p:spPr>
            <a:xfrm>
              <a:off x="2527" y="2634"/>
              <a:ext cx="115" cy="112"/>
            </a:xfrm>
            <a:prstGeom prst="rect">
              <a:avLst/>
            </a:prstGeom>
            <a:noFill/>
            <a:ln w="9525">
              <a:noFill/>
            </a:ln>
          </p:spPr>
        </p:pic>
        <p:sp>
          <p:nvSpPr>
            <p:cNvPr id="28691"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28684"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8685"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8686"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8687"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GO HOME</a:t>
            </a:r>
          </a:p>
        </p:txBody>
      </p:sp>
      <p:pic>
        <p:nvPicPr>
          <p:cNvPr id="20" name="Picture 1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380134" y="-29103"/>
            <a:ext cx="1710362" cy="30638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7F334468-1D62-4D62-9BEF-8558D344C468}"/>
              </a:ext>
            </a:extLst>
          </p:cNvPr>
          <p:cNvSpPr txBox="1"/>
          <p:nvPr/>
        </p:nvSpPr>
        <p:spPr>
          <a:xfrm>
            <a:off x="3885348" y="469060"/>
            <a:ext cx="4689509" cy="477054"/>
          </a:xfrm>
          <a:prstGeom prst="rect">
            <a:avLst/>
          </a:prstGeom>
          <a:noFill/>
        </p:spPr>
        <p:txBody>
          <a:bodyPr wrap="square" rtlCol="0">
            <a:spAutoFit/>
          </a:bodyPr>
          <a:lstStyle/>
          <a:p>
            <a:pPr algn="ctr"/>
            <a:r>
              <a:rPr lang="en-US" sz="25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Tiêu</a:t>
            </a:r>
            <a:r>
              <a:rPr lang="en-US" sz="25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chí</a:t>
            </a:r>
            <a:r>
              <a:rPr lang="en-US" sz="25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đánh</a:t>
            </a:r>
            <a:r>
              <a:rPr lang="en-US" sz="25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giá</a:t>
            </a:r>
            <a:r>
              <a:rPr lang="en-US" sz="25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nvGrpSpPr>
          <p:cNvPr id="38" name="Group 37">
            <a:extLst>
              <a:ext uri="{FF2B5EF4-FFF2-40B4-BE49-F238E27FC236}">
                <a16:creationId xmlns:a16="http://schemas.microsoft.com/office/drawing/2014/main" id="{E6964CF0-F867-40B3-B2B1-3674F9622D67}"/>
              </a:ext>
            </a:extLst>
          </p:cNvPr>
          <p:cNvGrpSpPr/>
          <p:nvPr/>
        </p:nvGrpSpPr>
        <p:grpSpPr>
          <a:xfrm>
            <a:off x="6946247" y="889268"/>
            <a:ext cx="4957314" cy="3251044"/>
            <a:chOff x="-3765218" y="2205463"/>
            <a:chExt cx="4957314" cy="3251044"/>
          </a:xfrm>
        </p:grpSpPr>
        <p:pic>
          <p:nvPicPr>
            <p:cNvPr id="32" name="PA_图片 6">
              <a:extLst>
                <a:ext uri="{FF2B5EF4-FFF2-40B4-BE49-F238E27FC236}">
                  <a16:creationId xmlns:a16="http://schemas.microsoft.com/office/drawing/2014/main" id="{32759546-28A9-4DC2-9605-8623813D24D4}"/>
                </a:ext>
              </a:extLst>
            </p:cNvPr>
            <p:cNvPicPr>
              <a:picLocks noChangeAspect="1"/>
            </p:cNvPicPr>
            <p:nvPr>
              <p:custDataLst>
                <p:tags r:id="rId3"/>
              </p:custDataLst>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65218" y="2205463"/>
              <a:ext cx="4957314" cy="3251044"/>
            </a:xfrm>
            <a:prstGeom prst="rect">
              <a:avLst/>
            </a:prstGeom>
          </p:spPr>
        </p:pic>
        <p:sp>
          <p:nvSpPr>
            <p:cNvPr id="37" name="TextBox 36">
              <a:extLst>
                <a:ext uri="{FF2B5EF4-FFF2-40B4-BE49-F238E27FC236}">
                  <a16:creationId xmlns:a16="http://schemas.microsoft.com/office/drawing/2014/main" id="{A71A0E1A-8145-4C37-B0A7-441AC2617E49}"/>
                </a:ext>
              </a:extLst>
            </p:cNvPr>
            <p:cNvSpPr txBox="1"/>
            <p:nvPr/>
          </p:nvSpPr>
          <p:spPr>
            <a:xfrm>
              <a:off x="-2877244" y="3123392"/>
              <a:ext cx="3181366" cy="1246495"/>
            </a:xfrm>
            <a:prstGeom prst="rect">
              <a:avLst/>
            </a:prstGeom>
            <a:noFill/>
          </p:spPr>
          <p:txBody>
            <a:bodyPr wrap="square" rtlCol="0">
              <a:spAutoFit/>
            </a:bodyPr>
            <a:lstStyle/>
            <a:p>
              <a:pPr algn="ctr">
                <a:lnSpc>
                  <a:spcPct val="150000"/>
                </a:lnSpc>
              </a:pPr>
              <a:r>
                <a:rPr lang="en-US" sz="2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tự</a:t>
              </a:r>
              <a:r>
                <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tin, </a:t>
              </a:r>
              <a:r>
                <a:rPr lang="en-US" sz="2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kết</a:t>
              </a:r>
              <a:r>
                <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hợp</a:t>
              </a:r>
              <a:r>
                <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cử</a:t>
              </a:r>
              <a:r>
                <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chỉ</a:t>
              </a:r>
              <a:r>
                <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điệu</a:t>
              </a:r>
              <a:r>
                <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bộ</a:t>
              </a:r>
              <a:r>
                <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grpSp>
        <p:nvGrpSpPr>
          <p:cNvPr id="40" name="Group 39">
            <a:extLst>
              <a:ext uri="{FF2B5EF4-FFF2-40B4-BE49-F238E27FC236}">
                <a16:creationId xmlns:a16="http://schemas.microsoft.com/office/drawing/2014/main" id="{80E7C400-AE01-4578-99D8-288566EB6C8D}"/>
              </a:ext>
            </a:extLst>
          </p:cNvPr>
          <p:cNvGrpSpPr/>
          <p:nvPr/>
        </p:nvGrpSpPr>
        <p:grpSpPr>
          <a:xfrm>
            <a:off x="2390550" y="3332653"/>
            <a:ext cx="7679107" cy="3785552"/>
            <a:chOff x="2827063" y="3191960"/>
            <a:chExt cx="7679107" cy="3785552"/>
          </a:xfrm>
        </p:grpSpPr>
        <p:pic>
          <p:nvPicPr>
            <p:cNvPr id="35" name="PA_图片 6">
              <a:extLst>
                <a:ext uri="{FF2B5EF4-FFF2-40B4-BE49-F238E27FC236}">
                  <a16:creationId xmlns:a16="http://schemas.microsoft.com/office/drawing/2014/main" id="{9555258F-28AA-45E9-99AE-D6F9D4D697FA}"/>
                </a:ext>
              </a:extLst>
            </p:cNvPr>
            <p:cNvPicPr>
              <a:picLocks noChangeAspect="1"/>
            </p:cNvPicPr>
            <p:nvPr>
              <p:custDataLst>
                <p:tags r:id="rId2"/>
              </p:custDataLst>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27063" y="3191960"/>
              <a:ext cx="7679107" cy="3785552"/>
            </a:xfrm>
            <a:prstGeom prst="rect">
              <a:avLst/>
            </a:prstGeom>
          </p:spPr>
        </p:pic>
        <p:sp>
          <p:nvSpPr>
            <p:cNvPr id="39" name="TextBox 38">
              <a:extLst>
                <a:ext uri="{FF2B5EF4-FFF2-40B4-BE49-F238E27FC236}">
                  <a16:creationId xmlns:a16="http://schemas.microsoft.com/office/drawing/2014/main" id="{1CF663E4-22E1-46B4-A189-4EF1289C479A}"/>
                </a:ext>
              </a:extLst>
            </p:cNvPr>
            <p:cNvSpPr txBox="1"/>
            <p:nvPr/>
          </p:nvSpPr>
          <p:spPr>
            <a:xfrm>
              <a:off x="4187085" y="4109890"/>
              <a:ext cx="4630366" cy="1823576"/>
            </a:xfrm>
            <a:prstGeom prst="rect">
              <a:avLst/>
            </a:prstGeom>
            <a:noFill/>
          </p:spPr>
          <p:txBody>
            <a:bodyPr wrap="square" rtlCol="0">
              <a:spAutoFit/>
            </a:bodyPr>
            <a:lstStyle/>
            <a:p>
              <a:pPr algn="ctr">
                <a:lnSpc>
                  <a:spcPct val="150000"/>
                </a:lnSpc>
              </a:pPr>
              <a:r>
                <a:rPr lang="en-US" sz="2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Thể</a:t>
              </a:r>
              <a:r>
                <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hiện</a:t>
              </a:r>
              <a:r>
                <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giọng</a:t>
              </a:r>
              <a:r>
                <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phù</a:t>
              </a:r>
              <a:r>
                <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hợp</a:t>
              </a:r>
              <a:r>
                <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phân</a:t>
              </a:r>
              <a:r>
                <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biệt</a:t>
              </a:r>
              <a:r>
                <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giọng</a:t>
              </a:r>
              <a:r>
                <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nhân</a:t>
              </a:r>
              <a:r>
                <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grpSp>
        <p:nvGrpSpPr>
          <p:cNvPr id="43" name="Group 42">
            <a:extLst>
              <a:ext uri="{FF2B5EF4-FFF2-40B4-BE49-F238E27FC236}">
                <a16:creationId xmlns:a16="http://schemas.microsoft.com/office/drawing/2014/main" id="{ECCF5BAD-6952-4BF5-BFA7-1E123E9098A5}"/>
              </a:ext>
            </a:extLst>
          </p:cNvPr>
          <p:cNvGrpSpPr/>
          <p:nvPr/>
        </p:nvGrpSpPr>
        <p:grpSpPr>
          <a:xfrm>
            <a:off x="46772" y="867067"/>
            <a:ext cx="5694730" cy="3295447"/>
            <a:chOff x="6435112" y="1133830"/>
            <a:chExt cx="5694730" cy="3295447"/>
          </a:xfrm>
        </p:grpSpPr>
        <p:pic>
          <p:nvPicPr>
            <p:cNvPr id="36" name="PA_图片 6">
              <a:extLst>
                <a:ext uri="{FF2B5EF4-FFF2-40B4-BE49-F238E27FC236}">
                  <a16:creationId xmlns:a16="http://schemas.microsoft.com/office/drawing/2014/main" id="{5DF38753-0D78-45E1-9FB4-360550AA63F5}"/>
                </a:ext>
              </a:extLst>
            </p:cNvPr>
            <p:cNvPicPr>
              <a:picLocks noChangeAspect="1"/>
            </p:cNvPicPr>
            <p:nvPr>
              <p:custDataLst>
                <p:tags r:id="rId1"/>
              </p:custDataLst>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35112" y="1133830"/>
              <a:ext cx="5694730" cy="3295447"/>
            </a:xfrm>
            <a:prstGeom prst="rect">
              <a:avLst/>
            </a:prstGeom>
          </p:spPr>
        </p:pic>
        <p:sp>
          <p:nvSpPr>
            <p:cNvPr id="42" name="TextBox 41">
              <a:extLst>
                <a:ext uri="{FF2B5EF4-FFF2-40B4-BE49-F238E27FC236}">
                  <a16:creationId xmlns:a16="http://schemas.microsoft.com/office/drawing/2014/main" id="{AE96EF29-9D46-4CDD-A702-017DDEDBB417}"/>
                </a:ext>
              </a:extLst>
            </p:cNvPr>
            <p:cNvSpPr txBox="1"/>
            <p:nvPr/>
          </p:nvSpPr>
          <p:spPr>
            <a:xfrm>
              <a:off x="7074759" y="2029658"/>
              <a:ext cx="4415435" cy="1246495"/>
            </a:xfrm>
            <a:prstGeom prst="rect">
              <a:avLst/>
            </a:prstGeom>
            <a:noFill/>
          </p:spPr>
          <p:txBody>
            <a:bodyPr wrap="square" rtlCol="0">
              <a:spAutoFit/>
            </a:bodyPr>
            <a:lstStyle/>
            <a:p>
              <a:pPr algn="ctr">
                <a:lnSpc>
                  <a:spcPct val="150000"/>
                </a:lnSpc>
              </a:pPr>
              <a:r>
                <a:rPr lang="en-US" sz="2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đúng</a:t>
              </a:r>
              <a:r>
                <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dung </a:t>
              </a:r>
            </a:p>
            <a:p>
              <a:pPr algn="ctr">
                <a:lnSpc>
                  <a:spcPct val="150000"/>
                </a:lnSpc>
              </a:pPr>
              <a:r>
                <a:rPr lang="en-US" sz="2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spTree>
    <p:extLst>
      <p:ext uri="{BB962C8B-B14F-4D97-AF65-F5344CB8AC3E}">
        <p14:creationId xmlns:p14="http://schemas.microsoft.com/office/powerpoint/2010/main" val="31055441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down)">
                                      <p:cBhvr>
                                        <p:cTn id="11" dur="500"/>
                                        <p:tgtEl>
                                          <p:spTgt spid="4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down)">
                                      <p:cBhvr>
                                        <p:cTn id="15" dur="500"/>
                                        <p:tgtEl>
                                          <p:spTgt spid="38"/>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down)">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pic>
        <p:nvPicPr>
          <p:cNvPr id="7" name="Picture 6">
            <a:extLst>
              <a:ext uri="{FF2B5EF4-FFF2-40B4-BE49-F238E27FC236}">
                <a16:creationId xmlns:a16="http://schemas.microsoft.com/office/drawing/2014/main" id="{0F9D28B9-63A5-4AC1-8A49-0FCDFAD7C985}"/>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32109" b="97764" l="0" r="53514">
                        <a14:foregroundMark x1="22045" y1="66134" x2="21725" y2="70288"/>
                        <a14:foregroundMark x1="36102" y1="58786" x2="36102" y2="64537"/>
                      </a14:backgroundRemoval>
                    </a14:imgEffect>
                  </a14:imgLayer>
                </a14:imgProps>
              </a:ext>
              <a:ext uri="{28A0092B-C50C-407E-A947-70E740481C1C}">
                <a14:useLocalDpi xmlns:a14="http://schemas.microsoft.com/office/drawing/2010/main" val="0"/>
              </a:ext>
            </a:extLst>
          </a:blip>
          <a:srcRect t="33228" r="47031"/>
          <a:stretch/>
        </p:blipFill>
        <p:spPr>
          <a:xfrm>
            <a:off x="559497" y="851674"/>
            <a:ext cx="1649531" cy="2079355"/>
          </a:xfrm>
          <a:prstGeom prst="rect">
            <a:avLst/>
          </a:prstGeom>
        </p:spPr>
      </p:pic>
      <p:pic>
        <p:nvPicPr>
          <p:cNvPr id="11" name="Picture 10">
            <a:extLst>
              <a:ext uri="{FF2B5EF4-FFF2-40B4-BE49-F238E27FC236}">
                <a16:creationId xmlns:a16="http://schemas.microsoft.com/office/drawing/2014/main" id="{65BFF372-B6BA-4688-92BD-5FAD399402B9}"/>
              </a:ext>
            </a:extLst>
          </p:cNvPr>
          <p:cNvPicPr>
            <a:picLocks noChangeAspect="1"/>
          </p:cNvPicPr>
          <p:nvPr/>
        </p:nvPicPr>
        <p:blipFill>
          <a:blip r:embed="rId8"/>
          <a:stretch>
            <a:fillRect/>
          </a:stretch>
        </p:blipFill>
        <p:spPr>
          <a:xfrm>
            <a:off x="559497" y="2893389"/>
            <a:ext cx="2798307" cy="2780017"/>
          </a:xfrm>
          <a:prstGeom prst="rect">
            <a:avLst/>
          </a:prstGeom>
        </p:spPr>
      </p:pic>
      <p:grpSp>
        <p:nvGrpSpPr>
          <p:cNvPr id="13" name="Group 12">
            <a:extLst>
              <a:ext uri="{FF2B5EF4-FFF2-40B4-BE49-F238E27FC236}">
                <a16:creationId xmlns:a16="http://schemas.microsoft.com/office/drawing/2014/main" id="{3012AD46-2552-419D-A70B-A6E42D8FC514}"/>
              </a:ext>
            </a:extLst>
          </p:cNvPr>
          <p:cNvGrpSpPr/>
          <p:nvPr/>
        </p:nvGrpSpPr>
        <p:grpSpPr>
          <a:xfrm>
            <a:off x="2546099" y="290114"/>
            <a:ext cx="8228461" cy="3125573"/>
            <a:chOff x="5813967" y="540947"/>
            <a:chExt cx="5694730" cy="2293564"/>
          </a:xfrm>
        </p:grpSpPr>
        <p:pic>
          <p:nvPicPr>
            <p:cNvPr id="14" name="PA_图片 6">
              <a:extLst>
                <a:ext uri="{FF2B5EF4-FFF2-40B4-BE49-F238E27FC236}">
                  <a16:creationId xmlns:a16="http://schemas.microsoft.com/office/drawing/2014/main" id="{273C5EE2-E360-46F5-BF6E-F05F2C13F051}"/>
                </a:ext>
              </a:extLst>
            </p:cNvPr>
            <p:cNvPicPr>
              <a:picLocks noChangeAspect="1"/>
            </p:cNvPicPr>
            <p:nvPr>
              <p:custDataLst>
                <p:tags r:id="rId1"/>
              </p:custDataLst>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813967" y="540947"/>
              <a:ext cx="5694730" cy="2293564"/>
            </a:xfrm>
            <a:prstGeom prst="rect">
              <a:avLst/>
            </a:prstGeom>
          </p:spPr>
        </p:pic>
        <p:sp>
          <p:nvSpPr>
            <p:cNvPr id="15" name="TextBox 14">
              <a:extLst>
                <a:ext uri="{FF2B5EF4-FFF2-40B4-BE49-F238E27FC236}">
                  <a16:creationId xmlns:a16="http://schemas.microsoft.com/office/drawing/2014/main" id="{13C086A4-A30D-4661-A368-FD913D013250}"/>
                </a:ext>
              </a:extLst>
            </p:cNvPr>
            <p:cNvSpPr txBox="1"/>
            <p:nvPr/>
          </p:nvSpPr>
          <p:spPr>
            <a:xfrm>
              <a:off x="7206857" y="1128772"/>
              <a:ext cx="2908948" cy="951622"/>
            </a:xfrm>
            <a:prstGeom prst="rect">
              <a:avLst/>
            </a:prstGeom>
            <a:noFill/>
          </p:spPr>
          <p:txBody>
            <a:bodyPr wrap="square" rtlCol="0">
              <a:spAutoFit/>
            </a:bodyPr>
            <a:lstStyle/>
            <a:p>
              <a:pPr algn="ctr">
                <a:lnSpc>
                  <a:spcPct val="150000"/>
                </a:lnSpc>
              </a:pP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qua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trên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spTree>
    <p:extLst>
      <p:ext uri="{BB962C8B-B14F-4D97-AF65-F5344CB8AC3E}">
        <p14:creationId xmlns:p14="http://schemas.microsoft.com/office/powerpoint/2010/main" val="6892294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par>
                                <p:cTn id="12" presetID="22" presetClass="entr" presetSubtype="4"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7F334468-1D62-4D62-9BEF-8558D344C468}"/>
              </a:ext>
            </a:extLst>
          </p:cNvPr>
          <p:cNvSpPr txBox="1"/>
          <p:nvPr/>
        </p:nvSpPr>
        <p:spPr>
          <a:xfrm>
            <a:off x="733071" y="1565096"/>
            <a:ext cx="11102221" cy="3539430"/>
          </a:xfrm>
          <a:prstGeom prst="rect">
            <a:avLst/>
          </a:prstGeom>
          <a:noFill/>
        </p:spPr>
        <p:txBody>
          <a:bodyPr wrap="square" rtlCol="0">
            <a:spAutoFit/>
          </a:bodyPr>
          <a:lstStyle/>
          <a:p>
            <a:pPr algn="ct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Liên</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hệ</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a:p>
            <a:pPr algn="ctr"/>
            <a:endPar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a:p>
            <a:pPr>
              <a:lnSpc>
                <a:spcPct val="150000"/>
              </a:lnSpc>
            </a:pP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hãy</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việc</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tốt</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mình</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thân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a:p>
            <a:pPr>
              <a:lnSpc>
                <a:spcPct val="150000"/>
              </a:lnSpc>
            </a:pP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p>
        </p:txBody>
      </p:sp>
      <p:pic>
        <p:nvPicPr>
          <p:cNvPr id="3" name="Picture 2">
            <a:extLst>
              <a:ext uri="{FF2B5EF4-FFF2-40B4-BE49-F238E27FC236}">
                <a16:creationId xmlns:a16="http://schemas.microsoft.com/office/drawing/2014/main" id="{4CC2CC96-37BA-4813-8362-30E3F1EE12D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828" b="56954" l="12780" r="88658">
                        <a14:foregroundMark x1="42652" y1="33642" x2="59904" y2="31126"/>
                        <a14:foregroundMark x1="44569" y1="29139" x2="41534" y2="34570"/>
                        <a14:foregroundMark x1="47764" y1="49934" x2="54313" y2="54305"/>
                        <a14:foregroundMark x1="44728" y1="44503" x2="47444" y2="54967"/>
                        <a14:foregroundMark x1="14217" y1="27550" x2="15176" y2="25828"/>
                        <a14:foregroundMark x1="16294" y1="24901" x2="20767" y2="24901"/>
                        <a14:foregroundMark x1="21246" y1="25828" x2="22524" y2="28874"/>
                        <a14:foregroundMark x1="22524" y1="29669" x2="17891" y2="34437"/>
                        <a14:foregroundMark x1="18211" y1="38013" x2="18211" y2="38013"/>
                        <a14:foregroundMark x1="26837" y1="11258" x2="26837" y2="10464"/>
                        <a14:foregroundMark x1="27476" y1="9669" x2="29872" y2="9272"/>
                        <a14:foregroundMark x1="29872" y1="9272" x2="31629" y2="10464"/>
                        <a14:foregroundMark x1="31789" y1="11126" x2="31789" y2="12450"/>
                        <a14:foregroundMark x1="31789" y1="12715" x2="29073" y2="15762"/>
                        <a14:foregroundMark x1="29393" y1="18675" x2="29393" y2="18675"/>
                        <a14:foregroundMark x1="73003" y1="14967" x2="73003" y2="12583"/>
                        <a14:foregroundMark x1="75559" y1="23709" x2="75559" y2="23709"/>
                        <a14:foregroundMark x1="44888" y1="55762" x2="53195" y2="55364"/>
                      </a14:backgroundRemoval>
                    </a14:imgEffect>
                  </a14:imgLayer>
                </a14:imgProps>
              </a:ext>
              <a:ext uri="{28A0092B-C50C-407E-A947-70E740481C1C}">
                <a14:useLocalDpi xmlns:a14="http://schemas.microsoft.com/office/drawing/2010/main" val="0"/>
              </a:ext>
            </a:extLst>
          </a:blip>
          <a:srcRect l="12354" t="6128" r="10981" b="43731"/>
          <a:stretch/>
        </p:blipFill>
        <p:spPr>
          <a:xfrm>
            <a:off x="181811" y="107949"/>
            <a:ext cx="3110711" cy="2453716"/>
          </a:xfrm>
          <a:prstGeom prst="rect">
            <a:avLst/>
          </a:prstGeom>
        </p:spPr>
      </p:pic>
    </p:spTree>
    <p:extLst>
      <p:ext uri="{BB962C8B-B14F-4D97-AF65-F5344CB8AC3E}">
        <p14:creationId xmlns:p14="http://schemas.microsoft.com/office/powerpoint/2010/main" val="9228845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11" name="AutoShape 5">
            <a:extLst>
              <a:ext uri="{FF2B5EF4-FFF2-40B4-BE49-F238E27FC236}">
                <a16:creationId xmlns:a16="http://schemas.microsoft.com/office/drawing/2014/main" id="{5D128685-5AC5-4F6A-BFDE-98194CDDCE8A}"/>
              </a:ext>
            </a:extLst>
          </p:cNvPr>
          <p:cNvSpPr>
            <a:spLocks noChangeArrowheads="1"/>
          </p:cNvSpPr>
          <p:nvPr/>
        </p:nvSpPr>
        <p:spPr bwMode="gray">
          <a:xfrm>
            <a:off x="1474839" y="1312479"/>
            <a:ext cx="9556955" cy="1651001"/>
          </a:xfrm>
          <a:prstGeom prst="roundRect">
            <a:avLst>
              <a:gd name="adj" fmla="val 41152"/>
            </a:avLst>
          </a:prstGeom>
          <a:noFill/>
          <a:ln w="38100">
            <a:prstDash val="lgDashDot"/>
            <a:headEnd/>
            <a:tailEnd/>
          </a:ln>
        </p:spPr>
        <p:style>
          <a:lnRef idx="1">
            <a:schemeClr val="accent5"/>
          </a:lnRef>
          <a:fillRef idx="3">
            <a:schemeClr val="accent5"/>
          </a:fillRef>
          <a:effectRef idx="2">
            <a:schemeClr val="accent5"/>
          </a:effectRef>
          <a:fontRef idx="minor">
            <a:schemeClr val="lt1"/>
          </a:fontRef>
        </p:style>
        <p:txBody>
          <a:bodyPr wrap="none" anchor="ctr"/>
          <a:lstStyle/>
          <a:p>
            <a:pPr eaLnBrk="1" hangingPunct="1"/>
            <a:endParaRPr lang="vi-VN" sz="2667">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1C6249FF-40ED-4813-9521-BA7C63C23B84}"/>
              </a:ext>
            </a:extLst>
          </p:cNvPr>
          <p:cNvSpPr/>
          <p:nvPr/>
        </p:nvSpPr>
        <p:spPr>
          <a:xfrm>
            <a:off x="2394283" y="1461703"/>
            <a:ext cx="8534271" cy="1200329"/>
          </a:xfrm>
          <a:prstGeom prst="rect">
            <a:avLst/>
          </a:prstGeom>
        </p:spPr>
        <p:txBody>
          <a:bodyPr wrap="square">
            <a:spAutoFit/>
          </a:bodyPr>
          <a:lstStyle/>
          <a:p>
            <a:r>
              <a:rPr lang="vi-VN"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Kể cho người thân về những việc làm tốt của người cháu trong câu chuyện trên.</a:t>
            </a:r>
          </a:p>
        </p:txBody>
      </p:sp>
      <p:sp>
        <p:nvSpPr>
          <p:cNvPr id="24" name="TextBox 23">
            <a:extLst>
              <a:ext uri="{FF2B5EF4-FFF2-40B4-BE49-F238E27FC236}">
                <a16:creationId xmlns:a16="http://schemas.microsoft.com/office/drawing/2014/main" id="{4BB6FCE6-B2E6-4DE9-B59D-948A8C80FD58}"/>
              </a:ext>
            </a:extLst>
          </p:cNvPr>
          <p:cNvSpPr txBox="1"/>
          <p:nvPr/>
        </p:nvSpPr>
        <p:spPr>
          <a:xfrm>
            <a:off x="182667" y="2763275"/>
            <a:ext cx="11826665" cy="4031873"/>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 </a:t>
            </a:r>
          </a:p>
          <a:p>
            <a:pPr marL="457200" indent="-457200">
              <a:buFontTx/>
              <a:buChar char="-"/>
            </a:pP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Nhớ</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lại</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dung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nghe</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trên</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lớp</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chú</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ý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việc</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tốt</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cháu</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cho</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thân</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nghe</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VD: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Lúc</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còn</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nhỏ</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vào</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rừng</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đào</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củ</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mài</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bà</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kiếm</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sống</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Khi</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lớn</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chăm</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chỉ</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lên</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nương</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cày</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cấy</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gạo</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nấu</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cơm</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Nương</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bị</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cháy</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cậu</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đào</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củ</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đem</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cho</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bà</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Trồng</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cây</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khắp</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bìa</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rừng</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nghèo</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cái</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ăn</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10" name="TextBox 9">
            <a:extLst>
              <a:ext uri="{FF2B5EF4-FFF2-40B4-BE49-F238E27FC236}">
                <a16:creationId xmlns:a16="http://schemas.microsoft.com/office/drawing/2014/main" id="{4B4E6A23-6C9F-46AB-91C1-C6EA47F21058}"/>
              </a:ext>
            </a:extLst>
          </p:cNvPr>
          <p:cNvSpPr txBox="1"/>
          <p:nvPr/>
        </p:nvSpPr>
        <p:spPr>
          <a:xfrm>
            <a:off x="-9339" y="328290"/>
            <a:ext cx="3991404" cy="70788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0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7835687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4">
                                            <p:txEl>
                                              <p:pRg st="0" end="0"/>
                                            </p:txEl>
                                          </p:spTgt>
                                        </p:tgtEl>
                                        <p:attrNameLst>
                                          <p:attrName>style.visibility</p:attrName>
                                        </p:attrNameLst>
                                      </p:cBhvr>
                                      <p:to>
                                        <p:strVal val="visible"/>
                                      </p:to>
                                    </p:set>
                                    <p:anim calcmode="lin" valueType="num">
                                      <p:cBhvr additive="base">
                                        <p:cTn id="18"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par>
                                <p:cTn id="25" presetID="2" presetClass="entr" presetSubtype="4" fill="hold" nodeType="withEffect">
                                  <p:stCondLst>
                                    <p:cond delay="0"/>
                                  </p:stCondLst>
                                  <p:childTnLst>
                                    <p:set>
                                      <p:cBhvr>
                                        <p:cTn id="26" dur="1" fill="hold">
                                          <p:stCondLst>
                                            <p:cond delay="0"/>
                                          </p:stCondLst>
                                        </p:cTn>
                                        <p:tgtEl>
                                          <p:spTgt spid="24">
                                            <p:txEl>
                                              <p:pRg st="1" end="1"/>
                                            </p:txEl>
                                          </p:spTgt>
                                        </p:tgtEl>
                                        <p:attrNameLst>
                                          <p:attrName>style.visibility</p:attrName>
                                        </p:attrNameLst>
                                      </p:cBhvr>
                                      <p:to>
                                        <p:strVal val="visible"/>
                                      </p:to>
                                    </p:set>
                                    <p:anim calcmode="lin" valueType="num">
                                      <p:cBhvr additive="base">
                                        <p:cTn id="27"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4">
                                            <p:txEl>
                                              <p:pRg st="2" end="2"/>
                                            </p:txEl>
                                          </p:spTgt>
                                        </p:tgtEl>
                                        <p:attrNameLst>
                                          <p:attrName>style.visibility</p:attrName>
                                        </p:attrNameLst>
                                      </p:cBhvr>
                                      <p:to>
                                        <p:strVal val="visible"/>
                                      </p:to>
                                    </p:set>
                                    <p:animEffect transition="in" filter="fade">
                                      <p:cBhvr>
                                        <p:cTn id="33" dur="1000"/>
                                        <p:tgtEl>
                                          <p:spTgt spid="24">
                                            <p:txEl>
                                              <p:pRg st="2" end="2"/>
                                            </p:txEl>
                                          </p:spTgt>
                                        </p:tgtEl>
                                      </p:cBhvr>
                                    </p:animEffect>
                                    <p:anim calcmode="lin" valueType="num">
                                      <p:cBhvr>
                                        <p:cTn id="34"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P spid="24"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7ACEF646-EF93-4CC8-B63F-673BE5B2BFB0}"/>
              </a:ext>
            </a:extLst>
          </p:cNvPr>
          <p:cNvSpPr txBox="1"/>
          <p:nvPr/>
        </p:nvSpPr>
        <p:spPr>
          <a:xfrm>
            <a:off x="2418156" y="1246382"/>
            <a:ext cx="5434965" cy="70788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000" dirty="0" err="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Củng</a:t>
            </a:r>
            <a:r>
              <a:rPr lang="en-US" sz="40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4000" dirty="0" err="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cố</a:t>
            </a:r>
            <a:r>
              <a:rPr lang="en-US" sz="40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 </a:t>
            </a:r>
            <a:r>
              <a:rPr lang="en-US" sz="4000" dirty="0" err="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dặn</a:t>
            </a:r>
            <a:r>
              <a:rPr lang="en-US" sz="40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4000" dirty="0" err="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dò</a:t>
            </a:r>
            <a:endParaRPr lang="en-US" sz="40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72DA03E-49DD-41F8-B79F-FB60F57AF135}"/>
              </a:ext>
            </a:extLst>
          </p:cNvPr>
          <p:cNvSpPr txBox="1"/>
          <p:nvPr/>
        </p:nvSpPr>
        <p:spPr>
          <a:xfrm>
            <a:off x="1585477" y="2655010"/>
            <a:ext cx="10084415" cy="2308324"/>
          </a:xfrm>
          <a:prstGeom prst="rect">
            <a:avLst/>
          </a:prstGeom>
          <a:noFill/>
        </p:spPr>
        <p:txBody>
          <a:bodyPr wrap="square">
            <a:spAutoFit/>
          </a:bodyPr>
          <a:lstStyle/>
          <a:p>
            <a:pPr marL="457200" indent="-457200">
              <a:lnSpc>
                <a:spcPct val="150000"/>
              </a:lnSpc>
              <a:buFontTx/>
              <a:buChar char="-"/>
            </a:pP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cho</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thân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nghe</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a:p>
            <a:pPr marL="457200" indent="-457200">
              <a:lnSpc>
                <a:spcPct val="150000"/>
              </a:lnSpc>
              <a:buFontTx/>
              <a:buChar char="-"/>
            </a:pP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Xem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trước</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sau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 </a:t>
            </a:r>
          </a:p>
          <a:p>
            <a:pPr>
              <a:lnSpc>
                <a:spcPct val="150000"/>
              </a:lnSpc>
            </a:pP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Cảm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ơn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họa</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mi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trang</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41.</a:t>
            </a:r>
          </a:p>
        </p:txBody>
      </p:sp>
      <p:pic>
        <p:nvPicPr>
          <p:cNvPr id="8" name="图片 35">
            <a:extLst>
              <a:ext uri="{FF2B5EF4-FFF2-40B4-BE49-F238E27FC236}">
                <a16:creationId xmlns:a16="http://schemas.microsoft.com/office/drawing/2014/main" id="{6D336546-DCB4-44A1-9408-72467C3E80A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954545" y="1889211"/>
            <a:ext cx="2114756" cy="1620749"/>
          </a:xfrm>
          <a:prstGeom prst="rect">
            <a:avLst/>
          </a:prstGeom>
        </p:spPr>
      </p:pic>
      <p:pic>
        <p:nvPicPr>
          <p:cNvPr id="10" name="图片 39">
            <a:extLst>
              <a:ext uri="{FF2B5EF4-FFF2-40B4-BE49-F238E27FC236}">
                <a16:creationId xmlns:a16="http://schemas.microsoft.com/office/drawing/2014/main" id="{BA3AC262-0CFA-437F-8EEC-1E1473D1C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01" y="4876677"/>
            <a:ext cx="2341563" cy="1981323"/>
          </a:xfrm>
          <a:prstGeom prst="rect">
            <a:avLst/>
          </a:prstGeom>
        </p:spPr>
      </p:pic>
      <p:pic>
        <p:nvPicPr>
          <p:cNvPr id="11" name="图片 41">
            <a:extLst>
              <a:ext uri="{FF2B5EF4-FFF2-40B4-BE49-F238E27FC236}">
                <a16:creationId xmlns:a16="http://schemas.microsoft.com/office/drawing/2014/main" id="{F0CA763B-28AA-4F2E-B16E-CEE647F245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4160" y="423862"/>
            <a:ext cx="1331922" cy="2163314"/>
          </a:xfrm>
          <a:prstGeom prst="rect">
            <a:avLst/>
          </a:prstGeom>
        </p:spPr>
      </p:pic>
      <p:pic>
        <p:nvPicPr>
          <p:cNvPr id="12" name="图片 43">
            <a:extLst>
              <a:ext uri="{FF2B5EF4-FFF2-40B4-BE49-F238E27FC236}">
                <a16:creationId xmlns:a16="http://schemas.microsoft.com/office/drawing/2014/main" id="{88688721-FFAF-4DDA-811B-7DEE30BCC5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0378" y="3789894"/>
            <a:ext cx="1331922" cy="2149238"/>
          </a:xfrm>
          <a:prstGeom prst="rect">
            <a:avLst/>
          </a:prstGeom>
        </p:spPr>
      </p:pic>
    </p:spTree>
    <p:extLst>
      <p:ext uri="{BB962C8B-B14F-4D97-AF65-F5344CB8AC3E}">
        <p14:creationId xmlns:p14="http://schemas.microsoft.com/office/powerpoint/2010/main" val="6827848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750"/>
                            </p:stCondLst>
                            <p:childTnLst>
                              <p:par>
                                <p:cTn id="29" presetID="16" presetClass="entr" presetSubtype="2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9690025" y="102387"/>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8" name="五角星 35"/>
          <p:cNvSpPr/>
          <p:nvPr/>
        </p:nvSpPr>
        <p:spPr>
          <a:xfrm rot="19384917">
            <a:off x="10445043" y="493801"/>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9" name="五角星 34"/>
          <p:cNvSpPr/>
          <p:nvPr/>
        </p:nvSpPr>
        <p:spPr>
          <a:xfrm rot="337835">
            <a:off x="11386313" y="463109"/>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10413014" y="4283190"/>
            <a:ext cx="1504954" cy="2079337"/>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3109792" y="241425"/>
            <a:ext cx="6128476" cy="923330"/>
          </a:xfrm>
          <a:prstGeom prst="rect">
            <a:avLst/>
          </a:prstGeom>
          <a:noFill/>
        </p:spPr>
        <p:txBody>
          <a:bodyPr wrap="square" rtlCol="0">
            <a:spAutoFit/>
          </a:bodyPr>
          <a:lstStyle/>
          <a:p>
            <a:r>
              <a:rPr lang="vi-VN" altLang="zh-CN" sz="540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cần cần đạt</a:t>
            </a:r>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818941" y="1234742"/>
            <a:ext cx="10621929" cy="714672"/>
            <a:chOff x="774356" y="888444"/>
            <a:chExt cx="10187293" cy="714672"/>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461665"/>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Nghe</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hiểu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câu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chuyện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Sự</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tích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cây</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khoai</a:t>
              </a:r>
              <a:r>
                <a:rPr lang="en-US" sz="2400" b="1" dirty="0">
                  <a:solidFill>
                    <a:srgbClr val="002060"/>
                  </a:solidFill>
                  <a:latin typeface="Times New Roman" panose="02020603050405020304" pitchFamily="18" charset="0"/>
                  <a:cs typeface="Times New Roman" panose="02020603050405020304" pitchFamily="18" charset="0"/>
                </a:rPr>
                <a:t> lang.</a:t>
              </a: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2312524" y="2788062"/>
            <a:ext cx="9500934" cy="1063263"/>
            <a:chOff x="752655" y="2065203"/>
            <a:chExt cx="9500934" cy="1063263"/>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56576" y="2297469"/>
              <a:ext cx="8197013" cy="830997"/>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Kể</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lại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được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từng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đoạn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câu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chuyện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dựa</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vào</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tranh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và</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câu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hỏi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gợi</a:t>
              </a:r>
              <a:r>
                <a:rPr lang="en-US" sz="2400" b="1" dirty="0">
                  <a:solidFill>
                    <a:srgbClr val="002060"/>
                  </a:solidFill>
                  <a:latin typeface="Times New Roman" panose="02020603050405020304" pitchFamily="18" charset="0"/>
                  <a:cs typeface="Times New Roman" panose="02020603050405020304" pitchFamily="18" charset="0"/>
                </a:rPr>
                <a:t> ý </a:t>
              </a:r>
              <a:r>
                <a:rPr lang="en-US" sz="2400" b="1" dirty="0" err="1">
                  <a:solidFill>
                    <a:srgbClr val="002060"/>
                  </a:solidFill>
                  <a:latin typeface="Times New Roman" panose="02020603050405020304" pitchFamily="18" charset="0"/>
                  <a:cs typeface="Times New Roman" panose="02020603050405020304" pitchFamily="18" charset="0"/>
                </a:rPr>
                <a:t>dưới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tranh</a:t>
              </a:r>
              <a:r>
                <a:rPr lang="en-US" sz="2400" b="1" dirty="0">
                  <a:solidFill>
                    <a:srgbClr val="002060"/>
                  </a:solidFill>
                  <a:latin typeface="Times New Roman" panose="02020603050405020304" pitchFamily="18" charset="0"/>
                  <a:cs typeface="Times New Roman" panose="02020603050405020304" pitchFamily="18" charset="0"/>
                </a:rPr>
                <a:t>.</a:t>
              </a:r>
            </a:p>
          </p:txBody>
        </p:sp>
      </p:grpSp>
      <p:sp>
        <p:nvSpPr>
          <p:cNvPr id="4" name="Rectangle 3"/>
          <p:cNvSpPr/>
          <p:nvPr/>
        </p:nvSpPr>
        <p:spPr>
          <a:xfrm>
            <a:off x="9766300" y="6489700"/>
            <a:ext cx="1674570" cy="24112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 name="Rectangle 4"/>
          <p:cNvSpPr/>
          <p:nvPr/>
        </p:nvSpPr>
        <p:spPr>
          <a:xfrm>
            <a:off x="10035245" y="29340"/>
            <a:ext cx="1882497" cy="320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828869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pic>
        <p:nvPicPr>
          <p:cNvPr id="7" name="图片 39">
            <a:extLst>
              <a:ext uri="{FF2B5EF4-FFF2-40B4-BE49-F238E27FC236}">
                <a16:creationId xmlns:a16="http://schemas.microsoft.com/office/drawing/2014/main" id="{B6A43CE9-BBC5-4E98-BF98-A297DCD679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78" y="1419214"/>
            <a:ext cx="2864392" cy="2423717"/>
          </a:xfrm>
          <a:prstGeom prst="rect">
            <a:avLst/>
          </a:prstGeom>
        </p:spPr>
      </p:pic>
      <p:pic>
        <p:nvPicPr>
          <p:cNvPr id="9" name="图片 43">
            <a:extLst>
              <a:ext uri="{FF2B5EF4-FFF2-40B4-BE49-F238E27FC236}">
                <a16:creationId xmlns:a16="http://schemas.microsoft.com/office/drawing/2014/main" id="{839B62AF-AC7B-4DF2-8D1A-02CAE1D3E4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555" y="332431"/>
            <a:ext cx="1629316" cy="2629124"/>
          </a:xfrm>
          <a:prstGeom prst="rect">
            <a:avLst/>
          </a:prstGeom>
        </p:spPr>
      </p:pic>
      <p:pic>
        <p:nvPicPr>
          <p:cNvPr id="10" name="图片 30">
            <a:extLst>
              <a:ext uri="{FF2B5EF4-FFF2-40B4-BE49-F238E27FC236}">
                <a16:creationId xmlns:a16="http://schemas.microsoft.com/office/drawing/2014/main" id="{EBF68672-5F38-4E5A-9D6B-7255921E42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05144" y="2481669"/>
            <a:ext cx="2546478" cy="4324344"/>
          </a:xfrm>
          <a:prstGeom prst="rect">
            <a:avLst/>
          </a:prstGeom>
        </p:spPr>
      </p:pic>
      <p:sp>
        <p:nvSpPr>
          <p:cNvPr id="11" name="TextBox 10">
            <a:extLst>
              <a:ext uri="{FF2B5EF4-FFF2-40B4-BE49-F238E27FC236}">
                <a16:creationId xmlns:a16="http://schemas.microsoft.com/office/drawing/2014/main" id="{3C722568-5BEC-4CC9-9200-292359A25631}"/>
              </a:ext>
            </a:extLst>
          </p:cNvPr>
          <p:cNvSpPr txBox="1"/>
          <p:nvPr/>
        </p:nvSpPr>
        <p:spPr>
          <a:xfrm>
            <a:off x="1996048" y="2824492"/>
            <a:ext cx="7633146" cy="1481175"/>
          </a:xfrm>
          <a:prstGeom prst="rect">
            <a:avLst/>
          </a:prstGeom>
          <a:noFill/>
        </p:spPr>
        <p:txBody>
          <a:bodyPr wrap="square" rtlCol="0">
            <a:spAutoFit/>
          </a:bodyPr>
          <a:lstStyle/>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Tạm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biệt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hẹn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gặp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lại</a:t>
            </a:r>
            <a:r>
              <a:rPr lang="en-US" sz="3200" dirty="0">
                <a:solidFill>
                  <a:srgbClr val="FF0000"/>
                </a:solidFill>
                <a:latin typeface="Times New Roman" panose="02020603050405020304" pitchFamily="18" charset="0"/>
                <a:cs typeface="Times New Roman" panose="02020603050405020304" pitchFamily="18" charset="0"/>
              </a:rPr>
              <a:t> </a:t>
            </a:r>
          </a:p>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con </a:t>
            </a:r>
            <a:r>
              <a:rPr lang="en-US" sz="3200" dirty="0" err="1">
                <a:solidFill>
                  <a:srgbClr val="FF0000"/>
                </a:solidFill>
                <a:latin typeface="Times New Roman" panose="02020603050405020304" pitchFamily="18" charset="0"/>
                <a:cs typeface="Times New Roman" panose="02020603050405020304" pitchFamily="18" charset="0"/>
              </a:rPr>
              <a:t>vào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tiết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sau</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866736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750" fill="hold"/>
                                        <p:tgtEl>
                                          <p:spTgt spid="9"/>
                                        </p:tgtEl>
                                        <p:attrNameLst>
                                          <p:attrName>ppt_w</p:attrName>
                                        </p:attrNameLst>
                                      </p:cBhvr>
                                      <p:tavLst>
                                        <p:tav tm="0">
                                          <p:val>
                                            <p:fltVal val="0"/>
                                          </p:val>
                                        </p:tav>
                                        <p:tav tm="100000">
                                          <p:val>
                                            <p:strVal val="#ppt_w"/>
                                          </p:val>
                                        </p:tav>
                                      </p:tavLst>
                                    </p:anim>
                                    <p:anim calcmode="lin" valueType="num">
                                      <p:cBhvr>
                                        <p:cTn id="13" dur="750" fill="hold"/>
                                        <p:tgtEl>
                                          <p:spTgt spid="9"/>
                                        </p:tgtEl>
                                        <p:attrNameLst>
                                          <p:attrName>ppt_h</p:attrName>
                                        </p:attrNameLst>
                                      </p:cBhvr>
                                      <p:tavLst>
                                        <p:tav tm="0">
                                          <p:val>
                                            <p:fltVal val="0"/>
                                          </p:val>
                                        </p:tav>
                                        <p:tav tm="100000">
                                          <p:val>
                                            <p:strVal val="#ppt_h"/>
                                          </p:val>
                                        </p:tav>
                                      </p:tavLst>
                                    </p:anim>
                                    <p:animEffect transition="in" filter="fade">
                                      <p:cBhvr>
                                        <p:cTn id="14" dur="750"/>
                                        <p:tgtEl>
                                          <p:spTgt spid="9"/>
                                        </p:tgtEl>
                                      </p:cBhvr>
                                    </p:animEffect>
                                  </p:childTnLst>
                                </p:cTn>
                              </p:par>
                            </p:childTnLst>
                          </p:cTn>
                        </p:par>
                        <p:par>
                          <p:cTn id="15" fill="hold">
                            <p:stCondLst>
                              <p:cond delay="750"/>
                            </p:stCondLst>
                            <p:childTnLst>
                              <p:par>
                                <p:cTn id="16" presetID="22" presetClass="entr" presetSubtype="4"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750"/>
                                        <p:tgtEl>
                                          <p:spTgt spid="10"/>
                                        </p:tgtEl>
                                      </p:cBhvr>
                                    </p:animEffect>
                                  </p:childTnLst>
                                </p:cTn>
                              </p:par>
                            </p:childTnLst>
                          </p:cTn>
                        </p:par>
                        <p:par>
                          <p:cTn id="19" fill="hold">
                            <p:stCondLst>
                              <p:cond delay="1500"/>
                            </p:stCondLst>
                            <p:childTnLst>
                              <p:par>
                                <p:cTn id="20" presetID="6" presetClass="entr" presetSubtype="16"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8" name="五角星 35"/>
          <p:cNvSpPr/>
          <p:nvPr/>
        </p:nvSpPr>
        <p:spPr>
          <a:xfrm rot="19384917">
            <a:off x="10445952" y="404445"/>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9" name="五角星 34"/>
          <p:cNvSpPr/>
          <p:nvPr/>
        </p:nvSpPr>
        <p:spPr>
          <a:xfrm rot="337835">
            <a:off x="11266585" y="667604"/>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10413014" y="4283190"/>
            <a:ext cx="1504954" cy="2079337"/>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3109792" y="241425"/>
            <a:ext cx="6128476" cy="923330"/>
          </a:xfrm>
          <a:prstGeom prst="rect">
            <a:avLst/>
          </a:prstGeom>
          <a:noFill/>
        </p:spPr>
        <p:txBody>
          <a:bodyPr wrap="square" rtlCol="0">
            <a:spAutoFit/>
          </a:bodyPr>
          <a:lstStyle/>
          <a:p>
            <a:r>
              <a:rPr lang="vi-VN" altLang="zh-CN" sz="540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cần cần đạt</a:t>
            </a:r>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818941" y="1234742"/>
            <a:ext cx="10621929" cy="714672"/>
            <a:chOff x="774356" y="888444"/>
            <a:chExt cx="10187293" cy="714672"/>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461665"/>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Nghe</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hiểu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câu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chuyện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Sự</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tích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cây</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khoai</a:t>
              </a:r>
              <a:r>
                <a:rPr lang="en-US" sz="2400" b="1" dirty="0">
                  <a:solidFill>
                    <a:srgbClr val="002060"/>
                  </a:solidFill>
                  <a:latin typeface="Times New Roman" panose="02020603050405020304" pitchFamily="18" charset="0"/>
                  <a:cs typeface="Times New Roman" panose="02020603050405020304" pitchFamily="18" charset="0"/>
                </a:rPr>
                <a:t> lang.</a:t>
              </a: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2312524" y="2788062"/>
            <a:ext cx="9500934" cy="1063263"/>
            <a:chOff x="752655" y="2065203"/>
            <a:chExt cx="9500934" cy="1063263"/>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56576" y="2297469"/>
              <a:ext cx="8197013" cy="830997"/>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Kể</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lại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được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từng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đoạn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câu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chuyện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dựa</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vào</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tranh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và</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câu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hỏi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gợi</a:t>
              </a:r>
              <a:r>
                <a:rPr lang="en-US" sz="2400" b="1" dirty="0">
                  <a:solidFill>
                    <a:srgbClr val="002060"/>
                  </a:solidFill>
                  <a:latin typeface="Times New Roman" panose="02020603050405020304" pitchFamily="18" charset="0"/>
                  <a:cs typeface="Times New Roman" panose="02020603050405020304" pitchFamily="18" charset="0"/>
                </a:rPr>
                <a:t> ý </a:t>
              </a:r>
              <a:r>
                <a:rPr lang="en-US" sz="2400" b="1" dirty="0" err="1">
                  <a:solidFill>
                    <a:srgbClr val="002060"/>
                  </a:solidFill>
                  <a:latin typeface="Times New Roman" panose="02020603050405020304" pitchFamily="18" charset="0"/>
                  <a:cs typeface="Times New Roman" panose="02020603050405020304" pitchFamily="18" charset="0"/>
                </a:rPr>
                <a:t>dưới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tranh</a:t>
              </a:r>
              <a:r>
                <a:rPr lang="en-US" sz="2400" b="1" dirty="0">
                  <a:solidFill>
                    <a:srgbClr val="002060"/>
                  </a:solidFill>
                  <a:latin typeface="Times New Roman" panose="02020603050405020304" pitchFamily="18" charset="0"/>
                  <a:cs typeface="Times New Roman" panose="02020603050405020304" pitchFamily="18" charset="0"/>
                </a:rPr>
                <a:t>.</a:t>
              </a:r>
            </a:p>
          </p:txBody>
        </p:sp>
      </p:grpSp>
      <p:sp>
        <p:nvSpPr>
          <p:cNvPr id="4" name="Rectangle 3"/>
          <p:cNvSpPr/>
          <p:nvPr/>
        </p:nvSpPr>
        <p:spPr>
          <a:xfrm>
            <a:off x="9766300" y="6489700"/>
            <a:ext cx="1674570" cy="24112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 name="Rectangle 4"/>
          <p:cNvSpPr/>
          <p:nvPr/>
        </p:nvSpPr>
        <p:spPr>
          <a:xfrm>
            <a:off x="10413014" y="56882"/>
            <a:ext cx="1677386" cy="364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988677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0281636" y="4648835"/>
            <a:ext cx="1715737" cy="1962272"/>
            <a:chOff x="8194080" y="3408873"/>
            <a:chExt cx="2724693" cy="3182549"/>
          </a:xfrm>
        </p:grpSpPr>
        <p:pic>
          <p:nvPicPr>
            <p:cNvPr id="18" name="图片 17"/>
            <p:cNvPicPr>
              <a:picLocks noChangeAspect="1"/>
            </p:cNvPicPr>
            <p:nvPr/>
          </p:nvPicPr>
          <p:blipFill rotWithShape="1">
            <a:blip r:embed="rId2"/>
            <a:srcRect b="19213"/>
            <a:stretch>
              <a:fillRect/>
            </a:stretch>
          </p:blipFill>
          <p:spPr>
            <a:xfrm>
              <a:off x="8194080" y="4487627"/>
              <a:ext cx="2477043" cy="2103795"/>
            </a:xfrm>
            <a:prstGeom prst="rect">
              <a:avLst/>
            </a:prstGeom>
          </p:spPr>
        </p:pic>
        <p:pic>
          <p:nvPicPr>
            <p:cNvPr id="17" name="图片 16"/>
            <p:cNvPicPr>
              <a:picLocks noChangeAspect="1"/>
            </p:cNvPicPr>
            <p:nvPr/>
          </p:nvPicPr>
          <p:blipFill>
            <a:blip r:embed="rId3"/>
            <a:stretch>
              <a:fillRect/>
            </a:stretch>
          </p:blipFill>
          <p:spPr>
            <a:xfrm>
              <a:off x="9445250" y="3408873"/>
              <a:ext cx="1473523" cy="1473563"/>
            </a:xfrm>
            <a:prstGeom prst="rect">
              <a:avLst/>
            </a:prstGeom>
          </p:spPr>
        </p:pic>
      </p:grpSp>
      <p:pic>
        <p:nvPicPr>
          <p:cNvPr id="10" name="图片 9"/>
          <p:cNvPicPr>
            <a:picLocks noChangeAspect="1"/>
          </p:cNvPicPr>
          <p:nvPr/>
        </p:nvPicPr>
        <p:blipFill rotWithShape="1">
          <a:blip r:embed="rId4"/>
          <a:srcRect l="46256" t="-41660" r="-22977" b="41660"/>
          <a:stretch>
            <a:fillRect/>
          </a:stretch>
        </p:blipFill>
        <p:spPr>
          <a:xfrm>
            <a:off x="247650" y="5041900"/>
            <a:ext cx="1512570" cy="156908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rcRect/>
          <a:stretch/>
        </p:blipFill>
        <p:spPr>
          <a:xfrm>
            <a:off x="2238376" y="235051"/>
            <a:ext cx="7531100" cy="6375934"/>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V="1">
            <a:off x="10142591" y="6563880"/>
            <a:ext cx="1854782" cy="2941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103119" y="3482703"/>
            <a:ext cx="8464732" cy="1107992"/>
          </a:xfrm>
          <a:prstGeom prst="rect">
            <a:avLst/>
          </a:prstGeom>
          <a:noFill/>
          <a:ln w="9525">
            <a:noFill/>
          </a:ln>
        </p:spPr>
        <p:txBody>
          <a:bodyPr wrap="square"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Kể lại chuyện theo tranh</a:t>
            </a:r>
          </a:p>
        </p:txBody>
      </p:sp>
      <p:sp>
        <p:nvSpPr>
          <p:cNvPr id="5" name="TextBox 4">
            <a:hlinkClick r:id="rId6"/>
            <a:extLst>
              <a:ext uri="{FF2B5EF4-FFF2-40B4-BE49-F238E27FC236}">
                <a16:creationId xmlns:a16="http://schemas.microsoft.com/office/drawing/2014/main" id="{5E8EE5D3-E42B-43E2-9BED-74036CB1AFB3}"/>
              </a:ext>
            </a:extLst>
          </p:cNvPr>
          <p:cNvSpPr txBox="1"/>
          <p:nvPr/>
        </p:nvSpPr>
        <p:spPr>
          <a:xfrm>
            <a:off x="10001250" y="94140"/>
            <a:ext cx="2438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LH: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Hương</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Thảo</a:t>
            </a:r>
            <a:endPar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9893300" y="94140"/>
            <a:ext cx="2298700" cy="46166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4"/>
          <a:stretch>
            <a:fillRect/>
          </a:stretch>
        </p:blipFill>
        <p:spPr>
          <a:xfrm>
            <a:off x="1" y="160867"/>
            <a:ext cx="12192000" cy="6697133"/>
          </a:xfrm>
          <a:prstGeom prst="rect">
            <a:avLst/>
          </a:prstGeom>
          <a:noFill/>
          <a:ln w="9525">
            <a:noFill/>
          </a:ln>
        </p:spPr>
      </p:pic>
      <p:sp>
        <p:nvSpPr>
          <p:cNvPr id="8198" name="文本框 8197"/>
          <p:cNvSpPr txBox="1"/>
          <p:nvPr/>
        </p:nvSpPr>
        <p:spPr>
          <a:xfrm>
            <a:off x="5283200" y="2514600"/>
            <a:ext cx="5526016" cy="1543050"/>
          </a:xfrm>
          <a:prstGeom prst="rect">
            <a:avLst/>
          </a:prstGeom>
          <a:noFill/>
          <a:ln w="9525">
            <a:noFill/>
          </a:ln>
        </p:spPr>
        <p:txBody>
          <a:bodyPr wrap="square"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Trả lời câu hỏi kể chuyện theo tranh qua trò chơi “Hộp quà bí ẩn”</a:t>
            </a:r>
          </a:p>
        </p:txBody>
      </p:sp>
      <p:sp>
        <p:nvSpPr>
          <p:cNvPr id="8200" name="文本框 8199"/>
          <p:cNvSpPr txBox="1"/>
          <p:nvPr/>
        </p:nvSpPr>
        <p:spPr>
          <a:xfrm>
            <a:off x="406400" y="2209800"/>
            <a:ext cx="3575657" cy="640715"/>
          </a:xfrm>
          <a:prstGeom prst="rect">
            <a:avLst/>
          </a:prstGeom>
          <a:noFill/>
          <a:ln w="9525">
            <a:noFill/>
          </a:ln>
        </p:spPr>
        <p:txBody>
          <a:bodyPr wrap="square"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735"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Cùng bạn</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8600" y="97896"/>
            <a:ext cx="1562195" cy="36885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200">
                                            <p:txEl>
                                              <p:pRg st="0" end="0"/>
                                            </p:txEl>
                                          </p:spTgt>
                                        </p:tgtEl>
                                        <p:attrNameLst>
                                          <p:attrName>style.visibility</p:attrName>
                                        </p:attrNameLst>
                                      </p:cBhvr>
                                      <p:to>
                                        <p:strVal val="visible"/>
                                      </p:to>
                                    </p:set>
                                    <p:anim calcmode="discrete" valueType="clr">
                                      <p:cBhvr override="childStyle">
                                        <p:cTn id="14" dur="80"/>
                                        <p:tgtEl>
                                          <p:spTgt spid="82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200">
                                            <p:txEl>
                                              <p:pRg st="0" end="0"/>
                                            </p:txEl>
                                          </p:spTgt>
                                        </p:tgtEl>
                                        <p:attrNameLst>
                                          <p:attrName>fill.type</p:attrName>
                                        </p:attrNameLst>
                                      </p:cBhvr>
                                      <p:to>
                                        <p:strVal val="solid"/>
                                      </p:to>
                                    </p:set>
                                  </p:childTnLst>
                                </p:cTn>
                              </p:par>
                            </p:childTnLst>
                          </p:cTn>
                        </p:par>
                        <p:par>
                          <p:cTn id="17" fill="hold">
                            <p:stCondLst>
                              <p:cond delay="136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20"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819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P spid="8200"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839384"/>
            <a:ext cx="12192000" cy="1143000"/>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55" name="Rectangle 29"/>
          <p:cNvSpPr/>
          <p:nvPr/>
        </p:nvSpPr>
        <p:spPr>
          <a:xfrm>
            <a:off x="0" y="5156200"/>
            <a:ext cx="12192000" cy="1140884"/>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8" name="Picture 7">
            <a:hlinkClick r:id="rId4" action="ppaction://hlinksldjump">
              <a:snd r:embed="rId5" name="chimes.wav"/>
            </a:hlinkClick>
          </p:cNvPr>
          <p:cNvPicPr>
            <a:picLocks noChangeAspect="1"/>
          </p:cNvPicPr>
          <p:nvPr/>
        </p:nvPicPr>
        <p:blipFill>
          <a:blip r:embed="rId6"/>
          <a:stretch>
            <a:fillRect/>
          </a:stretch>
        </p:blipFill>
        <p:spPr>
          <a:xfrm>
            <a:off x="410845" y="889000"/>
            <a:ext cx="1968500" cy="1744133"/>
          </a:xfrm>
          <a:prstGeom prst="rect">
            <a:avLst/>
          </a:prstGeom>
          <a:noFill/>
          <a:ln w="9525">
            <a:noFill/>
          </a:ln>
        </p:spPr>
      </p:pic>
      <p:pic>
        <p:nvPicPr>
          <p:cNvPr id="9" name="Picture 8"/>
          <p:cNvPicPr>
            <a:picLocks noChangeAspect="1"/>
          </p:cNvPicPr>
          <p:nvPr/>
        </p:nvPicPr>
        <p:blipFill>
          <a:blip r:embed="rId7"/>
          <a:stretch>
            <a:fillRect/>
          </a:stretch>
        </p:blipFill>
        <p:spPr>
          <a:xfrm>
            <a:off x="410633" y="419100"/>
            <a:ext cx="2059517" cy="1382184"/>
          </a:xfrm>
          <a:prstGeom prst="rect">
            <a:avLst/>
          </a:prstGeom>
          <a:noFill/>
          <a:ln w="9525">
            <a:noFill/>
          </a:ln>
        </p:spPr>
      </p:pic>
      <p:pic>
        <p:nvPicPr>
          <p:cNvPr id="10" name="Picture 9">
            <a:hlinkClick r:id="rId8" action="ppaction://hlinksldjump">
              <a:snd r:embed="rId5" name="chimes.wav"/>
            </a:hlinkClick>
          </p:cNvPr>
          <p:cNvPicPr>
            <a:picLocks noChangeAspect="1"/>
          </p:cNvPicPr>
          <p:nvPr/>
        </p:nvPicPr>
        <p:blipFill>
          <a:blip r:embed="rId9"/>
          <a:stretch>
            <a:fillRect/>
          </a:stretch>
        </p:blipFill>
        <p:spPr>
          <a:xfrm>
            <a:off x="2734733" y="931333"/>
            <a:ext cx="1968500" cy="1744133"/>
          </a:xfrm>
          <a:prstGeom prst="rect">
            <a:avLst/>
          </a:prstGeom>
          <a:noFill/>
          <a:ln w="9525">
            <a:noFill/>
          </a:ln>
        </p:spPr>
      </p:pic>
      <p:pic>
        <p:nvPicPr>
          <p:cNvPr id="11" name="Picture 10"/>
          <p:cNvPicPr>
            <a:picLocks noChangeAspect="1"/>
          </p:cNvPicPr>
          <p:nvPr/>
        </p:nvPicPr>
        <p:blipFill>
          <a:blip r:embed="rId10"/>
          <a:stretch>
            <a:fillRect/>
          </a:stretch>
        </p:blipFill>
        <p:spPr>
          <a:xfrm>
            <a:off x="2743200" y="381000"/>
            <a:ext cx="2059517" cy="1382184"/>
          </a:xfrm>
          <a:prstGeom prst="rect">
            <a:avLst/>
          </a:prstGeom>
          <a:noFill/>
          <a:ln w="9525">
            <a:noFill/>
          </a:ln>
        </p:spPr>
      </p:pic>
      <p:pic>
        <p:nvPicPr>
          <p:cNvPr id="12" name="Picture 11">
            <a:hlinkClick r:id="rId11" action="ppaction://hlinksldjump">
              <a:snd r:embed="rId5" name="chimes.wav"/>
            </a:hlinkClick>
          </p:cNvPr>
          <p:cNvPicPr>
            <a:picLocks noChangeAspect="1"/>
          </p:cNvPicPr>
          <p:nvPr/>
        </p:nvPicPr>
        <p:blipFill>
          <a:blip r:embed="rId12"/>
          <a:stretch>
            <a:fillRect/>
          </a:stretch>
        </p:blipFill>
        <p:spPr>
          <a:xfrm>
            <a:off x="4978612" y="931333"/>
            <a:ext cx="1970617" cy="1744133"/>
          </a:xfrm>
          <a:prstGeom prst="rect">
            <a:avLst/>
          </a:prstGeom>
          <a:noFill/>
          <a:ln w="9525">
            <a:noFill/>
          </a:ln>
        </p:spPr>
      </p:pic>
      <p:pic>
        <p:nvPicPr>
          <p:cNvPr id="13" name="Picture 12"/>
          <p:cNvPicPr>
            <a:picLocks noChangeAspect="1"/>
          </p:cNvPicPr>
          <p:nvPr/>
        </p:nvPicPr>
        <p:blipFill>
          <a:blip r:embed="rId13"/>
          <a:stretch>
            <a:fillRect/>
          </a:stretch>
        </p:blipFill>
        <p:spPr>
          <a:xfrm>
            <a:off x="4965700" y="419100"/>
            <a:ext cx="2061633" cy="1382184"/>
          </a:xfrm>
          <a:prstGeom prst="rect">
            <a:avLst/>
          </a:prstGeom>
          <a:noFill/>
          <a:ln w="9525">
            <a:noFill/>
          </a:ln>
        </p:spPr>
      </p:pic>
      <p:pic>
        <p:nvPicPr>
          <p:cNvPr id="14" name="Picture 13">
            <a:hlinkClick r:id="rId14" action="ppaction://hlinksldjump">
              <a:snd r:embed="rId5" name="chimes.wav"/>
            </a:hlinkClick>
          </p:cNvPr>
          <p:cNvPicPr>
            <a:picLocks noChangeAspect="1"/>
          </p:cNvPicPr>
          <p:nvPr/>
        </p:nvPicPr>
        <p:blipFill>
          <a:blip r:embed="rId15"/>
          <a:stretch>
            <a:fillRect/>
          </a:stretch>
        </p:blipFill>
        <p:spPr>
          <a:xfrm>
            <a:off x="7315200" y="889000"/>
            <a:ext cx="1970617" cy="1744133"/>
          </a:xfrm>
          <a:prstGeom prst="rect">
            <a:avLst/>
          </a:prstGeom>
          <a:noFill/>
          <a:ln w="9525">
            <a:noFill/>
          </a:ln>
        </p:spPr>
      </p:pic>
      <p:pic>
        <p:nvPicPr>
          <p:cNvPr id="15" name="Picture 14"/>
          <p:cNvPicPr>
            <a:picLocks noChangeAspect="1"/>
          </p:cNvPicPr>
          <p:nvPr/>
        </p:nvPicPr>
        <p:blipFill>
          <a:blip r:embed="rId16"/>
          <a:stretch>
            <a:fillRect/>
          </a:stretch>
        </p:blipFill>
        <p:spPr>
          <a:xfrm>
            <a:off x="7291917" y="419100"/>
            <a:ext cx="2059516" cy="1382184"/>
          </a:xfrm>
          <a:prstGeom prst="rect">
            <a:avLst/>
          </a:prstGeom>
          <a:noFill/>
          <a:ln w="9525">
            <a:noFill/>
          </a:ln>
        </p:spPr>
      </p:pic>
      <p:pic>
        <p:nvPicPr>
          <p:cNvPr id="23568" name="Picture 36"/>
          <p:cNvPicPr>
            <a:picLocks noChangeAspect="1"/>
          </p:cNvPicPr>
          <p:nvPr/>
        </p:nvPicPr>
        <p:blipFill>
          <a:blip r:embed="rId17"/>
          <a:stretch>
            <a:fillRect/>
          </a:stretch>
        </p:blipFill>
        <p:spPr>
          <a:xfrm>
            <a:off x="0" y="6309784"/>
            <a:ext cx="6096000" cy="334433"/>
          </a:xfrm>
          <a:prstGeom prst="rect">
            <a:avLst/>
          </a:prstGeom>
          <a:noFill/>
          <a:ln w="9525">
            <a:noFill/>
          </a:ln>
        </p:spPr>
      </p:pic>
      <p:pic>
        <p:nvPicPr>
          <p:cNvPr id="23569" name="Picture 37"/>
          <p:cNvPicPr>
            <a:picLocks noChangeAspect="1"/>
          </p:cNvPicPr>
          <p:nvPr/>
        </p:nvPicPr>
        <p:blipFill>
          <a:blip r:embed="rId17"/>
          <a:stretch>
            <a:fillRect/>
          </a:stretch>
        </p:blipFill>
        <p:spPr>
          <a:xfrm>
            <a:off x="6096000" y="6309784"/>
            <a:ext cx="6096000" cy="334433"/>
          </a:xfrm>
          <a:prstGeom prst="rect">
            <a:avLst/>
          </a:prstGeom>
          <a:noFill/>
          <a:ln w="9525">
            <a:noFill/>
          </a:ln>
        </p:spPr>
      </p:pic>
      <p:pic>
        <p:nvPicPr>
          <p:cNvPr id="23570" name="Picture 38"/>
          <p:cNvPicPr>
            <a:picLocks noChangeAspect="1"/>
          </p:cNvPicPr>
          <p:nvPr/>
        </p:nvPicPr>
        <p:blipFill>
          <a:blip r:embed="rId17"/>
          <a:stretch>
            <a:fillRect/>
          </a:stretch>
        </p:blipFill>
        <p:spPr>
          <a:xfrm>
            <a:off x="609600" y="3124200"/>
            <a:ext cx="6096000" cy="334433"/>
          </a:xfrm>
          <a:prstGeom prst="rect">
            <a:avLst/>
          </a:prstGeom>
          <a:noFill/>
          <a:ln w="9525">
            <a:noFill/>
          </a:ln>
        </p:spPr>
      </p:pic>
      <p:pic>
        <p:nvPicPr>
          <p:cNvPr id="23571" name="Picture 39"/>
          <p:cNvPicPr>
            <a:picLocks noChangeAspect="1"/>
          </p:cNvPicPr>
          <p:nvPr/>
        </p:nvPicPr>
        <p:blipFill>
          <a:blip r:embed="rId17"/>
          <a:stretch>
            <a:fillRect/>
          </a:stretch>
        </p:blipFill>
        <p:spPr>
          <a:xfrm>
            <a:off x="6096000" y="2976033"/>
            <a:ext cx="6096000" cy="334433"/>
          </a:xfrm>
          <a:prstGeom prst="rect">
            <a:avLst/>
          </a:prstGeom>
          <a:noFill/>
          <a:ln w="9525">
            <a:noFill/>
          </a:ln>
        </p:spPr>
      </p:pic>
      <p:sp>
        <p:nvSpPr>
          <p:cNvPr id="23572" name="Flowchart: Summing Junction 41">
            <a:hlinkClick r:id="" action="ppaction://noaction"/>
          </p:cNvPr>
          <p:cNvSpPr/>
          <p:nvPr/>
        </p:nvSpPr>
        <p:spPr>
          <a:xfrm>
            <a:off x="11398251" y="6115051"/>
            <a:ext cx="649816" cy="649816"/>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73" name="AutoShape 21">
            <a:hlinkClick r:id="" action="ppaction://hlinkshowjump?jump=nextslide">
              <a:snd r:embed="rId18" name="camera.wav"/>
            </a:hlinkClick>
          </p:cNvPr>
          <p:cNvSpPr/>
          <p:nvPr/>
        </p:nvSpPr>
        <p:spPr>
          <a:xfrm>
            <a:off x="10566400" y="5562600"/>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8" name="Picture 1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388600" y="97896"/>
            <a:ext cx="1562195" cy="368851"/>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5603"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56800" y="3937000"/>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You are given 3 candies </a:t>
            </a:r>
          </a:p>
        </p:txBody>
      </p:sp>
      <p:sp>
        <p:nvSpPr>
          <p:cNvPr id="27" name="Rectangle: Folded Corner 26"/>
          <p:cNvSpPr/>
          <p:nvPr/>
        </p:nvSpPr>
        <p:spPr>
          <a:xfrm>
            <a:off x="-160867" y="441952"/>
            <a:ext cx="11988800" cy="12954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Hai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cháu</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nghèo</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khổ</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làm</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gì</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để</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sinh</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sống</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8" name="Rectangle: Folded Corner 27"/>
          <p:cNvSpPr/>
          <p:nvPr/>
        </p:nvSpPr>
        <p:spPr>
          <a:xfrm>
            <a:off x="0" y="2025202"/>
            <a:ext cx="11988800" cy="1532467"/>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vi-VN"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Hai </a:t>
            </a:r>
            <a:r>
              <a:rPr kumimoji="0" lang="en-US" altLang="vi-VN"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a:t>
            </a:r>
            <a:r>
              <a:rPr kumimoji="0" lang="en-US" altLang="vi-VN"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cháu</a:t>
            </a:r>
            <a:r>
              <a:rPr kumimoji="0" lang="en-US" altLang="vi-VN"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phải</a:t>
            </a:r>
            <a:r>
              <a:rPr kumimoji="0" lang="en-US" altLang="vi-VN"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altLang="vi-VN"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đào</a:t>
            </a:r>
            <a:r>
              <a:rPr kumimoji="0" lang="en-US" altLang="vi-VN"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t>
            </a:r>
            <a:r>
              <a:rPr kumimoji="0" lang="en-US" altLang="vi-VN"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mài</a:t>
            </a:r>
            <a:r>
              <a:rPr kumimoji="0" lang="en-US" altLang="vi-VN"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để</a:t>
            </a:r>
            <a:r>
              <a:rPr kumimoji="0" lang="en-US" altLang="vi-VN"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ăn</a:t>
            </a:r>
            <a:r>
              <a:rPr kumimoji="0" lang="en-US" altLang="vi-VN"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5608"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5610"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5611" name="Flowchart: Summing Junction 35"/>
          <p:cNvGrpSpPr/>
          <p:nvPr/>
        </p:nvGrpSpPr>
        <p:grpSpPr>
          <a:xfrm>
            <a:off x="4011084" y="4182533"/>
            <a:ext cx="184149" cy="177800"/>
            <a:chOff x="2527" y="2634"/>
            <a:chExt cx="115" cy="112"/>
          </a:xfrm>
        </p:grpSpPr>
        <p:pic>
          <p:nvPicPr>
            <p:cNvPr id="25618" name="Flowchart: Summing Junction 35"/>
            <p:cNvPicPr/>
            <p:nvPr/>
          </p:nvPicPr>
          <p:blipFill>
            <a:blip r:embed="rId9"/>
            <a:stretch>
              <a:fillRect/>
            </a:stretch>
          </p:blipFill>
          <p:spPr>
            <a:xfrm>
              <a:off x="2527" y="2634"/>
              <a:ext cx="115" cy="112"/>
            </a:xfrm>
            <a:prstGeom prst="rect">
              <a:avLst/>
            </a:prstGeom>
            <a:noFill/>
            <a:ln w="9525">
              <a:noFill/>
            </a:ln>
          </p:spPr>
        </p:pic>
        <p:sp>
          <p:nvSpPr>
            <p:cNvPr id="25619"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25612"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5613"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5614"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5615"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2"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GO HOME</a:t>
            </a:r>
          </a:p>
        </p:txBody>
      </p:sp>
      <p:pic>
        <p:nvPicPr>
          <p:cNvPr id="20" name="Picture 1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426605" y="0"/>
            <a:ext cx="1562195" cy="36885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839384"/>
            <a:ext cx="12192000" cy="1143000"/>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55" name="Rectangle 29"/>
          <p:cNvSpPr/>
          <p:nvPr/>
        </p:nvSpPr>
        <p:spPr>
          <a:xfrm>
            <a:off x="0" y="5156200"/>
            <a:ext cx="12192000" cy="1140884"/>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8" name="Picture 7">
            <a:hlinkClick r:id="rId4" action="ppaction://hlinksldjump">
              <a:snd r:embed="rId5" name="chimes.wav"/>
            </a:hlinkClick>
          </p:cNvPr>
          <p:cNvPicPr>
            <a:picLocks noChangeAspect="1"/>
          </p:cNvPicPr>
          <p:nvPr/>
        </p:nvPicPr>
        <p:blipFill>
          <a:blip r:embed="rId6"/>
          <a:stretch>
            <a:fillRect/>
          </a:stretch>
        </p:blipFill>
        <p:spPr>
          <a:xfrm>
            <a:off x="410845" y="889000"/>
            <a:ext cx="1968500" cy="1744133"/>
          </a:xfrm>
          <a:prstGeom prst="rect">
            <a:avLst/>
          </a:prstGeom>
          <a:noFill/>
          <a:ln w="9525">
            <a:noFill/>
          </a:ln>
        </p:spPr>
      </p:pic>
      <p:pic>
        <p:nvPicPr>
          <p:cNvPr id="9" name="Picture 8"/>
          <p:cNvPicPr>
            <a:picLocks noChangeAspect="1"/>
          </p:cNvPicPr>
          <p:nvPr/>
        </p:nvPicPr>
        <p:blipFill>
          <a:blip r:embed="rId7"/>
          <a:stretch>
            <a:fillRect/>
          </a:stretch>
        </p:blipFill>
        <p:spPr>
          <a:xfrm>
            <a:off x="410633" y="419100"/>
            <a:ext cx="2059517" cy="1382184"/>
          </a:xfrm>
          <a:prstGeom prst="rect">
            <a:avLst/>
          </a:prstGeom>
          <a:noFill/>
          <a:ln w="9525">
            <a:noFill/>
          </a:ln>
        </p:spPr>
      </p:pic>
      <p:pic>
        <p:nvPicPr>
          <p:cNvPr id="10" name="Picture 9">
            <a:hlinkClick r:id="rId8" action="ppaction://hlinksldjump">
              <a:snd r:embed="rId5" name="chimes.wav"/>
            </a:hlinkClick>
          </p:cNvPr>
          <p:cNvPicPr>
            <a:picLocks noChangeAspect="1"/>
          </p:cNvPicPr>
          <p:nvPr/>
        </p:nvPicPr>
        <p:blipFill>
          <a:blip r:embed="rId9"/>
          <a:stretch>
            <a:fillRect/>
          </a:stretch>
        </p:blipFill>
        <p:spPr>
          <a:xfrm>
            <a:off x="2734733" y="931333"/>
            <a:ext cx="1968500" cy="1744133"/>
          </a:xfrm>
          <a:prstGeom prst="rect">
            <a:avLst/>
          </a:prstGeom>
          <a:noFill/>
          <a:ln w="9525">
            <a:noFill/>
          </a:ln>
        </p:spPr>
      </p:pic>
      <p:pic>
        <p:nvPicPr>
          <p:cNvPr id="11" name="Picture 10"/>
          <p:cNvPicPr>
            <a:picLocks noChangeAspect="1"/>
          </p:cNvPicPr>
          <p:nvPr/>
        </p:nvPicPr>
        <p:blipFill>
          <a:blip r:embed="rId10"/>
          <a:stretch>
            <a:fillRect/>
          </a:stretch>
        </p:blipFill>
        <p:spPr>
          <a:xfrm>
            <a:off x="2743200" y="381000"/>
            <a:ext cx="2059517" cy="1382184"/>
          </a:xfrm>
          <a:prstGeom prst="rect">
            <a:avLst/>
          </a:prstGeom>
          <a:noFill/>
          <a:ln w="9525">
            <a:noFill/>
          </a:ln>
        </p:spPr>
      </p:pic>
      <p:pic>
        <p:nvPicPr>
          <p:cNvPr id="12" name="Picture 11">
            <a:hlinkClick r:id="rId11" action="ppaction://hlinksldjump">
              <a:snd r:embed="rId5" name="chimes.wav"/>
            </a:hlinkClick>
          </p:cNvPr>
          <p:cNvPicPr>
            <a:picLocks noChangeAspect="1"/>
          </p:cNvPicPr>
          <p:nvPr/>
        </p:nvPicPr>
        <p:blipFill>
          <a:blip r:embed="rId12"/>
          <a:stretch>
            <a:fillRect/>
          </a:stretch>
        </p:blipFill>
        <p:spPr>
          <a:xfrm>
            <a:off x="4978612" y="931333"/>
            <a:ext cx="1970617" cy="1744133"/>
          </a:xfrm>
          <a:prstGeom prst="rect">
            <a:avLst/>
          </a:prstGeom>
          <a:noFill/>
          <a:ln w="9525">
            <a:noFill/>
          </a:ln>
        </p:spPr>
      </p:pic>
      <p:pic>
        <p:nvPicPr>
          <p:cNvPr id="13" name="Picture 12"/>
          <p:cNvPicPr>
            <a:picLocks noChangeAspect="1"/>
          </p:cNvPicPr>
          <p:nvPr/>
        </p:nvPicPr>
        <p:blipFill>
          <a:blip r:embed="rId13"/>
          <a:stretch>
            <a:fillRect/>
          </a:stretch>
        </p:blipFill>
        <p:spPr>
          <a:xfrm>
            <a:off x="4965700" y="419100"/>
            <a:ext cx="2061633" cy="1382184"/>
          </a:xfrm>
          <a:prstGeom prst="rect">
            <a:avLst/>
          </a:prstGeom>
          <a:noFill/>
          <a:ln w="9525">
            <a:noFill/>
          </a:ln>
        </p:spPr>
      </p:pic>
      <p:pic>
        <p:nvPicPr>
          <p:cNvPr id="14" name="Picture 13">
            <a:hlinkClick r:id="rId14" action="ppaction://hlinksldjump">
              <a:snd r:embed="rId5" name="chimes.wav"/>
            </a:hlinkClick>
          </p:cNvPr>
          <p:cNvPicPr>
            <a:picLocks noChangeAspect="1"/>
          </p:cNvPicPr>
          <p:nvPr/>
        </p:nvPicPr>
        <p:blipFill>
          <a:blip r:embed="rId15"/>
          <a:stretch>
            <a:fillRect/>
          </a:stretch>
        </p:blipFill>
        <p:spPr>
          <a:xfrm>
            <a:off x="7315200" y="889000"/>
            <a:ext cx="1970617" cy="1744133"/>
          </a:xfrm>
          <a:prstGeom prst="rect">
            <a:avLst/>
          </a:prstGeom>
          <a:noFill/>
          <a:ln w="9525">
            <a:noFill/>
          </a:ln>
        </p:spPr>
      </p:pic>
      <p:pic>
        <p:nvPicPr>
          <p:cNvPr id="15" name="Picture 14"/>
          <p:cNvPicPr>
            <a:picLocks noChangeAspect="1"/>
          </p:cNvPicPr>
          <p:nvPr/>
        </p:nvPicPr>
        <p:blipFill>
          <a:blip r:embed="rId16"/>
          <a:stretch>
            <a:fillRect/>
          </a:stretch>
        </p:blipFill>
        <p:spPr>
          <a:xfrm>
            <a:off x="7291917" y="419100"/>
            <a:ext cx="2059516" cy="1382184"/>
          </a:xfrm>
          <a:prstGeom prst="rect">
            <a:avLst/>
          </a:prstGeom>
          <a:noFill/>
          <a:ln w="9525">
            <a:noFill/>
          </a:ln>
        </p:spPr>
      </p:pic>
      <p:pic>
        <p:nvPicPr>
          <p:cNvPr id="23568" name="Picture 36"/>
          <p:cNvPicPr>
            <a:picLocks noChangeAspect="1"/>
          </p:cNvPicPr>
          <p:nvPr/>
        </p:nvPicPr>
        <p:blipFill>
          <a:blip r:embed="rId17"/>
          <a:stretch>
            <a:fillRect/>
          </a:stretch>
        </p:blipFill>
        <p:spPr>
          <a:xfrm>
            <a:off x="0" y="6309784"/>
            <a:ext cx="6096000" cy="334433"/>
          </a:xfrm>
          <a:prstGeom prst="rect">
            <a:avLst/>
          </a:prstGeom>
          <a:noFill/>
          <a:ln w="9525">
            <a:noFill/>
          </a:ln>
        </p:spPr>
      </p:pic>
      <p:pic>
        <p:nvPicPr>
          <p:cNvPr id="23569" name="Picture 37"/>
          <p:cNvPicPr>
            <a:picLocks noChangeAspect="1"/>
          </p:cNvPicPr>
          <p:nvPr/>
        </p:nvPicPr>
        <p:blipFill>
          <a:blip r:embed="rId17"/>
          <a:stretch>
            <a:fillRect/>
          </a:stretch>
        </p:blipFill>
        <p:spPr>
          <a:xfrm>
            <a:off x="6096000" y="6309784"/>
            <a:ext cx="6096000" cy="334433"/>
          </a:xfrm>
          <a:prstGeom prst="rect">
            <a:avLst/>
          </a:prstGeom>
          <a:noFill/>
          <a:ln w="9525">
            <a:noFill/>
          </a:ln>
        </p:spPr>
      </p:pic>
      <p:pic>
        <p:nvPicPr>
          <p:cNvPr id="23570" name="Picture 38"/>
          <p:cNvPicPr>
            <a:picLocks noChangeAspect="1"/>
          </p:cNvPicPr>
          <p:nvPr/>
        </p:nvPicPr>
        <p:blipFill>
          <a:blip r:embed="rId17"/>
          <a:stretch>
            <a:fillRect/>
          </a:stretch>
        </p:blipFill>
        <p:spPr>
          <a:xfrm>
            <a:off x="609600" y="3124200"/>
            <a:ext cx="6096000" cy="334433"/>
          </a:xfrm>
          <a:prstGeom prst="rect">
            <a:avLst/>
          </a:prstGeom>
          <a:noFill/>
          <a:ln w="9525">
            <a:noFill/>
          </a:ln>
        </p:spPr>
      </p:pic>
      <p:pic>
        <p:nvPicPr>
          <p:cNvPr id="23571" name="Picture 39"/>
          <p:cNvPicPr>
            <a:picLocks noChangeAspect="1"/>
          </p:cNvPicPr>
          <p:nvPr/>
        </p:nvPicPr>
        <p:blipFill>
          <a:blip r:embed="rId17"/>
          <a:stretch>
            <a:fillRect/>
          </a:stretch>
        </p:blipFill>
        <p:spPr>
          <a:xfrm>
            <a:off x="6096000" y="2976033"/>
            <a:ext cx="6096000" cy="334433"/>
          </a:xfrm>
          <a:prstGeom prst="rect">
            <a:avLst/>
          </a:prstGeom>
          <a:noFill/>
          <a:ln w="9525">
            <a:noFill/>
          </a:ln>
        </p:spPr>
      </p:pic>
      <p:sp>
        <p:nvSpPr>
          <p:cNvPr id="23572" name="Flowchart: Summing Junction 41">
            <a:hlinkClick r:id="" action="ppaction://noaction"/>
          </p:cNvPr>
          <p:cNvSpPr/>
          <p:nvPr/>
        </p:nvSpPr>
        <p:spPr>
          <a:xfrm>
            <a:off x="11398251" y="6115051"/>
            <a:ext cx="649816" cy="649816"/>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73" name="AutoShape 21">
            <a:hlinkClick r:id="" action="ppaction://hlinkshowjump?jump=nextslide">
              <a:snd r:embed="rId18" name="camera.wav"/>
            </a:hlinkClick>
          </p:cNvPr>
          <p:cNvSpPr/>
          <p:nvPr/>
        </p:nvSpPr>
        <p:spPr>
          <a:xfrm>
            <a:off x="10566400" y="5562600"/>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8" name="Picture 1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388600" y="97896"/>
            <a:ext cx="1562195" cy="368851"/>
          </a:xfrm>
          <a:prstGeom prst="rect">
            <a:avLst/>
          </a:prstGeom>
        </p:spPr>
      </p:pic>
    </p:spTree>
    <p:extLst>
      <p:ext uri="{BB962C8B-B14F-4D97-AF65-F5344CB8AC3E}">
        <p14:creationId xmlns:p14="http://schemas.microsoft.com/office/powerpoint/2010/main" val="3043405786"/>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3"/>
          <p:cNvPicPr>
            <a:picLocks noChangeAspect="1"/>
          </p:cNvPicPr>
          <p:nvPr/>
        </p:nvPicPr>
        <p:blipFill>
          <a:blip r:embed="rId4"/>
          <a:stretch>
            <a:fillRect/>
          </a:stretch>
        </p:blipFill>
        <p:spPr>
          <a:xfrm>
            <a:off x="5892800" y="-127000"/>
            <a:ext cx="1940984" cy="1858433"/>
          </a:xfrm>
          <a:prstGeom prst="rect">
            <a:avLst/>
          </a:prstGeom>
          <a:noFill/>
          <a:ln w="9525">
            <a:noFill/>
          </a:ln>
        </p:spPr>
      </p:pic>
      <p:pic>
        <p:nvPicPr>
          <p:cNvPr id="26627"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You are given 5 candies </a:t>
            </a:r>
          </a:p>
        </p:txBody>
      </p:sp>
      <p:sp>
        <p:nvSpPr>
          <p:cNvPr id="27" name="Rectangle: Folded Corner 26"/>
          <p:cNvSpPr/>
          <p:nvPr/>
        </p:nvSpPr>
        <p:spPr>
          <a:xfrm>
            <a:off x="786342" y="106368"/>
            <a:ext cx="10621433"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Chuyện</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gì</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xảy</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ra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với</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hai</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cháu</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khi</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rừng</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bị</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cháy</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8" name="Rectangle: Folded Corner 27"/>
          <p:cNvSpPr/>
          <p:nvPr/>
        </p:nvSpPr>
        <p:spPr>
          <a:xfrm>
            <a:off x="329142" y="2245160"/>
            <a:ext cx="11414125" cy="216704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vi-VN"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Nương lúa bị cháy, cậu bé buồn</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kumimoji="0" lang="vi-VN"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nước mắt trào ra. </a:t>
            </a:r>
            <a:endPar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6632"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6634"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6635" name="Flowchart: Summing Junction 35"/>
          <p:cNvGrpSpPr/>
          <p:nvPr/>
        </p:nvGrpSpPr>
        <p:grpSpPr>
          <a:xfrm>
            <a:off x="4011084" y="4182533"/>
            <a:ext cx="184149" cy="177800"/>
            <a:chOff x="2527" y="2634"/>
            <a:chExt cx="115" cy="112"/>
          </a:xfrm>
        </p:grpSpPr>
        <p:pic>
          <p:nvPicPr>
            <p:cNvPr id="26642" name="Flowchart: Summing Junction 35"/>
            <p:cNvPicPr/>
            <p:nvPr/>
          </p:nvPicPr>
          <p:blipFill>
            <a:blip r:embed="rId9"/>
            <a:stretch>
              <a:fillRect/>
            </a:stretch>
          </p:blipFill>
          <p:spPr>
            <a:xfrm>
              <a:off x="2527" y="2634"/>
              <a:ext cx="115" cy="112"/>
            </a:xfrm>
            <a:prstGeom prst="rect">
              <a:avLst/>
            </a:prstGeom>
            <a:noFill/>
            <a:ln w="9525">
              <a:noFill/>
            </a:ln>
          </p:spPr>
        </p:pic>
        <p:sp>
          <p:nvSpPr>
            <p:cNvPr id="26643"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26636"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6637"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6638" name="Picture 48"/>
          <p:cNvPicPr>
            <a:picLocks noChangeAspect="1"/>
          </p:cNvPicPr>
          <p:nvPr/>
        </p:nvPicPr>
        <p:blipFill>
          <a:blip r:embed="rId11"/>
          <a:stretch>
            <a:fillRect/>
          </a:stretch>
        </p:blipFill>
        <p:spPr>
          <a:xfrm>
            <a:off x="3009900" y="3437467"/>
            <a:ext cx="778933" cy="770467"/>
          </a:xfrm>
          <a:prstGeom prst="rect">
            <a:avLst/>
          </a:prstGeom>
          <a:noFill/>
          <a:ln w="9525">
            <a:noFill/>
          </a:ln>
        </p:spPr>
      </p:pic>
      <p:pic>
        <p:nvPicPr>
          <p:cNvPr id="26639"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759613" flipH="1">
            <a:off x="2829437" y="4218119"/>
            <a:ext cx="2309284" cy="720865"/>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GO HOME</a:t>
            </a:r>
          </a:p>
        </p:txBody>
      </p:sp>
      <p:pic>
        <p:nvPicPr>
          <p:cNvPr id="20" name="Picture 1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396133" y="0"/>
            <a:ext cx="554663" cy="466747"/>
          </a:xfrm>
          <a:prstGeom prst="rect">
            <a:avLst/>
          </a:prstGeom>
        </p:spPr>
      </p:pic>
      <p:pic>
        <p:nvPicPr>
          <p:cNvPr id="21" name="Picture 2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388600" y="97896"/>
            <a:ext cx="1562195" cy="36885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605</Words>
  <Application>Microsoft Office PowerPoint</Application>
  <PresentationFormat>Widescreen</PresentationFormat>
  <Paragraphs>62</Paragraphs>
  <Slides>18</Slides>
  <Notes>7</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18</vt:i4>
      </vt:variant>
    </vt:vector>
  </HeadingPairs>
  <TitlesOfParts>
    <vt:vector size="33" baseType="lpstr">
      <vt:lpstr>SimSun</vt:lpstr>
      <vt:lpstr>Arial</vt:lpstr>
      <vt:lpstr>Arial-Rounded</vt:lpstr>
      <vt:lpstr>Calibri</vt:lpstr>
      <vt:lpstr>Calibri Light</vt:lpstr>
      <vt:lpstr>等线</vt:lpstr>
      <vt:lpstr>等线 Light</vt:lpstr>
      <vt:lpstr>黑体</vt:lpstr>
      <vt:lpstr>Times New Roman</vt:lpstr>
      <vt:lpstr>思源黑体 CN Bold</vt:lpstr>
      <vt:lpstr>2_Office 主题​​</vt:lpstr>
      <vt:lpstr>1_Office 主题</vt:lpstr>
      <vt:lpstr>5_Office Theme</vt:lpstr>
      <vt:lpstr>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16</cp:revision>
  <dcterms:created xsi:type="dcterms:W3CDTF">2021-08-01T08:10:02Z</dcterms:created>
  <dcterms:modified xsi:type="dcterms:W3CDTF">2023-02-14T08:35:39Z</dcterms:modified>
</cp:coreProperties>
</file>