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4"/>
  </p:notesMasterIdLst>
  <p:sldIdLst>
    <p:sldId id="315" r:id="rId2"/>
    <p:sldId id="356" r:id="rId3"/>
    <p:sldId id="360" r:id="rId4"/>
    <p:sldId id="341" r:id="rId5"/>
    <p:sldId id="352" r:id="rId6"/>
    <p:sldId id="342" r:id="rId7"/>
    <p:sldId id="353" r:id="rId8"/>
    <p:sldId id="354" r:id="rId9"/>
    <p:sldId id="355" r:id="rId10"/>
    <p:sldId id="344" r:id="rId11"/>
    <p:sldId id="361" r:id="rId12"/>
    <p:sldId id="358" r:id="rId13"/>
  </p:sldIdLst>
  <p:sldSz cx="9144000" cy="5143500" type="screen16x9"/>
  <p:notesSz cx="6858000" cy="9144000"/>
  <p:embeddedFontLst>
    <p:embeddedFont>
      <p:font typeface="Kalam" panose="020B0604020202020204" charset="0"/>
      <p:regular r:id="rId15"/>
      <p:bold r:id="rId16"/>
    </p:embeddedFont>
    <p:embeddedFont>
      <p:font typeface="Montserrat" panose="02000505000000020004" pitchFamily="2" charset="0"/>
      <p:regular r:id="rId17"/>
      <p:bold r:id="rId18"/>
      <p:italic r:id="rId19"/>
      <p:boldItalic r:id="rId20"/>
    </p:embeddedFont>
    <p:embeddedFont>
      <p:font typeface="UTM Cookies" panose="02040603050506020204" pitchFamily="18" charset="0"/>
      <p:regular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94615"/>
  </p:normalViewPr>
  <p:slideViewPr>
    <p:cSldViewPr snapToGrid="0">
      <p:cViewPr>
        <p:scale>
          <a:sx n="71" d="100"/>
          <a:sy n="71" d="100"/>
        </p:scale>
        <p:origin x="94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52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7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-361067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642" y="1534789"/>
            <a:ext cx="22780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VẺ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QUANH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986608" y="368782"/>
            <a:ext cx="4415332" cy="4405935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6" y="4909815"/>
            <a:ext cx="2705477" cy="2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619452" y="1273487"/>
            <a:ext cx="7905096" cy="17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733" b="1" dirty="0">
                <a:solidFill>
                  <a:srgbClr val="17479D"/>
                </a:solidFill>
                <a:latin typeface="+mj-lt"/>
              </a:rPr>
              <a:t>Kể cho người thân về bác đom đóm già trong câu chuyện </a:t>
            </a:r>
            <a:r>
              <a:rPr lang="vi-VN" sz="3733" b="1" i="1" dirty="0">
                <a:solidFill>
                  <a:srgbClr val="FF0000"/>
                </a:solidFill>
                <a:latin typeface="+mj-lt"/>
              </a:rPr>
              <a:t>Chiếc đèn lồng</a:t>
            </a:r>
            <a:r>
              <a:rPr lang="vi-VN" sz="3733" b="1" dirty="0">
                <a:solidFill>
                  <a:srgbClr val="17479D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76" y="4906177"/>
            <a:ext cx="2705477" cy="2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73403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5" y="8706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5" y="2833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-42716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1" y="121756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3517" y="4334810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38" y="350707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196" y="3620365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54264" y="619983"/>
            <a:ext cx="45963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Yêu cầ</a:t>
            </a:r>
            <a:r>
              <a:rPr kumimoji="0" lang="en-US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u</a:t>
            </a:r>
            <a:r>
              <a:rPr kumimoji="0" lang="vi-VN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zh-CN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cần đạt</a:t>
            </a:r>
            <a:endParaRPr kumimoji="0" lang="zh-CN" altLang="en-US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44734" y="1598706"/>
            <a:ext cx="7966447" cy="615301"/>
            <a:chOff x="774356" y="888444"/>
            <a:chExt cx="10187293" cy="82040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đèn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lồng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83378" y="2607037"/>
            <a:ext cx="7125700" cy="1005197"/>
            <a:chOff x="752655" y="2065203"/>
            <a:chExt cx="9500934" cy="13402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lai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dựa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gợi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ý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tranh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130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804271"/>
            <a:ext cx="6057900" cy="3311595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4" y="276503"/>
            <a:ext cx="1506333" cy="150226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1" y="3250489"/>
            <a:ext cx="1717683" cy="798235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8567" y="2453927"/>
            <a:ext cx="9149227" cy="2369572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9609" y="-373267"/>
            <a:ext cx="457200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637894" y="1600962"/>
            <a:ext cx="5724860" cy="126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2125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515895" y="-354555"/>
            <a:ext cx="1676319" cy="1674352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5725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73403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5" y="8706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5" y="2833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-42716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1" y="121756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3517" y="4334810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38" y="350707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196" y="3620365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54264" y="619983"/>
            <a:ext cx="45963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 đạt</a:t>
            </a:r>
            <a:endParaRPr lang="zh-CN" altLang="en-US" sz="4267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44734" y="1598706"/>
            <a:ext cx="7966447" cy="615301"/>
            <a:chOff x="774356" y="888444"/>
            <a:chExt cx="10187293" cy="82040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83378" y="2607037"/>
            <a:ext cx="7125700" cy="1005197"/>
            <a:chOff x="752655" y="2065203"/>
            <a:chExt cx="9500934" cy="13402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45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120849" y="197518"/>
            <a:ext cx="614804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333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sz="5333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01742" y="1862560"/>
            <a:ext cx="290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đèn lồng</a:t>
            </a:r>
            <a:endParaRPr lang="en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01742" y="100220"/>
            <a:ext cx="2248953" cy="1674352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534300" y="1407204"/>
            <a:ext cx="2068978" cy="1725694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5822120" y="1407204"/>
            <a:ext cx="2068978" cy="1717679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3534299" y="3217588"/>
            <a:ext cx="2131551" cy="1631072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2120" y="3207966"/>
            <a:ext cx="2131550" cy="1631072"/>
          </a:xfrm>
          <a:prstGeom prst="roundRect">
            <a:avLst>
              <a:gd name="adj" fmla="val 8774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6" y="5693576"/>
            <a:ext cx="2705477" cy="30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572312" y="2286390"/>
            <a:ext cx="3999687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867" dirty="0">
                <a:solidFill>
                  <a:srgbClr val="000000"/>
                </a:solidFill>
                <a:latin typeface="+mj-lt"/>
              </a:rPr>
              <a:t> 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4501255" y="2115799"/>
            <a:ext cx="3887832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728533" y="4231039"/>
            <a:ext cx="3999687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4728220" y="4339691"/>
            <a:ext cx="3660867" cy="5222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345040" y="358588"/>
            <a:ext cx="2454232" cy="1652696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5192712" y="439271"/>
            <a:ext cx="2518873" cy="1572012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345040" y="2571750"/>
            <a:ext cx="2454232" cy="1767940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8083" y="2544491"/>
            <a:ext cx="2504920" cy="1795199"/>
          </a:xfrm>
          <a:prstGeom prst="roundRect">
            <a:avLst>
              <a:gd name="adj" fmla="val 8774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05" y="4870876"/>
            <a:ext cx="2705477" cy="2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662438" y="165060"/>
            <a:ext cx="7819123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Kể lại từng đoạn của câu chuyện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967366" y="4537625"/>
            <a:ext cx="7819123" cy="7670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30473" y="676163"/>
            <a:ext cx="5372100" cy="3564566"/>
          </a:xfrm>
          <a:prstGeom prst="roundRect">
            <a:avLst>
              <a:gd name="adj" fmla="val 657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74" y="4911224"/>
            <a:ext cx="2705477" cy="23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984602" y="3612773"/>
            <a:ext cx="5174796" cy="123862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đom đóm làm gì khi nghe tiếng khóc của ong non? </a:t>
            </a:r>
            <a:endParaRPr lang="en-VN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593853" y="292100"/>
            <a:ext cx="3778493" cy="3508823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76" y="4851401"/>
            <a:ext cx="2705477" cy="2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726020" y="3791436"/>
            <a:ext cx="6363880" cy="9480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2667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2946400" y="404011"/>
            <a:ext cx="3659282" cy="3504307"/>
          </a:xfrm>
          <a:prstGeom prst="roundRect">
            <a:avLst>
              <a:gd name="adj" fmla="val 7876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76" y="4927600"/>
            <a:ext cx="2705477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358750" y="4197796"/>
            <a:ext cx="6620237" cy="11848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0657" y="143784"/>
            <a:ext cx="4182687" cy="3960879"/>
          </a:xfrm>
          <a:prstGeom prst="roundRect">
            <a:avLst>
              <a:gd name="adj" fmla="val 8774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6" y="5693576"/>
            <a:ext cx="2705477" cy="3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249</Words>
  <Application>Microsoft Office PowerPoint</Application>
  <PresentationFormat>On-screen Show (16:9)</PresentationFormat>
  <Paragraphs>30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UTM Cookies</vt:lpstr>
      <vt:lpstr>Kalam</vt:lpstr>
      <vt:lpstr>Montserrat</vt:lpstr>
      <vt:lpstr>Times New Roman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Nguyễn Thu Hường</cp:lastModifiedBy>
  <cp:revision>195</cp:revision>
  <dcterms:modified xsi:type="dcterms:W3CDTF">2023-02-05T12:51:57Z</dcterms:modified>
</cp:coreProperties>
</file>