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50" r:id="rId2"/>
    <p:sldMasterId id="2147483881" r:id="rId3"/>
  </p:sldMasterIdLst>
  <p:notesMasterIdLst>
    <p:notesMasterId r:id="rId27"/>
  </p:notesMasterIdLst>
  <p:sldIdLst>
    <p:sldId id="513" r:id="rId4"/>
    <p:sldId id="367" r:id="rId5"/>
    <p:sldId id="536" r:id="rId6"/>
    <p:sldId id="537" r:id="rId7"/>
    <p:sldId id="544" r:id="rId8"/>
    <p:sldId id="538" r:id="rId9"/>
    <p:sldId id="517" r:id="rId10"/>
    <p:sldId id="528" r:id="rId11"/>
    <p:sldId id="527" r:id="rId12"/>
    <p:sldId id="529" r:id="rId13"/>
    <p:sldId id="530" r:id="rId14"/>
    <p:sldId id="531" r:id="rId15"/>
    <p:sldId id="532" r:id="rId16"/>
    <p:sldId id="533" r:id="rId17"/>
    <p:sldId id="534" r:id="rId18"/>
    <p:sldId id="518" r:id="rId19"/>
    <p:sldId id="540" r:id="rId20"/>
    <p:sldId id="539" r:id="rId21"/>
    <p:sldId id="535" r:id="rId22"/>
    <p:sldId id="514" r:id="rId23"/>
    <p:sldId id="543" r:id="rId24"/>
    <p:sldId id="541" r:id="rId25"/>
    <p:sldId id="34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14/2/2023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37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5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509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83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2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4247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420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597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93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47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9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724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329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61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335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15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24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640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268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10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399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010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089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74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99451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5204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3" r:id="rId12"/>
    <p:sldLayoutId id="2147483694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900" r:id="rId12"/>
    <p:sldLayoutId id="2147483662" r:id="rId13"/>
  </p:sldLayoutIdLst>
  <p:transition>
    <p:random/>
  </p:transition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BBC9E9-B1A5-4D5F-BC01-438319DE9347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0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709" r:id="rId19"/>
    <p:sldLayoutId id="2147483676" r:id="rId20"/>
    <p:sldLayoutId id="2147483677" r:id="rId21"/>
    <p:sldLayoutId id="2147483678" r:id="rId22"/>
    <p:sldLayoutId id="2147483901" r:id="rId23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074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154" r="34371" b="51653"/>
          <a:stretch/>
        </p:blipFill>
        <p:spPr>
          <a:xfrm>
            <a:off x="1065229" y="329939"/>
            <a:ext cx="9907571" cy="46662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4214" y="4930219"/>
            <a:ext cx="8898904" cy="1480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411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ỬA TAY ĐÚNG CHUẨN NGẠI GÌ VI KHUẨN _ NƯỚC RỬA TAY O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7274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417" b="51653"/>
          <a:stretch/>
        </p:blipFill>
        <p:spPr>
          <a:xfrm>
            <a:off x="1197204" y="150829"/>
            <a:ext cx="10275216" cy="48925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4214" y="4930218"/>
            <a:ext cx="8898904" cy="1927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557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138" r="66321"/>
          <a:stretch/>
        </p:blipFill>
        <p:spPr>
          <a:xfrm>
            <a:off x="2432116" y="150828"/>
            <a:ext cx="7616858" cy="4119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4214" y="4930218"/>
            <a:ext cx="8898904" cy="1927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880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117" t="49862" r="33058"/>
          <a:stretch/>
        </p:blipFill>
        <p:spPr>
          <a:xfrm>
            <a:off x="2281287" y="160254"/>
            <a:ext cx="8286160" cy="4176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4214" y="4930218"/>
            <a:ext cx="8898904" cy="1927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bung ô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818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242" t="51515"/>
          <a:stretch/>
        </p:blipFill>
        <p:spPr>
          <a:xfrm>
            <a:off x="2158738" y="216815"/>
            <a:ext cx="7975077" cy="39498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3068" y="4930219"/>
            <a:ext cx="8898904" cy="1927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0378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ÁI XE AN TOÀN - HƯỚNG DẪN ĐỘI NÓN BẢO HIỂM ĐÚNG CÁ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280"/>
            <a:ext cx="1219200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834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224073" y="2008642"/>
            <a:ext cx="8322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40776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7119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386283"/>
            <a:ext cx="11081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2.</a:t>
            </a:r>
            <a:r>
              <a:rPr lang="vi-VN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sử dụng các vật dụng để bảo vệ mình</a:t>
            </a:r>
            <a:r>
              <a:rPr lang="vi-VN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92BF4-09A2-492E-A7C4-3AC59B1D6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488" y="1887735"/>
            <a:ext cx="10689265" cy="3476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C64EB2-BA91-4422-91BC-EFE3EADBE345}"/>
              </a:ext>
            </a:extLst>
          </p:cNvPr>
          <p:cNvSpPr txBox="1"/>
          <p:nvPr/>
        </p:nvSpPr>
        <p:spPr>
          <a:xfrm>
            <a:off x="1034079" y="5240611"/>
            <a:ext cx="246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 khẩu trang để tránh lây lan vi khuẩn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8E364-ACB3-4C2A-B72B-6816DB605115}"/>
              </a:ext>
            </a:extLst>
          </p:cNvPr>
          <p:cNvSpPr txBox="1"/>
          <p:nvPr/>
        </p:nvSpPr>
        <p:spPr>
          <a:xfrm>
            <a:off x="3697852" y="5240611"/>
            <a:ext cx="246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sát khuẩn thường xuyên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817E1A-A2CE-4C95-9371-0458CC8083BE}"/>
              </a:ext>
            </a:extLst>
          </p:cNvPr>
          <p:cNvSpPr txBox="1"/>
          <p:nvPr/>
        </p:nvSpPr>
        <p:spPr>
          <a:xfrm>
            <a:off x="6361625" y="5240611"/>
            <a:ext cx="246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thuốc mũi để làm sạch đường hô hấp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4BECD-1C91-427D-88C8-CE372A9915E8}"/>
              </a:ext>
            </a:extLst>
          </p:cNvPr>
          <p:cNvSpPr txBox="1"/>
          <p:nvPr/>
        </p:nvSpPr>
        <p:spPr>
          <a:xfrm>
            <a:off x="9025399" y="5240611"/>
            <a:ext cx="246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mũ bảo hiểm để bảo vệ vùng đầu</a:t>
            </a:r>
          </a:p>
        </p:txBody>
      </p:sp>
    </p:spTree>
    <p:extLst>
      <p:ext uri="{BB962C8B-B14F-4D97-AF65-F5344CB8AC3E}">
        <p14:creationId xmlns:p14="http://schemas.microsoft.com/office/powerpoint/2010/main" val="12795149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5" y="417287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01593" y="2008642"/>
            <a:ext cx="8322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48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4" y="1692789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4" y="2654213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4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8" y="4673205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3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4" y="857207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91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9" y="821836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8" y="5115207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41" y="6046035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101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6" y="2141088"/>
            <a:ext cx="69736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10">
              <a:defRPr/>
            </a:pPr>
            <a:r>
              <a:rPr lang="en-US" sz="3200" dirty="0" smtClean="0">
                <a:latin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phục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vụ,chăm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5" y="1306989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27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6504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672254" y="410144"/>
            <a:ext cx="10888133" cy="2197572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250257" y="1052712"/>
              <a:ext cx="716984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/>
                <a:t>Thường xuyên sử dụng các vật dụng để bảo vệ sức khỏe của em.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7DA783-2F09-4576-B458-0F34596A3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7008" y="2537794"/>
            <a:ext cx="8841859" cy="38284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12932" y="1143511"/>
            <a:ext cx="1076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các vật </a:t>
            </a:r>
            <a:r>
              <a:rPr lang="vi-VN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652" y="1869890"/>
            <a:ext cx="10769468" cy="35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57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22: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431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4" y="1692789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4" y="2654213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4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8" y="4673205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3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4" y="857207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91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9" y="821836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8" y="5115207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41" y="6046035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101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6" y="2141088"/>
            <a:ext cx="69736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10">
              <a:defRPr/>
            </a:pPr>
            <a:r>
              <a:rPr lang="en-US" sz="3200" dirty="0" smtClean="0">
                <a:latin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phục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vụ,chăm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5" y="1306989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27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37192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4093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12932" y="1143511"/>
            <a:ext cx="10769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 cách sử dụng các vật dụng bảo vệ sức khỏe của em.</a:t>
            </a:r>
          </a:p>
          <a:p>
            <a:pPr marL="342900" indent="-342900">
              <a:buFontTx/>
              <a:buChar char="-"/>
            </a:pP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vật dụng.</a:t>
            </a:r>
          </a:p>
          <a:p>
            <a:pPr marL="342900" indent="-342900">
              <a:buFontTx/>
              <a:buChar char="-"/>
            </a:pP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công dụng và cách dùng các vật dụng đó.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932" y="2713170"/>
            <a:ext cx="10769468" cy="35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82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7809" b="52341"/>
          <a:stretch/>
        </p:blipFill>
        <p:spPr>
          <a:xfrm>
            <a:off x="2073897" y="301658"/>
            <a:ext cx="7720552" cy="42232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4214" y="4930219"/>
            <a:ext cx="8898904" cy="1480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8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eo khẩu tr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612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460</Words>
  <Application>Microsoft Office PowerPoint</Application>
  <PresentationFormat>Widescreen</PresentationFormat>
  <Paragraphs>47</Paragraphs>
  <Slides>23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宋体</vt:lpstr>
      <vt:lpstr>Arial</vt:lpstr>
      <vt:lpstr>Calibri</vt:lpstr>
      <vt:lpstr>Calibri Light</vt:lpstr>
      <vt:lpstr>等线</vt:lpstr>
      <vt:lpstr>等线 Light</vt:lpstr>
      <vt:lpstr>方正舒体</vt:lpstr>
      <vt:lpstr>Garamond</vt:lpstr>
      <vt:lpstr>Times New Roman</vt:lpstr>
      <vt:lpstr>Wingdings</vt:lpstr>
      <vt:lpstr>字魂17号-萌趣果冻体</vt:lpstr>
      <vt:lpstr>字魂59号-创粗黑</vt:lpstr>
      <vt:lpstr>方正兰亭粗黑_GBK</vt:lpstr>
      <vt:lpstr>3_Office 主题​​</vt:lpstr>
      <vt:lpstr>4_Office 主题​​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31</cp:revision>
  <dcterms:created xsi:type="dcterms:W3CDTF">2021-06-19T11:55:59Z</dcterms:created>
  <dcterms:modified xsi:type="dcterms:W3CDTF">2023-02-14T07:57:47Z</dcterms:modified>
</cp:coreProperties>
</file>