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6"/>
  </p:notesMasterIdLst>
  <p:sldIdLst>
    <p:sldId id="257" r:id="rId3"/>
    <p:sldId id="11700" r:id="rId4"/>
    <p:sldId id="11704" r:id="rId5"/>
    <p:sldId id="11596" r:id="rId6"/>
    <p:sldId id="11703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1169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3BF350-2DA1-43D3-A823-3E2E6CF4122A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F29704-376C-446A-996E-7B2557169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7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176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066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379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093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808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435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D5C0FA-6A49-4684-8B71-D7A9C2C267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926B019-51AA-4297-AB38-6178619FC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F17FAA-0B9C-4224-A052-0005E24A98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FF0A8E-8C82-484D-8CD5-1A595B231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432315-C7F9-4EF9-A773-BF7A6C3F4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24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18141D-1912-4232-9B9B-193C25B6E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3900371-0FC6-4F0C-B401-9A6B47844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49321E-3F37-4646-9C64-E64DC01B1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08E6A3-BD4B-4F08-BAEB-C4FAECABC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A37F07-2D83-4394-900A-A42BC09D9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662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4462175-1460-4400-8E89-5622239A40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5E5E8-844D-4D63-A8C0-4E502A731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643901-3E86-4E5D-A658-308D58F9DD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9401C2-F27D-4367-9FEC-C5A81C83B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397F8C-8EA9-4399-AA51-1EE6B1C2D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74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84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63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/>
        </p:nvGrpSpPr>
        <p:grpSpPr>
          <a:xfrm>
            <a:off x="10666366" y="5472803"/>
            <a:ext cx="1496284" cy="1524513"/>
            <a:chOff x="-46800" y="206536"/>
            <a:chExt cx="6530780" cy="6654858"/>
          </a:xfrm>
        </p:grpSpPr>
        <p:sp>
          <p:nvSpPr>
            <p:cNvPr id="16" name="AutoShape 2"/>
            <p:cNvSpPr>
              <a:spLocks/>
            </p:cNvSpPr>
            <p:nvPr userDrawn="1"/>
          </p:nvSpPr>
          <p:spPr bwMode="auto">
            <a:xfrm>
              <a:off x="1038879" y="1027357"/>
              <a:ext cx="4354650" cy="5834037"/>
            </a:xfrm>
            <a:custGeom>
              <a:avLst/>
              <a:gdLst>
                <a:gd name="T0" fmla="*/ 1048398 w 20607"/>
                <a:gd name="T1" fmla="*/ 3881437 h 21337"/>
                <a:gd name="T2" fmla="*/ 1133597 w 20607"/>
                <a:gd name="T3" fmla="*/ 2299356 h 21337"/>
                <a:gd name="T4" fmla="*/ 4077 w 20607"/>
                <a:gd name="T5" fmla="*/ 1625921 h 21337"/>
                <a:gd name="T6" fmla="*/ 1229481 w 20607"/>
                <a:gd name="T7" fmla="*/ 1901335 h 21337"/>
                <a:gd name="T8" fmla="*/ 1282765 w 20607"/>
                <a:gd name="T9" fmla="*/ 901188 h 21337"/>
                <a:gd name="T10" fmla="*/ 749920 w 20607"/>
                <a:gd name="T11" fmla="*/ 248127 h 21337"/>
                <a:gd name="T12" fmla="*/ 1346735 w 20607"/>
                <a:gd name="T13" fmla="*/ 574657 h 21337"/>
                <a:gd name="T14" fmla="*/ 1794240 w 20607"/>
                <a:gd name="T15" fmla="*/ 3092 h 21337"/>
                <a:gd name="T16" fmla="*/ 1527818 w 20607"/>
                <a:gd name="T17" fmla="*/ 758387 h 21337"/>
                <a:gd name="T18" fmla="*/ 1762185 w 20607"/>
                <a:gd name="T19" fmla="*/ 1952452 h 21337"/>
                <a:gd name="T20" fmla="*/ 2891705 w 20607"/>
                <a:gd name="T21" fmla="*/ 1472752 h 21337"/>
                <a:gd name="T22" fmla="*/ 1826155 w 20607"/>
                <a:gd name="T23" fmla="*/ 2278982 h 21337"/>
                <a:gd name="T24" fmla="*/ 1836840 w 20607"/>
                <a:gd name="T25" fmla="*/ 3881437 h 21337"/>
                <a:gd name="T26" fmla="*/ 1048398 w 20607"/>
                <a:gd name="T27" fmla="*/ 3881437 h 213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607" h="21337">
                  <a:moveTo>
                    <a:pt x="7457" y="21337"/>
                  </a:moveTo>
                  <a:cubicBezTo>
                    <a:pt x="7457" y="21337"/>
                    <a:pt x="10109" y="14324"/>
                    <a:pt x="8063" y="12640"/>
                  </a:cubicBezTo>
                  <a:cubicBezTo>
                    <a:pt x="4425" y="9779"/>
                    <a:pt x="-425" y="9050"/>
                    <a:pt x="29" y="8938"/>
                  </a:cubicBezTo>
                  <a:cubicBezTo>
                    <a:pt x="2909" y="8377"/>
                    <a:pt x="7532" y="11238"/>
                    <a:pt x="8745" y="10452"/>
                  </a:cubicBezTo>
                  <a:cubicBezTo>
                    <a:pt x="9730" y="9835"/>
                    <a:pt x="9882" y="6301"/>
                    <a:pt x="9124" y="4954"/>
                  </a:cubicBezTo>
                  <a:cubicBezTo>
                    <a:pt x="7684" y="2317"/>
                    <a:pt x="4122" y="1364"/>
                    <a:pt x="5334" y="1364"/>
                  </a:cubicBezTo>
                  <a:cubicBezTo>
                    <a:pt x="7002" y="1364"/>
                    <a:pt x="9276" y="3439"/>
                    <a:pt x="9579" y="3159"/>
                  </a:cubicBezTo>
                  <a:cubicBezTo>
                    <a:pt x="9958" y="2934"/>
                    <a:pt x="12004" y="-263"/>
                    <a:pt x="12762" y="17"/>
                  </a:cubicBezTo>
                  <a:cubicBezTo>
                    <a:pt x="12989" y="129"/>
                    <a:pt x="10867" y="1756"/>
                    <a:pt x="10867" y="4169"/>
                  </a:cubicBezTo>
                  <a:cubicBezTo>
                    <a:pt x="10867" y="6525"/>
                    <a:pt x="11246" y="11294"/>
                    <a:pt x="12534" y="10733"/>
                  </a:cubicBezTo>
                  <a:cubicBezTo>
                    <a:pt x="14732" y="9723"/>
                    <a:pt x="19052" y="7984"/>
                    <a:pt x="20568" y="8096"/>
                  </a:cubicBezTo>
                  <a:cubicBezTo>
                    <a:pt x="21175" y="8152"/>
                    <a:pt x="14429" y="10116"/>
                    <a:pt x="12989" y="12528"/>
                  </a:cubicBezTo>
                  <a:cubicBezTo>
                    <a:pt x="11777" y="14548"/>
                    <a:pt x="12459" y="20663"/>
                    <a:pt x="13065" y="21337"/>
                  </a:cubicBezTo>
                  <a:lnTo>
                    <a:pt x="7457" y="21337"/>
                  </a:lnTo>
                  <a:close/>
                </a:path>
              </a:pathLst>
            </a:custGeom>
            <a:solidFill>
              <a:srgbClr val="BECE37"/>
            </a:soli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7" name="AutoShape 3"/>
            <p:cNvSpPr>
              <a:spLocks/>
            </p:cNvSpPr>
            <p:nvPr userDrawn="1"/>
          </p:nvSpPr>
          <p:spPr bwMode="auto">
            <a:xfrm>
              <a:off x="3806766" y="2948175"/>
              <a:ext cx="417570" cy="598914"/>
            </a:xfrm>
            <a:custGeom>
              <a:avLst/>
              <a:gdLst>
                <a:gd name="T0" fmla="*/ 152974 w 9894"/>
                <a:gd name="T1" fmla="*/ 398445 h 21600"/>
                <a:gd name="T2" fmla="*/ 78481 w 9894"/>
                <a:gd name="T3" fmla="*/ 0 h 21600"/>
                <a:gd name="T4" fmla="*/ 152974 w 9894"/>
                <a:gd name="T5" fmla="*/ 39844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894" h="21600">
                  <a:moveTo>
                    <a:pt x="5448" y="21599"/>
                  </a:moveTo>
                  <a:cubicBezTo>
                    <a:pt x="5448" y="21599"/>
                    <a:pt x="-4783" y="19938"/>
                    <a:pt x="2795" y="0"/>
                  </a:cubicBezTo>
                  <a:cubicBezTo>
                    <a:pt x="2795" y="0"/>
                    <a:pt x="16817" y="14399"/>
                    <a:pt x="544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8" name="AutoShape 4"/>
            <p:cNvSpPr>
              <a:spLocks/>
            </p:cNvSpPr>
            <p:nvPr userDrawn="1"/>
          </p:nvSpPr>
          <p:spPr bwMode="auto">
            <a:xfrm>
              <a:off x="4513054" y="2616506"/>
              <a:ext cx="393709" cy="615616"/>
            </a:xfrm>
            <a:custGeom>
              <a:avLst/>
              <a:gdLst>
                <a:gd name="T0" fmla="*/ 97733 w 9611"/>
                <a:gd name="T1" fmla="*/ 409556 h 21600"/>
                <a:gd name="T2" fmla="*/ 140549 w 9611"/>
                <a:gd name="T3" fmla="*/ 0 h 21600"/>
                <a:gd name="T4" fmla="*/ 97733 w 9611"/>
                <a:gd name="T5" fmla="*/ 40955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11" h="21600">
                  <a:moveTo>
                    <a:pt x="3586" y="21599"/>
                  </a:moveTo>
                  <a:cubicBezTo>
                    <a:pt x="3586" y="21599"/>
                    <a:pt x="-5446" y="17280"/>
                    <a:pt x="5157" y="0"/>
                  </a:cubicBezTo>
                  <a:cubicBezTo>
                    <a:pt x="5157" y="0"/>
                    <a:pt x="16153" y="18900"/>
                    <a:pt x="3586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9" name="AutoShape 5"/>
            <p:cNvSpPr>
              <a:spLocks/>
            </p:cNvSpPr>
            <p:nvPr userDrawn="1"/>
          </p:nvSpPr>
          <p:spPr bwMode="auto">
            <a:xfrm>
              <a:off x="5073790" y="2334945"/>
              <a:ext cx="465291" cy="722991"/>
            </a:xfrm>
            <a:custGeom>
              <a:avLst/>
              <a:gdLst>
                <a:gd name="T0" fmla="*/ 64632 w 10585"/>
                <a:gd name="T1" fmla="*/ 480990 h 21600"/>
                <a:gd name="T2" fmla="*/ 257359 w 10585"/>
                <a:gd name="T3" fmla="*/ 0 h 21600"/>
                <a:gd name="T4" fmla="*/ 64632 w 10585"/>
                <a:gd name="T5" fmla="*/ 48099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585" h="21600">
                  <a:moveTo>
                    <a:pt x="2210" y="21599"/>
                  </a:moveTo>
                  <a:cubicBezTo>
                    <a:pt x="2210" y="21599"/>
                    <a:pt x="-5844" y="11489"/>
                    <a:pt x="8800" y="0"/>
                  </a:cubicBezTo>
                  <a:cubicBezTo>
                    <a:pt x="8800" y="0"/>
                    <a:pt x="15756" y="19761"/>
                    <a:pt x="2210" y="21599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0" name="AutoShape 6"/>
            <p:cNvSpPr>
              <a:spLocks/>
            </p:cNvSpPr>
            <p:nvPr userDrawn="1"/>
          </p:nvSpPr>
          <p:spPr bwMode="auto">
            <a:xfrm>
              <a:off x="5732356" y="2649912"/>
              <a:ext cx="751624" cy="405638"/>
            </a:xfrm>
            <a:custGeom>
              <a:avLst/>
              <a:gdLst>
                <a:gd name="T0" fmla="*/ 778 w 19937"/>
                <a:gd name="T1" fmla="*/ 168005 h 14258"/>
                <a:gd name="T2" fmla="*/ 500037 w 19937"/>
                <a:gd name="T3" fmla="*/ 24909 h 14258"/>
                <a:gd name="T4" fmla="*/ 372570 w 19937"/>
                <a:gd name="T5" fmla="*/ 178226 h 14258"/>
                <a:gd name="T6" fmla="*/ 778 w 19937"/>
                <a:gd name="T7" fmla="*/ 168005 h 14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37" h="14258">
                  <a:moveTo>
                    <a:pt x="31" y="8876"/>
                  </a:moveTo>
                  <a:cubicBezTo>
                    <a:pt x="31" y="8876"/>
                    <a:pt x="-1663" y="-4084"/>
                    <a:pt x="19936" y="1316"/>
                  </a:cubicBezTo>
                  <a:cubicBezTo>
                    <a:pt x="19936" y="1316"/>
                    <a:pt x="17819" y="4016"/>
                    <a:pt x="14854" y="9416"/>
                  </a:cubicBezTo>
                  <a:cubicBezTo>
                    <a:pt x="11889" y="14276"/>
                    <a:pt x="2995" y="17515"/>
                    <a:pt x="31" y="8876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1" name="AutoShape 7"/>
            <p:cNvSpPr>
              <a:spLocks/>
            </p:cNvSpPr>
            <p:nvPr userDrawn="1"/>
          </p:nvSpPr>
          <p:spPr bwMode="auto">
            <a:xfrm>
              <a:off x="5488973" y="3346656"/>
              <a:ext cx="649021" cy="372233"/>
            </a:xfrm>
            <a:custGeom>
              <a:avLst/>
              <a:gdLst>
                <a:gd name="T0" fmla="*/ 101230 w 19438"/>
                <a:gd name="T1" fmla="*/ 0 h 16645"/>
                <a:gd name="T2" fmla="*/ 431800 w 19438"/>
                <a:gd name="T3" fmla="*/ 207330 h 16645"/>
                <a:gd name="T4" fmla="*/ 47916 w 19438"/>
                <a:gd name="T5" fmla="*/ 165864 h 16645"/>
                <a:gd name="T6" fmla="*/ 101230 w 19438"/>
                <a:gd name="T7" fmla="*/ 0 h 166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8" h="16645">
                  <a:moveTo>
                    <a:pt x="4557" y="0"/>
                  </a:moveTo>
                  <a:cubicBezTo>
                    <a:pt x="4557" y="0"/>
                    <a:pt x="17038" y="2090"/>
                    <a:pt x="19438" y="13935"/>
                  </a:cubicBezTo>
                  <a:cubicBezTo>
                    <a:pt x="19438" y="13935"/>
                    <a:pt x="11277" y="21599"/>
                    <a:pt x="2157" y="11148"/>
                  </a:cubicBezTo>
                  <a:cubicBezTo>
                    <a:pt x="-2162" y="5574"/>
                    <a:pt x="717" y="696"/>
                    <a:pt x="4557" y="0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2" name="AutoShape 8"/>
            <p:cNvSpPr>
              <a:spLocks/>
            </p:cNvSpPr>
            <p:nvPr userDrawn="1"/>
          </p:nvSpPr>
          <p:spPr bwMode="auto">
            <a:xfrm>
              <a:off x="5042770" y="3675939"/>
              <a:ext cx="529716" cy="503469"/>
            </a:xfrm>
            <a:custGeom>
              <a:avLst/>
              <a:gdLst>
                <a:gd name="T0" fmla="*/ 36000 w 20049"/>
                <a:gd name="T1" fmla="*/ 28683 h 18650"/>
                <a:gd name="T2" fmla="*/ 257485 w 20049"/>
                <a:gd name="T3" fmla="*/ 59305 h 18650"/>
                <a:gd name="T4" fmla="*/ 352425 w 20049"/>
                <a:gd name="T5" fmla="*/ 334944 h 18650"/>
                <a:gd name="T6" fmla="*/ 25453 w 20049"/>
                <a:gd name="T7" fmla="*/ 181813 h 18650"/>
                <a:gd name="T8" fmla="*/ 36000 w 20049"/>
                <a:gd name="T9" fmla="*/ 28683 h 18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49" h="18650">
                  <a:moveTo>
                    <a:pt x="2048" y="1597"/>
                  </a:moveTo>
                  <a:cubicBezTo>
                    <a:pt x="2048" y="1597"/>
                    <a:pt x="8649" y="-2950"/>
                    <a:pt x="14648" y="3302"/>
                  </a:cubicBezTo>
                  <a:cubicBezTo>
                    <a:pt x="20049" y="8986"/>
                    <a:pt x="18848" y="15807"/>
                    <a:pt x="20049" y="18649"/>
                  </a:cubicBezTo>
                  <a:cubicBezTo>
                    <a:pt x="20049" y="18649"/>
                    <a:pt x="6848" y="16944"/>
                    <a:pt x="1448" y="10123"/>
                  </a:cubicBezTo>
                  <a:cubicBezTo>
                    <a:pt x="-1551" y="6144"/>
                    <a:pt x="848" y="3302"/>
                    <a:pt x="2048" y="15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3" name="AutoShape 9"/>
            <p:cNvSpPr>
              <a:spLocks/>
            </p:cNvSpPr>
            <p:nvPr userDrawn="1"/>
          </p:nvSpPr>
          <p:spPr bwMode="auto">
            <a:xfrm>
              <a:off x="4577480" y="4007607"/>
              <a:ext cx="563121" cy="474837"/>
            </a:xfrm>
            <a:custGeom>
              <a:avLst/>
              <a:gdLst>
                <a:gd name="T0" fmla="*/ 31648 w 16064"/>
                <a:gd name="T1" fmla="*/ 10489 h 17680"/>
                <a:gd name="T2" fmla="*/ 288894 w 16064"/>
                <a:gd name="T3" fmla="*/ 81587 h 17680"/>
                <a:gd name="T4" fmla="*/ 374627 w 16064"/>
                <a:gd name="T5" fmla="*/ 315180 h 17680"/>
                <a:gd name="T6" fmla="*/ 31648 w 16064"/>
                <a:gd name="T7" fmla="*/ 10489 h 1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4" h="17680">
                  <a:moveTo>
                    <a:pt x="1357" y="587"/>
                  </a:moveTo>
                  <a:cubicBezTo>
                    <a:pt x="1357" y="587"/>
                    <a:pt x="8710" y="-2255"/>
                    <a:pt x="12387" y="4566"/>
                  </a:cubicBezTo>
                  <a:cubicBezTo>
                    <a:pt x="16063" y="10818"/>
                    <a:pt x="14685" y="15366"/>
                    <a:pt x="16063" y="17639"/>
                  </a:cubicBezTo>
                  <a:cubicBezTo>
                    <a:pt x="16063" y="17639"/>
                    <a:pt x="-5536" y="19345"/>
                    <a:pt x="1357" y="587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4" name="AutoShape 10"/>
            <p:cNvSpPr>
              <a:spLocks/>
            </p:cNvSpPr>
            <p:nvPr userDrawn="1"/>
          </p:nvSpPr>
          <p:spPr bwMode="auto">
            <a:xfrm>
              <a:off x="1874018" y="2948175"/>
              <a:ext cx="393709" cy="553577"/>
            </a:xfrm>
            <a:custGeom>
              <a:avLst/>
              <a:gdLst>
                <a:gd name="T0" fmla="*/ 64765 w 12554"/>
                <a:gd name="T1" fmla="*/ 358088 h 19439"/>
                <a:gd name="T2" fmla="*/ 257911 w 12554"/>
                <a:gd name="T3" fmla="*/ 0 h 19439"/>
                <a:gd name="T4" fmla="*/ 257911 w 12554"/>
                <a:gd name="T5" fmla="*/ 173928 h 19439"/>
                <a:gd name="T6" fmla="*/ 64765 w 12554"/>
                <a:gd name="T7" fmla="*/ 358088 h 194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554" h="19439">
                  <a:moveTo>
                    <a:pt x="3104" y="18900"/>
                  </a:moveTo>
                  <a:cubicBezTo>
                    <a:pt x="3104" y="18900"/>
                    <a:pt x="-8210" y="10260"/>
                    <a:pt x="12361" y="0"/>
                  </a:cubicBezTo>
                  <a:cubicBezTo>
                    <a:pt x="12361" y="0"/>
                    <a:pt x="11847" y="4320"/>
                    <a:pt x="12361" y="9180"/>
                  </a:cubicBezTo>
                  <a:cubicBezTo>
                    <a:pt x="13389" y="13500"/>
                    <a:pt x="10304" y="21599"/>
                    <a:pt x="3104" y="189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5" name="AutoShape 11"/>
            <p:cNvSpPr>
              <a:spLocks/>
            </p:cNvSpPr>
            <p:nvPr userDrawn="1"/>
          </p:nvSpPr>
          <p:spPr bwMode="auto">
            <a:xfrm>
              <a:off x="1384866" y="2673773"/>
              <a:ext cx="391322" cy="627546"/>
            </a:xfrm>
            <a:custGeom>
              <a:avLst/>
              <a:gdLst>
                <a:gd name="T0" fmla="*/ 37685 w 13741"/>
                <a:gd name="T1" fmla="*/ 369406 h 20925"/>
                <a:gd name="T2" fmla="*/ 102314 w 13741"/>
                <a:gd name="T3" fmla="*/ 61554 h 20925"/>
                <a:gd name="T4" fmla="*/ 220770 w 13741"/>
                <a:gd name="T5" fmla="*/ 0 h 20925"/>
                <a:gd name="T6" fmla="*/ 188465 w 13741"/>
                <a:gd name="T7" fmla="*/ 400193 h 20925"/>
                <a:gd name="T8" fmla="*/ 37685 w 13741"/>
                <a:gd name="T9" fmla="*/ 369406 h 20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741" h="20925">
                  <a:moveTo>
                    <a:pt x="1989" y="18514"/>
                  </a:moveTo>
                  <a:cubicBezTo>
                    <a:pt x="1989" y="18514"/>
                    <a:pt x="-4263" y="10800"/>
                    <a:pt x="5400" y="3085"/>
                  </a:cubicBezTo>
                  <a:cubicBezTo>
                    <a:pt x="7673" y="1542"/>
                    <a:pt x="11652" y="0"/>
                    <a:pt x="11652" y="0"/>
                  </a:cubicBezTo>
                  <a:cubicBezTo>
                    <a:pt x="11652" y="0"/>
                    <a:pt x="17337" y="15942"/>
                    <a:pt x="9947" y="20057"/>
                  </a:cubicBezTo>
                  <a:cubicBezTo>
                    <a:pt x="7105" y="21599"/>
                    <a:pt x="3694" y="21085"/>
                    <a:pt x="1989" y="18514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6" name="AutoShape 12"/>
            <p:cNvSpPr>
              <a:spLocks/>
            </p:cNvSpPr>
            <p:nvPr userDrawn="1"/>
          </p:nvSpPr>
          <p:spPr bwMode="auto">
            <a:xfrm>
              <a:off x="740616" y="2583101"/>
              <a:ext cx="408024" cy="641863"/>
            </a:xfrm>
            <a:custGeom>
              <a:avLst/>
              <a:gdLst>
                <a:gd name="T0" fmla="*/ 147495 w 14722"/>
                <a:gd name="T1" fmla="*/ 426471 h 21125"/>
                <a:gd name="T2" fmla="*/ 39866 w 14722"/>
                <a:gd name="T3" fmla="*/ 152298 h 21125"/>
                <a:gd name="T4" fmla="*/ 125977 w 14722"/>
                <a:gd name="T5" fmla="*/ 0 h 21125"/>
                <a:gd name="T6" fmla="*/ 201319 w 14722"/>
                <a:gd name="T7" fmla="*/ 111687 h 21125"/>
                <a:gd name="T8" fmla="*/ 147495 w 14722"/>
                <a:gd name="T9" fmla="*/ 426471 h 21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722" h="21125">
                  <a:moveTo>
                    <a:pt x="7999" y="21097"/>
                  </a:moveTo>
                  <a:cubicBezTo>
                    <a:pt x="2162" y="21600"/>
                    <a:pt x="-3092" y="15069"/>
                    <a:pt x="2162" y="7534"/>
                  </a:cubicBezTo>
                  <a:cubicBezTo>
                    <a:pt x="6832" y="0"/>
                    <a:pt x="6832" y="0"/>
                    <a:pt x="6832" y="0"/>
                  </a:cubicBezTo>
                  <a:cubicBezTo>
                    <a:pt x="6832" y="0"/>
                    <a:pt x="9167" y="3516"/>
                    <a:pt x="10918" y="5525"/>
                  </a:cubicBezTo>
                  <a:cubicBezTo>
                    <a:pt x="14421" y="10046"/>
                    <a:pt x="18507" y="21097"/>
                    <a:pt x="7999" y="210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7" name="AutoShape 13"/>
            <p:cNvSpPr>
              <a:spLocks/>
            </p:cNvSpPr>
            <p:nvPr userDrawn="1"/>
          </p:nvSpPr>
          <p:spPr bwMode="auto">
            <a:xfrm>
              <a:off x="-46800" y="3172469"/>
              <a:ext cx="782643" cy="379392"/>
            </a:xfrm>
            <a:custGeom>
              <a:avLst/>
              <a:gdLst>
                <a:gd name="T0" fmla="*/ 520184 w 21189"/>
                <a:gd name="T1" fmla="*/ 157142 h 15674"/>
                <a:gd name="T2" fmla="*/ 95544 w 21189"/>
                <a:gd name="T3" fmla="*/ 34366 h 15674"/>
                <a:gd name="T4" fmla="*/ 0 w 21189"/>
                <a:gd name="T5" fmla="*/ 105980 h 15674"/>
                <a:gd name="T6" fmla="*/ 244143 w 21189"/>
                <a:gd name="T7" fmla="*/ 249208 h 15674"/>
                <a:gd name="T8" fmla="*/ 520184 w 21189"/>
                <a:gd name="T9" fmla="*/ 157142 h 156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9" h="15674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8" name="AutoShape 14"/>
            <p:cNvSpPr>
              <a:spLocks/>
            </p:cNvSpPr>
            <p:nvPr userDrawn="1"/>
          </p:nvSpPr>
          <p:spPr bwMode="auto">
            <a:xfrm>
              <a:off x="611766" y="3652078"/>
              <a:ext cx="613230" cy="560735"/>
            </a:xfrm>
            <a:custGeom>
              <a:avLst/>
              <a:gdLst>
                <a:gd name="T0" fmla="*/ 295532 w 20364"/>
                <a:gd name="T1" fmla="*/ 1467 h 21100"/>
                <a:gd name="T2" fmla="*/ 73868 w 20364"/>
                <a:gd name="T3" fmla="*/ 187256 h 21100"/>
                <a:gd name="T4" fmla="*/ 0 w 20364"/>
                <a:gd name="T5" fmla="*/ 373044 h 21100"/>
                <a:gd name="T6" fmla="*/ 401075 w 20364"/>
                <a:gd name="T7" fmla="*/ 197581 h 21100"/>
                <a:gd name="T8" fmla="*/ 295532 w 20364"/>
                <a:gd name="T9" fmla="*/ 1467 h 21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64" h="21100">
                  <a:moveTo>
                    <a:pt x="14751" y="83"/>
                  </a:moveTo>
                  <a:cubicBezTo>
                    <a:pt x="12117" y="83"/>
                    <a:pt x="4214" y="2418"/>
                    <a:pt x="3687" y="10591"/>
                  </a:cubicBezTo>
                  <a:cubicBezTo>
                    <a:pt x="2634" y="18181"/>
                    <a:pt x="0" y="21099"/>
                    <a:pt x="0" y="21099"/>
                  </a:cubicBezTo>
                  <a:cubicBezTo>
                    <a:pt x="0" y="21099"/>
                    <a:pt x="18439" y="19932"/>
                    <a:pt x="20019" y="11175"/>
                  </a:cubicBezTo>
                  <a:cubicBezTo>
                    <a:pt x="21599" y="1835"/>
                    <a:pt x="17385" y="-500"/>
                    <a:pt x="14751" y="83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9" name="AutoShape 15"/>
            <p:cNvSpPr>
              <a:spLocks/>
            </p:cNvSpPr>
            <p:nvPr userDrawn="1"/>
          </p:nvSpPr>
          <p:spPr bwMode="auto">
            <a:xfrm>
              <a:off x="1315667" y="3947955"/>
              <a:ext cx="529716" cy="596527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0" name="AutoShape 16"/>
            <p:cNvSpPr>
              <a:spLocks/>
            </p:cNvSpPr>
            <p:nvPr userDrawn="1"/>
          </p:nvSpPr>
          <p:spPr bwMode="auto">
            <a:xfrm>
              <a:off x="3663600" y="206536"/>
              <a:ext cx="472449" cy="703902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1" name="AutoShape 17"/>
            <p:cNvSpPr>
              <a:spLocks/>
            </p:cNvSpPr>
            <p:nvPr userDrawn="1"/>
          </p:nvSpPr>
          <p:spPr bwMode="auto">
            <a:xfrm>
              <a:off x="3083775" y="440375"/>
              <a:ext cx="424727" cy="665724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2" name="AutoShape 18"/>
            <p:cNvSpPr>
              <a:spLocks/>
            </p:cNvSpPr>
            <p:nvPr userDrawn="1"/>
          </p:nvSpPr>
          <p:spPr bwMode="auto">
            <a:xfrm>
              <a:off x="3842558" y="1046446"/>
              <a:ext cx="689585" cy="377005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3" name="AutoShape 19"/>
            <p:cNvSpPr>
              <a:spLocks/>
            </p:cNvSpPr>
            <p:nvPr userDrawn="1"/>
          </p:nvSpPr>
          <p:spPr bwMode="auto">
            <a:xfrm>
              <a:off x="3506115" y="1638202"/>
              <a:ext cx="739693" cy="353144"/>
            </a:xfrm>
            <a:custGeom>
              <a:avLst/>
              <a:gdLst>
                <a:gd name="T0" fmla="*/ 767 w 21174"/>
                <a:gd name="T1" fmla="*/ 120504 h 12449"/>
                <a:gd name="T2" fmla="*/ 492102 w 21174"/>
                <a:gd name="T3" fmla="*/ 59337 h 12449"/>
                <a:gd name="T4" fmla="*/ 342563 w 21174"/>
                <a:gd name="T5" fmla="*/ 161251 h 12449"/>
                <a:gd name="T6" fmla="*/ 767 w 21174"/>
                <a:gd name="T7" fmla="*/ 120504 h 12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4" h="12449">
                  <a:moveTo>
                    <a:pt x="33" y="6385"/>
                  </a:moveTo>
                  <a:cubicBezTo>
                    <a:pt x="-426" y="3685"/>
                    <a:pt x="3710" y="-4415"/>
                    <a:pt x="21173" y="3144"/>
                  </a:cubicBezTo>
                  <a:cubicBezTo>
                    <a:pt x="21173" y="3144"/>
                    <a:pt x="17037" y="6925"/>
                    <a:pt x="14739" y="8544"/>
                  </a:cubicBezTo>
                  <a:cubicBezTo>
                    <a:pt x="12442" y="10704"/>
                    <a:pt x="493" y="17184"/>
                    <a:pt x="33" y="6385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4" name="AutoShape 20"/>
            <p:cNvSpPr>
              <a:spLocks/>
            </p:cNvSpPr>
            <p:nvPr userDrawn="1"/>
          </p:nvSpPr>
          <p:spPr bwMode="auto">
            <a:xfrm>
              <a:off x="3539521" y="2201323"/>
              <a:ext cx="653794" cy="508241"/>
            </a:xfrm>
            <a:custGeom>
              <a:avLst/>
              <a:gdLst>
                <a:gd name="T0" fmla="*/ 1930 w 21180"/>
                <a:gd name="T1" fmla="*/ 193334 h 18889"/>
                <a:gd name="T2" fmla="*/ 361042 w 21180"/>
                <a:gd name="T3" fmla="*/ 0 h 18889"/>
                <a:gd name="T4" fmla="*/ 434954 w 21180"/>
                <a:gd name="T5" fmla="*/ 0 h 18889"/>
                <a:gd name="T6" fmla="*/ 244843 w 21180"/>
                <a:gd name="T7" fmla="*/ 315438 h 18889"/>
                <a:gd name="T8" fmla="*/ 1930 w 21180"/>
                <a:gd name="T9" fmla="*/ 193334 h 18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0" h="18889">
                  <a:moveTo>
                    <a:pt x="94" y="10800"/>
                  </a:moveTo>
                  <a:cubicBezTo>
                    <a:pt x="-420" y="7957"/>
                    <a:pt x="608" y="0"/>
                    <a:pt x="17580" y="0"/>
                  </a:cubicBezTo>
                  <a:cubicBezTo>
                    <a:pt x="17580" y="0"/>
                    <a:pt x="20151" y="568"/>
                    <a:pt x="21179" y="0"/>
                  </a:cubicBezTo>
                  <a:cubicBezTo>
                    <a:pt x="21179" y="0"/>
                    <a:pt x="18094" y="13073"/>
                    <a:pt x="11922" y="17621"/>
                  </a:cubicBezTo>
                  <a:cubicBezTo>
                    <a:pt x="5751" y="21599"/>
                    <a:pt x="608" y="15347"/>
                    <a:pt x="94" y="108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5" name="AutoShape 21"/>
            <p:cNvSpPr>
              <a:spLocks/>
            </p:cNvSpPr>
            <p:nvPr userDrawn="1"/>
          </p:nvSpPr>
          <p:spPr bwMode="auto">
            <a:xfrm>
              <a:off x="2165123" y="2473340"/>
              <a:ext cx="734921" cy="427113"/>
            </a:xfrm>
            <a:custGeom>
              <a:avLst/>
              <a:gdLst>
                <a:gd name="T0" fmla="*/ 486225 w 20815"/>
                <a:gd name="T1" fmla="*/ 156920 h 18748"/>
                <a:gd name="T2" fmla="*/ 158536 w 20815"/>
                <a:gd name="T3" fmla="*/ 3441 h 18748"/>
                <a:gd name="T4" fmla="*/ 0 w 20815"/>
                <a:gd name="T5" fmla="*/ 23902 h 18748"/>
                <a:gd name="T6" fmla="*/ 253695 w 20815"/>
                <a:gd name="T7" fmla="*/ 279691 h 18748"/>
                <a:gd name="T8" fmla="*/ 486225 w 20815"/>
                <a:gd name="T9" fmla="*/ 156920 h 18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6" name="AutoShape 22"/>
            <p:cNvSpPr>
              <a:spLocks/>
            </p:cNvSpPr>
            <p:nvPr userDrawn="1"/>
          </p:nvSpPr>
          <p:spPr bwMode="auto">
            <a:xfrm>
              <a:off x="1826296" y="1860109"/>
              <a:ext cx="668110" cy="331670"/>
            </a:xfrm>
            <a:custGeom>
              <a:avLst/>
              <a:gdLst>
                <a:gd name="T0" fmla="*/ 436645 w 20033"/>
                <a:gd name="T1" fmla="*/ 72419 h 15680"/>
                <a:gd name="T2" fmla="*/ 74531 w 20033"/>
                <a:gd name="T3" fmla="*/ 42022 h 15680"/>
                <a:gd name="T4" fmla="*/ 0 w 20033"/>
                <a:gd name="T5" fmla="*/ 143361 h 15680"/>
                <a:gd name="T6" fmla="*/ 202336 w 20033"/>
                <a:gd name="T7" fmla="*/ 204155 h 15680"/>
                <a:gd name="T8" fmla="*/ 436645 w 20033"/>
                <a:gd name="T9" fmla="*/ 72419 h 156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33" h="15680">
                  <a:moveTo>
                    <a:pt x="19679" y="5146"/>
                  </a:moveTo>
                  <a:cubicBezTo>
                    <a:pt x="17760" y="826"/>
                    <a:pt x="10559" y="-2773"/>
                    <a:pt x="3359" y="2986"/>
                  </a:cubicBezTo>
                  <a:cubicBezTo>
                    <a:pt x="479" y="5866"/>
                    <a:pt x="0" y="10187"/>
                    <a:pt x="0" y="10187"/>
                  </a:cubicBezTo>
                  <a:cubicBezTo>
                    <a:pt x="0" y="10187"/>
                    <a:pt x="6239" y="12346"/>
                    <a:pt x="9119" y="14507"/>
                  </a:cubicBezTo>
                  <a:cubicBezTo>
                    <a:pt x="15360" y="18827"/>
                    <a:pt x="21600" y="10187"/>
                    <a:pt x="19679" y="5146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7" name="AutoShape 23"/>
            <p:cNvSpPr>
              <a:spLocks/>
            </p:cNvSpPr>
            <p:nvPr userDrawn="1"/>
          </p:nvSpPr>
          <p:spPr bwMode="auto">
            <a:xfrm>
              <a:off x="1642565" y="822152"/>
              <a:ext cx="458133" cy="544033"/>
            </a:xfrm>
            <a:custGeom>
              <a:avLst/>
              <a:gdLst>
                <a:gd name="T0" fmla="*/ 269324 w 15070"/>
                <a:gd name="T1" fmla="*/ 347181 h 19631"/>
                <a:gd name="T2" fmla="*/ 194752 w 15070"/>
                <a:gd name="T3" fmla="*/ 91893 h 19631"/>
                <a:gd name="T4" fmla="*/ 34909 w 15070"/>
                <a:gd name="T5" fmla="*/ 0 h 19631"/>
                <a:gd name="T6" fmla="*/ 45568 w 15070"/>
                <a:gd name="T7" fmla="*/ 275699 h 19631"/>
                <a:gd name="T8" fmla="*/ 269324 w 15070"/>
                <a:gd name="T9" fmla="*/ 347181 h 196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70" h="19631">
                  <a:moveTo>
                    <a:pt x="13316" y="18830"/>
                  </a:moveTo>
                  <a:cubicBezTo>
                    <a:pt x="13316" y="18830"/>
                    <a:pt x="19111" y="9415"/>
                    <a:pt x="9629" y="4984"/>
                  </a:cubicBezTo>
                  <a:cubicBezTo>
                    <a:pt x="2780" y="1661"/>
                    <a:pt x="1726" y="0"/>
                    <a:pt x="1726" y="0"/>
                  </a:cubicBezTo>
                  <a:cubicBezTo>
                    <a:pt x="1726" y="0"/>
                    <a:pt x="-2488" y="8307"/>
                    <a:pt x="2253" y="14953"/>
                  </a:cubicBezTo>
                  <a:cubicBezTo>
                    <a:pt x="6994" y="21599"/>
                    <a:pt x="11736" y="19384"/>
                    <a:pt x="13316" y="18830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8" name="AutoShape 24"/>
            <p:cNvSpPr>
              <a:spLocks/>
            </p:cNvSpPr>
            <p:nvPr userDrawn="1"/>
          </p:nvSpPr>
          <p:spPr bwMode="auto">
            <a:xfrm>
              <a:off x="2356011" y="755341"/>
              <a:ext cx="489153" cy="670496"/>
            </a:xfrm>
            <a:custGeom>
              <a:avLst/>
              <a:gdLst>
                <a:gd name="T0" fmla="*/ 72915 w 15376"/>
                <a:gd name="T1" fmla="*/ 419155 h 20489"/>
                <a:gd name="T2" fmla="*/ 51643 w 15376"/>
                <a:gd name="T3" fmla="*/ 173784 h 20489"/>
                <a:gd name="T4" fmla="*/ 253666 w 15376"/>
                <a:gd name="T5" fmla="*/ 0 h 20489"/>
                <a:gd name="T6" fmla="*/ 296188 w 15376"/>
                <a:gd name="T7" fmla="*/ 388478 h 20489"/>
                <a:gd name="T8" fmla="*/ 72915 w 15376"/>
                <a:gd name="T9" fmla="*/ 419155 h 20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76" h="20489">
                  <a:moveTo>
                    <a:pt x="3445" y="19252"/>
                  </a:moveTo>
                  <a:cubicBezTo>
                    <a:pt x="3445" y="19252"/>
                    <a:pt x="-3587" y="13147"/>
                    <a:pt x="2440" y="7982"/>
                  </a:cubicBezTo>
                  <a:cubicBezTo>
                    <a:pt x="8468" y="2347"/>
                    <a:pt x="11985" y="1878"/>
                    <a:pt x="11985" y="0"/>
                  </a:cubicBezTo>
                  <a:cubicBezTo>
                    <a:pt x="11985" y="0"/>
                    <a:pt x="18013" y="14086"/>
                    <a:pt x="13994" y="17843"/>
                  </a:cubicBezTo>
                  <a:cubicBezTo>
                    <a:pt x="10478" y="21599"/>
                    <a:pt x="5957" y="20660"/>
                    <a:pt x="3445" y="19252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9" name="AutoShape 25"/>
            <p:cNvSpPr>
              <a:spLocks/>
            </p:cNvSpPr>
            <p:nvPr userDrawn="1"/>
          </p:nvSpPr>
          <p:spPr bwMode="auto">
            <a:xfrm>
              <a:off x="4567936" y="1602409"/>
              <a:ext cx="541646" cy="672882"/>
            </a:xfrm>
            <a:custGeom>
              <a:avLst/>
              <a:gdLst>
                <a:gd name="T0" fmla="*/ 21227 w 16671"/>
                <a:gd name="T1" fmla="*/ 388836 h 20543"/>
                <a:gd name="T2" fmla="*/ 106113 w 16671"/>
                <a:gd name="T3" fmla="*/ 122777 h 20543"/>
                <a:gd name="T4" fmla="*/ 339567 w 16671"/>
                <a:gd name="T5" fmla="*/ 0 h 20543"/>
                <a:gd name="T6" fmla="*/ 307727 w 16671"/>
                <a:gd name="T7" fmla="*/ 399079 h 20543"/>
                <a:gd name="T8" fmla="*/ 21227 w 16671"/>
                <a:gd name="T9" fmla="*/ 388836 h 205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71" h="20543">
                  <a:moveTo>
                    <a:pt x="982" y="17843"/>
                  </a:moveTo>
                  <a:cubicBezTo>
                    <a:pt x="982" y="17843"/>
                    <a:pt x="-2945" y="8921"/>
                    <a:pt x="4909" y="5634"/>
                  </a:cubicBezTo>
                  <a:cubicBezTo>
                    <a:pt x="13255" y="2347"/>
                    <a:pt x="15709" y="0"/>
                    <a:pt x="15709" y="0"/>
                  </a:cubicBezTo>
                  <a:cubicBezTo>
                    <a:pt x="15709" y="0"/>
                    <a:pt x="18654" y="15026"/>
                    <a:pt x="14236" y="18313"/>
                  </a:cubicBezTo>
                  <a:cubicBezTo>
                    <a:pt x="9327" y="21130"/>
                    <a:pt x="3436" y="21599"/>
                    <a:pt x="982" y="1784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40" name="AutoShape 26"/>
            <p:cNvSpPr>
              <a:spLocks/>
            </p:cNvSpPr>
            <p:nvPr userDrawn="1"/>
          </p:nvSpPr>
          <p:spPr bwMode="auto">
            <a:xfrm>
              <a:off x="4577480" y="647966"/>
              <a:ext cx="410411" cy="629933"/>
            </a:xfrm>
            <a:custGeom>
              <a:avLst/>
              <a:gdLst>
                <a:gd name="T0" fmla="*/ 128757 w 19262"/>
                <a:gd name="T1" fmla="*/ 419100 h 21600"/>
                <a:gd name="T2" fmla="*/ 2055 w 19262"/>
                <a:gd name="T3" fmla="*/ 214653 h 21600"/>
                <a:gd name="T4" fmla="*/ 139318 w 19262"/>
                <a:gd name="T5" fmla="*/ 0 h 21600"/>
                <a:gd name="T6" fmla="*/ 266019 w 19262"/>
                <a:gd name="T7" fmla="*/ 204428 h 21600"/>
                <a:gd name="T8" fmla="*/ 128757 w 19262"/>
                <a:gd name="T9" fmla="*/ 41910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62" h="21600">
                  <a:moveTo>
                    <a:pt x="9083" y="21600"/>
                  </a:moveTo>
                  <a:cubicBezTo>
                    <a:pt x="9083" y="21600"/>
                    <a:pt x="-1344" y="16331"/>
                    <a:pt x="145" y="11063"/>
                  </a:cubicBezTo>
                  <a:cubicBezTo>
                    <a:pt x="1635" y="5795"/>
                    <a:pt x="9828" y="1580"/>
                    <a:pt x="9828" y="0"/>
                  </a:cubicBezTo>
                  <a:cubicBezTo>
                    <a:pt x="9828" y="0"/>
                    <a:pt x="18021" y="6848"/>
                    <a:pt x="18766" y="10536"/>
                  </a:cubicBezTo>
                  <a:cubicBezTo>
                    <a:pt x="20256" y="13697"/>
                    <a:pt x="18766" y="21073"/>
                    <a:pt x="9083" y="21600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41" name="AutoShape 27"/>
            <p:cNvSpPr>
              <a:spLocks/>
            </p:cNvSpPr>
            <p:nvPr userDrawn="1"/>
          </p:nvSpPr>
          <p:spPr bwMode="auto">
            <a:xfrm>
              <a:off x="1000701" y="1836248"/>
              <a:ext cx="436659" cy="639477"/>
            </a:xfrm>
            <a:custGeom>
              <a:avLst/>
              <a:gdLst>
                <a:gd name="T0" fmla="*/ 177114 w 12174"/>
                <a:gd name="T1" fmla="*/ 425430 h 21600"/>
                <a:gd name="T2" fmla="*/ 91182 w 12174"/>
                <a:gd name="T3" fmla="*/ 0 h 21600"/>
                <a:gd name="T4" fmla="*/ 209330 w 12174"/>
                <a:gd name="T5" fmla="*/ 111425 h 21600"/>
                <a:gd name="T6" fmla="*/ 177114 w 12174"/>
                <a:gd name="T7" fmla="*/ 42543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42" name="AutoShape 28"/>
            <p:cNvSpPr>
              <a:spLocks/>
            </p:cNvSpPr>
            <p:nvPr userDrawn="1"/>
          </p:nvSpPr>
          <p:spPr bwMode="auto">
            <a:xfrm>
              <a:off x="167950" y="1967485"/>
              <a:ext cx="510627" cy="672882"/>
            </a:xfrm>
            <a:custGeom>
              <a:avLst/>
              <a:gdLst>
                <a:gd name="T0" fmla="*/ 144509 w 11872"/>
                <a:gd name="T1" fmla="*/ 447654 h 21600"/>
                <a:gd name="T2" fmla="*/ 80582 w 11872"/>
                <a:gd name="T3" fmla="*/ 0 h 21600"/>
                <a:gd name="T4" fmla="*/ 165828 w 11872"/>
                <a:gd name="T5" fmla="*/ 71213 h 21600"/>
                <a:gd name="T6" fmla="*/ 144509 w 11872"/>
                <a:gd name="T7" fmla="*/ 44765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72" h="21600">
                  <a:moveTo>
                    <a:pt x="5050" y="21599"/>
                  </a:moveTo>
                  <a:cubicBezTo>
                    <a:pt x="5050" y="21599"/>
                    <a:pt x="-4632" y="15218"/>
                    <a:pt x="2816" y="0"/>
                  </a:cubicBezTo>
                  <a:cubicBezTo>
                    <a:pt x="2816" y="0"/>
                    <a:pt x="4305" y="2454"/>
                    <a:pt x="5795" y="3436"/>
                  </a:cubicBezTo>
                  <a:cubicBezTo>
                    <a:pt x="10636" y="7363"/>
                    <a:pt x="16968" y="17181"/>
                    <a:pt x="5050" y="21599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43" name="AutoShape 29"/>
            <p:cNvSpPr>
              <a:spLocks/>
            </p:cNvSpPr>
            <p:nvPr userDrawn="1"/>
          </p:nvSpPr>
          <p:spPr bwMode="auto">
            <a:xfrm>
              <a:off x="1077057" y="1036903"/>
              <a:ext cx="422342" cy="582210"/>
            </a:xfrm>
            <a:custGeom>
              <a:avLst/>
              <a:gdLst>
                <a:gd name="T0" fmla="*/ 188209 w 11448"/>
                <a:gd name="T1" fmla="*/ 387332 h 21600"/>
                <a:gd name="T2" fmla="*/ 60994 w 11448"/>
                <a:gd name="T3" fmla="*/ 0 h 21600"/>
                <a:gd name="T4" fmla="*/ 145796 w 11448"/>
                <a:gd name="T5" fmla="*/ 91727 h 21600"/>
                <a:gd name="T6" fmla="*/ 188209 w 11448"/>
                <a:gd name="T7" fmla="*/ 38733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448" h="21600">
                  <a:moveTo>
                    <a:pt x="7668" y="21599"/>
                  </a:moveTo>
                  <a:cubicBezTo>
                    <a:pt x="7668" y="21599"/>
                    <a:pt x="-5291" y="21599"/>
                    <a:pt x="2485" y="0"/>
                  </a:cubicBezTo>
                  <a:cubicBezTo>
                    <a:pt x="2485" y="0"/>
                    <a:pt x="4212" y="3978"/>
                    <a:pt x="5940" y="5115"/>
                  </a:cubicBezTo>
                  <a:cubicBezTo>
                    <a:pt x="7668" y="6252"/>
                    <a:pt x="16308" y="17621"/>
                    <a:pt x="766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</p:grpSp>
      <p:sp>
        <p:nvSpPr>
          <p:cNvPr id="46" name="AutoShape 16"/>
          <p:cNvSpPr>
            <a:spLocks/>
          </p:cNvSpPr>
          <p:nvPr userDrawn="1"/>
        </p:nvSpPr>
        <p:spPr bwMode="auto">
          <a:xfrm>
            <a:off x="637740" y="235082"/>
            <a:ext cx="220042" cy="327798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47" name="AutoShape 17"/>
          <p:cNvSpPr>
            <a:spLocks/>
          </p:cNvSpPr>
          <p:nvPr userDrawn="1"/>
        </p:nvSpPr>
        <p:spPr bwMode="auto">
          <a:xfrm>
            <a:off x="367688" y="343979"/>
            <a:ext cx="197816" cy="310019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48" name="AutoShape 18"/>
          <p:cNvSpPr>
            <a:spLocks/>
          </p:cNvSpPr>
          <p:nvPr userDrawn="1"/>
        </p:nvSpPr>
        <p:spPr bwMode="auto">
          <a:xfrm>
            <a:off x="721089" y="626217"/>
            <a:ext cx="321173" cy="175566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49" name="AutoShape 15"/>
          <p:cNvSpPr>
            <a:spLocks/>
          </p:cNvSpPr>
          <p:nvPr userDrawn="1"/>
        </p:nvSpPr>
        <p:spPr bwMode="auto">
          <a:xfrm>
            <a:off x="1097710" y="196939"/>
            <a:ext cx="179436" cy="202042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97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613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145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7FE604-9CAC-4738-B9D5-3E68A55D0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97712C-2192-4A92-8DB6-BA7088887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5083B4-B3B2-4DE3-9635-DE05C17702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143E8-FCD5-42F5-BED3-BF3B077C9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BB3647-E517-4589-930D-C556B955F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409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3110D5-A9A6-4564-A09F-56C6A82B1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1F5EB18-9448-454C-BE71-9FB044F91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31CC2C-C772-4FB6-9F72-88800121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C8815B-602B-4B56-98C8-6B59346EA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BDD50A-A6F7-4CB1-A997-96FBC6783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11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C4686E-8225-45C5-B156-9F867F6B1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5A4158-8057-4644-BDEF-FB6C6DEC1D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AF498D-64BA-43B2-BB1B-6B5D6D5AD7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EE2D890-3E35-4638-BCF7-99C950A15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B3F9E0-EDC1-455C-A7FC-A6FDB6E06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4F2D6FF-6BBD-45E6-A0AB-2B22B5520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24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23FC38-5EE0-41BC-B56E-376DDFB38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246F75-6A92-4EE9-A577-F29E200177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5E91629-8B03-4AB6-8DF5-04E6D0070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D3911F6-257D-4910-B0F1-376D3D3EE7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F3AAA48-F43F-4585-88D1-8E8F15F0F1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C0F338A-10F5-41DD-B47E-C8D38EACE5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2023/12/25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4A442ED-E340-4CAC-9981-FDA897A45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7A56A01-BD25-436D-ADD5-392EA5DB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457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4B3DE7-FD34-47A8-A6BB-1ADB4F918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E634CA4-C82F-4905-A2CC-68F44714F1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2023/12/25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8857854-32B2-4A75-A85B-6F42680D0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2E7028-0F2D-4371-9622-EFC30162F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550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273DAF3-3380-463D-8A66-3BAA578FBA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2023/12/25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B81540A-4F39-4747-832F-E6ECEB6E6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857B738-47CB-46F1-8FF5-6F64E3D6E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815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998E4B-F379-46A6-A8A2-CC5A26D34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D29259-7609-466D-9224-9093510D7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823AA8F-4B2F-44E8-8151-A4FF84BBF9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31A431-AE15-4C58-91D6-42146D6C39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72BD5F-90CF-4658-8418-5DEBBF4C8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43B4881-A1A2-499C-90D5-DAC4C4E35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23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C4B813-FF61-4E13-8610-8F09914B7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9AC2FE9-7837-4554-89B4-0B7086ECB8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FFF3AC1-F592-4341-A726-10ED313220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610580E-615B-4933-B876-68100F069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F20B4A-17C1-4897-8864-7CF22BA81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7FBDC6-75C6-49A1-95AC-902A0FEB9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94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C027BCE-88C5-4B60-987B-009D2CCB776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842" y="235688"/>
            <a:ext cx="1342506" cy="13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614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4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0526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image" Target="../media/image24.png"/><Relationship Id="rId12" Type="http://schemas.openxmlformats.org/officeDocument/2006/relationships/image" Target="../media/image39.jpeg"/><Relationship Id="rId2" Type="http://schemas.microsoft.com/office/2007/relationships/media" Target="../media/media1.mp3"/><Relationship Id="rId16" Type="http://schemas.openxmlformats.org/officeDocument/2006/relationships/image" Target="../media/image27.png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11" Type="http://schemas.openxmlformats.org/officeDocument/2006/relationships/image" Target="../media/image32.jpeg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26.jpeg"/><Relationship Id="rId10" Type="http://schemas.openxmlformats.org/officeDocument/2006/relationships/image" Target="../media/image38.jpg"/><Relationship Id="rId4" Type="http://schemas.openxmlformats.org/officeDocument/2006/relationships/audio" Target="../media/media2.mp3"/><Relationship Id="rId9" Type="http://schemas.openxmlformats.org/officeDocument/2006/relationships/image" Target="../media/image25.jpeg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6.jpeg"/><Relationship Id="rId3" Type="http://schemas.microsoft.com/office/2007/relationships/media" Target="../media/media2.mp3"/><Relationship Id="rId7" Type="http://schemas.openxmlformats.org/officeDocument/2006/relationships/image" Target="../media/image24.png"/><Relationship Id="rId12" Type="http://schemas.openxmlformats.org/officeDocument/2006/relationships/image" Target="../media/image3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35.jpg"/><Relationship Id="rId10" Type="http://schemas.openxmlformats.org/officeDocument/2006/relationships/image" Target="../media/image38.jpg"/><Relationship Id="rId4" Type="http://schemas.openxmlformats.org/officeDocument/2006/relationships/audio" Target="../media/media2.mp3"/><Relationship Id="rId9" Type="http://schemas.openxmlformats.org/officeDocument/2006/relationships/image" Target="../media/image25.jpeg"/><Relationship Id="rId1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0.png"/><Relationship Id="rId18" Type="http://schemas.openxmlformats.org/officeDocument/2006/relationships/slide" Target="slide5.xml"/><Relationship Id="rId26" Type="http://schemas.openxmlformats.org/officeDocument/2006/relationships/slide" Target="slide9.xml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14.png"/><Relationship Id="rId7" Type="http://schemas.openxmlformats.org/officeDocument/2006/relationships/audio" Target="../media/audio4.wav"/><Relationship Id="rId12" Type="http://schemas.openxmlformats.org/officeDocument/2006/relationships/slide" Target="slide3.xml"/><Relationship Id="rId17" Type="http://schemas.microsoft.com/office/2007/relationships/hdphoto" Target="../media/hdphoto2.wdp"/><Relationship Id="rId25" Type="http://schemas.microsoft.com/office/2007/relationships/hdphoto" Target="../media/hdphoto3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themeOverride" Target="../theme/themeOverride2.xml"/><Relationship Id="rId6" Type="http://schemas.openxmlformats.org/officeDocument/2006/relationships/audio" Target="../media/audio3.wav"/><Relationship Id="rId11" Type="http://schemas.openxmlformats.org/officeDocument/2006/relationships/image" Target="../media/image9.png"/><Relationship Id="rId24" Type="http://schemas.openxmlformats.org/officeDocument/2006/relationships/image" Target="../media/image17.png"/><Relationship Id="rId5" Type="http://schemas.openxmlformats.org/officeDocument/2006/relationships/audio" Target="../media/audio2.wav"/><Relationship Id="rId15" Type="http://schemas.openxmlformats.org/officeDocument/2006/relationships/slide" Target="slide4.xml"/><Relationship Id="rId23" Type="http://schemas.openxmlformats.org/officeDocument/2006/relationships/image" Target="../media/image16.png"/><Relationship Id="rId10" Type="http://schemas.openxmlformats.org/officeDocument/2006/relationships/image" Target="../media/image8.png"/><Relationship Id="rId19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microsoft.com/office/2007/relationships/hdphoto" Target="../media/hdphoto1.wdp"/><Relationship Id="rId22" Type="http://schemas.openxmlformats.org/officeDocument/2006/relationships/image" Target="../media/image15.png"/><Relationship Id="rId27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0.gif"/><Relationship Id="rId12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9.png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slide" Target="slide3.xml"/><Relationship Id="rId4" Type="http://schemas.openxmlformats.org/officeDocument/2006/relationships/audio" Target="../media/audio7.wav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4.xml"/><Relationship Id="rId7" Type="http://schemas.openxmlformats.org/officeDocument/2006/relationships/slide" Target="slide2.xml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0.gif"/><Relationship Id="rId11" Type="http://schemas.microsoft.com/office/2007/relationships/hdphoto" Target="../media/hdphoto2.wdp"/><Relationship Id="rId5" Type="http://schemas.openxmlformats.org/officeDocument/2006/relationships/image" Target="../media/image19.png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5.xml"/><Relationship Id="rId7" Type="http://schemas.openxmlformats.org/officeDocument/2006/relationships/slide" Target="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0.gif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12.png"/><Relationship Id="rId4" Type="http://schemas.openxmlformats.org/officeDocument/2006/relationships/audio" Target="../media/audio4.wav"/><Relationship Id="rId9" Type="http://schemas.openxmlformats.org/officeDocument/2006/relationships/slide" Target="slide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17" Type="http://schemas.openxmlformats.org/officeDocument/2006/relationships/image" Target="../media/image27.png"/><Relationship Id="rId2" Type="http://schemas.microsoft.com/office/2007/relationships/media" Target="../media/media1.mp3"/><Relationship Id="rId16" Type="http://schemas.openxmlformats.org/officeDocument/2006/relationships/image" Target="../media/image26.jpeg"/><Relationship Id="rId1" Type="http://schemas.openxmlformats.org/officeDocument/2006/relationships/audio" Target="NULL" TargetMode="External"/><Relationship Id="rId6" Type="http://schemas.openxmlformats.org/officeDocument/2006/relationships/audio" Target="../media/audio6.wav"/><Relationship Id="rId11" Type="http://schemas.openxmlformats.org/officeDocument/2006/relationships/image" Target="../media/image32.jpeg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36.png"/><Relationship Id="rId10" Type="http://schemas.openxmlformats.org/officeDocument/2006/relationships/image" Target="../media/image25.jpeg"/><Relationship Id="rId4" Type="http://schemas.openxmlformats.org/officeDocument/2006/relationships/audio" Target="../media/media2.mp3"/><Relationship Id="rId9" Type="http://schemas.microsoft.com/office/2007/relationships/hdphoto" Target="../media/hdphoto4.wdp"/><Relationship Id="rId14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60CF3C58-25C1-4E88-8378-CD1C2148A5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" r="3696" b="28602"/>
          <a:stretch/>
        </p:blipFill>
        <p:spPr>
          <a:xfrm>
            <a:off x="0" y="163825"/>
            <a:ext cx="12192000" cy="669417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F4F83FB-6931-4BC6-96AF-35C92DA3BA4F}"/>
              </a:ext>
            </a:extLst>
          </p:cNvPr>
          <p:cNvGrpSpPr/>
          <p:nvPr/>
        </p:nvGrpSpPr>
        <p:grpSpPr>
          <a:xfrm>
            <a:off x="477530" y="499148"/>
            <a:ext cx="10990569" cy="5787352"/>
            <a:chOff x="1334770" y="1715770"/>
            <a:chExt cx="9629140" cy="2694305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3D890F2A-2CF2-4553-84F3-D547C8BF5262}"/>
                </a:ext>
              </a:extLst>
            </p:cNvPr>
            <p:cNvSpPr/>
            <p:nvPr/>
          </p:nvSpPr>
          <p:spPr>
            <a:xfrm>
              <a:off x="1503045" y="1843711"/>
              <a:ext cx="9460865" cy="2334895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1" name="矩形: 圆角 7">
              <a:extLst>
                <a:ext uri="{FF2B5EF4-FFF2-40B4-BE49-F238E27FC236}">
                  <a16:creationId xmlns:a16="http://schemas.microsoft.com/office/drawing/2014/main" id="{6655AB64-B174-4991-BD48-3A66355BB7F0}"/>
                </a:ext>
              </a:extLst>
            </p:cNvPr>
            <p:cNvSpPr/>
            <p:nvPr/>
          </p:nvSpPr>
          <p:spPr>
            <a:xfrm>
              <a:off x="1334770" y="1715770"/>
              <a:ext cx="9629140" cy="2694305"/>
            </a:xfrm>
            <a:prstGeom prst="roundRect">
              <a:avLst/>
            </a:prstGeom>
            <a:noFill/>
            <a:ln w="38100">
              <a:solidFill>
                <a:srgbClr val="11AF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4" name="Google Shape;487;p33">
            <a:extLst>
              <a:ext uri="{FF2B5EF4-FFF2-40B4-BE49-F238E27FC236}">
                <a16:creationId xmlns:a16="http://schemas.microsoft.com/office/drawing/2014/main" id="{A1A69744-D541-4BA5-B2BB-BD332FF68953}"/>
              </a:ext>
            </a:extLst>
          </p:cNvPr>
          <p:cNvSpPr txBox="1">
            <a:spLocks/>
          </p:cNvSpPr>
          <p:nvPr/>
        </p:nvSpPr>
        <p:spPr>
          <a:xfrm>
            <a:off x="669597" y="949795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Bubblegum Sa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432E0D-70D9-4359-972D-1F7E57CE75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9366" y="1943067"/>
            <a:ext cx="1987468" cy="7620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4E8265-C8E4-400D-8E0D-8C61676994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920" y="3143964"/>
            <a:ext cx="10431160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4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605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981567" y="4997616"/>
            <a:ext cx="2390636" cy="179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05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801897" y="3134913"/>
            <a:ext cx="2892451" cy="1670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40A57D"/>
              </a:clrFrom>
              <a:clrTo>
                <a:srgbClr val="40A57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04" b="87778" l="100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45"/>
          <a:stretch/>
        </p:blipFill>
        <p:spPr>
          <a:xfrm>
            <a:off x="5029339" y="-855174"/>
            <a:ext cx="8279318" cy="78651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>
          <a:xfrm>
            <a:off x="8494109" y="4997616"/>
            <a:ext cx="1247422" cy="12477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9" t="35423" r="51811" b="27164"/>
          <a:stretch/>
        </p:blipFill>
        <p:spPr>
          <a:xfrm>
            <a:off x="8431835" y="3546637"/>
            <a:ext cx="1344678" cy="16101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0" t="9049" b="21083"/>
          <a:stretch/>
        </p:blipFill>
        <p:spPr>
          <a:xfrm flipH="1">
            <a:off x="1468343" y="3332857"/>
            <a:ext cx="1903863" cy="14058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11998570" flipV="1">
            <a:off x="8711634" y="3982998"/>
            <a:ext cx="707069" cy="8860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297907">
            <a:off x="1680195" y="5156849"/>
            <a:ext cx="1142123" cy="1350561"/>
          </a:xfrm>
          <a:prstGeom prst="rect">
            <a:avLst/>
          </a:prstGeom>
        </p:spPr>
      </p:pic>
      <p:pic>
        <p:nvPicPr>
          <p:cNvPr id="20" name="Tiếng Nước Chả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2373065E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1801" y="-1013313"/>
            <a:ext cx="585232" cy="6095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t="11852" r="25383" b="19260"/>
          <a:stretch/>
        </p:blipFill>
        <p:spPr>
          <a:xfrm>
            <a:off x="4338611" y="4171096"/>
            <a:ext cx="1513527" cy="2402014"/>
          </a:xfrm>
          <a:prstGeom prst="rect">
            <a:avLst/>
          </a:prstGeom>
        </p:spPr>
      </p:pic>
      <p:pic>
        <p:nvPicPr>
          <p:cNvPr id="22" name="Am-thanh-tra-loi-dung-www_yeualo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75709" y="-1047908"/>
            <a:ext cx="664109" cy="6641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A87733A-253F-4220-879A-A1719650099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2" y="219415"/>
            <a:ext cx="5935345" cy="100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1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44205 0.03032 " pathEditMode="relative" rAng="0" ptsTypes="AA">
                                      <p:cBhvr>
                                        <p:cTn id="20" dur="1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96" y="150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90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39">
            <a:extLst>
              <a:ext uri="{FF2B5EF4-FFF2-40B4-BE49-F238E27FC236}">
                <a16:creationId xmlns:a16="http://schemas.microsoft.com/office/drawing/2014/main" id="{BEC56ECA-EEF9-4F79-BC4A-F9579BAA54A5}"/>
              </a:ext>
            </a:extLst>
          </p:cNvPr>
          <p:cNvGrpSpPr/>
          <p:nvPr/>
        </p:nvGrpSpPr>
        <p:grpSpPr>
          <a:xfrm>
            <a:off x="1018252" y="-693137"/>
            <a:ext cx="10943376" cy="2420337"/>
            <a:chOff x="910630" y="2430814"/>
            <a:chExt cx="10943376" cy="4040921"/>
          </a:xfrm>
        </p:grpSpPr>
        <p:sp>
          <p:nvSpPr>
            <p:cNvPr id="28" name="圆角矩形 59">
              <a:extLst>
                <a:ext uri="{FF2B5EF4-FFF2-40B4-BE49-F238E27FC236}">
                  <a16:creationId xmlns:a16="http://schemas.microsoft.com/office/drawing/2014/main" id="{A4EF463C-5C39-4A81-BFC4-CCE05C025717}"/>
                </a:ext>
              </a:extLst>
            </p:cNvPr>
            <p:cNvSpPr/>
            <p:nvPr/>
          </p:nvSpPr>
          <p:spPr>
            <a:xfrm>
              <a:off x="910630" y="3778492"/>
              <a:ext cx="10943376" cy="2693243"/>
            </a:xfrm>
            <a:prstGeom prst="roundRect">
              <a:avLst>
                <a:gd name="adj" fmla="val 9069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grpSp>
          <p:nvGrpSpPr>
            <p:cNvPr id="29" name="组合 60">
              <a:extLst>
                <a:ext uri="{FF2B5EF4-FFF2-40B4-BE49-F238E27FC236}">
                  <a16:creationId xmlns:a16="http://schemas.microsoft.com/office/drawing/2014/main" id="{09505B68-A428-43CA-9CA6-FF68947A10F5}"/>
                </a:ext>
              </a:extLst>
            </p:cNvPr>
            <p:cNvGrpSpPr/>
            <p:nvPr/>
          </p:nvGrpSpPr>
          <p:grpSpPr>
            <a:xfrm>
              <a:off x="3286894" y="2430814"/>
              <a:ext cx="161561" cy="1404656"/>
              <a:chOff x="2258684" y="-496098"/>
              <a:chExt cx="303045" cy="2634752"/>
            </a:xfrm>
            <a:effectLst/>
          </p:grpSpPr>
          <p:pic>
            <p:nvPicPr>
              <p:cNvPr id="35" name="图片 64">
                <a:extLst>
                  <a:ext uri="{FF2B5EF4-FFF2-40B4-BE49-F238E27FC236}">
                    <a16:creationId xmlns:a16="http://schemas.microsoft.com/office/drawing/2014/main" id="{5F524A79-EDB9-4332-971D-DE53D65F6C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8684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36" name="直接连接符 65">
                <a:extLst>
                  <a:ext uri="{FF2B5EF4-FFF2-40B4-BE49-F238E27FC236}">
                    <a16:creationId xmlns:a16="http://schemas.microsoft.com/office/drawing/2014/main" id="{6EABBFBF-7797-46A0-ACBE-5200AFD28DCA}"/>
                  </a:ext>
                </a:extLst>
              </p:cNvPr>
              <p:cNvCxnSpPr/>
              <p:nvPr/>
            </p:nvCxnSpPr>
            <p:spPr>
              <a:xfrm>
                <a:off x="2397629" y="-496098"/>
                <a:ext cx="0" cy="2304256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组合 61">
              <a:extLst>
                <a:ext uri="{FF2B5EF4-FFF2-40B4-BE49-F238E27FC236}">
                  <a16:creationId xmlns:a16="http://schemas.microsoft.com/office/drawing/2014/main" id="{135D3178-9B02-46C9-84C4-0DB9AC876710}"/>
                </a:ext>
              </a:extLst>
            </p:cNvPr>
            <p:cNvGrpSpPr/>
            <p:nvPr/>
          </p:nvGrpSpPr>
          <p:grpSpPr>
            <a:xfrm>
              <a:off x="9440524" y="2430814"/>
              <a:ext cx="161561" cy="1404656"/>
              <a:chOff x="2279650" y="-496098"/>
              <a:chExt cx="303045" cy="2634752"/>
            </a:xfrm>
            <a:effectLst/>
          </p:grpSpPr>
          <p:pic>
            <p:nvPicPr>
              <p:cNvPr id="33" name="图片 62">
                <a:extLst>
                  <a:ext uri="{FF2B5EF4-FFF2-40B4-BE49-F238E27FC236}">
                    <a16:creationId xmlns:a16="http://schemas.microsoft.com/office/drawing/2014/main" id="{5A2CB04E-95EC-4700-86F6-872B7A4DB2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9650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34" name="直接连接符 63">
                <a:extLst>
                  <a:ext uri="{FF2B5EF4-FFF2-40B4-BE49-F238E27FC236}">
                    <a16:creationId xmlns:a16="http://schemas.microsoft.com/office/drawing/2014/main" id="{0980FA6D-43A5-412E-AD01-56F2CDF2B3FD}"/>
                  </a:ext>
                </a:extLst>
              </p:cNvPr>
              <p:cNvCxnSpPr/>
              <p:nvPr/>
            </p:nvCxnSpPr>
            <p:spPr>
              <a:xfrm>
                <a:off x="2416063" y="-496098"/>
                <a:ext cx="0" cy="2304256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D2B72C63-8B80-463C-BC78-38AE3D4E896E}"/>
              </a:ext>
            </a:extLst>
          </p:cNvPr>
          <p:cNvSpPr txBox="1"/>
          <p:nvPr/>
        </p:nvSpPr>
        <p:spPr>
          <a:xfrm>
            <a:off x="1206732" y="146131"/>
            <a:ext cx="10722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sẻ về một lần em đã giữ lời hứa hoặc không giữ lời hứa với bạn bè và người thân trong gia đình.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79" y="153661"/>
            <a:ext cx="1143892" cy="122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384901" y="2269621"/>
            <a:ext cx="4710321" cy="1178706"/>
          </a:xfrm>
          <a:custGeom>
            <a:avLst/>
            <a:gdLst>
              <a:gd name="connsiteX0" fmla="*/ 0 w 4710321"/>
              <a:gd name="connsiteY0" fmla="*/ 196455 h 1178706"/>
              <a:gd name="connsiteX1" fmla="*/ 196455 w 4710321"/>
              <a:gd name="connsiteY1" fmla="*/ 0 h 1178706"/>
              <a:gd name="connsiteX2" fmla="*/ 655677 w 4710321"/>
              <a:gd name="connsiteY2" fmla="*/ 0 h 1178706"/>
              <a:gd name="connsiteX3" fmla="*/ 1089386 w 4710321"/>
              <a:gd name="connsiteY3" fmla="*/ 0 h 1178706"/>
              <a:gd name="connsiteX4" fmla="*/ 1548608 w 4710321"/>
              <a:gd name="connsiteY4" fmla="*/ 0 h 1178706"/>
              <a:gd name="connsiteX5" fmla="*/ 2109879 w 4710321"/>
              <a:gd name="connsiteY5" fmla="*/ 0 h 1178706"/>
              <a:gd name="connsiteX6" fmla="*/ 2747687 w 4710321"/>
              <a:gd name="connsiteY6" fmla="*/ 0 h 1178706"/>
              <a:gd name="connsiteX7" fmla="*/ 2747687 w 4710321"/>
              <a:gd name="connsiteY7" fmla="*/ 0 h 1178706"/>
              <a:gd name="connsiteX8" fmla="*/ 3348253 w 4710321"/>
              <a:gd name="connsiteY8" fmla="*/ 0 h 1178706"/>
              <a:gd name="connsiteX9" fmla="*/ 3925268 w 4710321"/>
              <a:gd name="connsiteY9" fmla="*/ 0 h 1178706"/>
              <a:gd name="connsiteX10" fmla="*/ 4513866 w 4710321"/>
              <a:gd name="connsiteY10" fmla="*/ 0 h 1178706"/>
              <a:gd name="connsiteX11" fmla="*/ 4710321 w 4710321"/>
              <a:gd name="connsiteY11" fmla="*/ 196455 h 1178706"/>
              <a:gd name="connsiteX12" fmla="*/ 4710321 w 4710321"/>
              <a:gd name="connsiteY12" fmla="*/ 687579 h 1178706"/>
              <a:gd name="connsiteX13" fmla="*/ 4710321 w 4710321"/>
              <a:gd name="connsiteY13" fmla="*/ 687579 h 1178706"/>
              <a:gd name="connsiteX14" fmla="*/ 4710321 w 4710321"/>
              <a:gd name="connsiteY14" fmla="*/ 982255 h 1178706"/>
              <a:gd name="connsiteX15" fmla="*/ 4710321 w 4710321"/>
              <a:gd name="connsiteY15" fmla="*/ 982251 h 1178706"/>
              <a:gd name="connsiteX16" fmla="*/ 4513866 w 4710321"/>
              <a:gd name="connsiteY16" fmla="*/ 1178706 h 1178706"/>
              <a:gd name="connsiteX17" fmla="*/ 3925268 w 4710321"/>
              <a:gd name="connsiteY17" fmla="*/ 1178706 h 1178706"/>
              <a:gd name="connsiteX18" fmla="*/ 3982152 w 4710321"/>
              <a:gd name="connsiteY18" fmla="*/ 1760456 h 1178706"/>
              <a:gd name="connsiteX19" fmla="*/ 3595353 w 4710321"/>
              <a:gd name="connsiteY19" fmla="*/ 1578174 h 1178706"/>
              <a:gd name="connsiteX20" fmla="*/ 3220899 w 4710321"/>
              <a:gd name="connsiteY20" fmla="*/ 1401710 h 1178706"/>
              <a:gd name="connsiteX21" fmla="*/ 2747687 w 4710321"/>
              <a:gd name="connsiteY21" fmla="*/ 1178706 h 1178706"/>
              <a:gd name="connsiteX22" fmla="*/ 2186416 w 4710321"/>
              <a:gd name="connsiteY22" fmla="*/ 1178706 h 1178706"/>
              <a:gd name="connsiteX23" fmla="*/ 1625145 w 4710321"/>
              <a:gd name="connsiteY23" fmla="*/ 1178706 h 1178706"/>
              <a:gd name="connsiteX24" fmla="*/ 1063874 w 4710321"/>
              <a:gd name="connsiteY24" fmla="*/ 1178706 h 1178706"/>
              <a:gd name="connsiteX25" fmla="*/ 196455 w 4710321"/>
              <a:gd name="connsiteY25" fmla="*/ 1178706 h 1178706"/>
              <a:gd name="connsiteX26" fmla="*/ 0 w 4710321"/>
              <a:gd name="connsiteY26" fmla="*/ 982251 h 1178706"/>
              <a:gd name="connsiteX27" fmla="*/ 0 w 4710321"/>
              <a:gd name="connsiteY27" fmla="*/ 982255 h 1178706"/>
              <a:gd name="connsiteX28" fmla="*/ 0 w 4710321"/>
              <a:gd name="connsiteY28" fmla="*/ 687579 h 1178706"/>
              <a:gd name="connsiteX29" fmla="*/ 0 w 4710321"/>
              <a:gd name="connsiteY29" fmla="*/ 687579 h 1178706"/>
              <a:gd name="connsiteX30" fmla="*/ 0 w 4710321"/>
              <a:gd name="connsiteY30" fmla="*/ 196455 h 1178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710321" h="1178706" fill="none" extrusionOk="0">
                <a:moveTo>
                  <a:pt x="0" y="196455"/>
                </a:moveTo>
                <a:cubicBezTo>
                  <a:pt x="4779" y="101134"/>
                  <a:pt x="99177" y="8509"/>
                  <a:pt x="196455" y="0"/>
                </a:cubicBezTo>
                <a:cubicBezTo>
                  <a:pt x="351911" y="-20904"/>
                  <a:pt x="499606" y="20375"/>
                  <a:pt x="655677" y="0"/>
                </a:cubicBezTo>
                <a:cubicBezTo>
                  <a:pt x="811748" y="-20375"/>
                  <a:pt x="948787" y="242"/>
                  <a:pt x="1089386" y="0"/>
                </a:cubicBezTo>
                <a:cubicBezTo>
                  <a:pt x="1229985" y="-242"/>
                  <a:pt x="1419113" y="44078"/>
                  <a:pt x="1548608" y="0"/>
                </a:cubicBezTo>
                <a:cubicBezTo>
                  <a:pt x="1678103" y="-44078"/>
                  <a:pt x="1997432" y="26994"/>
                  <a:pt x="2109879" y="0"/>
                </a:cubicBezTo>
                <a:cubicBezTo>
                  <a:pt x="2222326" y="-26994"/>
                  <a:pt x="2614115" y="5245"/>
                  <a:pt x="2747687" y="0"/>
                </a:cubicBezTo>
                <a:lnTo>
                  <a:pt x="2747687" y="0"/>
                </a:lnTo>
                <a:cubicBezTo>
                  <a:pt x="2924787" y="-27991"/>
                  <a:pt x="3154979" y="11084"/>
                  <a:pt x="3348253" y="0"/>
                </a:cubicBezTo>
                <a:cubicBezTo>
                  <a:pt x="3541527" y="-11084"/>
                  <a:pt x="3783719" y="57089"/>
                  <a:pt x="3925268" y="0"/>
                </a:cubicBezTo>
                <a:cubicBezTo>
                  <a:pt x="4199033" y="-31357"/>
                  <a:pt x="4353082" y="50632"/>
                  <a:pt x="4513866" y="0"/>
                </a:cubicBezTo>
                <a:cubicBezTo>
                  <a:pt x="4632836" y="-10432"/>
                  <a:pt x="4725669" y="82178"/>
                  <a:pt x="4710321" y="196455"/>
                </a:cubicBezTo>
                <a:cubicBezTo>
                  <a:pt x="4737022" y="391249"/>
                  <a:pt x="4700525" y="512978"/>
                  <a:pt x="4710321" y="687579"/>
                </a:cubicBezTo>
                <a:lnTo>
                  <a:pt x="4710321" y="687579"/>
                </a:lnTo>
                <a:cubicBezTo>
                  <a:pt x="4742139" y="794967"/>
                  <a:pt x="4710004" y="917289"/>
                  <a:pt x="4710321" y="982255"/>
                </a:cubicBezTo>
                <a:lnTo>
                  <a:pt x="4710321" y="982251"/>
                </a:lnTo>
                <a:cubicBezTo>
                  <a:pt x="4725084" y="1077991"/>
                  <a:pt x="4645684" y="1168537"/>
                  <a:pt x="4513866" y="1178706"/>
                </a:cubicBezTo>
                <a:cubicBezTo>
                  <a:pt x="4386093" y="1179729"/>
                  <a:pt x="4137168" y="1126485"/>
                  <a:pt x="3925268" y="1178706"/>
                </a:cubicBezTo>
                <a:cubicBezTo>
                  <a:pt x="3942022" y="1328230"/>
                  <a:pt x="3949068" y="1624259"/>
                  <a:pt x="3982152" y="1760456"/>
                </a:cubicBezTo>
                <a:cubicBezTo>
                  <a:pt x="3811715" y="1727269"/>
                  <a:pt x="3787809" y="1668329"/>
                  <a:pt x="3595353" y="1578174"/>
                </a:cubicBezTo>
                <a:cubicBezTo>
                  <a:pt x="3402896" y="1488020"/>
                  <a:pt x="3382999" y="1472080"/>
                  <a:pt x="3220899" y="1401710"/>
                </a:cubicBezTo>
                <a:cubicBezTo>
                  <a:pt x="3058799" y="1331340"/>
                  <a:pt x="2940301" y="1217627"/>
                  <a:pt x="2747687" y="1178706"/>
                </a:cubicBezTo>
                <a:cubicBezTo>
                  <a:pt x="2551321" y="1184995"/>
                  <a:pt x="2398457" y="1156265"/>
                  <a:pt x="2186416" y="1178706"/>
                </a:cubicBezTo>
                <a:cubicBezTo>
                  <a:pt x="1974375" y="1201147"/>
                  <a:pt x="1886260" y="1168970"/>
                  <a:pt x="1625145" y="1178706"/>
                </a:cubicBezTo>
                <a:cubicBezTo>
                  <a:pt x="1364030" y="1188442"/>
                  <a:pt x="1323061" y="1173631"/>
                  <a:pt x="1063874" y="1178706"/>
                </a:cubicBezTo>
                <a:cubicBezTo>
                  <a:pt x="804687" y="1183781"/>
                  <a:pt x="578875" y="1174587"/>
                  <a:pt x="196455" y="1178706"/>
                </a:cubicBezTo>
                <a:cubicBezTo>
                  <a:pt x="78692" y="1155883"/>
                  <a:pt x="3160" y="1093874"/>
                  <a:pt x="0" y="982251"/>
                </a:cubicBezTo>
                <a:lnTo>
                  <a:pt x="0" y="982255"/>
                </a:lnTo>
                <a:cubicBezTo>
                  <a:pt x="-33293" y="874192"/>
                  <a:pt x="10712" y="756940"/>
                  <a:pt x="0" y="687579"/>
                </a:cubicBezTo>
                <a:lnTo>
                  <a:pt x="0" y="687579"/>
                </a:lnTo>
                <a:cubicBezTo>
                  <a:pt x="-34359" y="474631"/>
                  <a:pt x="13190" y="327787"/>
                  <a:pt x="0" y="196455"/>
                </a:cubicBezTo>
                <a:close/>
              </a:path>
              <a:path w="4710321" h="1178706" stroke="0" extrusionOk="0">
                <a:moveTo>
                  <a:pt x="0" y="196455"/>
                </a:moveTo>
                <a:cubicBezTo>
                  <a:pt x="-4077" y="84973"/>
                  <a:pt x="89499" y="-9667"/>
                  <a:pt x="196455" y="0"/>
                </a:cubicBezTo>
                <a:cubicBezTo>
                  <a:pt x="381564" y="-15444"/>
                  <a:pt x="437177" y="21381"/>
                  <a:pt x="655677" y="0"/>
                </a:cubicBezTo>
                <a:cubicBezTo>
                  <a:pt x="874177" y="-21381"/>
                  <a:pt x="931131" y="55261"/>
                  <a:pt x="1191435" y="0"/>
                </a:cubicBezTo>
                <a:cubicBezTo>
                  <a:pt x="1451739" y="-55261"/>
                  <a:pt x="1483036" y="52374"/>
                  <a:pt x="1727194" y="0"/>
                </a:cubicBezTo>
                <a:cubicBezTo>
                  <a:pt x="1971352" y="-52374"/>
                  <a:pt x="2073363" y="29854"/>
                  <a:pt x="2288465" y="0"/>
                </a:cubicBezTo>
                <a:cubicBezTo>
                  <a:pt x="2503567" y="-29854"/>
                  <a:pt x="2631618" y="17032"/>
                  <a:pt x="2747687" y="0"/>
                </a:cubicBezTo>
                <a:lnTo>
                  <a:pt x="2747687" y="0"/>
                </a:lnTo>
                <a:cubicBezTo>
                  <a:pt x="3008506" y="-39929"/>
                  <a:pt x="3141131" y="37803"/>
                  <a:pt x="3324702" y="0"/>
                </a:cubicBezTo>
                <a:cubicBezTo>
                  <a:pt x="3508273" y="-37803"/>
                  <a:pt x="3764272" y="42472"/>
                  <a:pt x="3925268" y="0"/>
                </a:cubicBezTo>
                <a:cubicBezTo>
                  <a:pt x="4079952" y="-61772"/>
                  <a:pt x="4292529" y="25766"/>
                  <a:pt x="4513866" y="0"/>
                </a:cubicBezTo>
                <a:cubicBezTo>
                  <a:pt x="4632444" y="-14560"/>
                  <a:pt x="4710395" y="82575"/>
                  <a:pt x="4710321" y="196455"/>
                </a:cubicBezTo>
                <a:cubicBezTo>
                  <a:pt x="4727761" y="358669"/>
                  <a:pt x="4675217" y="578037"/>
                  <a:pt x="4710321" y="687579"/>
                </a:cubicBezTo>
                <a:lnTo>
                  <a:pt x="4710321" y="687579"/>
                </a:lnTo>
                <a:cubicBezTo>
                  <a:pt x="4721067" y="796599"/>
                  <a:pt x="4702653" y="880109"/>
                  <a:pt x="4710321" y="982255"/>
                </a:cubicBezTo>
                <a:lnTo>
                  <a:pt x="4710321" y="982251"/>
                </a:lnTo>
                <a:cubicBezTo>
                  <a:pt x="4699892" y="1114947"/>
                  <a:pt x="4619371" y="1168708"/>
                  <a:pt x="4513866" y="1178706"/>
                </a:cubicBezTo>
                <a:cubicBezTo>
                  <a:pt x="4372137" y="1235455"/>
                  <a:pt x="4100793" y="1140150"/>
                  <a:pt x="3925268" y="1178706"/>
                </a:cubicBezTo>
                <a:cubicBezTo>
                  <a:pt x="3974444" y="1431517"/>
                  <a:pt x="3946291" y="1609792"/>
                  <a:pt x="3982152" y="1760456"/>
                </a:cubicBezTo>
                <a:cubicBezTo>
                  <a:pt x="3755425" y="1708859"/>
                  <a:pt x="3784345" y="1622234"/>
                  <a:pt x="3558319" y="1560722"/>
                </a:cubicBezTo>
                <a:cubicBezTo>
                  <a:pt x="3332293" y="1499210"/>
                  <a:pt x="3357630" y="1402337"/>
                  <a:pt x="3122141" y="1355170"/>
                </a:cubicBezTo>
                <a:cubicBezTo>
                  <a:pt x="2886652" y="1308003"/>
                  <a:pt x="2905197" y="1245921"/>
                  <a:pt x="2747687" y="1178706"/>
                </a:cubicBezTo>
                <a:cubicBezTo>
                  <a:pt x="2619228" y="1187883"/>
                  <a:pt x="2456678" y="1157170"/>
                  <a:pt x="2313978" y="1178706"/>
                </a:cubicBezTo>
                <a:cubicBezTo>
                  <a:pt x="2171278" y="1200242"/>
                  <a:pt x="2062552" y="1133182"/>
                  <a:pt x="1880268" y="1178706"/>
                </a:cubicBezTo>
                <a:cubicBezTo>
                  <a:pt x="1697984" y="1224230"/>
                  <a:pt x="1519658" y="1137739"/>
                  <a:pt x="1421046" y="1178706"/>
                </a:cubicBezTo>
                <a:cubicBezTo>
                  <a:pt x="1322434" y="1219673"/>
                  <a:pt x="1112668" y="1156676"/>
                  <a:pt x="936312" y="1178706"/>
                </a:cubicBezTo>
                <a:cubicBezTo>
                  <a:pt x="759956" y="1200736"/>
                  <a:pt x="354777" y="1109430"/>
                  <a:pt x="196455" y="1178706"/>
                </a:cubicBezTo>
                <a:cubicBezTo>
                  <a:pt x="82679" y="1159588"/>
                  <a:pt x="-6302" y="1093817"/>
                  <a:pt x="0" y="982251"/>
                </a:cubicBezTo>
                <a:lnTo>
                  <a:pt x="0" y="982255"/>
                </a:lnTo>
                <a:cubicBezTo>
                  <a:pt x="-30917" y="844916"/>
                  <a:pt x="17793" y="758031"/>
                  <a:pt x="0" y="687579"/>
                </a:cubicBezTo>
                <a:lnTo>
                  <a:pt x="0" y="687579"/>
                </a:lnTo>
                <a:cubicBezTo>
                  <a:pt x="-10630" y="564059"/>
                  <a:pt x="13814" y="421327"/>
                  <a:pt x="0" y="196455"/>
                </a:cubicBezTo>
                <a:close/>
              </a:path>
            </a:pathLst>
          </a:custGeom>
          <a:solidFill>
            <a:srgbClr val="FFE1E1"/>
          </a:solidFill>
          <a:ln w="57150">
            <a:solidFill>
              <a:srgbClr val="FF9F9F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842537204">
                  <a:prstGeom prst="wedgeRoundRectCallout">
                    <a:avLst>
                      <a:gd name="adj1" fmla="val 34541"/>
                      <a:gd name="adj2" fmla="val 99355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Oa, bông hoa thật là đẹp. Cảm ơn các bạn nhé!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3" name="Google Shape;605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981567" y="4997616"/>
            <a:ext cx="2390636" cy="179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40A57D"/>
              </a:clrFrom>
              <a:clrTo>
                <a:srgbClr val="40A57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04" b="87778" l="100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45"/>
          <a:stretch/>
        </p:blipFill>
        <p:spPr>
          <a:xfrm>
            <a:off x="5029339" y="-855174"/>
            <a:ext cx="8279318" cy="78651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>
          <a:xfrm>
            <a:off x="8494109" y="4997616"/>
            <a:ext cx="1247422" cy="12477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65" t="6766" r="587" b="36543"/>
          <a:stretch/>
        </p:blipFill>
        <p:spPr>
          <a:xfrm>
            <a:off x="8328248" y="2477562"/>
            <a:ext cx="1572436" cy="2679631"/>
          </a:xfrm>
          <a:prstGeom prst="rect">
            <a:avLst/>
          </a:prstGeom>
        </p:spPr>
      </p:pic>
      <p:pic>
        <p:nvPicPr>
          <p:cNvPr id="16" name="Picture 15">
            <a:hlinkClick r:id="" action="ppaction://noaction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297907">
            <a:off x="1680195" y="5156849"/>
            <a:ext cx="1142123" cy="1350561"/>
          </a:xfrm>
          <a:prstGeom prst="rect">
            <a:avLst/>
          </a:prstGeom>
        </p:spPr>
      </p:pic>
      <p:pic>
        <p:nvPicPr>
          <p:cNvPr id="20" name="Tiếng Nước Chả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2373065E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01" y="-1013313"/>
            <a:ext cx="585232" cy="6095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t="11852" r="25383" b="19260"/>
          <a:stretch/>
        </p:blipFill>
        <p:spPr>
          <a:xfrm>
            <a:off x="4338611" y="4171096"/>
            <a:ext cx="1513527" cy="2402014"/>
          </a:xfrm>
          <a:prstGeom prst="rect">
            <a:avLst/>
          </a:prstGeom>
        </p:spPr>
      </p:pic>
      <p:pic>
        <p:nvPicPr>
          <p:cNvPr id="22" name="Am-thanh-tra-loi-dung-www_yeualo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75709" y="-1047908"/>
            <a:ext cx="664109" cy="664109"/>
          </a:xfrm>
          <a:prstGeom prst="rect">
            <a:avLst/>
          </a:prstGeom>
        </p:spPr>
      </p:pic>
      <p:pic>
        <p:nvPicPr>
          <p:cNvPr id="23" name="Picture 2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73C67B3-078D-4E54-8B1A-D681DE4EF3D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2" y="239231"/>
            <a:ext cx="5935345" cy="100307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5A4E8378-937F-4B9E-9E29-2084E999EF0C}"/>
              </a:ext>
            </a:extLst>
          </p:cNvPr>
          <p:cNvGrpSpPr/>
          <p:nvPr/>
        </p:nvGrpSpPr>
        <p:grpSpPr>
          <a:xfrm>
            <a:off x="8356783" y="3580086"/>
            <a:ext cx="1046255" cy="1182020"/>
            <a:chOff x="8389821" y="4096350"/>
            <a:chExt cx="1046255" cy="118202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5D23A45-B38A-4AB9-AE8C-CB6D641C9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23" r="9098" b="90064"/>
            <a:stretch/>
          </p:blipFill>
          <p:spPr>
            <a:xfrm rot="3290711" flipH="1">
              <a:off x="8236288" y="4249883"/>
              <a:ext cx="868572" cy="56150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6C8CBCC-778C-497D-A7AE-0D16138E93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23" r="9098" b="90064"/>
            <a:stretch/>
          </p:blipFill>
          <p:spPr>
            <a:xfrm rot="1900564" flipH="1">
              <a:off x="8567504" y="4716864"/>
              <a:ext cx="868572" cy="5615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541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L 0.4539 -0.2409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95" y="-1206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0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60CF3C58-25C1-4E88-8378-CD1C2148A5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" r="3696" b="28602"/>
          <a:stretch/>
        </p:blipFill>
        <p:spPr>
          <a:xfrm>
            <a:off x="0" y="163825"/>
            <a:ext cx="12192000" cy="66941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271C6B-F7D5-4924-92F5-8E00D897D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9351" y="0"/>
            <a:ext cx="7643783" cy="496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1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FA6E888E-D2F3-4F42-A805-CEDBDA58CB8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" t="573" r="4299" b="30610"/>
          <a:stretch/>
        </p:blipFill>
        <p:spPr>
          <a:xfrm>
            <a:off x="0" y="1002570"/>
            <a:ext cx="12192000" cy="5855430"/>
          </a:xfrm>
          <a:prstGeom prst="rect">
            <a:avLst/>
          </a:prstGeom>
        </p:spPr>
      </p:pic>
      <p:pic>
        <p:nvPicPr>
          <p:cNvPr id="11" name="Picture 10" descr="375ba1682899b9444c201750c3b90c1b.png">
            <a:extLst>
              <a:ext uri="{FF2B5EF4-FFF2-40B4-BE49-F238E27FC236}">
                <a16:creationId xmlns:a16="http://schemas.microsoft.com/office/drawing/2014/main" id="{13DC7804-B87C-4D5D-961D-763352ED9B7D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818477" y="-667089"/>
            <a:ext cx="13990320" cy="4445040"/>
          </a:xfrm>
          <a:prstGeom prst="rect">
            <a:avLst/>
          </a:prstGeom>
        </p:spPr>
      </p:pic>
      <p:pic>
        <p:nvPicPr>
          <p:cNvPr id="12" name="Picture 24">
            <a:hlinkClick r:id="rId12" action="ppaction://hlinksldjump"/>
            <a:extLst>
              <a:ext uri="{FF2B5EF4-FFF2-40B4-BE49-F238E27FC236}">
                <a16:creationId xmlns:a16="http://schemas.microsoft.com/office/drawing/2014/main" id="{8BE3E08D-4BD1-4B65-BCEE-E982C3727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591" y="1046289"/>
            <a:ext cx="1015114" cy="92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6">
            <a:hlinkClick r:id="rId15" action="ppaction://hlinksldjump"/>
            <a:extLst>
              <a:ext uri="{FF2B5EF4-FFF2-40B4-BE49-F238E27FC236}">
                <a16:creationId xmlns:a16="http://schemas.microsoft.com/office/drawing/2014/main" id="{B9F8993F-B1E5-4F90-A678-B05A3EA60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8679">
            <a:off x="5060018" y="1414163"/>
            <a:ext cx="1111633" cy="111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8">
            <a:hlinkClick r:id="rId18" action="ppaction://hlinksldjump"/>
            <a:extLst>
              <a:ext uri="{FF2B5EF4-FFF2-40B4-BE49-F238E27FC236}">
                <a16:creationId xmlns:a16="http://schemas.microsoft.com/office/drawing/2014/main" id="{ADA9E812-8D25-426D-BE23-C83BE91C0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93146">
            <a:off x="8043058" y="1552999"/>
            <a:ext cx="892965" cy="89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5C50481-2170-472E-9534-F23D9CC77BBF}"/>
              </a:ext>
            </a:extLst>
          </p:cNvPr>
          <p:cNvGrpSpPr/>
          <p:nvPr/>
        </p:nvGrpSpPr>
        <p:grpSpPr>
          <a:xfrm>
            <a:off x="2246409" y="4398738"/>
            <a:ext cx="1564355" cy="1564355"/>
            <a:chOff x="1311551" y="4400701"/>
            <a:chExt cx="1564355" cy="1564355"/>
          </a:xfrm>
        </p:grpSpPr>
        <p:pic>
          <p:nvPicPr>
            <p:cNvPr id="17" name="Picture 34">
              <a:extLst>
                <a:ext uri="{FF2B5EF4-FFF2-40B4-BE49-F238E27FC236}">
                  <a16:creationId xmlns:a16="http://schemas.microsoft.com/office/drawing/2014/main" id="{72CB3A71-36FE-4356-8492-3531531179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1551" y="4400701"/>
              <a:ext cx="1564355" cy="1564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23380EB-C7FE-4D78-998C-075C84FF0AD2}"/>
                </a:ext>
              </a:extLst>
            </p:cNvPr>
            <p:cNvSpPr/>
            <p:nvPr/>
          </p:nvSpPr>
          <p:spPr>
            <a:xfrm>
              <a:off x="1700733" y="5088752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1E92EE8-A3DA-497A-9326-7CE90D52F457}"/>
              </a:ext>
            </a:extLst>
          </p:cNvPr>
          <p:cNvGrpSpPr/>
          <p:nvPr/>
        </p:nvGrpSpPr>
        <p:grpSpPr>
          <a:xfrm>
            <a:off x="4998145" y="4378982"/>
            <a:ext cx="1584111" cy="1584111"/>
            <a:chOff x="4063287" y="4380945"/>
            <a:chExt cx="1584111" cy="1584111"/>
          </a:xfrm>
        </p:grpSpPr>
        <p:pic>
          <p:nvPicPr>
            <p:cNvPr id="20" name="Picture 32">
              <a:extLst>
                <a:ext uri="{FF2B5EF4-FFF2-40B4-BE49-F238E27FC236}">
                  <a16:creationId xmlns:a16="http://schemas.microsoft.com/office/drawing/2014/main" id="{F2E70FD6-93ED-43CF-B6E5-2E9728B561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287" y="4380945"/>
              <a:ext cx="1584111" cy="1584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6EC3C1C-60CD-4AA1-936D-AA26AD0404D8}"/>
                </a:ext>
              </a:extLst>
            </p:cNvPr>
            <p:cNvSpPr/>
            <p:nvPr/>
          </p:nvSpPr>
          <p:spPr>
            <a:xfrm>
              <a:off x="4483306" y="5088752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45DF0B-DA21-41A7-85F6-3E60AEA13C49}"/>
              </a:ext>
            </a:extLst>
          </p:cNvPr>
          <p:cNvGrpSpPr/>
          <p:nvPr/>
        </p:nvGrpSpPr>
        <p:grpSpPr>
          <a:xfrm>
            <a:off x="7834522" y="4378982"/>
            <a:ext cx="1584111" cy="1584111"/>
            <a:chOff x="6899664" y="4380945"/>
            <a:chExt cx="1584111" cy="1584111"/>
          </a:xfrm>
        </p:grpSpPr>
        <p:pic>
          <p:nvPicPr>
            <p:cNvPr id="23" name="Picture 32">
              <a:extLst>
                <a:ext uri="{FF2B5EF4-FFF2-40B4-BE49-F238E27FC236}">
                  <a16:creationId xmlns:a16="http://schemas.microsoft.com/office/drawing/2014/main" id="{25478EC0-152A-48BD-970A-64FE0525C2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9664" y="4380945"/>
              <a:ext cx="1584111" cy="1584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D70628A-E80A-481C-B691-CA8540D736C4}"/>
                </a:ext>
              </a:extLst>
            </p:cNvPr>
            <p:cNvSpPr/>
            <p:nvPr/>
          </p:nvSpPr>
          <p:spPr>
            <a:xfrm>
              <a:off x="7365792" y="5038905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28" name="Picture 12" descr="Sprout  free icon">
            <a:extLst>
              <a:ext uri="{FF2B5EF4-FFF2-40B4-BE49-F238E27FC236}">
                <a16:creationId xmlns:a16="http://schemas.microsoft.com/office/drawing/2014/main" id="{1F97BC3A-FFDE-4D4A-8211-C1D5D5292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989" y="3249806"/>
            <a:ext cx="1564355" cy="156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4" descr="Sprout  free icon">
            <a:extLst>
              <a:ext uri="{FF2B5EF4-FFF2-40B4-BE49-F238E27FC236}">
                <a16:creationId xmlns:a16="http://schemas.microsoft.com/office/drawing/2014/main" id="{442B9120-810F-40D8-ABBB-4BD44DB73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297" y="3213380"/>
            <a:ext cx="1584111" cy="158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 descr="Sprout  free icon">
            <a:extLst>
              <a:ext uri="{FF2B5EF4-FFF2-40B4-BE49-F238E27FC236}">
                <a16:creationId xmlns:a16="http://schemas.microsoft.com/office/drawing/2014/main" id="{1B81A669-8225-49E0-9C8E-B382CC1E5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788" y="3230756"/>
            <a:ext cx="1564355" cy="156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Seed  premium icon">
            <a:hlinkClick r:id="rId26" action="ppaction://hlinksldjump"/>
            <a:extLst>
              <a:ext uri="{FF2B5EF4-FFF2-40B4-BE49-F238E27FC236}">
                <a16:creationId xmlns:a16="http://schemas.microsoft.com/office/drawing/2014/main" id="{15701A50-8D61-412F-8134-F87744BD8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0816" y="5746796"/>
            <a:ext cx="1015115" cy="101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7">
            <a:extLst>
              <a:ext uri="{FF2B5EF4-FFF2-40B4-BE49-F238E27FC236}">
                <a16:creationId xmlns:a16="http://schemas.microsoft.com/office/drawing/2014/main" id="{E3A659FC-E5BA-4507-9879-E02582B43375}"/>
              </a:ext>
            </a:extLst>
          </p:cNvPr>
          <p:cNvSpPr/>
          <p:nvPr/>
        </p:nvSpPr>
        <p:spPr>
          <a:xfrm>
            <a:off x="4123609" y="165934"/>
            <a:ext cx="4284951" cy="614662"/>
          </a:xfrm>
          <a:prstGeom prst="roundRect">
            <a:avLst/>
          </a:prstGeom>
          <a:solidFill>
            <a:srgbClr val="CF2665">
              <a:alpha val="63000"/>
            </a:srgbClr>
          </a:solidFill>
          <a:ln w="57150">
            <a:solidFill>
              <a:srgbClr val="F3F6F0"/>
            </a:solidFill>
          </a:ln>
          <a:effectLst>
            <a:outerShdw blurRad="1651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A863982-52E0-4A2D-88BA-559809AB6399}"/>
              </a:ext>
            </a:extLst>
          </p:cNvPr>
          <p:cNvSpPr/>
          <p:nvPr/>
        </p:nvSpPr>
        <p:spPr>
          <a:xfrm>
            <a:off x="1947204" y="275212"/>
            <a:ext cx="88541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77A9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77A9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77A9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77A9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77A9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77A9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77A9A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77A9A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F5898B-2CF4-43DD-8AD4-0A85077B516E}"/>
              </a:ext>
            </a:extLst>
          </p:cNvPr>
          <p:cNvSpPr/>
          <p:nvPr/>
        </p:nvSpPr>
        <p:spPr>
          <a:xfrm>
            <a:off x="180754" y="2916422"/>
            <a:ext cx="11782473" cy="2247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ươm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xoá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HD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60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0044 L -0.00234 0.5145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25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0.01106 0.4472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223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81481E-6 L 0.02097 0.45023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522;p35">
            <a:extLst>
              <a:ext uri="{FF2B5EF4-FFF2-40B4-BE49-F238E27FC236}">
                <a16:creationId xmlns:a16="http://schemas.microsoft.com/office/drawing/2014/main" id="{8ADD830C-70D8-453E-97AE-9982FD390396}"/>
              </a:ext>
            </a:extLst>
          </p:cNvPr>
          <p:cNvSpPr txBox="1">
            <a:spLocks/>
          </p:cNvSpPr>
          <p:nvPr/>
        </p:nvSpPr>
        <p:spPr>
          <a:xfrm>
            <a:off x="1100213" y="757186"/>
            <a:ext cx="6221879" cy="1369495"/>
          </a:xfrm>
          <a:prstGeom prst="roundRect">
            <a:avLst>
              <a:gd name="adj" fmla="val 4031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8395"/>
              </a:buClr>
              <a:buSzPts val="3500"/>
              <a:buFont typeface="Fredoka One"/>
              <a:buNone/>
              <a:tabLst/>
              <a:defRPr/>
            </a:pPr>
            <a:endParaRPr kumimoji="0" lang="pt-BR" sz="4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Fredoka One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3F27580-4FDE-4CAE-9E12-47C651CA7C7D}"/>
              </a:ext>
            </a:extLst>
          </p:cNvPr>
          <p:cNvGrpSpPr/>
          <p:nvPr/>
        </p:nvGrpSpPr>
        <p:grpSpPr>
          <a:xfrm>
            <a:off x="-529497" y="4417830"/>
            <a:ext cx="12869489" cy="2744970"/>
            <a:chOff x="-434247" y="4491430"/>
            <a:chExt cx="12869489" cy="274497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EB425C3-7053-4D64-8C0F-095162C488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97260E1-8E79-4085-BBEB-4E0178A320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08C7E77-8F4C-471B-8780-DCD13F8602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4FF609A-AF74-4CC9-910B-7D09347779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44EE832-5126-4DC1-B032-1DE80BEAC9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247" y="4804919"/>
              <a:ext cx="2690819" cy="243148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4FBF8D4-EC84-4C97-AB07-2CB3A6068F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0EC42CF-EADA-4BCB-8B72-75B7E4B550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23" y="4499210"/>
              <a:ext cx="2690819" cy="2431481"/>
            </a:xfrm>
            <a:prstGeom prst="rect">
              <a:avLst/>
            </a:prstGeom>
          </p:spPr>
        </p:pic>
      </p:grpSp>
      <p:sp>
        <p:nvSpPr>
          <p:cNvPr id="33" name="文本框 27">
            <a:extLst>
              <a:ext uri="{FF2B5EF4-FFF2-40B4-BE49-F238E27FC236}">
                <a16:creationId xmlns:a16="http://schemas.microsoft.com/office/drawing/2014/main" id="{41D4E2C6-A0E9-4FBE-B316-99BE87BAD4ED}"/>
              </a:ext>
            </a:extLst>
          </p:cNvPr>
          <p:cNvSpPr txBox="1">
            <a:spLocks/>
          </p:cNvSpPr>
          <p:nvPr/>
        </p:nvSpPr>
        <p:spPr>
          <a:xfrm flipH="1">
            <a:off x="1192696" y="927858"/>
            <a:ext cx="4472608" cy="1056544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/>
          <a:p>
            <a:pPr marL="0" marR="0" lvl="0" indent="0" algn="l" defTabSz="5080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Em đồng tình hay không đồng tình </a:t>
            </a:r>
          </a:p>
          <a:p>
            <a:pPr marL="0" marR="0" lvl="0" indent="0" algn="l" defTabSz="5080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với việc làm sau đây? Vì sao?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0220925-7558-4209-A5BC-B8B97BA487EA}"/>
              </a:ext>
            </a:extLst>
          </p:cNvPr>
          <p:cNvGrpSpPr/>
          <p:nvPr/>
        </p:nvGrpSpPr>
        <p:grpSpPr>
          <a:xfrm>
            <a:off x="385733" y="1022121"/>
            <a:ext cx="684582" cy="768626"/>
            <a:chOff x="1885950" y="2858339"/>
            <a:chExt cx="684582" cy="768626"/>
          </a:xfrm>
        </p:grpSpPr>
        <p:sp>
          <p:nvSpPr>
            <p:cNvPr id="36" name="Rectangle: Rounded Corners 9">
              <a:extLst>
                <a:ext uri="{FF2B5EF4-FFF2-40B4-BE49-F238E27FC236}">
                  <a16:creationId xmlns:a16="http://schemas.microsoft.com/office/drawing/2014/main" id="{0AC020F0-3D26-4BDD-BCEB-0EBB87AA288A}"/>
                </a:ext>
              </a:extLst>
            </p:cNvPr>
            <p:cNvSpPr/>
            <p:nvPr/>
          </p:nvSpPr>
          <p:spPr>
            <a:xfrm>
              <a:off x="1885950" y="2887006"/>
              <a:ext cx="657827" cy="63899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文本框 27">
              <a:extLst>
                <a:ext uri="{FF2B5EF4-FFF2-40B4-BE49-F238E27FC236}">
                  <a16:creationId xmlns:a16="http://schemas.microsoft.com/office/drawing/2014/main" id="{2D8559A9-25C4-436C-8BE3-84D1337FF8E9}"/>
                </a:ext>
              </a:extLst>
            </p:cNvPr>
            <p:cNvSpPr txBox="1">
              <a:spLocks/>
            </p:cNvSpPr>
            <p:nvPr/>
          </p:nvSpPr>
          <p:spPr>
            <a:xfrm>
              <a:off x="2081630" y="2858339"/>
              <a:ext cx="488902" cy="768626"/>
            </a:xfrm>
            <a:prstGeom prst="rect">
              <a:avLst/>
            </a:prstGeom>
            <a:noFill/>
          </p:spPr>
          <p:txBody>
            <a:bodyPr vert="horz" wrap="none" lIns="0" tIns="0" rIns="0" bIns="0" anchor="ctr">
              <a:noAutofit/>
            </a:bodyPr>
            <a:lstStyle/>
            <a:p>
              <a:pPr marL="0" marR="0" lvl="0" indent="0" algn="l" defTabSz="508000" rtl="0" eaLnBrk="0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Light" panose="020B0300000000000000" pitchFamily="34" charset="-122"/>
                  <a:cs typeface="Times New Roman" panose="02020603050405020304" pitchFamily="18" charset="0"/>
                </a:rPr>
                <a:t>1</a:t>
              </a:r>
              <a:endParaRPr kumimoji="0" lang="it-IT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Google Shape;522;p35">
            <a:extLst>
              <a:ext uri="{FF2B5EF4-FFF2-40B4-BE49-F238E27FC236}">
                <a16:creationId xmlns:a16="http://schemas.microsoft.com/office/drawing/2014/main" id="{F5C27FFD-9524-46B2-AFF2-85FACE7C2CE0}"/>
              </a:ext>
            </a:extLst>
          </p:cNvPr>
          <p:cNvSpPr txBox="1">
            <a:spLocks/>
          </p:cNvSpPr>
          <p:nvPr/>
        </p:nvSpPr>
        <p:spPr>
          <a:xfrm>
            <a:off x="1083365" y="4185385"/>
            <a:ext cx="10465905" cy="1658824"/>
          </a:xfrm>
          <a:prstGeom prst="roundRect">
            <a:avLst>
              <a:gd name="adj" fmla="val 31550"/>
            </a:avLst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lvl="0" algn="ctr">
              <a:buClr>
                <a:srgbClr val="768395"/>
              </a:buClr>
              <a:defRPr/>
            </a:pP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không đồng tình với việc làm trong tranh 1 vì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ạn chỉ mải xem phim hoạt hình mà không tự giác, cũng không chủ động đi tìm hiểu những kiến thức mới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Fredoka One"/>
            </a:endParaRPr>
          </a:p>
        </p:txBody>
      </p:sp>
      <p:pic>
        <p:nvPicPr>
          <p:cNvPr id="17" name="Picture 8" descr="Seed  premium icon">
            <a:hlinkClick r:id="rId8" action="ppaction://hlinksldjump"/>
            <a:extLst>
              <a:ext uri="{FF2B5EF4-FFF2-40B4-BE49-F238E27FC236}">
                <a16:creationId xmlns:a16="http://schemas.microsoft.com/office/drawing/2014/main" id="{568D8498-3DC0-40CE-A0CF-0B54CED72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88" y="35673"/>
            <a:ext cx="1015115" cy="101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4">
            <a:hlinkClick r:id="rId10" action="ppaction://hlinksldjump"/>
            <a:extLst>
              <a:ext uri="{FF2B5EF4-FFF2-40B4-BE49-F238E27FC236}">
                <a16:creationId xmlns:a16="http://schemas.microsoft.com/office/drawing/2014/main" id="{00CF009C-3699-4895-A86E-200DDD41D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1186" y="5870645"/>
            <a:ext cx="1015114" cy="92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Seed  premium icon">
            <a:hlinkClick r:id="rId8" action="ppaction://hlinksldjump"/>
            <a:extLst>
              <a:ext uri="{FF2B5EF4-FFF2-40B4-BE49-F238E27FC236}">
                <a16:creationId xmlns:a16="http://schemas.microsoft.com/office/drawing/2014/main" id="{A867E181-4B52-493B-8580-C8170C2F1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80412" y="8227173"/>
            <a:ext cx="1015115" cy="101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BDEBF6-050C-4F4A-8BF1-B30F66A066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25991" y="222388"/>
            <a:ext cx="4439941" cy="359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94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522;p35">
            <a:extLst>
              <a:ext uri="{FF2B5EF4-FFF2-40B4-BE49-F238E27FC236}">
                <a16:creationId xmlns:a16="http://schemas.microsoft.com/office/drawing/2014/main" id="{8ADD830C-70D8-453E-97AE-9982FD390396}"/>
              </a:ext>
            </a:extLst>
          </p:cNvPr>
          <p:cNvSpPr txBox="1">
            <a:spLocks/>
          </p:cNvSpPr>
          <p:nvPr/>
        </p:nvSpPr>
        <p:spPr>
          <a:xfrm>
            <a:off x="2142204" y="87335"/>
            <a:ext cx="9702466" cy="1369495"/>
          </a:xfrm>
          <a:prstGeom prst="roundRect">
            <a:avLst>
              <a:gd name="adj" fmla="val 4031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8395"/>
              </a:buClr>
              <a:buSzPts val="3500"/>
              <a:buFont typeface="Fredoka One"/>
              <a:buNone/>
              <a:tabLst/>
              <a:defRPr/>
            </a:pPr>
            <a:endParaRPr kumimoji="0" lang="pt-BR" sz="4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Fredoka One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3F27580-4FDE-4CAE-9E12-47C651CA7C7D}"/>
              </a:ext>
            </a:extLst>
          </p:cNvPr>
          <p:cNvGrpSpPr/>
          <p:nvPr/>
        </p:nvGrpSpPr>
        <p:grpSpPr>
          <a:xfrm>
            <a:off x="-529497" y="4417830"/>
            <a:ext cx="12869489" cy="2744970"/>
            <a:chOff x="-434247" y="4491430"/>
            <a:chExt cx="12869489" cy="274497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EB425C3-7053-4D64-8C0F-095162C488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97260E1-8E79-4085-BBEB-4E0178A320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08C7E77-8F4C-471B-8780-DCD13F8602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4FF609A-AF74-4CC9-910B-7D09347779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44EE832-5126-4DC1-B032-1DE80BEAC9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247" y="4804919"/>
              <a:ext cx="2690819" cy="243148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4FBF8D4-EC84-4C97-AB07-2CB3A6068F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0EC42CF-EADA-4BCB-8B72-75B7E4B550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23" y="4499210"/>
              <a:ext cx="2690819" cy="2431481"/>
            </a:xfrm>
            <a:prstGeom prst="rect">
              <a:avLst/>
            </a:prstGeom>
          </p:spPr>
        </p:pic>
      </p:grpSp>
      <p:sp>
        <p:nvSpPr>
          <p:cNvPr id="33" name="文本框 27">
            <a:extLst>
              <a:ext uri="{FF2B5EF4-FFF2-40B4-BE49-F238E27FC236}">
                <a16:creationId xmlns:a16="http://schemas.microsoft.com/office/drawing/2014/main" id="{41D4E2C6-A0E9-4FBE-B316-99BE87BAD4ED}"/>
              </a:ext>
            </a:extLst>
          </p:cNvPr>
          <p:cNvSpPr txBox="1">
            <a:spLocks/>
          </p:cNvSpPr>
          <p:nvPr/>
        </p:nvSpPr>
        <p:spPr>
          <a:xfrm>
            <a:off x="2307264" y="243810"/>
            <a:ext cx="5092997" cy="1056544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/>
          <a:p>
            <a:pPr marL="0" marR="0" lvl="0" indent="0" algn="l" defTabSz="5080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Em đồng tình hay không đồng tình với việc làm</a:t>
            </a:r>
          </a:p>
          <a:p>
            <a:pPr marL="0" marR="0" lvl="0" indent="0" algn="l" defTabSz="5080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 sau đây? Vì sao?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0220925-7558-4209-A5BC-B8B97BA487EA}"/>
              </a:ext>
            </a:extLst>
          </p:cNvPr>
          <p:cNvGrpSpPr/>
          <p:nvPr/>
        </p:nvGrpSpPr>
        <p:grpSpPr>
          <a:xfrm>
            <a:off x="1427724" y="352270"/>
            <a:ext cx="684582" cy="768626"/>
            <a:chOff x="1885950" y="2858339"/>
            <a:chExt cx="684582" cy="768626"/>
          </a:xfrm>
        </p:grpSpPr>
        <p:sp>
          <p:nvSpPr>
            <p:cNvPr id="36" name="Rectangle: Rounded Corners 9">
              <a:extLst>
                <a:ext uri="{FF2B5EF4-FFF2-40B4-BE49-F238E27FC236}">
                  <a16:creationId xmlns:a16="http://schemas.microsoft.com/office/drawing/2014/main" id="{0AC020F0-3D26-4BDD-BCEB-0EBB87AA288A}"/>
                </a:ext>
              </a:extLst>
            </p:cNvPr>
            <p:cNvSpPr/>
            <p:nvPr/>
          </p:nvSpPr>
          <p:spPr>
            <a:xfrm>
              <a:off x="1885950" y="2887006"/>
              <a:ext cx="657827" cy="63899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文本框 27">
              <a:extLst>
                <a:ext uri="{FF2B5EF4-FFF2-40B4-BE49-F238E27FC236}">
                  <a16:creationId xmlns:a16="http://schemas.microsoft.com/office/drawing/2014/main" id="{2D8559A9-25C4-436C-8BE3-84D1337FF8E9}"/>
                </a:ext>
              </a:extLst>
            </p:cNvPr>
            <p:cNvSpPr txBox="1">
              <a:spLocks/>
            </p:cNvSpPr>
            <p:nvPr/>
          </p:nvSpPr>
          <p:spPr>
            <a:xfrm>
              <a:off x="2081630" y="2858339"/>
              <a:ext cx="488902" cy="768626"/>
            </a:xfrm>
            <a:prstGeom prst="rect">
              <a:avLst/>
            </a:prstGeom>
            <a:noFill/>
          </p:spPr>
          <p:txBody>
            <a:bodyPr vert="horz" wrap="none" lIns="0" tIns="0" rIns="0" bIns="0" anchor="ctr">
              <a:noAutofit/>
            </a:bodyPr>
            <a:lstStyle/>
            <a:p>
              <a:pPr marL="0" marR="0" lvl="0" indent="0" algn="l" defTabSz="508000" rtl="0" eaLnBrk="0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Light" panose="020B0300000000000000" pitchFamily="34" charset="-122"/>
                  <a:cs typeface="Times New Roman" panose="02020603050405020304" pitchFamily="18" charset="0"/>
                </a:rPr>
                <a:t>2</a:t>
              </a:r>
              <a:endParaRPr kumimoji="0" lang="it-IT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Google Shape;522;p35">
            <a:extLst>
              <a:ext uri="{FF2B5EF4-FFF2-40B4-BE49-F238E27FC236}">
                <a16:creationId xmlns:a16="http://schemas.microsoft.com/office/drawing/2014/main" id="{F5C27FFD-9524-46B2-AFF2-85FACE7C2CE0}"/>
              </a:ext>
            </a:extLst>
          </p:cNvPr>
          <p:cNvSpPr txBox="1">
            <a:spLocks/>
          </p:cNvSpPr>
          <p:nvPr/>
        </p:nvSpPr>
        <p:spPr>
          <a:xfrm>
            <a:off x="723015" y="4479805"/>
            <a:ext cx="9654362" cy="1913702"/>
          </a:xfrm>
          <a:prstGeom prst="roundRect">
            <a:avLst>
              <a:gd name="adj" fmla="val 31550"/>
            </a:avLst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lvl="0" algn="ctr">
              <a:buClr>
                <a:srgbClr val="768395"/>
              </a:buClr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Fredoka One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Fredoka One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Fredoka One"/>
              </a:rPr>
              <a:t>không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Fredoka One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Fredoka One"/>
              </a:rPr>
              <a:t>đồng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Fredoka One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Fredoka One"/>
              </a:rPr>
              <a:t>tình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Fredoka One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Fredoka One"/>
              </a:rPr>
              <a:t>vì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36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ạn nam trong tranh đã không giữ lời hứa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3 giờ chiều chủ nhật sang nhà bạn chơi mà ngồi ở nhà xem ti vi.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Fredoka One"/>
            </a:endParaRPr>
          </a:p>
        </p:txBody>
      </p:sp>
      <p:pic>
        <p:nvPicPr>
          <p:cNvPr id="41" name="Picture 8" descr="Seed  premium icon">
            <a:hlinkClick r:id="rId7" action="ppaction://hlinksldjump"/>
            <a:extLst>
              <a:ext uri="{FF2B5EF4-FFF2-40B4-BE49-F238E27FC236}">
                <a16:creationId xmlns:a16="http://schemas.microsoft.com/office/drawing/2014/main" id="{32DFCC68-825B-43D1-8140-623BC7242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88" y="35673"/>
            <a:ext cx="1015115" cy="101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6">
            <a:hlinkClick r:id="rId9" action="ppaction://hlinksldjump"/>
            <a:extLst>
              <a:ext uri="{FF2B5EF4-FFF2-40B4-BE49-F238E27FC236}">
                <a16:creationId xmlns:a16="http://schemas.microsoft.com/office/drawing/2014/main" id="{F8032998-D79C-4EE6-A48E-8452A893B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8679">
            <a:off x="10990813" y="5783820"/>
            <a:ext cx="1111633" cy="111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89F1F8-0AE6-4059-82F5-38A30E9268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90369" y="1513478"/>
            <a:ext cx="7534812" cy="256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18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522;p35">
            <a:extLst>
              <a:ext uri="{FF2B5EF4-FFF2-40B4-BE49-F238E27FC236}">
                <a16:creationId xmlns:a16="http://schemas.microsoft.com/office/drawing/2014/main" id="{8ADD830C-70D8-453E-97AE-9982FD390396}"/>
              </a:ext>
            </a:extLst>
          </p:cNvPr>
          <p:cNvSpPr txBox="1">
            <a:spLocks/>
          </p:cNvSpPr>
          <p:nvPr/>
        </p:nvSpPr>
        <p:spPr>
          <a:xfrm>
            <a:off x="2333589" y="246823"/>
            <a:ext cx="6852940" cy="1369495"/>
          </a:xfrm>
          <a:prstGeom prst="roundRect">
            <a:avLst>
              <a:gd name="adj" fmla="val 4031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8395"/>
              </a:buClr>
              <a:buSzPts val="3500"/>
              <a:buFont typeface="Fredoka One"/>
              <a:buNone/>
              <a:tabLst/>
              <a:defRPr/>
            </a:pPr>
            <a:endParaRPr kumimoji="0" lang="pt-BR" sz="4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Fredoka One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3F27580-4FDE-4CAE-9E12-47C651CA7C7D}"/>
              </a:ext>
            </a:extLst>
          </p:cNvPr>
          <p:cNvGrpSpPr/>
          <p:nvPr/>
        </p:nvGrpSpPr>
        <p:grpSpPr>
          <a:xfrm>
            <a:off x="-529497" y="4417830"/>
            <a:ext cx="12869489" cy="2744970"/>
            <a:chOff x="-434247" y="4491430"/>
            <a:chExt cx="12869489" cy="274497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EB425C3-7053-4D64-8C0F-095162C488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97260E1-8E79-4085-BBEB-4E0178A320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08C7E77-8F4C-471B-8780-DCD13F8602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4FF609A-AF74-4CC9-910B-7D09347779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44EE832-5126-4DC1-B032-1DE80BEAC9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247" y="4804919"/>
              <a:ext cx="2690819" cy="243148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4FBF8D4-EC84-4C97-AB07-2CB3A6068F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0EC42CF-EADA-4BCB-8B72-75B7E4B550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23" y="4499210"/>
              <a:ext cx="2690819" cy="2431481"/>
            </a:xfrm>
            <a:prstGeom prst="rect">
              <a:avLst/>
            </a:prstGeom>
          </p:spPr>
        </p:pic>
      </p:grpSp>
      <p:sp>
        <p:nvSpPr>
          <p:cNvPr id="33" name="文本框 27">
            <a:extLst>
              <a:ext uri="{FF2B5EF4-FFF2-40B4-BE49-F238E27FC236}">
                <a16:creationId xmlns:a16="http://schemas.microsoft.com/office/drawing/2014/main" id="{41D4E2C6-A0E9-4FBE-B316-99BE87BAD4ED}"/>
              </a:ext>
            </a:extLst>
          </p:cNvPr>
          <p:cNvSpPr txBox="1">
            <a:spLocks/>
          </p:cNvSpPr>
          <p:nvPr/>
        </p:nvSpPr>
        <p:spPr>
          <a:xfrm>
            <a:off x="2883042" y="399697"/>
            <a:ext cx="5718698" cy="1056544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/>
          <a:p>
            <a:pPr marL="0" marR="0" lvl="0" indent="0" algn="l" defTabSz="5080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Em đồng tình hay không đồng tình </a:t>
            </a:r>
          </a:p>
          <a:p>
            <a:pPr marL="0" marR="0" lvl="0" indent="0" algn="l" defTabSz="5080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rPr>
              <a:t>với việc làm sau đây? Vì sao?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0220925-7558-4209-A5BC-B8B97BA487EA}"/>
              </a:ext>
            </a:extLst>
          </p:cNvPr>
          <p:cNvGrpSpPr/>
          <p:nvPr/>
        </p:nvGrpSpPr>
        <p:grpSpPr>
          <a:xfrm>
            <a:off x="1534049" y="426698"/>
            <a:ext cx="684582" cy="768626"/>
            <a:chOff x="1885950" y="2858339"/>
            <a:chExt cx="684582" cy="768626"/>
          </a:xfrm>
        </p:grpSpPr>
        <p:sp>
          <p:nvSpPr>
            <p:cNvPr id="36" name="Rectangle: Rounded Corners 9">
              <a:extLst>
                <a:ext uri="{FF2B5EF4-FFF2-40B4-BE49-F238E27FC236}">
                  <a16:creationId xmlns:a16="http://schemas.microsoft.com/office/drawing/2014/main" id="{0AC020F0-3D26-4BDD-BCEB-0EBB87AA288A}"/>
                </a:ext>
              </a:extLst>
            </p:cNvPr>
            <p:cNvSpPr/>
            <p:nvPr/>
          </p:nvSpPr>
          <p:spPr>
            <a:xfrm>
              <a:off x="1885950" y="2887006"/>
              <a:ext cx="657827" cy="63899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文本框 27">
              <a:extLst>
                <a:ext uri="{FF2B5EF4-FFF2-40B4-BE49-F238E27FC236}">
                  <a16:creationId xmlns:a16="http://schemas.microsoft.com/office/drawing/2014/main" id="{2D8559A9-25C4-436C-8BE3-84D1337FF8E9}"/>
                </a:ext>
              </a:extLst>
            </p:cNvPr>
            <p:cNvSpPr txBox="1">
              <a:spLocks/>
            </p:cNvSpPr>
            <p:nvPr/>
          </p:nvSpPr>
          <p:spPr>
            <a:xfrm>
              <a:off x="2081630" y="2858339"/>
              <a:ext cx="488902" cy="768626"/>
            </a:xfrm>
            <a:prstGeom prst="rect">
              <a:avLst/>
            </a:prstGeom>
            <a:noFill/>
          </p:spPr>
          <p:txBody>
            <a:bodyPr vert="horz" wrap="none" lIns="0" tIns="0" rIns="0" bIns="0" anchor="ctr">
              <a:noAutofit/>
            </a:bodyPr>
            <a:lstStyle/>
            <a:p>
              <a:pPr marL="0" marR="0" lvl="0" indent="0" algn="l" defTabSz="508000" rtl="0" eaLnBrk="0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Light" panose="020B0300000000000000" pitchFamily="34" charset="-122"/>
                  <a:cs typeface="Times New Roman" panose="02020603050405020304" pitchFamily="18" charset="0"/>
                </a:rPr>
                <a:t>3</a:t>
              </a:r>
              <a:endParaRPr kumimoji="0" lang="it-IT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Light" panose="020B0300000000000000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Google Shape;522;p35">
            <a:extLst>
              <a:ext uri="{FF2B5EF4-FFF2-40B4-BE49-F238E27FC236}">
                <a16:creationId xmlns:a16="http://schemas.microsoft.com/office/drawing/2014/main" id="{F5C27FFD-9524-46B2-AFF2-85FACE7C2CE0}"/>
              </a:ext>
            </a:extLst>
          </p:cNvPr>
          <p:cNvSpPr txBox="1">
            <a:spLocks/>
          </p:cNvSpPr>
          <p:nvPr/>
        </p:nvSpPr>
        <p:spPr>
          <a:xfrm>
            <a:off x="1275907" y="4610247"/>
            <a:ext cx="8920716" cy="1342442"/>
          </a:xfrm>
          <a:prstGeom prst="roundRect">
            <a:avLst>
              <a:gd name="adj" fmla="val 31550"/>
            </a:avLst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lvl="0" algn="ctr">
              <a:buClr>
                <a:srgbClr val="768395"/>
              </a:buClr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Fredoka One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Fredoka One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Fredoka One"/>
              </a:rPr>
              <a:t>đồng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Fredoka One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Fredoka One"/>
              </a:rPr>
              <a:t>tình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Fredoka One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Fredoka One"/>
              </a:rPr>
              <a:t>với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Fredoka One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Fredoka One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Fredoka One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Fredoka One"/>
              </a:rPr>
              <a:t>vì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Fredoka One"/>
            </a:endParaRPr>
          </a:p>
        </p:txBody>
      </p:sp>
      <p:pic>
        <p:nvPicPr>
          <p:cNvPr id="18" name="Picture 8" descr="Seed  premium icon">
            <a:hlinkClick r:id="rId7" action="ppaction://hlinksldjump"/>
            <a:extLst>
              <a:ext uri="{FF2B5EF4-FFF2-40B4-BE49-F238E27FC236}">
                <a16:creationId xmlns:a16="http://schemas.microsoft.com/office/drawing/2014/main" id="{3068FB9B-C327-49EB-B2E6-B45E7713D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88" y="35673"/>
            <a:ext cx="1015115" cy="101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8">
            <a:hlinkClick r:id="rId9" action="ppaction://hlinksldjump"/>
            <a:extLst>
              <a:ext uri="{FF2B5EF4-FFF2-40B4-BE49-F238E27FC236}">
                <a16:creationId xmlns:a16="http://schemas.microsoft.com/office/drawing/2014/main" id="{577DE3F0-0A40-417E-93FC-150FD5B49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93146">
            <a:off x="10807179" y="5767463"/>
            <a:ext cx="892965" cy="89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95FCCD-2172-460E-B325-1ABF6BBBE5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06771" y="1795019"/>
            <a:ext cx="8140995" cy="275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3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191345" y="1478655"/>
            <a:ext cx="5580233" cy="1662313"/>
          </a:xfrm>
          <a:custGeom>
            <a:avLst/>
            <a:gdLst>
              <a:gd name="connsiteX0" fmla="*/ 0 w 5580233"/>
              <a:gd name="connsiteY0" fmla="*/ 277058 h 1662313"/>
              <a:gd name="connsiteX1" fmla="*/ 277058 w 5580233"/>
              <a:gd name="connsiteY1" fmla="*/ 0 h 1662313"/>
              <a:gd name="connsiteX2" fmla="*/ 603549 w 5580233"/>
              <a:gd name="connsiteY2" fmla="*/ 0 h 1662313"/>
              <a:gd name="connsiteX3" fmla="*/ 930039 w 5580233"/>
              <a:gd name="connsiteY3" fmla="*/ 0 h 1662313"/>
              <a:gd name="connsiteX4" fmla="*/ 930039 w 5580233"/>
              <a:gd name="connsiteY4" fmla="*/ 0 h 1662313"/>
              <a:gd name="connsiteX5" fmla="*/ 1395058 w 5580233"/>
              <a:gd name="connsiteY5" fmla="*/ 0 h 1662313"/>
              <a:gd name="connsiteX6" fmla="*/ 1887979 w 5580233"/>
              <a:gd name="connsiteY6" fmla="*/ 0 h 1662313"/>
              <a:gd name="connsiteX7" fmla="*/ 2325097 w 5580233"/>
              <a:gd name="connsiteY7" fmla="*/ 0 h 1662313"/>
              <a:gd name="connsiteX8" fmla="*/ 2980274 w 5580233"/>
              <a:gd name="connsiteY8" fmla="*/ 0 h 1662313"/>
              <a:gd name="connsiteX9" fmla="*/ 3575890 w 5580233"/>
              <a:gd name="connsiteY9" fmla="*/ 0 h 1662313"/>
              <a:gd name="connsiteX10" fmla="*/ 4231067 w 5580233"/>
              <a:gd name="connsiteY10" fmla="*/ 0 h 1662313"/>
              <a:gd name="connsiteX11" fmla="*/ 5303175 w 5580233"/>
              <a:gd name="connsiteY11" fmla="*/ 0 h 1662313"/>
              <a:gd name="connsiteX12" fmla="*/ 5580233 w 5580233"/>
              <a:gd name="connsiteY12" fmla="*/ 277058 h 1662313"/>
              <a:gd name="connsiteX13" fmla="*/ 5580233 w 5580233"/>
              <a:gd name="connsiteY13" fmla="*/ 630297 h 1662313"/>
              <a:gd name="connsiteX14" fmla="*/ 5580233 w 5580233"/>
              <a:gd name="connsiteY14" fmla="*/ 969683 h 1662313"/>
              <a:gd name="connsiteX15" fmla="*/ 5580233 w 5580233"/>
              <a:gd name="connsiteY15" fmla="*/ 969683 h 1662313"/>
              <a:gd name="connsiteX16" fmla="*/ 5580233 w 5580233"/>
              <a:gd name="connsiteY16" fmla="*/ 1385261 h 1662313"/>
              <a:gd name="connsiteX17" fmla="*/ 5580233 w 5580233"/>
              <a:gd name="connsiteY17" fmla="*/ 1385255 h 1662313"/>
              <a:gd name="connsiteX18" fmla="*/ 5303175 w 5580233"/>
              <a:gd name="connsiteY18" fmla="*/ 1662313 h 1662313"/>
              <a:gd name="connsiteX19" fmla="*/ 4767121 w 5580233"/>
              <a:gd name="connsiteY19" fmla="*/ 1662313 h 1662313"/>
              <a:gd name="connsiteX20" fmla="*/ 4231067 w 5580233"/>
              <a:gd name="connsiteY20" fmla="*/ 1662313 h 1662313"/>
              <a:gd name="connsiteX21" fmla="*/ 3695013 w 5580233"/>
              <a:gd name="connsiteY21" fmla="*/ 1662313 h 1662313"/>
              <a:gd name="connsiteX22" fmla="*/ 3039836 w 5580233"/>
              <a:gd name="connsiteY22" fmla="*/ 1662313 h 1662313"/>
              <a:gd name="connsiteX23" fmla="*/ 2325097 w 5580233"/>
              <a:gd name="connsiteY23" fmla="*/ 1662313 h 1662313"/>
              <a:gd name="connsiteX24" fmla="*/ 2504018 w 5580233"/>
              <a:gd name="connsiteY24" fmla="*/ 2148157 h 1662313"/>
              <a:gd name="connsiteX25" fmla="*/ 2026578 w 5580233"/>
              <a:gd name="connsiteY25" fmla="*/ 2000784 h 1662313"/>
              <a:gd name="connsiteX26" fmla="*/ 1549137 w 5580233"/>
              <a:gd name="connsiteY26" fmla="*/ 1853412 h 1662313"/>
              <a:gd name="connsiteX27" fmla="*/ 930039 w 5580233"/>
              <a:gd name="connsiteY27" fmla="*/ 1662313 h 1662313"/>
              <a:gd name="connsiteX28" fmla="*/ 623138 w 5580233"/>
              <a:gd name="connsiteY28" fmla="*/ 1662313 h 1662313"/>
              <a:gd name="connsiteX29" fmla="*/ 277058 w 5580233"/>
              <a:gd name="connsiteY29" fmla="*/ 1662313 h 1662313"/>
              <a:gd name="connsiteX30" fmla="*/ 0 w 5580233"/>
              <a:gd name="connsiteY30" fmla="*/ 1385255 h 1662313"/>
              <a:gd name="connsiteX31" fmla="*/ 0 w 5580233"/>
              <a:gd name="connsiteY31" fmla="*/ 1385261 h 1662313"/>
              <a:gd name="connsiteX32" fmla="*/ 0 w 5580233"/>
              <a:gd name="connsiteY32" fmla="*/ 969683 h 1662313"/>
              <a:gd name="connsiteX33" fmla="*/ 0 w 5580233"/>
              <a:gd name="connsiteY33" fmla="*/ 969683 h 1662313"/>
              <a:gd name="connsiteX34" fmla="*/ 0 w 5580233"/>
              <a:gd name="connsiteY34" fmla="*/ 644149 h 1662313"/>
              <a:gd name="connsiteX35" fmla="*/ 0 w 5580233"/>
              <a:gd name="connsiteY35" fmla="*/ 277058 h 1662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80233" h="1662313" fill="none" extrusionOk="0">
                <a:moveTo>
                  <a:pt x="0" y="277058"/>
                </a:moveTo>
                <a:cubicBezTo>
                  <a:pt x="-26148" y="143170"/>
                  <a:pt x="123365" y="-5160"/>
                  <a:pt x="277058" y="0"/>
                </a:cubicBezTo>
                <a:cubicBezTo>
                  <a:pt x="437671" y="-33047"/>
                  <a:pt x="451806" y="16261"/>
                  <a:pt x="603549" y="0"/>
                </a:cubicBezTo>
                <a:cubicBezTo>
                  <a:pt x="755292" y="-16261"/>
                  <a:pt x="804131" y="9252"/>
                  <a:pt x="930039" y="0"/>
                </a:cubicBezTo>
                <a:lnTo>
                  <a:pt x="930039" y="0"/>
                </a:lnTo>
                <a:cubicBezTo>
                  <a:pt x="1106058" y="-11649"/>
                  <a:pt x="1289923" y="11246"/>
                  <a:pt x="1395058" y="0"/>
                </a:cubicBezTo>
                <a:cubicBezTo>
                  <a:pt x="1500193" y="-11246"/>
                  <a:pt x="1693727" y="4120"/>
                  <a:pt x="1887979" y="0"/>
                </a:cubicBezTo>
                <a:cubicBezTo>
                  <a:pt x="2082231" y="-4120"/>
                  <a:pt x="2160218" y="32858"/>
                  <a:pt x="2325097" y="0"/>
                </a:cubicBezTo>
                <a:cubicBezTo>
                  <a:pt x="2632369" y="-6220"/>
                  <a:pt x="2846068" y="30849"/>
                  <a:pt x="2980274" y="0"/>
                </a:cubicBezTo>
                <a:cubicBezTo>
                  <a:pt x="3114480" y="-30849"/>
                  <a:pt x="3420542" y="1902"/>
                  <a:pt x="3575890" y="0"/>
                </a:cubicBezTo>
                <a:cubicBezTo>
                  <a:pt x="3731238" y="-1902"/>
                  <a:pt x="4018289" y="10661"/>
                  <a:pt x="4231067" y="0"/>
                </a:cubicBezTo>
                <a:cubicBezTo>
                  <a:pt x="4443845" y="-10661"/>
                  <a:pt x="5018032" y="24344"/>
                  <a:pt x="5303175" y="0"/>
                </a:cubicBezTo>
                <a:cubicBezTo>
                  <a:pt x="5421670" y="-3059"/>
                  <a:pt x="5567226" y="89967"/>
                  <a:pt x="5580233" y="277058"/>
                </a:cubicBezTo>
                <a:cubicBezTo>
                  <a:pt x="5587086" y="416783"/>
                  <a:pt x="5540462" y="477886"/>
                  <a:pt x="5580233" y="630297"/>
                </a:cubicBezTo>
                <a:cubicBezTo>
                  <a:pt x="5620004" y="782708"/>
                  <a:pt x="5562354" y="834764"/>
                  <a:pt x="5580233" y="969683"/>
                </a:cubicBezTo>
                <a:lnTo>
                  <a:pt x="5580233" y="969683"/>
                </a:lnTo>
                <a:cubicBezTo>
                  <a:pt x="5608248" y="1138638"/>
                  <a:pt x="5577420" y="1294481"/>
                  <a:pt x="5580233" y="1385261"/>
                </a:cubicBezTo>
                <a:lnTo>
                  <a:pt x="5580233" y="1385255"/>
                </a:lnTo>
                <a:cubicBezTo>
                  <a:pt x="5609784" y="1546707"/>
                  <a:pt x="5451367" y="1691738"/>
                  <a:pt x="5303175" y="1662313"/>
                </a:cubicBezTo>
                <a:cubicBezTo>
                  <a:pt x="5071800" y="1713534"/>
                  <a:pt x="4909136" y="1628742"/>
                  <a:pt x="4767121" y="1662313"/>
                </a:cubicBezTo>
                <a:cubicBezTo>
                  <a:pt x="4625106" y="1695884"/>
                  <a:pt x="4482450" y="1598359"/>
                  <a:pt x="4231067" y="1662313"/>
                </a:cubicBezTo>
                <a:cubicBezTo>
                  <a:pt x="3979684" y="1726267"/>
                  <a:pt x="3932398" y="1656649"/>
                  <a:pt x="3695013" y="1662313"/>
                </a:cubicBezTo>
                <a:cubicBezTo>
                  <a:pt x="3457628" y="1667977"/>
                  <a:pt x="3185166" y="1647599"/>
                  <a:pt x="3039836" y="1662313"/>
                </a:cubicBezTo>
                <a:cubicBezTo>
                  <a:pt x="2894506" y="1677027"/>
                  <a:pt x="2657605" y="1630646"/>
                  <a:pt x="2325097" y="1662313"/>
                </a:cubicBezTo>
                <a:cubicBezTo>
                  <a:pt x="2391449" y="1764120"/>
                  <a:pt x="2374800" y="1938654"/>
                  <a:pt x="2504018" y="2148157"/>
                </a:cubicBezTo>
                <a:cubicBezTo>
                  <a:pt x="2385468" y="2126216"/>
                  <a:pt x="2277784" y="2024157"/>
                  <a:pt x="2026578" y="2000784"/>
                </a:cubicBezTo>
                <a:cubicBezTo>
                  <a:pt x="1775372" y="1977411"/>
                  <a:pt x="1722947" y="1877764"/>
                  <a:pt x="1549137" y="1853412"/>
                </a:cubicBezTo>
                <a:cubicBezTo>
                  <a:pt x="1375327" y="1829059"/>
                  <a:pt x="1240329" y="1753958"/>
                  <a:pt x="930039" y="1662313"/>
                </a:cubicBezTo>
                <a:cubicBezTo>
                  <a:pt x="804865" y="1680639"/>
                  <a:pt x="710093" y="1637743"/>
                  <a:pt x="623138" y="1662313"/>
                </a:cubicBezTo>
                <a:cubicBezTo>
                  <a:pt x="536183" y="1686883"/>
                  <a:pt x="381719" y="1659739"/>
                  <a:pt x="277058" y="1662313"/>
                </a:cubicBezTo>
                <a:cubicBezTo>
                  <a:pt x="84405" y="1674454"/>
                  <a:pt x="2084" y="1556017"/>
                  <a:pt x="0" y="1385255"/>
                </a:cubicBezTo>
                <a:lnTo>
                  <a:pt x="0" y="1385261"/>
                </a:lnTo>
                <a:cubicBezTo>
                  <a:pt x="-21117" y="1293481"/>
                  <a:pt x="20958" y="1134031"/>
                  <a:pt x="0" y="969683"/>
                </a:cubicBezTo>
                <a:lnTo>
                  <a:pt x="0" y="969683"/>
                </a:lnTo>
                <a:cubicBezTo>
                  <a:pt x="-24606" y="844736"/>
                  <a:pt x="4822" y="732412"/>
                  <a:pt x="0" y="644149"/>
                </a:cubicBezTo>
                <a:cubicBezTo>
                  <a:pt x="-4822" y="555886"/>
                  <a:pt x="26476" y="443426"/>
                  <a:pt x="0" y="277058"/>
                </a:cubicBezTo>
                <a:close/>
              </a:path>
              <a:path w="5580233" h="1662313" stroke="0" extrusionOk="0">
                <a:moveTo>
                  <a:pt x="0" y="277058"/>
                </a:moveTo>
                <a:cubicBezTo>
                  <a:pt x="-15843" y="106453"/>
                  <a:pt x="113341" y="13437"/>
                  <a:pt x="277058" y="0"/>
                </a:cubicBezTo>
                <a:cubicBezTo>
                  <a:pt x="384919" y="-37492"/>
                  <a:pt x="463899" y="33091"/>
                  <a:pt x="597019" y="0"/>
                </a:cubicBezTo>
                <a:cubicBezTo>
                  <a:pt x="730139" y="-33091"/>
                  <a:pt x="771354" y="13716"/>
                  <a:pt x="930039" y="0"/>
                </a:cubicBezTo>
                <a:lnTo>
                  <a:pt x="930039" y="0"/>
                </a:lnTo>
                <a:cubicBezTo>
                  <a:pt x="1036540" y="-11193"/>
                  <a:pt x="1244824" y="39698"/>
                  <a:pt x="1367157" y="0"/>
                </a:cubicBezTo>
                <a:cubicBezTo>
                  <a:pt x="1489490" y="-39698"/>
                  <a:pt x="1698391" y="18556"/>
                  <a:pt x="1846127" y="0"/>
                </a:cubicBezTo>
                <a:cubicBezTo>
                  <a:pt x="1993863" y="-18556"/>
                  <a:pt x="2188060" y="52165"/>
                  <a:pt x="2325097" y="0"/>
                </a:cubicBezTo>
                <a:cubicBezTo>
                  <a:pt x="2574896" y="-5354"/>
                  <a:pt x="2710195" y="42164"/>
                  <a:pt x="2950493" y="0"/>
                </a:cubicBezTo>
                <a:cubicBezTo>
                  <a:pt x="3190791" y="-42164"/>
                  <a:pt x="3292360" y="59416"/>
                  <a:pt x="3605671" y="0"/>
                </a:cubicBezTo>
                <a:cubicBezTo>
                  <a:pt x="3918982" y="-59416"/>
                  <a:pt x="3922191" y="62659"/>
                  <a:pt x="4171505" y="0"/>
                </a:cubicBezTo>
                <a:cubicBezTo>
                  <a:pt x="4420819" y="-62659"/>
                  <a:pt x="4483911" y="54941"/>
                  <a:pt x="4677779" y="0"/>
                </a:cubicBezTo>
                <a:cubicBezTo>
                  <a:pt x="4871647" y="-54941"/>
                  <a:pt x="5062756" y="18084"/>
                  <a:pt x="5303175" y="0"/>
                </a:cubicBezTo>
                <a:cubicBezTo>
                  <a:pt x="5480802" y="-26913"/>
                  <a:pt x="5562211" y="121335"/>
                  <a:pt x="5580233" y="277058"/>
                </a:cubicBezTo>
                <a:cubicBezTo>
                  <a:pt x="5597789" y="347373"/>
                  <a:pt x="5566580" y="454103"/>
                  <a:pt x="5580233" y="616444"/>
                </a:cubicBezTo>
                <a:cubicBezTo>
                  <a:pt x="5593886" y="778785"/>
                  <a:pt x="5573523" y="866702"/>
                  <a:pt x="5580233" y="969683"/>
                </a:cubicBezTo>
                <a:lnTo>
                  <a:pt x="5580233" y="969683"/>
                </a:lnTo>
                <a:cubicBezTo>
                  <a:pt x="5615435" y="1117025"/>
                  <a:pt x="5575574" y="1296282"/>
                  <a:pt x="5580233" y="1385261"/>
                </a:cubicBezTo>
                <a:lnTo>
                  <a:pt x="5580233" y="1385255"/>
                </a:lnTo>
                <a:cubicBezTo>
                  <a:pt x="5604199" y="1511367"/>
                  <a:pt x="5452186" y="1645926"/>
                  <a:pt x="5303175" y="1662313"/>
                </a:cubicBezTo>
                <a:cubicBezTo>
                  <a:pt x="5076708" y="1678664"/>
                  <a:pt x="4901879" y="1650921"/>
                  <a:pt x="4737340" y="1662313"/>
                </a:cubicBezTo>
                <a:cubicBezTo>
                  <a:pt x="4572802" y="1673705"/>
                  <a:pt x="4264177" y="1600120"/>
                  <a:pt x="4082163" y="1662313"/>
                </a:cubicBezTo>
                <a:cubicBezTo>
                  <a:pt x="3900149" y="1724506"/>
                  <a:pt x="3624956" y="1656998"/>
                  <a:pt x="3426986" y="1662313"/>
                </a:cubicBezTo>
                <a:cubicBezTo>
                  <a:pt x="3229016" y="1667628"/>
                  <a:pt x="2863871" y="1593818"/>
                  <a:pt x="2325097" y="1662313"/>
                </a:cubicBezTo>
                <a:cubicBezTo>
                  <a:pt x="2421233" y="1754860"/>
                  <a:pt x="2419007" y="2011474"/>
                  <a:pt x="2504018" y="2148157"/>
                </a:cubicBezTo>
                <a:cubicBezTo>
                  <a:pt x="2268760" y="2137312"/>
                  <a:pt x="2197148" y="2017181"/>
                  <a:pt x="1995098" y="1991067"/>
                </a:cubicBezTo>
                <a:cubicBezTo>
                  <a:pt x="1793048" y="1964953"/>
                  <a:pt x="1602885" y="1798071"/>
                  <a:pt x="1438959" y="1819403"/>
                </a:cubicBezTo>
                <a:cubicBezTo>
                  <a:pt x="1275033" y="1840734"/>
                  <a:pt x="1089959" y="1697018"/>
                  <a:pt x="930039" y="1662313"/>
                </a:cubicBezTo>
                <a:cubicBezTo>
                  <a:pt x="817536" y="1674007"/>
                  <a:pt x="686653" y="1634628"/>
                  <a:pt x="616608" y="1662313"/>
                </a:cubicBezTo>
                <a:cubicBezTo>
                  <a:pt x="546563" y="1689998"/>
                  <a:pt x="357542" y="1648249"/>
                  <a:pt x="277058" y="1662313"/>
                </a:cubicBezTo>
                <a:cubicBezTo>
                  <a:pt x="149120" y="1672120"/>
                  <a:pt x="-34012" y="1555770"/>
                  <a:pt x="0" y="1385255"/>
                </a:cubicBezTo>
                <a:lnTo>
                  <a:pt x="0" y="1385261"/>
                </a:lnTo>
                <a:cubicBezTo>
                  <a:pt x="-40449" y="1196759"/>
                  <a:pt x="28720" y="1076492"/>
                  <a:pt x="0" y="969683"/>
                </a:cubicBezTo>
                <a:lnTo>
                  <a:pt x="0" y="969683"/>
                </a:lnTo>
                <a:cubicBezTo>
                  <a:pt x="-9961" y="819703"/>
                  <a:pt x="21520" y="720515"/>
                  <a:pt x="0" y="644149"/>
                </a:cubicBezTo>
                <a:cubicBezTo>
                  <a:pt x="-21520" y="567783"/>
                  <a:pt x="26012" y="357250"/>
                  <a:pt x="0" y="277058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2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139810389">
                  <a:prstGeom prst="wedgeRoundRectCallout">
                    <a:avLst>
                      <a:gd name="adj1" fmla="val -5127"/>
                      <a:gd name="adj2" fmla="val 79227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bạn hãy cùng mình chăm sóc cây hoa bằng cách trả lời các câu hỏi sau nhé!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40A57D"/>
              </a:clrFrom>
              <a:clrTo>
                <a:srgbClr val="40A57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04" b="87778" l="100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45"/>
          <a:stretch/>
        </p:blipFill>
        <p:spPr>
          <a:xfrm>
            <a:off x="5029339" y="-855174"/>
            <a:ext cx="8279318" cy="78651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>
          <a:xfrm>
            <a:off x="8494109" y="4997616"/>
            <a:ext cx="1247422" cy="12477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t="11852" r="25383" b="19260"/>
          <a:stretch/>
        </p:blipFill>
        <p:spPr>
          <a:xfrm>
            <a:off x="2783632" y="3379186"/>
            <a:ext cx="2038965" cy="3235900"/>
          </a:xfrm>
          <a:prstGeom prst="rect">
            <a:avLst/>
          </a:prstGeom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B92BE74-F14D-4418-B748-6FE7B8ED9E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0" y="475576"/>
            <a:ext cx="5935345" cy="100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2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85FEDA1-57EA-4B7E-B7B3-81FAFC98C52D}"/>
              </a:ext>
            </a:extLst>
          </p:cNvPr>
          <p:cNvGrpSpPr/>
          <p:nvPr/>
        </p:nvGrpSpPr>
        <p:grpSpPr>
          <a:xfrm>
            <a:off x="826169" y="-760407"/>
            <a:ext cx="10601776" cy="1632277"/>
            <a:chOff x="910630" y="2430814"/>
            <a:chExt cx="10601776" cy="2783171"/>
          </a:xfrm>
        </p:grpSpPr>
        <p:grpSp>
          <p:nvGrpSpPr>
            <p:cNvPr id="30" name="组合 39">
              <a:extLst>
                <a:ext uri="{FF2B5EF4-FFF2-40B4-BE49-F238E27FC236}">
                  <a16:creationId xmlns:a16="http://schemas.microsoft.com/office/drawing/2014/main" id="{F2364654-8F66-4001-8A9C-99137138B784}"/>
                </a:ext>
              </a:extLst>
            </p:cNvPr>
            <p:cNvGrpSpPr/>
            <p:nvPr/>
          </p:nvGrpSpPr>
          <p:grpSpPr>
            <a:xfrm>
              <a:off x="910630" y="2430814"/>
              <a:ext cx="10601776" cy="2783171"/>
              <a:chOff x="910630" y="2430814"/>
              <a:chExt cx="10601776" cy="2783171"/>
            </a:xfrm>
          </p:grpSpPr>
          <p:sp>
            <p:nvSpPr>
              <p:cNvPr id="33" name="圆角矩形 59">
                <a:extLst>
                  <a:ext uri="{FF2B5EF4-FFF2-40B4-BE49-F238E27FC236}">
                    <a16:creationId xmlns:a16="http://schemas.microsoft.com/office/drawing/2014/main" id="{1B4F584B-6C3A-45C2-97AC-49EF4A1892AC}"/>
                  </a:ext>
                </a:extLst>
              </p:cNvPr>
              <p:cNvSpPr/>
              <p:nvPr/>
            </p:nvSpPr>
            <p:spPr>
              <a:xfrm>
                <a:off x="910630" y="3778493"/>
                <a:ext cx="10601776" cy="1435492"/>
              </a:xfrm>
              <a:prstGeom prst="roundRect">
                <a:avLst>
                  <a:gd name="adj" fmla="val 9069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5" name="组合 60">
                <a:extLst>
                  <a:ext uri="{FF2B5EF4-FFF2-40B4-BE49-F238E27FC236}">
                    <a16:creationId xmlns:a16="http://schemas.microsoft.com/office/drawing/2014/main" id="{5A91A8B2-D688-4909-AA4B-BE02E8B5A926}"/>
                  </a:ext>
                </a:extLst>
              </p:cNvPr>
              <p:cNvGrpSpPr/>
              <p:nvPr/>
            </p:nvGrpSpPr>
            <p:grpSpPr>
              <a:xfrm>
                <a:off x="3286894" y="2430814"/>
                <a:ext cx="161561" cy="1404656"/>
                <a:chOff x="2258684" y="-496098"/>
                <a:chExt cx="303045" cy="2634752"/>
              </a:xfrm>
              <a:effectLst/>
            </p:grpSpPr>
            <p:pic>
              <p:nvPicPr>
                <p:cNvPr id="52" name="图片 64">
                  <a:extLst>
                    <a:ext uri="{FF2B5EF4-FFF2-40B4-BE49-F238E27FC236}">
                      <a16:creationId xmlns:a16="http://schemas.microsoft.com/office/drawing/2014/main" id="{472913AB-A79D-48C8-8B17-ECE9612805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58684" y="1779662"/>
                  <a:ext cx="303045" cy="358992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53" name="直接连接符 65">
                  <a:extLst>
                    <a:ext uri="{FF2B5EF4-FFF2-40B4-BE49-F238E27FC236}">
                      <a16:creationId xmlns:a16="http://schemas.microsoft.com/office/drawing/2014/main" id="{9BE3059D-B956-45CF-8085-DB689CA259A0}"/>
                    </a:ext>
                  </a:extLst>
                </p:cNvPr>
                <p:cNvCxnSpPr/>
                <p:nvPr/>
              </p:nvCxnSpPr>
              <p:spPr>
                <a:xfrm>
                  <a:off x="2397629" y="-496098"/>
                  <a:ext cx="0" cy="2304256"/>
                </a:xfrm>
                <a:prstGeom prst="line">
                  <a:avLst/>
                </a:prstGeom>
                <a:ln w="6350">
                  <a:solidFill>
                    <a:srgbClr val="3C3B37"/>
                  </a:solidFill>
                </a:ln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" name="组合 61">
                <a:extLst>
                  <a:ext uri="{FF2B5EF4-FFF2-40B4-BE49-F238E27FC236}">
                    <a16:creationId xmlns:a16="http://schemas.microsoft.com/office/drawing/2014/main" id="{707CD5AD-94B2-4771-A3E6-E4F0D21BF1F5}"/>
                  </a:ext>
                </a:extLst>
              </p:cNvPr>
              <p:cNvGrpSpPr/>
              <p:nvPr/>
            </p:nvGrpSpPr>
            <p:grpSpPr>
              <a:xfrm>
                <a:off x="9440524" y="2430814"/>
                <a:ext cx="161561" cy="1404656"/>
                <a:chOff x="2279650" y="-496098"/>
                <a:chExt cx="303045" cy="2634752"/>
              </a:xfrm>
              <a:effectLst/>
            </p:grpSpPr>
            <p:pic>
              <p:nvPicPr>
                <p:cNvPr id="48" name="图片 62">
                  <a:extLst>
                    <a:ext uri="{FF2B5EF4-FFF2-40B4-BE49-F238E27FC236}">
                      <a16:creationId xmlns:a16="http://schemas.microsoft.com/office/drawing/2014/main" id="{0705F7A6-884C-486A-AD30-F3E87F86A9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9650" y="1779662"/>
                  <a:ext cx="303045" cy="358992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51" name="直接连接符 63">
                  <a:extLst>
                    <a:ext uri="{FF2B5EF4-FFF2-40B4-BE49-F238E27FC236}">
                      <a16:creationId xmlns:a16="http://schemas.microsoft.com/office/drawing/2014/main" id="{A83A4DCC-5C68-4483-B865-1C2540D39858}"/>
                    </a:ext>
                  </a:extLst>
                </p:cNvPr>
                <p:cNvCxnSpPr/>
                <p:nvPr/>
              </p:nvCxnSpPr>
              <p:spPr>
                <a:xfrm>
                  <a:off x="2416063" y="-496098"/>
                  <a:ext cx="0" cy="2304256"/>
                </a:xfrm>
                <a:prstGeom prst="line">
                  <a:avLst/>
                </a:prstGeom>
                <a:ln w="6350">
                  <a:solidFill>
                    <a:srgbClr val="3C3B37"/>
                  </a:solidFill>
                </a:ln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9128C4F-FEB8-46F9-87A9-F2B9C6D5A363}"/>
                </a:ext>
              </a:extLst>
            </p:cNvPr>
            <p:cNvSpPr txBox="1"/>
            <p:nvPr/>
          </p:nvSpPr>
          <p:spPr>
            <a:xfrm>
              <a:off x="1525334" y="3823035"/>
              <a:ext cx="9624291" cy="1102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sẽ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xử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lý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thế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nào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trong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huống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sau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69993">
            <a:off x="-99490" y="-231226"/>
            <a:ext cx="1407594" cy="15248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17E768-381B-465B-93D5-28CDB7AAE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4991" y="969777"/>
            <a:ext cx="8077200" cy="41529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B8A18B-602B-4F58-A3D0-547ED310CF30}"/>
              </a:ext>
            </a:extLst>
          </p:cNvPr>
          <p:cNvSpPr/>
          <p:nvPr/>
        </p:nvSpPr>
        <p:spPr>
          <a:xfrm>
            <a:off x="967563" y="5252484"/>
            <a:ext cx="10441172" cy="1605516"/>
          </a:xfrm>
          <a:prstGeom prst="roundRect">
            <a:avLst/>
          </a:prstGeom>
          <a:ln w="57150">
            <a:solidFill>
              <a:schemeClr val="accent2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015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-flash-trò-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605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981567" y="4997616"/>
            <a:ext cx="2390636" cy="179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05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801897" y="3134913"/>
            <a:ext cx="2892451" cy="1670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05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1234670" y="1402210"/>
            <a:ext cx="2615229" cy="1544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40A57D"/>
              </a:clrFrom>
              <a:clrTo>
                <a:srgbClr val="40A57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704" b="87778" l="100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45"/>
          <a:stretch/>
        </p:blipFill>
        <p:spPr>
          <a:xfrm>
            <a:off x="5029339" y="-855174"/>
            <a:ext cx="8279318" cy="78651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>
          <a:xfrm>
            <a:off x="8494109" y="4997616"/>
            <a:ext cx="1247422" cy="12477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0" t="9049" b="21083"/>
          <a:stretch/>
        </p:blipFill>
        <p:spPr>
          <a:xfrm flipH="1">
            <a:off x="1468343" y="3332857"/>
            <a:ext cx="1903863" cy="14058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514767">
            <a:off x="1827825" y="1511983"/>
            <a:ext cx="1112037" cy="13913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297907">
            <a:off x="1680195" y="5156849"/>
            <a:ext cx="1142123" cy="13505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3290711" flipH="1">
            <a:off x="8237082" y="4249883"/>
            <a:ext cx="868572" cy="5615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8568298" y="4716864"/>
            <a:ext cx="868572" cy="561506"/>
          </a:xfrm>
          <a:prstGeom prst="rect">
            <a:avLst/>
          </a:prstGeom>
        </p:spPr>
      </p:pic>
      <p:pic>
        <p:nvPicPr>
          <p:cNvPr id="20" name="Tiếng Nước Chả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2373065E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1801" y="-1013313"/>
            <a:ext cx="585232" cy="6095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t="11852" r="25383" b="19260"/>
          <a:stretch/>
        </p:blipFill>
        <p:spPr>
          <a:xfrm>
            <a:off x="4338611" y="4171096"/>
            <a:ext cx="1513527" cy="2402014"/>
          </a:xfrm>
          <a:prstGeom prst="rect">
            <a:avLst/>
          </a:prstGeom>
        </p:spPr>
      </p:pic>
      <p:pic>
        <p:nvPicPr>
          <p:cNvPr id="22" name="Am-thanh-tra-loi-dung-www_yeualo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75709" y="-1047908"/>
            <a:ext cx="664109" cy="664109"/>
          </a:xfrm>
          <a:prstGeom prst="rect">
            <a:avLst/>
          </a:prstGeom>
        </p:spPr>
      </p:pic>
      <p:pic>
        <p:nvPicPr>
          <p:cNvPr id="24" name="Picture 2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C03B6E1-8122-42C2-9AF1-EA9B1DC6E3A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2" y="239231"/>
            <a:ext cx="5935345" cy="100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4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231 L 0.44636 0.300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31" y="1490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69DA8250-DE6B-417F-A083-DC07429E7321}"/>
              </a:ext>
            </a:extLst>
          </p:cNvPr>
          <p:cNvGrpSpPr/>
          <p:nvPr/>
        </p:nvGrpSpPr>
        <p:grpSpPr>
          <a:xfrm>
            <a:off x="1062144" y="-1003737"/>
            <a:ext cx="10973912" cy="3651244"/>
            <a:chOff x="910630" y="2430814"/>
            <a:chExt cx="10973912" cy="3651244"/>
          </a:xfrm>
        </p:grpSpPr>
        <p:grpSp>
          <p:nvGrpSpPr>
            <p:cNvPr id="27" name="组合 39">
              <a:extLst>
                <a:ext uri="{FF2B5EF4-FFF2-40B4-BE49-F238E27FC236}">
                  <a16:creationId xmlns:a16="http://schemas.microsoft.com/office/drawing/2014/main" id="{232CA2F4-A0B6-4951-882F-68E3A3E11F33}"/>
                </a:ext>
              </a:extLst>
            </p:cNvPr>
            <p:cNvGrpSpPr/>
            <p:nvPr/>
          </p:nvGrpSpPr>
          <p:grpSpPr>
            <a:xfrm>
              <a:off x="910630" y="2430814"/>
              <a:ext cx="10973912" cy="3651244"/>
              <a:chOff x="910630" y="2430814"/>
              <a:chExt cx="10973912" cy="3651244"/>
            </a:xfrm>
          </p:grpSpPr>
          <p:sp>
            <p:nvSpPr>
              <p:cNvPr id="29" name="圆角矩形 59">
                <a:extLst>
                  <a:ext uri="{FF2B5EF4-FFF2-40B4-BE49-F238E27FC236}">
                    <a16:creationId xmlns:a16="http://schemas.microsoft.com/office/drawing/2014/main" id="{348CD822-316D-49C9-B986-BB6541EB4803}"/>
                  </a:ext>
                </a:extLst>
              </p:cNvPr>
              <p:cNvSpPr/>
              <p:nvPr/>
            </p:nvSpPr>
            <p:spPr>
              <a:xfrm>
                <a:off x="910630" y="3778493"/>
                <a:ext cx="10973912" cy="2303565"/>
              </a:xfrm>
              <a:prstGeom prst="roundRect">
                <a:avLst>
                  <a:gd name="adj" fmla="val 9069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0" name="组合 60">
                <a:extLst>
                  <a:ext uri="{FF2B5EF4-FFF2-40B4-BE49-F238E27FC236}">
                    <a16:creationId xmlns:a16="http://schemas.microsoft.com/office/drawing/2014/main" id="{92F94230-B7D1-42EC-BFE1-766C370615F3}"/>
                  </a:ext>
                </a:extLst>
              </p:cNvPr>
              <p:cNvGrpSpPr/>
              <p:nvPr/>
            </p:nvGrpSpPr>
            <p:grpSpPr>
              <a:xfrm>
                <a:off x="3286894" y="2430814"/>
                <a:ext cx="161561" cy="1404656"/>
                <a:chOff x="2258684" y="-496098"/>
                <a:chExt cx="303045" cy="2634751"/>
              </a:xfrm>
              <a:effectLst/>
            </p:grpSpPr>
            <p:pic>
              <p:nvPicPr>
                <p:cNvPr id="36" name="图片 64">
                  <a:extLst>
                    <a:ext uri="{FF2B5EF4-FFF2-40B4-BE49-F238E27FC236}">
                      <a16:creationId xmlns:a16="http://schemas.microsoft.com/office/drawing/2014/main" id="{68675F1B-CA0D-406C-9EAF-8620C280BB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58684" y="1779662"/>
                  <a:ext cx="303045" cy="358991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47" name="直接连接符 65">
                  <a:extLst>
                    <a:ext uri="{FF2B5EF4-FFF2-40B4-BE49-F238E27FC236}">
                      <a16:creationId xmlns:a16="http://schemas.microsoft.com/office/drawing/2014/main" id="{4B420121-A788-4585-B970-556952313BA8}"/>
                    </a:ext>
                  </a:extLst>
                </p:cNvPr>
                <p:cNvCxnSpPr/>
                <p:nvPr/>
              </p:nvCxnSpPr>
              <p:spPr>
                <a:xfrm>
                  <a:off x="2397629" y="-496098"/>
                  <a:ext cx="0" cy="2304256"/>
                </a:xfrm>
                <a:prstGeom prst="line">
                  <a:avLst/>
                </a:prstGeom>
                <a:ln w="6350">
                  <a:solidFill>
                    <a:srgbClr val="3C3B37"/>
                  </a:solidFill>
                </a:ln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组合 61">
                <a:extLst>
                  <a:ext uri="{FF2B5EF4-FFF2-40B4-BE49-F238E27FC236}">
                    <a16:creationId xmlns:a16="http://schemas.microsoft.com/office/drawing/2014/main" id="{979BFF86-1E60-4973-BACB-F840191E743A}"/>
                  </a:ext>
                </a:extLst>
              </p:cNvPr>
              <p:cNvGrpSpPr/>
              <p:nvPr/>
            </p:nvGrpSpPr>
            <p:grpSpPr>
              <a:xfrm>
                <a:off x="9440524" y="2430814"/>
                <a:ext cx="161561" cy="1404656"/>
                <a:chOff x="2279650" y="-496098"/>
                <a:chExt cx="303045" cy="2634752"/>
              </a:xfrm>
              <a:effectLst/>
            </p:grpSpPr>
            <p:pic>
              <p:nvPicPr>
                <p:cNvPr id="34" name="图片 62">
                  <a:extLst>
                    <a:ext uri="{FF2B5EF4-FFF2-40B4-BE49-F238E27FC236}">
                      <a16:creationId xmlns:a16="http://schemas.microsoft.com/office/drawing/2014/main" id="{5EDDC737-8F3F-4FCD-AD7E-ABC1362470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9650" y="1779662"/>
                  <a:ext cx="303045" cy="358992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35" name="直接连接符 63">
                  <a:extLst>
                    <a:ext uri="{FF2B5EF4-FFF2-40B4-BE49-F238E27FC236}">
                      <a16:creationId xmlns:a16="http://schemas.microsoft.com/office/drawing/2014/main" id="{4DF9BF0F-1C4C-4E77-80AF-7795B777B6B2}"/>
                    </a:ext>
                  </a:extLst>
                </p:cNvPr>
                <p:cNvCxnSpPr/>
                <p:nvPr/>
              </p:nvCxnSpPr>
              <p:spPr>
                <a:xfrm>
                  <a:off x="2416063" y="-496098"/>
                  <a:ext cx="0" cy="2304256"/>
                </a:xfrm>
                <a:prstGeom prst="line">
                  <a:avLst/>
                </a:prstGeom>
                <a:ln w="6350">
                  <a:solidFill>
                    <a:srgbClr val="3C3B37"/>
                  </a:solidFill>
                </a:ln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8BF5296-F862-4376-995A-90EDE32213EF}"/>
                </a:ext>
              </a:extLst>
            </p:cNvPr>
            <p:cNvSpPr txBox="1"/>
            <p:nvPr/>
          </p:nvSpPr>
          <p:spPr>
            <a:xfrm>
              <a:off x="1044975" y="3752671"/>
              <a:ext cx="1075450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Hôm nay là Chủ nhật. Em hứa với mẹ sẽ trông nhà. 9 giờ sáng, cả nhóm bạn gọi em đi chơi. Vũ bảo: "Chúng mình chơi ngay ở ngõ, về nhà trước khi bố mẹ cậu về là được mà". Em có đi chơi cùng bạn Vũ không? Vì sao?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" y="233850"/>
            <a:ext cx="1367264" cy="1007919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AD6C10E-C348-4D0F-9D7B-CB6824269B1E}"/>
              </a:ext>
            </a:extLst>
          </p:cNvPr>
          <p:cNvSpPr/>
          <p:nvPr/>
        </p:nvSpPr>
        <p:spPr>
          <a:xfrm>
            <a:off x="1329071" y="4242392"/>
            <a:ext cx="10441172" cy="1605516"/>
          </a:xfrm>
          <a:prstGeom prst="roundRect">
            <a:avLst/>
          </a:prstGeom>
          <a:ln w="57150">
            <a:solidFill>
              <a:schemeClr val="accent2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sẽ ở nhà trông nhà và không đi chơi cùng bạn Vũ vì em muốn giữ đúng lời hứa đã hứa với mẹ.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82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-flash-trò-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FF6D6D"/>
      </a:accent1>
      <a:accent2>
        <a:srgbClr val="FF8B8B"/>
      </a:accent2>
      <a:accent3>
        <a:srgbClr val="FF8180"/>
      </a:accent3>
      <a:accent4>
        <a:srgbClr val="FF9B9A"/>
      </a:accent4>
      <a:accent5>
        <a:srgbClr val="FFAAAA"/>
      </a:accent5>
      <a:accent6>
        <a:srgbClr val="FFAFAF"/>
      </a:accent6>
      <a:hlink>
        <a:srgbClr val="FF6D6D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33ppt.com ​​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417</Words>
  <Application>Microsoft Office PowerPoint</Application>
  <PresentationFormat>Widescreen</PresentationFormat>
  <Paragraphs>30</Paragraphs>
  <Slides>13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微软雅黑</vt:lpstr>
      <vt:lpstr>Arial</vt:lpstr>
      <vt:lpstr>Bubblegum Sans</vt:lpstr>
      <vt:lpstr>Calibri</vt:lpstr>
      <vt:lpstr>等线</vt:lpstr>
      <vt:lpstr>等线 Light</vt:lpstr>
      <vt:lpstr>Fredoka One</vt:lpstr>
      <vt:lpstr>Impact</vt:lpstr>
      <vt:lpstr>Times New Roman</vt:lpstr>
      <vt:lpstr>思源黑体 Light</vt:lpstr>
      <vt:lpstr>Office 主题​​</vt:lpstr>
      <vt:lpstr>www.33ppt.com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14</cp:revision>
  <dcterms:created xsi:type="dcterms:W3CDTF">2022-09-16T10:55:57Z</dcterms:created>
  <dcterms:modified xsi:type="dcterms:W3CDTF">2023-12-25T04:50:20Z</dcterms:modified>
</cp:coreProperties>
</file>