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22"/>
  </p:notesMasterIdLst>
  <p:sldIdLst>
    <p:sldId id="257" r:id="rId3"/>
    <p:sldId id="397" r:id="rId4"/>
    <p:sldId id="349" r:id="rId5"/>
    <p:sldId id="310" r:id="rId6"/>
    <p:sldId id="311" r:id="rId7"/>
    <p:sldId id="333" r:id="rId8"/>
    <p:sldId id="350" r:id="rId9"/>
    <p:sldId id="334" r:id="rId10"/>
    <p:sldId id="387" r:id="rId11"/>
    <p:sldId id="388" r:id="rId12"/>
    <p:sldId id="389" r:id="rId13"/>
    <p:sldId id="390" r:id="rId14"/>
    <p:sldId id="391" r:id="rId15"/>
    <p:sldId id="393" r:id="rId16"/>
    <p:sldId id="394" r:id="rId17"/>
    <p:sldId id="395" r:id="rId18"/>
    <p:sldId id="396" r:id="rId19"/>
    <p:sldId id="291" r:id="rId20"/>
    <p:sldId id="34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42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5"/>
          <p:cNvGrpSpPr/>
          <p:nvPr/>
        </p:nvGrpSpPr>
        <p:grpSpPr>
          <a:xfrm>
            <a:off x="1075751" y="602375"/>
            <a:ext cx="10570367" cy="6016224"/>
            <a:chOff x="843688" y="378031"/>
            <a:chExt cx="7927775" cy="4512168"/>
          </a:xfrm>
        </p:grpSpPr>
        <p:sp>
          <p:nvSpPr>
            <p:cNvPr id="188" name="Google Shape;188;p15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843688" y="36505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2642150" y="4793300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" name="Google Shape;193;p15"/>
          <p:cNvSpPr/>
          <p:nvPr/>
        </p:nvSpPr>
        <p:spPr>
          <a:xfrm rot="4262482" flipH="1">
            <a:off x="7832044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5"/>
          <p:cNvSpPr/>
          <p:nvPr/>
        </p:nvSpPr>
        <p:spPr>
          <a:xfrm rot="-6537518" flipH="1">
            <a:off x="-2727326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5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ctrTitle" idx="2"/>
          </p:nvPr>
        </p:nvSpPr>
        <p:spPr>
          <a:xfrm>
            <a:off x="1130367" y="2695892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1"/>
          </p:nvPr>
        </p:nvSpPr>
        <p:spPr>
          <a:xfrm>
            <a:off x="950967" y="2980192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ctrTitle" idx="3"/>
          </p:nvPr>
        </p:nvSpPr>
        <p:spPr>
          <a:xfrm>
            <a:off x="4572000" y="269590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4"/>
          </p:nvPr>
        </p:nvSpPr>
        <p:spPr>
          <a:xfrm>
            <a:off x="4392600" y="2980209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ctrTitle" idx="5"/>
          </p:nvPr>
        </p:nvSpPr>
        <p:spPr>
          <a:xfrm>
            <a:off x="8013633" y="2695892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6"/>
          </p:nvPr>
        </p:nvSpPr>
        <p:spPr>
          <a:xfrm>
            <a:off x="7834233" y="2980192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ctrTitle" idx="7"/>
          </p:nvPr>
        </p:nvSpPr>
        <p:spPr>
          <a:xfrm>
            <a:off x="2852928" y="4905901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ubTitle" idx="8"/>
          </p:nvPr>
        </p:nvSpPr>
        <p:spPr>
          <a:xfrm>
            <a:off x="2673528" y="5190201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ctrTitle" idx="9"/>
          </p:nvPr>
        </p:nvSpPr>
        <p:spPr>
          <a:xfrm>
            <a:off x="6291072" y="4905901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3"/>
          </p:nvPr>
        </p:nvSpPr>
        <p:spPr>
          <a:xfrm>
            <a:off x="6111672" y="5190201"/>
            <a:ext cx="34068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003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143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58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931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1874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3849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7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B107FF-74FB-4E63-8A58-216D88F3BA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5" r:id="rId12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37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9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6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761F45A5-085B-4DBB-898D-2104340691C8}"/>
              </a:ext>
            </a:extLst>
          </p:cNvPr>
          <p:cNvSpPr/>
          <p:nvPr/>
        </p:nvSpPr>
        <p:spPr>
          <a:xfrm>
            <a:off x="2065020" y="1763641"/>
            <a:ext cx="8136587" cy="404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36A49F2-63DF-4692-8DC2-E8395ADD7B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9" y="-507428"/>
            <a:ext cx="3703320" cy="370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yellow flower&#10;&#10;Description automatically generated with medium confidence">
            <a:extLst>
              <a:ext uri="{FF2B5EF4-FFF2-40B4-BE49-F238E27FC236}">
                <a16:creationId xmlns:a16="http://schemas.microsoft.com/office/drawing/2014/main" id="{EBD5A566-678F-4D69-905A-16FA888BAC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8" y="4918563"/>
            <a:ext cx="1919288" cy="188501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1335" y="-2703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391;p33">
            <a:extLst>
              <a:ext uri="{FF2B5EF4-FFF2-40B4-BE49-F238E27FC236}">
                <a16:creationId xmlns:a16="http://schemas.microsoft.com/office/drawing/2014/main" id="{1810B595-348E-45AD-958E-54F17D868D07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9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cs typeface="#9Slide05 Pattaya" panose="00000500000000000000" pitchFamily="2" charset="-34"/>
              </a:rPr>
              <a:t>Ôn chữ hoa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#9Slide05 Pattaya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DA833-7CC3-4AA6-BE5F-71818B2B36D2}"/>
              </a:ext>
            </a:extLst>
          </p:cNvPr>
          <p:cNvSpPr txBox="1"/>
          <p:nvPr/>
        </p:nvSpPr>
        <p:spPr>
          <a:xfrm>
            <a:off x="4019917" y="8021741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A, Ë, Â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E76EA3"/>
                </a:solidFill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657C0B-B0BF-48C5-94C2-1FA9C1645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77" y="4107621"/>
            <a:ext cx="2117197" cy="2891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8DA8D4-5358-459E-9CF4-CA1C268F02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63" y="4044805"/>
            <a:ext cx="2500091" cy="293303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8D1FD22-E5F1-419A-A4C2-E19356E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7" y="4807695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82030" y="1854280"/>
            <a:ext cx="2389839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F446E-51EA-4681-B685-84706A36A1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1451" y="2766759"/>
            <a:ext cx="7907197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8C639-3B85-481B-8889-0F2CB107F2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13298" y="4137999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650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4001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1715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4" y="1076324"/>
            <a:ext cx="3801247" cy="3057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A2F33E-3B3A-4071-858F-C4E29F48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4" y="451131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5252AB-221C-46D8-BE36-E7D21A57310B}"/>
              </a:ext>
            </a:extLst>
          </p:cNvPr>
          <p:cNvSpPr/>
          <p:nvPr/>
        </p:nvSpPr>
        <p:spPr>
          <a:xfrm>
            <a:off x="4838700" y="4333875"/>
            <a:ext cx="5276850" cy="971550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84DB0F5-079D-4D36-BF3A-E75E9EF4680B}"/>
              </a:ext>
            </a:extLst>
          </p:cNvPr>
          <p:cNvSpPr/>
          <p:nvPr/>
        </p:nvSpPr>
        <p:spPr>
          <a:xfrm>
            <a:off x="4829175" y="5543550"/>
            <a:ext cx="5276850" cy="97155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đưa ra cách ứng xử mỗi tình huống.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24" y="134302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DE2CB-7264-4A2E-8B86-9D7837344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599" y="2109148"/>
            <a:ext cx="64074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222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7799AF-73F9-4CA1-A0CD-2B63DBDA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3504981" y="3627155"/>
            <a:ext cx="1163416" cy="2148840"/>
          </a:xfrm>
          <a:prstGeom prst="rect">
            <a:avLst/>
          </a:prstGeom>
        </p:spPr>
      </p:pic>
      <p:grpSp>
        <p:nvGrpSpPr>
          <p:cNvPr id="3528" name="Google Shape;3528;p76"/>
          <p:cNvGrpSpPr/>
          <p:nvPr/>
        </p:nvGrpSpPr>
        <p:grpSpPr>
          <a:xfrm>
            <a:off x="6106389" y="1199251"/>
            <a:ext cx="5130380" cy="645884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90864" y="1450132"/>
            <a:ext cx="4154905" cy="1196817"/>
          </a:xfrm>
          <a:prstGeom prst="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587AC"/>
              </a:solidFill>
              <a:latin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02544-1BF5-4948-9526-7B0B9FAA0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4648234" y="4220580"/>
            <a:ext cx="1447767" cy="213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2BDD2-BA5F-45C9-A5EB-3D3FB4BB2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4041725" y="3982383"/>
            <a:ext cx="1325880" cy="2148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1E9BB-D377-4F82-AA73-B1E48F3F2F93}"/>
              </a:ext>
            </a:extLst>
          </p:cNvPr>
          <p:cNvSpPr txBox="1"/>
          <p:nvPr/>
        </p:nvSpPr>
        <p:spPr>
          <a:xfrm>
            <a:off x="6728791" y="1610139"/>
            <a:ext cx="38961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nhà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các tấm gương biết giữ lời hứa của bạn bè trong trường, lớp, làng xóm,...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7">
            <a:extLst>
              <a:ext uri="{FF2B5EF4-FFF2-40B4-BE49-F238E27FC236}">
                <a16:creationId xmlns:a16="http://schemas.microsoft.com/office/drawing/2014/main" id="{F9B178E3-68A8-4E73-A2C0-B156E88B38F3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FBB1BE4C-0E11-473B-BC4B-67AC243C9427}"/>
              </a:ext>
            </a:extLst>
          </p:cNvPr>
          <p:cNvGrpSpPr/>
          <p:nvPr/>
        </p:nvGrpSpPr>
        <p:grpSpPr>
          <a:xfrm>
            <a:off x="821458" y="81668"/>
            <a:ext cx="10549083" cy="5898274"/>
            <a:chOff x="564316" y="378816"/>
            <a:chExt cx="5393413" cy="3914606"/>
          </a:xfrm>
        </p:grpSpPr>
        <p:sp>
          <p:nvSpPr>
            <p:cNvPr id="3" name="任意多边形: 形状 10">
              <a:extLst>
                <a:ext uri="{FF2B5EF4-FFF2-40B4-BE49-F238E27FC236}">
                  <a16:creationId xmlns:a16="http://schemas.microsoft.com/office/drawing/2014/main" id="{27E7C483-D0CB-43F6-B388-7ED5730EA321}"/>
                </a:ext>
              </a:extLst>
            </p:cNvPr>
            <p:cNvSpPr/>
            <p:nvPr/>
          </p:nvSpPr>
          <p:spPr>
            <a:xfrm>
              <a:off x="614161" y="433435"/>
              <a:ext cx="5247149" cy="3859987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组合 20">
              <a:extLst>
                <a:ext uri="{FF2B5EF4-FFF2-40B4-BE49-F238E27FC236}">
                  <a16:creationId xmlns:a16="http://schemas.microsoft.com/office/drawing/2014/main" id="{311F2A68-8B83-447A-8F24-C764BE8A6D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6" name="任意多边形: 形状 11">
                <a:extLst>
                  <a:ext uri="{FF2B5EF4-FFF2-40B4-BE49-F238E27FC236}">
                    <a16:creationId xmlns:a16="http://schemas.microsoft.com/office/drawing/2014/main" id="{3761A185-145A-4490-A9C3-48C1A3479A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12">
                <a:extLst>
                  <a:ext uri="{FF2B5EF4-FFF2-40B4-BE49-F238E27FC236}">
                    <a16:creationId xmlns:a16="http://schemas.microsoft.com/office/drawing/2014/main" id="{38324AC7-4B05-4938-92A3-C748BC2B2F5A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: 形状 13">
                <a:extLst>
                  <a:ext uri="{FF2B5EF4-FFF2-40B4-BE49-F238E27FC236}">
                    <a16:creationId xmlns:a16="http://schemas.microsoft.com/office/drawing/2014/main" id="{F8132F86-49FB-49A4-A2F2-992FBC817A93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14">
                <a:extLst>
                  <a:ext uri="{FF2B5EF4-FFF2-40B4-BE49-F238E27FC236}">
                    <a16:creationId xmlns:a16="http://schemas.microsoft.com/office/drawing/2014/main" id="{B7FA166C-690E-466B-90C8-58A244CF7836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5">
                <a:extLst>
                  <a:ext uri="{FF2B5EF4-FFF2-40B4-BE49-F238E27FC236}">
                    <a16:creationId xmlns:a16="http://schemas.microsoft.com/office/drawing/2014/main" id="{4A35BB69-9057-4180-8411-60D38B6E28E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7">
                <a:extLst>
                  <a:ext uri="{FF2B5EF4-FFF2-40B4-BE49-F238E27FC236}">
                    <a16:creationId xmlns:a16="http://schemas.microsoft.com/office/drawing/2014/main" id="{CC10F8F3-ED37-4E86-A976-02C47F78205D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8">
                <a:extLst>
                  <a:ext uri="{FF2B5EF4-FFF2-40B4-BE49-F238E27FC236}">
                    <a16:creationId xmlns:a16="http://schemas.microsoft.com/office/drawing/2014/main" id="{64BD4D2E-EEB2-43E8-8C45-B26684A9CC1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9">
                <a:extLst>
                  <a:ext uri="{FF2B5EF4-FFF2-40B4-BE49-F238E27FC236}">
                    <a16:creationId xmlns:a16="http://schemas.microsoft.com/office/drawing/2014/main" id="{FB16B29B-6D81-4D23-9551-657433E235C4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任意多边形: 形状 22">
              <a:extLst>
                <a:ext uri="{FF2B5EF4-FFF2-40B4-BE49-F238E27FC236}">
                  <a16:creationId xmlns:a16="http://schemas.microsoft.com/office/drawing/2014/main" id="{E2AFB8EF-95CB-496C-93A5-B2AD0E0BA0E8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DC7609ED-D769-4536-8CD7-90913C8FD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3598" y="4114204"/>
            <a:ext cx="3567584" cy="27437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8C76328-A10C-494D-850A-1366CA6B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8074" y="4114204"/>
            <a:ext cx="3567584" cy="274379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FFED016-F217-4D7B-9A39-2C86C1C15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49746" y="4113906"/>
            <a:ext cx="3567584" cy="2743796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3412459-32C5-42FF-A4BF-97E6D8B6C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18016" y="4114204"/>
            <a:ext cx="3567584" cy="2743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2CB32F-7AC7-4AC5-859C-A21119954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040" y="1381885"/>
            <a:ext cx="595021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96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EDE43C5-3AB5-4DEB-91AE-2C2D39A4A69C}"/>
              </a:ext>
            </a:extLst>
          </p:cNvPr>
          <p:cNvSpPr/>
          <p:nvPr/>
        </p:nvSpPr>
        <p:spPr>
          <a:xfrm>
            <a:off x="234083" y="101600"/>
            <a:ext cx="11419840" cy="61772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354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C8E91-FAC6-4DC1-A29F-0BBADBF9E306}"/>
              </a:ext>
            </a:extLst>
          </p:cNvPr>
          <p:cNvSpPr txBox="1"/>
          <p:nvPr/>
        </p:nvSpPr>
        <p:spPr>
          <a:xfrm>
            <a:off x="3200918" y="1600783"/>
            <a:ext cx="6887962" cy="646331"/>
          </a:xfrm>
          <a:custGeom>
            <a:avLst/>
            <a:gdLst>
              <a:gd name="connsiteX0" fmla="*/ 0 w 6887962"/>
              <a:gd name="connsiteY0" fmla="*/ 0 h 646331"/>
              <a:gd name="connsiteX1" fmla="*/ 6887962 w 6887962"/>
              <a:gd name="connsiteY1" fmla="*/ 0 h 646331"/>
              <a:gd name="connsiteX2" fmla="*/ 6887962 w 6887962"/>
              <a:gd name="connsiteY2" fmla="*/ 646331 h 646331"/>
              <a:gd name="connsiteX3" fmla="*/ 0 w 6887962"/>
              <a:gd name="connsiteY3" fmla="*/ 646331 h 646331"/>
              <a:gd name="connsiteX4" fmla="*/ 0 w 688796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962" h="646331" fill="none" extrusionOk="0">
                <a:moveTo>
                  <a:pt x="0" y="0"/>
                </a:moveTo>
                <a:cubicBezTo>
                  <a:pt x="3312403" y="5222"/>
                  <a:pt x="4263024" y="24918"/>
                  <a:pt x="6887962" y="0"/>
                </a:cubicBezTo>
                <a:cubicBezTo>
                  <a:pt x="6888216" y="82799"/>
                  <a:pt x="6907740" y="500035"/>
                  <a:pt x="6887962" y="646331"/>
                </a:cubicBezTo>
                <a:cubicBezTo>
                  <a:pt x="5161155" y="481570"/>
                  <a:pt x="3142007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87962" h="646331" stroke="0" extrusionOk="0">
                <a:moveTo>
                  <a:pt x="0" y="0"/>
                </a:moveTo>
                <a:cubicBezTo>
                  <a:pt x="1524013" y="11849"/>
                  <a:pt x="5449589" y="-161459"/>
                  <a:pt x="6887962" y="0"/>
                </a:cubicBezTo>
                <a:cubicBezTo>
                  <a:pt x="6862780" y="272270"/>
                  <a:pt x="6941864" y="451941"/>
                  <a:pt x="6887962" y="646331"/>
                </a:cubicBezTo>
                <a:cubicBezTo>
                  <a:pt x="3971837" y="500471"/>
                  <a:pt x="2567350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Yêu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2C7E47F5-CBAC-4626-987B-540810D07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91944" y="3190240"/>
            <a:ext cx="5152079" cy="38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F812D-9224-436E-BEBF-9CDE1AB2BFEA}"/>
              </a:ext>
            </a:extLst>
          </p:cNvPr>
          <p:cNvSpPr txBox="1"/>
          <p:nvPr/>
        </p:nvSpPr>
        <p:spPr>
          <a:xfrm>
            <a:off x="3200918" y="2678001"/>
            <a:ext cx="6887962" cy="1200329"/>
          </a:xfrm>
          <a:custGeom>
            <a:avLst/>
            <a:gdLst>
              <a:gd name="connsiteX0" fmla="*/ 0 w 6887962"/>
              <a:gd name="connsiteY0" fmla="*/ 0 h 1200329"/>
              <a:gd name="connsiteX1" fmla="*/ 6887962 w 6887962"/>
              <a:gd name="connsiteY1" fmla="*/ 0 h 1200329"/>
              <a:gd name="connsiteX2" fmla="*/ 6887962 w 6887962"/>
              <a:gd name="connsiteY2" fmla="*/ 1200329 h 1200329"/>
              <a:gd name="connsiteX3" fmla="*/ 0 w 6887962"/>
              <a:gd name="connsiteY3" fmla="*/ 1200329 h 1200329"/>
              <a:gd name="connsiteX4" fmla="*/ 0 w 688796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962" h="1200329" fill="none" extrusionOk="0">
                <a:moveTo>
                  <a:pt x="0" y="0"/>
                </a:moveTo>
                <a:cubicBezTo>
                  <a:pt x="3312403" y="5222"/>
                  <a:pt x="4263024" y="24918"/>
                  <a:pt x="6887962" y="0"/>
                </a:cubicBezTo>
                <a:cubicBezTo>
                  <a:pt x="6954696" y="180425"/>
                  <a:pt x="6940979" y="1037242"/>
                  <a:pt x="6887962" y="1200329"/>
                </a:cubicBezTo>
                <a:cubicBezTo>
                  <a:pt x="5161155" y="1035568"/>
                  <a:pt x="314200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887962" h="1200329" stroke="0" extrusionOk="0">
                <a:moveTo>
                  <a:pt x="0" y="0"/>
                </a:moveTo>
                <a:cubicBezTo>
                  <a:pt x="1524013" y="11849"/>
                  <a:pt x="5449589" y="-161459"/>
                  <a:pt x="6887962" y="0"/>
                </a:cubicBezTo>
                <a:cubicBezTo>
                  <a:pt x="6812920" y="255061"/>
                  <a:pt x="6958484" y="845340"/>
                  <a:pt x="6887962" y="1200329"/>
                </a:cubicBezTo>
                <a:cubicBezTo>
                  <a:pt x="3971837" y="1054469"/>
                  <a:pt x="2567350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luyện năng lực,điều chỉnh hành vi.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2354A3-9CFA-4DA6-9785-3CE4A520D3CA}"/>
              </a:ext>
            </a:extLst>
          </p:cNvPr>
          <p:cNvSpPr txBox="1"/>
          <p:nvPr/>
        </p:nvSpPr>
        <p:spPr>
          <a:xfrm>
            <a:off x="3200918" y="4067403"/>
            <a:ext cx="6786362" cy="1200329"/>
          </a:xfrm>
          <a:custGeom>
            <a:avLst/>
            <a:gdLst>
              <a:gd name="connsiteX0" fmla="*/ 0 w 6786362"/>
              <a:gd name="connsiteY0" fmla="*/ 0 h 646331"/>
              <a:gd name="connsiteX1" fmla="*/ 6786362 w 6786362"/>
              <a:gd name="connsiteY1" fmla="*/ 0 h 646331"/>
              <a:gd name="connsiteX2" fmla="*/ 6786362 w 6786362"/>
              <a:gd name="connsiteY2" fmla="*/ 646331 h 646331"/>
              <a:gd name="connsiteX3" fmla="*/ 0 w 6786362"/>
              <a:gd name="connsiteY3" fmla="*/ 646331 h 646331"/>
              <a:gd name="connsiteX4" fmla="*/ 0 w 6786362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6362" h="646331" fill="none" extrusionOk="0">
                <a:moveTo>
                  <a:pt x="0" y="0"/>
                </a:moveTo>
                <a:cubicBezTo>
                  <a:pt x="1028465" y="5222"/>
                  <a:pt x="5166705" y="24918"/>
                  <a:pt x="6786362" y="0"/>
                </a:cubicBezTo>
                <a:cubicBezTo>
                  <a:pt x="6786616" y="82799"/>
                  <a:pt x="6806140" y="500035"/>
                  <a:pt x="6786362" y="646331"/>
                </a:cubicBezTo>
                <a:cubicBezTo>
                  <a:pt x="3603582" y="481570"/>
                  <a:pt x="19022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786362" h="646331" stroke="0" extrusionOk="0">
                <a:moveTo>
                  <a:pt x="0" y="0"/>
                </a:moveTo>
                <a:cubicBezTo>
                  <a:pt x="2700748" y="11849"/>
                  <a:pt x="4167045" y="-161459"/>
                  <a:pt x="6786362" y="0"/>
                </a:cubicBezTo>
                <a:cubicBezTo>
                  <a:pt x="6761180" y="272270"/>
                  <a:pt x="6840264" y="451941"/>
                  <a:pt x="6786362" y="646331"/>
                </a:cubicBezTo>
                <a:cubicBezTo>
                  <a:pt x="3537577" y="500471"/>
                  <a:pt x="70965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vi-VN" sz="3600" b="1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thành phẩm chất trung thực,trách nhiệm.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34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8272A071-B5BA-45B3-BB6B-B4DA11D9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302255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">
            <a:extLst>
              <a:ext uri="{FF2B5EF4-FFF2-40B4-BE49-F238E27FC236}">
                <a16:creationId xmlns:a16="http://schemas.microsoft.com/office/drawing/2014/main" id="{F6541482-227C-484B-AD10-7B6FCBD99BCB}"/>
              </a:ext>
            </a:extLst>
          </p:cNvPr>
          <p:cNvGrpSpPr/>
          <p:nvPr/>
        </p:nvGrpSpPr>
        <p:grpSpPr>
          <a:xfrm>
            <a:off x="2805110" y="577938"/>
            <a:ext cx="6824665" cy="2222682"/>
            <a:chOff x="780766" y="3797388"/>
            <a:chExt cx="2802512" cy="2222682"/>
          </a:xfrm>
        </p:grpSpPr>
        <p:pic>
          <p:nvPicPr>
            <p:cNvPr id="32" name="图片 21">
              <a:extLst>
                <a:ext uri="{FF2B5EF4-FFF2-40B4-BE49-F238E27FC236}">
                  <a16:creationId xmlns:a16="http://schemas.microsoft.com/office/drawing/2014/main" id="{68D04981-AACE-4718-91DC-44723DFE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3" name="矩形 9">
              <a:extLst>
                <a:ext uri="{FF2B5EF4-FFF2-40B4-BE49-F238E27FC236}">
                  <a16:creationId xmlns:a16="http://schemas.microsoft.com/office/drawing/2014/main" id="{D160F43E-FBC4-45A6-BF38-1412D57ABEFB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2">
            <a:extLst>
              <a:ext uri="{FF2B5EF4-FFF2-40B4-BE49-F238E27FC236}">
                <a16:creationId xmlns:a16="http://schemas.microsoft.com/office/drawing/2014/main" id="{492DA26D-5BA8-434F-85D2-0B215BD349C2}"/>
              </a:ext>
            </a:extLst>
          </p:cNvPr>
          <p:cNvGrpSpPr/>
          <p:nvPr/>
        </p:nvGrpSpPr>
        <p:grpSpPr>
          <a:xfrm>
            <a:off x="2786060" y="2825838"/>
            <a:ext cx="6805615" cy="2222682"/>
            <a:chOff x="780766" y="3797388"/>
            <a:chExt cx="2802512" cy="2222682"/>
          </a:xfrm>
        </p:grpSpPr>
        <p:pic>
          <p:nvPicPr>
            <p:cNvPr id="35" name="图片 21">
              <a:extLst>
                <a:ext uri="{FF2B5EF4-FFF2-40B4-BE49-F238E27FC236}">
                  <a16:creationId xmlns:a16="http://schemas.microsoft.com/office/drawing/2014/main" id="{2A1469BD-83E8-447F-84E9-40225A75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B3730BEB-1F4F-4FEA-A8AE-3FF9E017BF99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5255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E7D1-AD13-4B1F-98E9-455AFE0E6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739" y="2262708"/>
            <a:ext cx="672447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3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495300" y="213360"/>
            <a:ext cx="11210925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12464-7FC8-4438-B6D3-A1D1A5C9C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30" y="4419600"/>
            <a:ext cx="3129131" cy="23050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71450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54304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1600200"/>
            <a:ext cx="2752725" cy="2552700"/>
          </a:xfrm>
          <a:prstGeom prst="rect">
            <a:avLst/>
          </a:prstGeom>
        </p:spPr>
      </p:pic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EFB6BC00-EC31-458B-A463-0C47DA73386D}"/>
              </a:ext>
            </a:extLst>
          </p:cNvPr>
          <p:cNvSpPr/>
          <p:nvPr/>
        </p:nvSpPr>
        <p:spPr>
          <a:xfrm>
            <a:off x="752475" y="4657724"/>
            <a:ext cx="5857875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7EF6E0F4-EE16-4EB3-B9F4-75CCC4806A67}"/>
              </a:ext>
            </a:extLst>
          </p:cNvPr>
          <p:cNvSpPr/>
          <p:nvPr/>
        </p:nvSpPr>
        <p:spPr>
          <a:xfrm>
            <a:off x="685801" y="5657849"/>
            <a:ext cx="727710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nào chưa giữ lời hứa?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701322-5526-458E-9D4C-333E99B6B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5" y="1771650"/>
            <a:ext cx="27717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407</Words>
  <Application>Microsoft Office PowerPoint</Application>
  <PresentationFormat>Widescreen</PresentationFormat>
  <Paragraphs>34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宋体</vt:lpstr>
      <vt:lpstr>#9Slide05 Pattaya</vt:lpstr>
      <vt:lpstr>Arial</vt:lpstr>
      <vt:lpstr>Calibri</vt:lpstr>
      <vt:lpstr>Catamaran</vt:lpstr>
      <vt:lpstr>等线</vt:lpstr>
      <vt:lpstr>Fredoka One</vt:lpstr>
      <vt:lpstr>HP001 4 hàng</vt:lpstr>
      <vt:lpstr>Mouse Memoirs</vt:lpstr>
      <vt:lpstr>Nunito</vt:lpstr>
      <vt:lpstr>Odibee Sans</vt:lpstr>
      <vt:lpstr>Times New Roman</vt:lpstr>
      <vt:lpstr>字魂95号-手刻宋</vt:lpstr>
      <vt:lpstr>思源黑体 CN Bold</vt:lpstr>
      <vt:lpstr>思源黑体 CN Regular</vt:lpstr>
      <vt:lpstr>Office 主题​​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2022-09-14T00:16:58Z</dcterms:created>
  <dcterms:modified xsi:type="dcterms:W3CDTF">2023-12-18T04:49:26Z</dcterms:modified>
</cp:coreProperties>
</file>