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33" r:id="rId4"/>
  </p:sldMasterIdLst>
  <p:notesMasterIdLst>
    <p:notesMasterId r:id="rId22"/>
  </p:notesMasterIdLst>
  <p:sldIdLst>
    <p:sldId id="329" r:id="rId5"/>
    <p:sldId id="331" r:id="rId6"/>
    <p:sldId id="261" r:id="rId7"/>
    <p:sldId id="263" r:id="rId8"/>
    <p:sldId id="264" r:id="rId9"/>
    <p:sldId id="318" r:id="rId10"/>
    <p:sldId id="283" r:id="rId11"/>
    <p:sldId id="319" r:id="rId12"/>
    <p:sldId id="320" r:id="rId13"/>
    <p:sldId id="321" r:id="rId14"/>
    <p:sldId id="286" r:id="rId15"/>
    <p:sldId id="328" r:id="rId16"/>
    <p:sldId id="322" r:id="rId17"/>
    <p:sldId id="323" r:id="rId18"/>
    <p:sldId id="324" r:id="rId19"/>
    <p:sldId id="325" r:id="rId20"/>
    <p:sldId id="3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8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4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4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258003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6034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0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9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21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6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5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81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6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1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02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46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7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幻灯片">
  <p:cSld name="3_标题幻灯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60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46" r:id="rId9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46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24F01-C178-4269-A07E-815311F40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103" y="213476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C858B-BFE6-4480-BC4A-E7E5A1D47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1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 bạn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nhỏ xem phim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077218"/>
          </a:xfrm>
          <a:custGeom>
            <a:avLst/>
            <a:gdLst>
              <a:gd name="connsiteX0" fmla="*/ 0 w 5516880"/>
              <a:gd name="connsiteY0" fmla="*/ 0 h 1077218"/>
              <a:gd name="connsiteX1" fmla="*/ 5516880 w 5516880"/>
              <a:gd name="connsiteY1" fmla="*/ 0 h 1077218"/>
              <a:gd name="connsiteX2" fmla="*/ 5516880 w 5516880"/>
              <a:gd name="connsiteY2" fmla="*/ 1077218 h 1077218"/>
              <a:gd name="connsiteX3" fmla="*/ 0 w 5516880"/>
              <a:gd name="connsiteY3" fmla="*/ 1077218 h 1077218"/>
              <a:gd name="connsiteX4" fmla="*/ 0 w 551688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077218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554742" y="476103"/>
                  <a:pt x="5458277" y="631043"/>
                  <a:pt x="5516880" y="1077218"/>
                </a:cubicBezTo>
                <a:cubicBezTo>
                  <a:pt x="3996209" y="912457"/>
                  <a:pt x="273687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516880" h="1077218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568915" y="144312"/>
                  <a:pt x="5609023" y="673209"/>
                  <a:pt x="5516880" y="1077218"/>
                </a:cubicBezTo>
                <a:cubicBezTo>
                  <a:pt x="4287457" y="931358"/>
                  <a:pt x="1325790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gồi xem ti vi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 khoảng cách, đúng tư thế.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5CB56-6C09-48F2-9D7B-C2DD62EE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" y="1878965"/>
            <a:ext cx="4652328" cy="32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7ECE65-3B40-4DE0-A833-1C385330D702}"/>
              </a:ext>
            </a:extLst>
          </p:cNvPr>
          <p:cNvGrpSpPr/>
          <p:nvPr/>
        </p:nvGrpSpPr>
        <p:grpSpPr>
          <a:xfrm>
            <a:off x="813609" y="477520"/>
            <a:ext cx="7574794" cy="4362700"/>
            <a:chOff x="4144021" y="1484380"/>
            <a:chExt cx="7574794" cy="4840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0A91CD-F59E-46CA-97C3-33117ABF101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5" name="Rectangle: Diagonal Corners Rounded 4">
                <a:extLst>
                  <a:ext uri="{FF2B5EF4-FFF2-40B4-BE49-F238E27FC236}">
                    <a16:creationId xmlns:a16="http://schemas.microsoft.com/office/drawing/2014/main" id="{66D95EEA-7CE2-4EE7-A945-C5DCB2AC856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id="{D31DDFBA-E5FC-4D75-8C64-EF4CA79B385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101DBA-3060-459C-ACDE-44677BCE28AD}"/>
                </a:ext>
              </a:extLst>
            </p:cNvPr>
            <p:cNvSpPr txBox="1"/>
            <p:nvPr/>
          </p:nvSpPr>
          <p:spPr>
            <a:xfrm>
              <a:off x="4284186" y="1624000"/>
              <a:ext cx="7042549" cy="3494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 ti vi là sở thích của đa số các bạn nhỏ. Nếu có chương trình yêu thích, các bạn nhỏ có thể xem ti vi cả ngày.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 vi mang lại rất nhiều lợi ích cho các bạn nh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ỏ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nhưng cũng mang lại r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ấ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nhiều ảnh hư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 xấu nếu sử dụng không đúng cách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FB93C90-08B2-464D-A49B-489A0B3E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0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532F5-75F3-4B90-8D9D-2921D85A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43" y="2152976"/>
            <a:ext cx="46760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D85F0-7341-4C0E-9CED-BA35FB32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540456"/>
            <a:ext cx="8090093" cy="1286367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id="{BCCC1856-F2BD-4031-8B3A-C41CE34CFBF2}"/>
              </a:ext>
            </a:extLst>
          </p:cNvPr>
          <p:cNvGrpSpPr/>
          <p:nvPr/>
        </p:nvGrpSpPr>
        <p:grpSpPr>
          <a:xfrm>
            <a:off x="2865120" y="2048228"/>
            <a:ext cx="6055360" cy="3153692"/>
            <a:chOff x="1156044" y="2056266"/>
            <a:chExt cx="9573176" cy="4252459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84299063-92AD-4FF3-9170-AA5600A5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924D259A-26C8-4A64-A81B-D2195C66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250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onnsiteX0" fmla="*/ 0 w 10510520"/>
              <a:gd name="connsiteY0" fmla="*/ 0 h 3754874"/>
              <a:gd name="connsiteX1" fmla="*/ 10510520 w 10510520"/>
              <a:gd name="connsiteY1" fmla="*/ 0 h 3754874"/>
              <a:gd name="connsiteX2" fmla="*/ 10510520 w 10510520"/>
              <a:gd name="connsiteY2" fmla="*/ 3754874 h 3754874"/>
              <a:gd name="connsiteX3" fmla="*/ 0 w 10510520"/>
              <a:gd name="connsiteY3" fmla="*/ 3754874 h 3754874"/>
              <a:gd name="connsiteX4" fmla="*/ 0 w 10510520"/>
              <a:gd name="connsiteY4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FF11F63C-25EA-4F4C-9B35-04A2660C0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09600" y="289548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94D7F-6CF9-482D-8F25-F51AC4229B78}"/>
              </a:ext>
            </a:extLst>
          </p:cNvPr>
          <p:cNvSpPr txBox="1"/>
          <p:nvPr/>
        </p:nvSpPr>
        <p:spPr>
          <a:xfrm>
            <a:off x="2564257" y="1138923"/>
            <a:ext cx="9286010" cy="1754326"/>
          </a:xfrm>
          <a:custGeom>
            <a:avLst/>
            <a:gdLst>
              <a:gd name="connsiteX0" fmla="*/ 0 w 9286010"/>
              <a:gd name="connsiteY0" fmla="*/ 0 h 2308324"/>
              <a:gd name="connsiteX1" fmla="*/ 9286010 w 9286010"/>
              <a:gd name="connsiteY1" fmla="*/ 0 h 2308324"/>
              <a:gd name="connsiteX2" fmla="*/ 9286010 w 9286010"/>
              <a:gd name="connsiteY2" fmla="*/ 2308324 h 2308324"/>
              <a:gd name="connsiteX3" fmla="*/ 0 w 9286010"/>
              <a:gd name="connsiteY3" fmla="*/ 2308324 h 2308324"/>
              <a:gd name="connsiteX4" fmla="*/ 0 w 928601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2308324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124765" y="295473"/>
                  <a:pt x="9242250" y="1186317"/>
                  <a:pt x="9286010" y="2308324"/>
                </a:cubicBezTo>
                <a:cubicBezTo>
                  <a:pt x="7528388" y="2143563"/>
                  <a:pt x="1732310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286010" h="2308324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89140" y="699270"/>
                  <a:pt x="9184834" y="2031698"/>
                  <a:pt x="9286010" y="2308324"/>
                </a:cubicBezTo>
                <a:cubicBezTo>
                  <a:pt x="5846604" y="2162464"/>
                  <a:pt x="181112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nhà:</a:t>
            </a:r>
          </a:p>
          <a:p>
            <a:pPr lvl="0" algn="ctr"/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phép bố mẹ thực hành chọn kênh, 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chỉnh được âm thanh của ti vi của gia đình theo ý muốn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5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36BF2-6E43-4A67-968E-92CB12A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874" y="1839283"/>
            <a:ext cx="696833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756B8-6CAD-4D93-AFFE-32595A9AD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04" y="771525"/>
            <a:ext cx="7951788" cy="153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8B372-8E19-4E5E-8E1B-D134F6207AAF}"/>
              </a:ext>
            </a:extLst>
          </p:cNvPr>
          <p:cNvSpPr txBox="1"/>
          <p:nvPr/>
        </p:nvSpPr>
        <p:spPr>
          <a:xfrm>
            <a:off x="2838450" y="2018117"/>
            <a:ext cx="7413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được vị trí ngồi đảm bảo góc nhìn và khoảng cách hợp lí khi xem ti vi.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được kênh,điều chỉnh được âm thanh của ti vi theo ý muốn.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E8511-FE4E-47EC-BBB3-AAC33C7B57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61" y="412884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9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ON/OFF để bật ti 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điều chỉnh âm lượng để tăng/giảm âm lượng.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kênh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 Sử dụng các phím số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 Sử dụng nút 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ON/OFF để tắt ti 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kênh</a:t>
            </a:r>
            <a:endParaRPr lang="en-US" altLang="zh-CN" sz="3009" dirty="0">
              <a:solidFill>
                <a:srgbClr val="F8F8F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F744AE4-6948-4225-8DF0-1C4D73C0AC65}"/>
              </a:ext>
            </a:extLst>
          </p:cNvPr>
          <p:cNvSpPr txBox="1"/>
          <p:nvPr/>
        </p:nvSpPr>
        <p:spPr>
          <a:xfrm>
            <a:off x="660400" y="457200"/>
            <a:ext cx="1085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 và cho biết những hình ảnh nào thể hiện xem ti vi không đúng cách?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ảnh hưởng xấu có thể xảy ra khi xem ti vi không đúng cách.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792FB-3545-4B82-8AC9-6C1D61D6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02" y="1749862"/>
            <a:ext cx="6543675" cy="48482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6BA5DBA-1C8F-4A0F-A470-3FAA05E87F4D}"/>
              </a:ext>
            </a:extLst>
          </p:cNvPr>
          <p:cNvGrpSpPr/>
          <p:nvPr/>
        </p:nvGrpSpPr>
        <p:grpSpPr>
          <a:xfrm>
            <a:off x="7913549" y="4530599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96211DA6-62EF-48C7-91BF-77B5F6B6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B63017-E3F9-4893-A13C-2F6A85A3C5A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98" y="1091251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75334-50A4-4CA5-B050-85C93422F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847" y="2016680"/>
            <a:ext cx="3414847" cy="25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E2FE0-F329-4935-8C12-31385597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4" y="1982470"/>
            <a:ext cx="4573624" cy="3402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569660"/>
          </a:xfrm>
          <a:custGeom>
            <a:avLst/>
            <a:gdLst>
              <a:gd name="connsiteX0" fmla="*/ 0 w 5516880"/>
              <a:gd name="connsiteY0" fmla="*/ 0 h 1569660"/>
              <a:gd name="connsiteX1" fmla="*/ 5516880 w 5516880"/>
              <a:gd name="connsiteY1" fmla="*/ 0 h 1569660"/>
              <a:gd name="connsiteX2" fmla="*/ 5516880 w 5516880"/>
              <a:gd name="connsiteY2" fmla="*/ 1569660 h 1569660"/>
              <a:gd name="connsiteX3" fmla="*/ 0 w 5516880"/>
              <a:gd name="connsiteY3" fmla="*/ 1569660 h 1569660"/>
              <a:gd name="connsiteX4" fmla="*/ 0 w 551688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569660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614441" y="257633"/>
                  <a:pt x="5468489" y="890565"/>
                  <a:pt x="5516880" y="1569660"/>
                </a:cubicBezTo>
                <a:cubicBezTo>
                  <a:pt x="3996209" y="1404899"/>
                  <a:pt x="2736877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516880" h="1569660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490992" y="662121"/>
                  <a:pt x="5586292" y="1402874"/>
                  <a:pt x="5516880" y="1569660"/>
                </a:cubicBezTo>
                <a:cubicBezTo>
                  <a:pt x="4287457" y="1423800"/>
                  <a:pt x="13257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gồi xem ti vi quá gần sẽ gây hại cho mắt, dẫn đến các bệnh lí: cận thị, loạn thị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5902960" y="4505362"/>
            <a:ext cx="6035040" cy="2062103"/>
          </a:xfrm>
          <a:custGeom>
            <a:avLst/>
            <a:gdLst>
              <a:gd name="connsiteX0" fmla="*/ 0 w 6035040"/>
              <a:gd name="connsiteY0" fmla="*/ 0 h 2062103"/>
              <a:gd name="connsiteX1" fmla="*/ 6035040 w 6035040"/>
              <a:gd name="connsiteY1" fmla="*/ 0 h 2062103"/>
              <a:gd name="connsiteX2" fmla="*/ 6035040 w 6035040"/>
              <a:gd name="connsiteY2" fmla="*/ 2062103 h 2062103"/>
              <a:gd name="connsiteX3" fmla="*/ 0 w 6035040"/>
              <a:gd name="connsiteY3" fmla="*/ 2062103 h 2062103"/>
              <a:gd name="connsiteX4" fmla="*/ 0 w 6035040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2062103" fill="none" extrusionOk="0">
                <a:moveTo>
                  <a:pt x="0" y="0"/>
                </a:moveTo>
                <a:cubicBezTo>
                  <a:pt x="2002937" y="5222"/>
                  <a:pt x="3352414" y="24918"/>
                  <a:pt x="6035040" y="0"/>
                </a:cubicBezTo>
                <a:cubicBezTo>
                  <a:pt x="5873795" y="602541"/>
                  <a:pt x="5991280" y="1321515"/>
                  <a:pt x="6035040" y="2062103"/>
                </a:cubicBezTo>
                <a:cubicBezTo>
                  <a:pt x="5120810" y="1897342"/>
                  <a:pt x="2776419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6035040" h="2062103" stroke="0" extrusionOk="0">
                <a:moveTo>
                  <a:pt x="0" y="0"/>
                </a:moveTo>
                <a:cubicBezTo>
                  <a:pt x="2808705" y="11849"/>
                  <a:pt x="4146140" y="-161459"/>
                  <a:pt x="6035040" y="0"/>
                </a:cubicBezTo>
                <a:cubicBezTo>
                  <a:pt x="6038170" y="760657"/>
                  <a:pt x="5933864" y="1587749"/>
                  <a:pt x="6035040" y="2062103"/>
                </a:cubicBezTo>
                <a:cubicBezTo>
                  <a:pt x="4961014" y="1916243"/>
                  <a:pt x="780107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ti vi quá muộn và xem trong thời gian dài sẽ ảnh hưởng đến sức khoẻ, làm rối loạn giờ giấc sinh hoạt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62FEA-6DF6-4BE9-8332-A6676024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7" y="1821931"/>
            <a:ext cx="4493143" cy="35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5268683" y="4505362"/>
            <a:ext cx="6669317" cy="1569660"/>
          </a:xfrm>
          <a:custGeom>
            <a:avLst/>
            <a:gdLst>
              <a:gd name="connsiteX0" fmla="*/ 0 w 6669317"/>
              <a:gd name="connsiteY0" fmla="*/ 0 h 1569660"/>
              <a:gd name="connsiteX1" fmla="*/ 6669317 w 6669317"/>
              <a:gd name="connsiteY1" fmla="*/ 0 h 1569660"/>
              <a:gd name="connsiteX2" fmla="*/ 6669317 w 6669317"/>
              <a:gd name="connsiteY2" fmla="*/ 1569660 h 1569660"/>
              <a:gd name="connsiteX3" fmla="*/ 0 w 6669317"/>
              <a:gd name="connsiteY3" fmla="*/ 1569660 h 1569660"/>
              <a:gd name="connsiteX4" fmla="*/ 0 w 6669317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317" h="1569660" fill="none" extrusionOk="0">
                <a:moveTo>
                  <a:pt x="0" y="0"/>
                </a:moveTo>
                <a:cubicBezTo>
                  <a:pt x="792550" y="5222"/>
                  <a:pt x="4143867" y="24918"/>
                  <a:pt x="6669317" y="0"/>
                </a:cubicBezTo>
                <a:cubicBezTo>
                  <a:pt x="6766878" y="257633"/>
                  <a:pt x="6620926" y="890565"/>
                  <a:pt x="6669317" y="1569660"/>
                </a:cubicBezTo>
                <a:cubicBezTo>
                  <a:pt x="4885716" y="1404899"/>
                  <a:pt x="2907968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669317" h="1569660" stroke="0" extrusionOk="0">
                <a:moveTo>
                  <a:pt x="0" y="0"/>
                </a:moveTo>
                <a:cubicBezTo>
                  <a:pt x="1894934" y="11849"/>
                  <a:pt x="3799659" y="-161459"/>
                  <a:pt x="6669317" y="0"/>
                </a:cubicBezTo>
                <a:cubicBezTo>
                  <a:pt x="6643429" y="662121"/>
                  <a:pt x="6738729" y="1402874"/>
                  <a:pt x="6669317" y="1569660"/>
                </a:cubicBezTo>
                <a:cubicBezTo>
                  <a:pt x="4828693" y="1423800"/>
                  <a:pt x="3164938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chéo xem ti vi sẽ khiến mắt phải điều tiết nhiều hơn có thể dẫn đến trường hợp cận lệch, loạn lệch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F08AF-A61D-4F31-A3AD-4637938F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07" y="1894522"/>
            <a:ext cx="4395876" cy="31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487</Words>
  <Application>Microsoft Office PowerPoint</Application>
  <PresentationFormat>Widescreen</PresentationFormat>
  <Paragraphs>51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等线</vt:lpstr>
      <vt:lpstr>Georgia</vt:lpstr>
      <vt:lpstr>inpin heiti</vt:lpstr>
      <vt:lpstr>Times New Roman</vt:lpstr>
      <vt:lpstr>印品黑体</vt:lpstr>
      <vt:lpstr>自定义设计方案</vt:lpstr>
      <vt:lpstr>1_自定义设计方案</vt:lpstr>
      <vt:lpstr>3_Office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2022-08-04T23:58:56Z</dcterms:created>
  <dcterms:modified xsi:type="dcterms:W3CDTF">2023-12-11T04:39:43Z</dcterms:modified>
</cp:coreProperties>
</file>