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3"/>
  </p:notesMasterIdLst>
  <p:sldIdLst>
    <p:sldId id="268" r:id="rId7"/>
    <p:sldId id="529" r:id="rId8"/>
    <p:sldId id="292" r:id="rId9"/>
    <p:sldId id="259" r:id="rId10"/>
    <p:sldId id="297" r:id="rId11"/>
    <p:sldId id="497" r:id="rId12"/>
    <p:sldId id="504" r:id="rId13"/>
    <p:sldId id="294" r:id="rId14"/>
    <p:sldId id="496" r:id="rId15"/>
    <p:sldId id="521" r:id="rId16"/>
    <p:sldId id="522" r:id="rId17"/>
    <p:sldId id="523" r:id="rId18"/>
    <p:sldId id="524" r:id="rId19"/>
    <p:sldId id="525" r:id="rId20"/>
    <p:sldId id="501" r:id="rId21"/>
    <p:sldId id="526" r:id="rId22"/>
    <p:sldId id="505" r:id="rId23"/>
    <p:sldId id="506" r:id="rId24"/>
    <p:sldId id="527" r:id="rId25"/>
    <p:sldId id="502" r:id="rId26"/>
    <p:sldId id="516" r:id="rId27"/>
    <p:sldId id="520" r:id="rId28"/>
    <p:sldId id="261" r:id="rId29"/>
    <p:sldId id="519" r:id="rId30"/>
    <p:sldId id="264" r:id="rId31"/>
    <p:sldId id="5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71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image" Target="../media/image63.jp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image" Target="../media/image69.jpeg"/><Relationship Id="rId10" Type="http://schemas.openxmlformats.org/officeDocument/2006/relationships/image" Target="../media/image70.png"/><Relationship Id="rId4" Type="http://schemas.openxmlformats.org/officeDocument/2006/relationships/image" Target="../media/image68.jp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image" Target="../media/image69.jpeg"/><Relationship Id="rId10" Type="http://schemas.openxmlformats.org/officeDocument/2006/relationships/image" Target="../media/image72.png"/><Relationship Id="rId4" Type="http://schemas.openxmlformats.org/officeDocument/2006/relationships/image" Target="../media/image71.jp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648753" y="1464379"/>
            <a:ext cx="2727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nodePh="1" p14:presetBounceEnd="7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0"/>
                                        </p:cond>
                                      </p:end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方正大标宋简体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方正大标宋简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方正大标宋简体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方正大标宋简体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方正大标宋简体" pitchFamily="2" charset="-122"/>
                <a:cs typeface="Times New Roman" panose="02020603050405020304" pitchFamily="18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028018"/>
              </p:ext>
            </p:extLst>
          </p:nvPr>
        </p:nvGraphicFramePr>
        <p:xfrm>
          <a:off x="6010276" y="2296509"/>
          <a:ext cx="5514974" cy="1791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45493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tay lấy phích nước nóng để ở trên 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bàn là đang nóng ở gần 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tay vào hơi xì trên nắp nồi hầm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4756B8-6CAD-4D93-AFFE-32595A9AD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04" y="771525"/>
            <a:ext cx="7951788" cy="1537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8B372-8E19-4E5E-8E1B-D134F6207AAF}"/>
              </a:ext>
            </a:extLst>
          </p:cNvPr>
          <p:cNvSpPr txBox="1"/>
          <p:nvPr/>
        </p:nvSpPr>
        <p:spPr>
          <a:xfrm>
            <a:off x="2838450" y="2018117"/>
            <a:ext cx="7413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và phòng tránh được một số tình huống không an toàn cho người từ môi trường công nghệ trong gia đình.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E8511-FE4E-47EC-BBB3-AAC33C7B57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61" y="4128844"/>
            <a:ext cx="3638874" cy="2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3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27703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20399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.黑体-??" panose="02000500000000000000" pitchFamily="2" charset="-122"/>
                <a:cs typeface="Times New Roman" panose="02020603050405020304" pitchFamily="18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.黑体-??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520</Words>
  <Application>Microsoft Office PowerPoint</Application>
  <PresentationFormat>Widescreen</PresentationFormat>
  <Paragraphs>59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宋体</vt:lpstr>
      <vt:lpstr>#9Slide02 Noi dung dai</vt:lpstr>
      <vt:lpstr>#9Slide02 Tieu de dai</vt:lpstr>
      <vt:lpstr>.黑体-??</vt:lpstr>
      <vt:lpstr>.黑体-韩语</vt:lpstr>
      <vt:lpstr>Arial</vt:lpstr>
      <vt:lpstr>Calibri</vt:lpstr>
      <vt:lpstr>Calibri Light</vt:lpstr>
      <vt:lpstr>等线</vt:lpstr>
      <vt:lpstr>Georgia</vt:lpstr>
      <vt:lpstr>inpin heiti</vt:lpstr>
      <vt:lpstr>Times New Roman</vt:lpstr>
      <vt:lpstr>华康方圆体W7</vt:lpstr>
      <vt:lpstr>方正大标宋简体</vt:lpstr>
      <vt:lpstr>1_Office Theme</vt:lpstr>
      <vt:lpstr>1_Office 主题​​</vt:lpstr>
      <vt:lpstr>Office 主题</vt:lpstr>
      <vt:lpstr>2_Office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2022-09-19T22:19:00Z</dcterms:created>
  <dcterms:modified xsi:type="dcterms:W3CDTF">2023-12-14T04:41:21Z</dcterms:modified>
</cp:coreProperties>
</file>