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400" r:id="rId4"/>
    <p:sldId id="326" r:id="rId5"/>
    <p:sldId id="334" r:id="rId6"/>
    <p:sldId id="341" r:id="rId7"/>
    <p:sldId id="342" r:id="rId8"/>
    <p:sldId id="306" r:id="rId9"/>
    <p:sldId id="294" r:id="rId10"/>
    <p:sldId id="343" r:id="rId11"/>
    <p:sldId id="344" r:id="rId12"/>
    <p:sldId id="395" r:id="rId13"/>
    <p:sldId id="396" r:id="rId14"/>
    <p:sldId id="397" r:id="rId15"/>
    <p:sldId id="398" r:id="rId16"/>
    <p:sldId id="399" r:id="rId17"/>
    <p:sldId id="3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17/11/2023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5.png"/><Relationship Id="rId11" Type="http://schemas.openxmlformats.org/officeDocument/2006/relationships/image" Target="../media/image39.jpg"/><Relationship Id="rId5" Type="http://schemas.openxmlformats.org/officeDocument/2006/relationships/image" Target="../media/image34.png"/><Relationship Id="rId10" Type="http://schemas.openxmlformats.org/officeDocument/2006/relationships/image" Target="../media/image38.gif"/><Relationship Id="rId4" Type="http://schemas.openxmlformats.org/officeDocument/2006/relationships/image" Target="../media/image33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11" Type="http://schemas.openxmlformats.org/officeDocument/2006/relationships/image" Target="../media/image44.jpe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0.png"/><Relationship Id="rId12" Type="http://schemas.openxmlformats.org/officeDocument/2006/relationships/image" Target="../media/image47.jpeg"/><Relationship Id="rId2" Type="http://schemas.microsoft.com/office/2007/relationships/media" Target="../media/media1.mp4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11" Type="http://schemas.openxmlformats.org/officeDocument/2006/relationships/image" Target="../media/image46.pn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474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14" y="403410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có biết tên của chương trình truyền hình này không?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F94447-F17C-45EB-B447-A4F21328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83" y="1628441"/>
            <a:ext cx="4980864" cy="9632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E2FE71B-35F6-49D2-8E61-003E10619254}"/>
              </a:ext>
            </a:extLst>
          </p:cNvPr>
          <p:cNvSpPr txBox="1"/>
          <p:nvPr/>
        </p:nvSpPr>
        <p:spPr>
          <a:xfrm>
            <a:off x="2334260" y="2643385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được tác dụng của máy thu hình (ti vi) trong gia đình.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237</Words>
  <Application>Microsoft Office PowerPoint</Application>
  <PresentationFormat>Widescreen</PresentationFormat>
  <Paragraphs>21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Calibri</vt:lpstr>
      <vt:lpstr>Georgia</vt:lpstr>
      <vt:lpstr>Gluten</vt:lpstr>
      <vt:lpstr>Muli Regular Bold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2022-09-08T02:09:18Z</dcterms:created>
  <dcterms:modified xsi:type="dcterms:W3CDTF">2023-11-17T00:48:30Z</dcterms:modified>
</cp:coreProperties>
</file>