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885" y="1681479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圆角矩形 1">
            <a:extLst>
              <a:ext uri="{FF2B5EF4-FFF2-40B4-BE49-F238E27FC236}">
                <a16:creationId xmlns:a16="http://schemas.microsoft.com/office/drawing/2014/main" id="{9F723D59-73CE-47FA-A4E8-EE7D0A14E489}"/>
              </a:ext>
            </a:extLst>
          </p:cNvPr>
          <p:cNvSpPr/>
          <p:nvPr/>
        </p:nvSpPr>
        <p:spPr>
          <a:xfrm>
            <a:off x="2687637" y="-59373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145268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26BCE-9AD2-402B-90E1-1D649EE99EE2}"/>
              </a:ext>
            </a:extLst>
          </p:cNvPr>
          <p:cNvSpPr txBox="1"/>
          <p:nvPr/>
        </p:nvSpPr>
        <p:spPr>
          <a:xfrm>
            <a:off x="3017408" y="6129662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766281" y="1881325"/>
            <a:ext cx="3110146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331564" y="2782646"/>
            <a:ext cx="3921651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94093"/>
            <a:ext cx="400409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8678C1-CCA8-4FFA-B229-847D3BDD2E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02" y="84979"/>
            <a:ext cx="1769783" cy="17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260853"/>
            <a:ext cx="400409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44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-93817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9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bà em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ghe chương trình phát thanh nào?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trong cùng một thời điểm ông bà, bố mẹ cùng nghe ra đi ô nhưng nội dung chương trình lại khác nhau?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245</Words>
  <Application>Microsoft Office PowerPoint</Application>
  <PresentationFormat>Widescreen</PresentationFormat>
  <Paragraphs>34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微软雅黑</vt:lpstr>
      <vt:lpstr>宋体</vt:lpstr>
      <vt:lpstr>#9Slide03 Dekar</vt:lpstr>
      <vt:lpstr>Arial</vt:lpstr>
      <vt:lpstr>Calibri</vt:lpstr>
      <vt:lpstr>等线</vt:lpstr>
      <vt:lpstr>FZHei-B01S</vt:lpstr>
      <vt:lpstr>Georgia</vt:lpstr>
      <vt:lpstr>Josefin Sans Bold</vt:lpstr>
      <vt:lpstr>Times New Roman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2022-07-22T00:57:10Z</dcterms:created>
  <dcterms:modified xsi:type="dcterms:W3CDTF">2023-10-27T01:38:20Z</dcterms:modified>
</cp:coreProperties>
</file>