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7"/>
  </p:notesMasterIdLst>
  <p:sldIdLst>
    <p:sldId id="328" r:id="rId2"/>
    <p:sldId id="259" r:id="rId3"/>
    <p:sldId id="260" r:id="rId4"/>
    <p:sldId id="314" r:id="rId5"/>
    <p:sldId id="315" r:id="rId6"/>
    <p:sldId id="325" r:id="rId7"/>
    <p:sldId id="326" r:id="rId8"/>
    <p:sldId id="272" r:id="rId9"/>
    <p:sldId id="324" r:id="rId10"/>
    <p:sldId id="282" r:id="rId11"/>
    <p:sldId id="322" r:id="rId12"/>
    <p:sldId id="323" r:id="rId13"/>
    <p:sldId id="280" r:id="rId14"/>
    <p:sldId id="289" r:id="rId15"/>
    <p:sldId id="29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 One" panose="020B0604020202020204" charset="0"/>
      <p:regular r:id="rId22"/>
    </p:embeddedFont>
    <p:embeddedFont>
      <p:font typeface="Raleway Medium" panose="020B0604020202020204" charset="0"/>
      <p:regular r:id="rId23"/>
      <p: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714"/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6" r:id="rId5"/>
    <p:sldLayoutId id="2147483670" r:id="rId6"/>
    <p:sldLayoutId id="2147483672" r:id="rId7"/>
    <p:sldLayoutId id="2147483673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869695" y="333520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GIỮA HỌC KÌ 1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B9DA26D-BCA0-B7EA-8D33-52F69B89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197301" y="2652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193162" y="1232249"/>
            <a:ext cx="4079764" cy="1736581"/>
          </a:xfrm>
          <a:prstGeom prst="wedgeEllipseCallout">
            <a:avLst>
              <a:gd name="adj1" fmla="val -33285"/>
              <a:gd name="adj2" fmla="val 4728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103" y="1454245"/>
            <a:ext cx="3442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TH1: Bác Hoa hàng xóm nhờ em trông giúp em bé, trong khi các bạn đến rủ em đi chơi.</a:t>
            </a:r>
            <a:endParaRPr lang="en-US" sz="2200" dirty="0"/>
          </a:p>
        </p:txBody>
      </p:sp>
      <p:sp>
        <p:nvSpPr>
          <p:cNvPr id="18" name="Oval Callout 17"/>
          <p:cNvSpPr/>
          <p:nvPr/>
        </p:nvSpPr>
        <p:spPr>
          <a:xfrm>
            <a:off x="4704080" y="1131311"/>
            <a:ext cx="4216585" cy="1859083"/>
          </a:xfrm>
          <a:prstGeom prst="wedgeEllipseCallout">
            <a:avLst>
              <a:gd name="adj1" fmla="val -32439"/>
              <a:gd name="adj2" fmla="val 5255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4704080" y="3126360"/>
            <a:ext cx="4216585" cy="1736580"/>
          </a:xfrm>
          <a:prstGeom prst="wedgeEllipseCallout">
            <a:avLst>
              <a:gd name="adj1" fmla="val -37218"/>
              <a:gd name="adj2" fmla="val 453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518282" y="3254519"/>
            <a:ext cx="3988446" cy="1736581"/>
          </a:xfrm>
          <a:prstGeom prst="wedgeEllipseCallout">
            <a:avLst>
              <a:gd name="adj1" fmla="val -37136"/>
              <a:gd name="adj2" fmla="val 43778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9411" y="3399534"/>
            <a:ext cx="2997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TH2: Nhà cô Liên bên cạnh nhà em có</a:t>
            </a:r>
            <a:r>
              <a:rPr lang="en-US" sz="2200" dirty="0"/>
              <a:t> </a:t>
            </a:r>
            <a:r>
              <a:rPr lang="vi-VN" sz="2200" dirty="0"/>
              <a:t>chuyện buồn, em sẽ có hành động ra sao.? 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09773" y="1454245"/>
            <a:ext cx="3868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TH3: Trên đường đi học về em gặp một cụ già muốn hỏi đường đến nhà bác hàng xóm cạnh nhà em.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6006" y="3313328"/>
            <a:ext cx="3555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TH4: Hồng và Mai không muốn</a:t>
            </a:r>
            <a:r>
              <a:rPr lang="en-US" sz="2200" dirty="0"/>
              <a:t> </a:t>
            </a:r>
            <a:r>
              <a:rPr lang="vi-VN" sz="2200" dirty="0"/>
              <a:t>chơi với bạn Chi cùng xóm khiến cho bạn rất buồn. Em sẽ làm gì?</a:t>
            </a:r>
            <a:endParaRPr lang="en-US" sz="2200" dirty="0"/>
          </a:p>
        </p:txBody>
      </p:sp>
      <p:sp>
        <p:nvSpPr>
          <p:cNvPr id="10" name="Oval Callout 4">
            <a:extLst>
              <a:ext uri="{FF2B5EF4-FFF2-40B4-BE49-F238E27FC236}">
                <a16:creationId xmlns:a16="http://schemas.microsoft.com/office/drawing/2014/main" id="{32A346C5-7DC0-728F-121D-28292871192B}"/>
              </a:ext>
            </a:extLst>
          </p:cNvPr>
          <p:cNvSpPr/>
          <p:nvPr/>
        </p:nvSpPr>
        <p:spPr>
          <a:xfrm>
            <a:off x="197301" y="1253813"/>
            <a:ext cx="4079764" cy="1736581"/>
          </a:xfrm>
          <a:prstGeom prst="wedgeEllipseCallout">
            <a:avLst>
              <a:gd name="adj1" fmla="val -33285"/>
              <a:gd name="adj2" fmla="val 4728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E1065-A298-C75A-75C2-B5B8F14EE703}"/>
              </a:ext>
            </a:extLst>
          </p:cNvPr>
          <p:cNvSpPr txBox="1"/>
          <p:nvPr/>
        </p:nvSpPr>
        <p:spPr>
          <a:xfrm>
            <a:off x="655242" y="1475809"/>
            <a:ext cx="3442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TH1: Bác Hoa hàng xóm nhờ em trông giúp em bé, trong khi các bạn đến rủ em đi chơi.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/>
      <p:bldP spid="14" grpId="0"/>
      <p:bldP spid="21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9543" y="2571750"/>
            <a:ext cx="806565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9282" y="2845520"/>
            <a:ext cx="770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accent2">
                    <a:lumMod val="50000"/>
                  </a:schemeClr>
                </a:solidFill>
              </a:rPr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5556185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E1027-9472-86B8-5928-6ADF639E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4" y="2683003"/>
            <a:ext cx="4696222" cy="253923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91777" y="2787009"/>
            <a:ext cx="5556184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87924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548640" y="403761"/>
            <a:ext cx="5234307" cy="1667746"/>
            <a:chOff x="548640" y="403761"/>
            <a:chExt cx="5234307" cy="166774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548640" y="403761"/>
              <a:ext cx="5234307" cy="16677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1483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638357" y="279625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Trên trời có đám mây xanh</a:t>
            </a:r>
            <a:b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Ở giữa mây trắng, chung quanh mây vàng</a:t>
            </a:r>
            <a:b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Ước gì anh lấy được nàng</a:t>
            </a:r>
            <a:b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Để anh mua gạch Bát Tràng về xây</a:t>
            </a:r>
            <a:b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Xây dọc rồi lại xây ngang</a:t>
            </a:r>
            <a:b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Xây hồ bán nguyệt cho nàng rửa chân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41522-0487-F787-9FC1-27604250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54" y="3180387"/>
            <a:ext cx="2048161" cy="1754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6454" y="32783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solidFill>
                  <a:srgbClr val="EC5714"/>
                </a:solidFill>
                <a:latin typeface="+mj-lt"/>
              </a:rPr>
              <a:t>Ai về qua đất Ninh Bình,</a:t>
            </a:r>
            <a:br>
              <a:rPr lang="vi-VN" sz="1800" b="1" dirty="0">
                <a:solidFill>
                  <a:srgbClr val="EC5714"/>
                </a:solidFill>
                <a:latin typeface="+mj-lt"/>
              </a:rPr>
            </a:br>
            <a:r>
              <a:rPr lang="vi-VN" sz="1800" b="1" dirty="0">
                <a:solidFill>
                  <a:srgbClr val="EC5714"/>
                </a:solidFill>
                <a:latin typeface="+mj-lt"/>
              </a:rPr>
              <a:t>Mà xem phong cảnh hữu tình nên thơ.</a:t>
            </a:r>
            <a:br>
              <a:rPr lang="vi-VN" sz="1800" b="1" dirty="0">
                <a:solidFill>
                  <a:srgbClr val="EC5714"/>
                </a:solidFill>
                <a:latin typeface="+mj-lt"/>
              </a:rPr>
            </a:br>
            <a:r>
              <a:rPr lang="vi-VN" sz="1800" b="1" dirty="0">
                <a:solidFill>
                  <a:srgbClr val="EC5714"/>
                </a:solidFill>
                <a:latin typeface="+mj-lt"/>
              </a:rPr>
              <a:t>Nước non, non nước như mơ,</a:t>
            </a:r>
            <a:br>
              <a:rPr lang="vi-VN" sz="1800" b="1" dirty="0">
                <a:solidFill>
                  <a:srgbClr val="EC5714"/>
                </a:solidFill>
                <a:latin typeface="+mj-lt"/>
              </a:rPr>
            </a:br>
            <a:r>
              <a:rPr lang="vi-VN" sz="1800" b="1" dirty="0">
                <a:solidFill>
                  <a:srgbClr val="EC5714"/>
                </a:solidFill>
                <a:latin typeface="+mj-lt"/>
              </a:rPr>
              <a:t>Càng nhìn Dục Thúy càng ngơ ngẩn lòng</a:t>
            </a:r>
            <a:br>
              <a:rPr lang="vi-VN" sz="1800" b="1" dirty="0">
                <a:solidFill>
                  <a:srgbClr val="EC5714"/>
                </a:solidFill>
                <a:latin typeface="+mj-lt"/>
              </a:rPr>
            </a:br>
            <a:r>
              <a:rPr lang="vi-VN" sz="1800" b="1" dirty="0">
                <a:solidFill>
                  <a:srgbClr val="EC5714"/>
                </a:solidFill>
                <a:latin typeface="+mj-lt"/>
              </a:rPr>
              <a:t/>
            </a:r>
            <a:br>
              <a:rPr lang="vi-VN" sz="1800" b="1" dirty="0">
                <a:solidFill>
                  <a:srgbClr val="EC5714"/>
                </a:solidFill>
                <a:latin typeface="+mj-lt"/>
              </a:rPr>
            </a:br>
            <a:endParaRPr lang="en-US" sz="1800" b="1" dirty="0">
              <a:solidFill>
                <a:srgbClr val="EC57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Lý Do Khiến Gốm Sứ Bát Tràng Được Nhiều Khách Hàng Tin Tưởng">
            <a:extLst>
              <a:ext uri="{FF2B5EF4-FFF2-40B4-BE49-F238E27FC236}">
                <a16:creationId xmlns:a16="http://schemas.microsoft.com/office/drawing/2014/main" id="{B8561836-187A-C9C1-2002-3D969087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4" y="2533496"/>
            <a:ext cx="1965786" cy="19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úi Dục Thúy, ngôi nhà bảo tàng thiên tạo lưu giữ văn thơ">
            <a:extLst>
              <a:ext uri="{FF2B5EF4-FFF2-40B4-BE49-F238E27FC236}">
                <a16:creationId xmlns:a16="http://schemas.microsoft.com/office/drawing/2014/main" id="{713E7AC8-2F60-4A25-5A67-8BDCD2B9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630"/>
            <a:ext cx="3409628" cy="22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2BC9EC-9DC1-FDF5-CF85-3B793E9C6817}"/>
              </a:ext>
            </a:extLst>
          </p:cNvPr>
          <p:cNvSpPr/>
          <p:nvPr/>
        </p:nvSpPr>
        <p:spPr>
          <a:xfrm>
            <a:off x="1679185" y="4703048"/>
            <a:ext cx="20954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Gốm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sứ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Bát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Tràng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EA1929-AA0C-84ED-6362-E4B519C5A5E3}"/>
              </a:ext>
            </a:extLst>
          </p:cNvPr>
          <p:cNvSpPr/>
          <p:nvPr/>
        </p:nvSpPr>
        <p:spPr>
          <a:xfrm>
            <a:off x="4850788" y="4703048"/>
            <a:ext cx="28520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Núi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Thuý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Ninh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6" descr="Hoàng Thành Thăng Long, tìm về cột mốc lịch sử vàng son">
            <a:extLst>
              <a:ext uri="{FF2B5EF4-FFF2-40B4-BE49-F238E27FC236}">
                <a16:creationId xmlns:a16="http://schemas.microsoft.com/office/drawing/2014/main" id="{FA4491C3-80EC-EC54-27B3-C7322451AC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Khám Phá Hoàng Thành Thăng Long 2022 ( FREE )">
            <a:extLst>
              <a:ext uri="{FF2B5EF4-FFF2-40B4-BE49-F238E27FC236}">
                <a16:creationId xmlns:a16="http://schemas.microsoft.com/office/drawing/2014/main" id="{4F104B57-C275-1ABA-CB46-A309AC81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23" y="71120"/>
            <a:ext cx="3967930" cy="20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FB6F3D-E9E4-AD28-0149-0E19742CCD38}"/>
              </a:ext>
            </a:extLst>
          </p:cNvPr>
          <p:cNvSpPr/>
          <p:nvPr/>
        </p:nvSpPr>
        <p:spPr>
          <a:xfrm>
            <a:off x="3450404" y="2099233"/>
            <a:ext cx="28007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Hoàng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Thăng</a:t>
            </a:r>
            <a:r>
              <a:rPr lang="en-US" sz="1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Long</a:t>
            </a:r>
          </a:p>
        </p:txBody>
      </p:sp>
      <p:pic>
        <p:nvPicPr>
          <p:cNvPr id="1038" name="Picture 14" descr="Bộ ấm chén Bát Tràng cao cấp - Trường Sa Nhật Nguyệt Khắc Liên Hoa – Patra  Ceramics">
            <a:extLst>
              <a:ext uri="{FF2B5EF4-FFF2-40B4-BE49-F238E27FC236}">
                <a16:creationId xmlns:a16="http://schemas.microsoft.com/office/drawing/2014/main" id="{EDE2D290-DF52-E116-6546-6F0B35C8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0" y="2527856"/>
            <a:ext cx="1996048" cy="19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Khám Phá Hoàng Thành Thăng Long 2022 ( FREE )">
            <a:extLst>
              <a:ext uri="{FF2B5EF4-FFF2-40B4-BE49-F238E27FC236}">
                <a16:creationId xmlns:a16="http://schemas.microsoft.com/office/drawing/2014/main" id="{C3F23244-75F7-4CA9-C4FE-D99E8047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22" y="71120"/>
            <a:ext cx="3967930" cy="20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852900-A381-4778-B1E1-70B72EC55F0D}"/>
              </a:ext>
            </a:extLst>
          </p:cNvPr>
          <p:cNvSpPr/>
          <p:nvPr/>
        </p:nvSpPr>
        <p:spPr>
          <a:xfrm>
            <a:off x="1300480" y="1645920"/>
            <a:ext cx="7020560" cy="2021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03;p47">
            <a:extLst>
              <a:ext uri="{FF2B5EF4-FFF2-40B4-BE49-F238E27FC236}">
                <a16:creationId xmlns:a16="http://schemas.microsoft.com/office/drawing/2014/main" id="{3E57CD86-3AB4-E849-3AD4-F97B9C7B199A}"/>
              </a:ext>
            </a:extLst>
          </p:cNvPr>
          <p:cNvSpPr txBox="1">
            <a:spLocks/>
          </p:cNvSpPr>
          <p:nvPr/>
        </p:nvSpPr>
        <p:spPr>
          <a:xfrm>
            <a:off x="1534160" y="1371884"/>
            <a:ext cx="6461759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400" b="1" dirty="0">
                <a:solidFill>
                  <a:schemeClr val="bg1"/>
                </a:solidFill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78359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N 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992ED6C-6B92-FCE0-EF5F-D6E0A1BD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547</Words>
  <Application>Microsoft Office PowerPoint</Application>
  <PresentationFormat>On-screen Show (16:9)</PresentationFormat>
  <Paragraphs>56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Calibri</vt:lpstr>
      <vt:lpstr>Fredoka One</vt:lpstr>
      <vt:lpstr>Raleway Medium</vt:lpstr>
      <vt:lpstr>UTM Cookies</vt:lpstr>
      <vt:lpstr>Raleway</vt:lpstr>
      <vt:lpstr>Arial</vt:lpstr>
      <vt:lpstr>Día del Niño by Slidesgo</vt:lpstr>
      <vt:lpstr>PowerPoint Presentation</vt:lpstr>
      <vt:lpstr>KHÁM PHÁ</vt:lpstr>
      <vt:lpstr>Ai nhanh hơn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34</cp:revision>
  <dcterms:modified xsi:type="dcterms:W3CDTF">2023-11-06T07:33:17Z</dcterms:modified>
</cp:coreProperties>
</file>