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88" r:id="rId2"/>
    <p:sldId id="280" r:id="rId3"/>
    <p:sldId id="257" r:id="rId4"/>
    <p:sldId id="286" r:id="rId5"/>
    <p:sldId id="256" r:id="rId6"/>
    <p:sldId id="287" r:id="rId7"/>
    <p:sldId id="285" r:id="rId8"/>
    <p:sldId id="258" r:id="rId9"/>
    <p:sldId id="283" r:id="rId10"/>
    <p:sldId id="270" r:id="rId11"/>
    <p:sldId id="272" r:id="rId12"/>
    <p:sldId id="278" r:id="rId13"/>
    <p:sldId id="273" r:id="rId14"/>
    <p:sldId id="277" r:id="rId15"/>
    <p:sldId id="279" r:id="rId16"/>
    <p:sldId id="284" r:id="rId17"/>
    <p:sldId id="271" r:id="rId18"/>
    <p:sldId id="267" r:id="rId19"/>
  </p:sldIdLst>
  <p:sldSz cx="16276638" cy="9144000"/>
  <p:notesSz cx="6858000" cy="9144000"/>
  <p:defaultTextStyle>
    <a:defPPr>
      <a:defRPr lang="zh-CN"/>
    </a:defPPr>
    <a:lvl1pPr marL="0" lvl="0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42661" lvl="1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885322" lvl="2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27983" lvl="3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770644" lvl="4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13305" lvl="5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655966" lvl="6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098627" lvl="7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541288" lvl="8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F"/>
    <a:srgbClr val="D6ECEE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67" autoAdjust="0"/>
    <p:restoredTop sz="94660"/>
  </p:normalViewPr>
  <p:slideViewPr>
    <p:cSldViewPr showGuides="1">
      <p:cViewPr varScale="1">
        <p:scale>
          <a:sx n="51" d="100"/>
          <a:sy n="51" d="100"/>
        </p:scale>
        <p:origin x="174" y="60"/>
      </p:cViewPr>
      <p:guideLst>
        <p:guide orient="horz" pos="2985"/>
        <p:guide pos="5285"/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D14E66-9138-46BF-A0BB-4AE86250DE5D}" type="doc">
      <dgm:prSet loTypeId="urn:diagrams.loki3.com/Bracket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3EEE65D4-25BA-4F45-B906-485885F14736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80D4E343-7709-41C0-B159-81FB08F91AEA}" type="parTrans" cxnId="{D9A9888B-14A0-45C8-BFAC-877E1387D79C}">
      <dgm:prSet/>
      <dgm:spPr/>
      <dgm:t>
        <a:bodyPr/>
        <a:lstStyle/>
        <a:p>
          <a:endParaRPr lang="en-US"/>
        </a:p>
      </dgm:t>
    </dgm:pt>
    <dgm:pt modelId="{30E300B1-F3FB-48A4-9835-88EA0BD05B66}" type="sibTrans" cxnId="{D9A9888B-14A0-45C8-BFAC-877E1387D79C}">
      <dgm:prSet/>
      <dgm:spPr/>
      <dgm:t>
        <a:bodyPr/>
        <a:lstStyle/>
        <a:p>
          <a:endParaRPr lang="en-US"/>
        </a:p>
      </dgm:t>
    </dgm:pt>
    <dgm:pt modelId="{A2809160-E0ED-47D5-B399-5664230D022F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9DE58728-F6FC-4447-84A6-2CFA51A83077}" type="parTrans" cxnId="{EB16D0E9-8096-4F9A-B162-3007C561B72E}">
      <dgm:prSet/>
      <dgm:spPr/>
      <dgm:t>
        <a:bodyPr/>
        <a:lstStyle/>
        <a:p>
          <a:endParaRPr lang="en-US"/>
        </a:p>
      </dgm:t>
    </dgm:pt>
    <dgm:pt modelId="{240F5B85-0E11-47D4-9DF0-1AF82783E662}" type="sibTrans" cxnId="{EB16D0E9-8096-4F9A-B162-3007C561B72E}">
      <dgm:prSet/>
      <dgm:spPr/>
      <dgm:t>
        <a:bodyPr/>
        <a:lstStyle/>
        <a:p>
          <a:endParaRPr lang="en-US"/>
        </a:p>
      </dgm:t>
    </dgm:pt>
    <dgm:pt modelId="{9572C27A-4E29-460D-A880-63A6A87CCC46}" type="pres">
      <dgm:prSet presAssocID="{EFD14E66-9138-46BF-A0BB-4AE86250DE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E39564-93E2-4BC6-936C-593774194262}" type="pres">
      <dgm:prSet presAssocID="{3EEE65D4-25BA-4F45-B906-485885F14736}" presName="linNode" presStyleCnt="0"/>
      <dgm:spPr/>
    </dgm:pt>
    <dgm:pt modelId="{70FA4D70-6CF0-41DB-B784-A7BE31BAB0F7}" type="pres">
      <dgm:prSet presAssocID="{3EEE65D4-25BA-4F45-B906-485885F14736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8AE80-D000-4B58-9DD9-75F5992CF50B}" type="pres">
      <dgm:prSet presAssocID="{3EEE65D4-25BA-4F45-B906-485885F14736}" presName="bracket" presStyleLbl="parChTrans1D1" presStyleIdx="0" presStyleCnt="2"/>
      <dgm:spPr/>
    </dgm:pt>
    <dgm:pt modelId="{E79913AA-E477-4600-8D6E-9F7032D08865}" type="pres">
      <dgm:prSet presAssocID="{3EEE65D4-25BA-4F45-B906-485885F14736}" presName="spH" presStyleCnt="0"/>
      <dgm:spPr/>
    </dgm:pt>
    <dgm:pt modelId="{245F4332-DABF-4C7A-8FA0-F6A72A6E3C9E}" type="pres">
      <dgm:prSet presAssocID="{30E300B1-F3FB-48A4-9835-88EA0BD05B66}" presName="spV" presStyleCnt="0"/>
      <dgm:spPr/>
    </dgm:pt>
    <dgm:pt modelId="{501E347D-B50B-46D9-AA9D-64D357ECA8A1}" type="pres">
      <dgm:prSet presAssocID="{A2809160-E0ED-47D5-B399-5664230D022F}" presName="linNode" presStyleCnt="0"/>
      <dgm:spPr/>
    </dgm:pt>
    <dgm:pt modelId="{883EDE23-FFBB-4388-A430-236A8D062645}" type="pres">
      <dgm:prSet presAssocID="{A2809160-E0ED-47D5-B399-5664230D022F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7A718-BA43-4CFB-A2AC-45225EBF8B2F}" type="pres">
      <dgm:prSet presAssocID="{A2809160-E0ED-47D5-B399-5664230D022F}" presName="bracket" presStyleLbl="parChTrans1D1" presStyleIdx="1" presStyleCnt="2"/>
      <dgm:spPr/>
    </dgm:pt>
    <dgm:pt modelId="{5A7F3E8E-D01B-4DA5-9005-7E128729D805}" type="pres">
      <dgm:prSet presAssocID="{A2809160-E0ED-47D5-B399-5664230D022F}" presName="spH" presStyleCnt="0"/>
      <dgm:spPr/>
    </dgm:pt>
  </dgm:ptLst>
  <dgm:cxnLst>
    <dgm:cxn modelId="{EB16D0E9-8096-4F9A-B162-3007C561B72E}" srcId="{EFD14E66-9138-46BF-A0BB-4AE86250DE5D}" destId="{A2809160-E0ED-47D5-B399-5664230D022F}" srcOrd="1" destOrd="0" parTransId="{9DE58728-F6FC-4447-84A6-2CFA51A83077}" sibTransId="{240F5B85-0E11-47D4-9DF0-1AF82783E662}"/>
    <dgm:cxn modelId="{5104AA0A-78A4-4D43-A52C-BD74F0AC243F}" type="presOf" srcId="{3EEE65D4-25BA-4F45-B906-485885F14736}" destId="{70FA4D70-6CF0-41DB-B784-A7BE31BAB0F7}" srcOrd="0" destOrd="0" presId="urn:diagrams.loki3.com/BracketList"/>
    <dgm:cxn modelId="{FB464BE5-0FEA-4294-86F2-01BA4544E09A}" type="presOf" srcId="{EFD14E66-9138-46BF-A0BB-4AE86250DE5D}" destId="{9572C27A-4E29-460D-A880-63A6A87CCC46}" srcOrd="0" destOrd="0" presId="urn:diagrams.loki3.com/BracketList"/>
    <dgm:cxn modelId="{3A24CEB0-FE96-4C1A-9081-6B5C8BB38604}" type="presOf" srcId="{A2809160-E0ED-47D5-B399-5664230D022F}" destId="{883EDE23-FFBB-4388-A430-236A8D062645}" srcOrd="0" destOrd="0" presId="urn:diagrams.loki3.com/BracketList"/>
    <dgm:cxn modelId="{D9A9888B-14A0-45C8-BFAC-877E1387D79C}" srcId="{EFD14E66-9138-46BF-A0BB-4AE86250DE5D}" destId="{3EEE65D4-25BA-4F45-B906-485885F14736}" srcOrd="0" destOrd="0" parTransId="{80D4E343-7709-41C0-B159-81FB08F91AEA}" sibTransId="{30E300B1-F3FB-48A4-9835-88EA0BD05B66}"/>
    <dgm:cxn modelId="{C749A9A5-20DD-4748-81B7-0F04F3F4B9A0}" type="presParOf" srcId="{9572C27A-4E29-460D-A880-63A6A87CCC46}" destId="{A2E39564-93E2-4BC6-936C-593774194262}" srcOrd="0" destOrd="0" presId="urn:diagrams.loki3.com/BracketList"/>
    <dgm:cxn modelId="{126E24E7-EC4F-4DBF-AF47-74EB815A99DC}" type="presParOf" srcId="{A2E39564-93E2-4BC6-936C-593774194262}" destId="{70FA4D70-6CF0-41DB-B784-A7BE31BAB0F7}" srcOrd="0" destOrd="0" presId="urn:diagrams.loki3.com/BracketList"/>
    <dgm:cxn modelId="{6776E7F0-F9B4-4DF1-8F92-7341F66677F8}" type="presParOf" srcId="{A2E39564-93E2-4BC6-936C-593774194262}" destId="{93A8AE80-D000-4B58-9DD9-75F5992CF50B}" srcOrd="1" destOrd="0" presId="urn:diagrams.loki3.com/BracketList"/>
    <dgm:cxn modelId="{9244F604-071A-4879-AF5E-EAA61AAD3E1F}" type="presParOf" srcId="{A2E39564-93E2-4BC6-936C-593774194262}" destId="{E79913AA-E477-4600-8D6E-9F7032D08865}" srcOrd="2" destOrd="0" presId="urn:diagrams.loki3.com/BracketList"/>
    <dgm:cxn modelId="{681E4CCE-E87F-458C-A99E-58B8785972AD}" type="presParOf" srcId="{9572C27A-4E29-460D-A880-63A6A87CCC46}" destId="{245F4332-DABF-4C7A-8FA0-F6A72A6E3C9E}" srcOrd="1" destOrd="0" presId="urn:diagrams.loki3.com/BracketList"/>
    <dgm:cxn modelId="{218BBFFE-5644-479B-A186-3EAE627D9C3C}" type="presParOf" srcId="{9572C27A-4E29-460D-A880-63A6A87CCC46}" destId="{501E347D-B50B-46D9-AA9D-64D357ECA8A1}" srcOrd="2" destOrd="0" presId="urn:diagrams.loki3.com/BracketList"/>
    <dgm:cxn modelId="{CE65EE8D-6C8C-4945-AFCF-BCAAD89B3776}" type="presParOf" srcId="{501E347D-B50B-46D9-AA9D-64D357ECA8A1}" destId="{883EDE23-FFBB-4388-A430-236A8D062645}" srcOrd="0" destOrd="0" presId="urn:diagrams.loki3.com/BracketList"/>
    <dgm:cxn modelId="{79F033EF-608F-4F08-8DA6-0B4DC360DA13}" type="presParOf" srcId="{501E347D-B50B-46D9-AA9D-64D357ECA8A1}" destId="{7257A718-BA43-4CFB-A2AC-45225EBF8B2F}" srcOrd="1" destOrd="0" presId="urn:diagrams.loki3.com/BracketList"/>
    <dgm:cxn modelId="{A5D9BAE4-1377-4B27-B607-D6BA32CB02F5}" type="presParOf" srcId="{501E347D-B50B-46D9-AA9D-64D357ECA8A1}" destId="{5A7F3E8E-D01B-4DA5-9005-7E128729D805}" srcOrd="2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A4D70-6CF0-41DB-B784-A7BE31BAB0F7}">
      <dsp:nvSpPr>
        <dsp:cNvPr id="0" name=""/>
        <dsp:cNvSpPr/>
      </dsp:nvSpPr>
      <dsp:spPr>
        <a:xfrm>
          <a:off x="7650661" y="3445378"/>
          <a:ext cx="5625486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1</a:t>
          </a:r>
        </a:p>
      </dsp:txBody>
      <dsp:txXfrm>
        <a:off x="7650661" y="3445378"/>
        <a:ext cx="5625486" cy="1287000"/>
      </dsp:txXfrm>
    </dsp:sp>
    <dsp:sp modelId="{93A8AE80-D000-4B58-9DD9-75F5992CF50B}">
      <dsp:nvSpPr>
        <dsp:cNvPr id="0" name=""/>
        <dsp:cNvSpPr/>
      </dsp:nvSpPr>
      <dsp:spPr>
        <a:xfrm>
          <a:off x="13276147" y="3445378"/>
          <a:ext cx="1125097" cy="12870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3EDE23-FFBB-4388-A430-236A8D062645}">
      <dsp:nvSpPr>
        <dsp:cNvPr id="0" name=""/>
        <dsp:cNvSpPr/>
      </dsp:nvSpPr>
      <dsp:spPr>
        <a:xfrm>
          <a:off x="7650661" y="4966378"/>
          <a:ext cx="5625486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2</a:t>
          </a:r>
        </a:p>
      </dsp:txBody>
      <dsp:txXfrm>
        <a:off x="7650661" y="4966378"/>
        <a:ext cx="5625486" cy="1287000"/>
      </dsp:txXfrm>
    </dsp:sp>
    <dsp:sp modelId="{7257A718-BA43-4CFB-A2AC-45225EBF8B2F}">
      <dsp:nvSpPr>
        <dsp:cNvPr id="0" name=""/>
        <dsp:cNvSpPr/>
      </dsp:nvSpPr>
      <dsp:spPr>
        <a:xfrm>
          <a:off x="13276147" y="4966378"/>
          <a:ext cx="1125097" cy="12870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42661" lvl="1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885322" lvl="2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27983" lvl="3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770644" lvl="4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13305" lvl="5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655966" lvl="6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098627" lvl="7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541288" lvl="8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2355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4669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02787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97858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9882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1054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619" y="1496533"/>
            <a:ext cx="12207709" cy="3183573"/>
          </a:xfrm>
          <a:prstGeom prst="rect">
            <a:avLst/>
          </a:prstGeom>
        </p:spPr>
        <p:txBody>
          <a:bodyPr lIns="88532" tIns="44266" rIns="88532" bIns="44266"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619" y="4802878"/>
            <a:ext cx="12207709" cy="2207756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 algn="ctr">
              <a:buNone/>
              <a:defRPr sz="3200"/>
            </a:lvl1pPr>
            <a:lvl2pPr marL="609274" indent="0" algn="ctr">
              <a:buNone/>
              <a:defRPr sz="2700"/>
            </a:lvl2pPr>
            <a:lvl3pPr marL="1218547" indent="0" algn="ctr">
              <a:buNone/>
              <a:defRPr sz="2400"/>
            </a:lvl3pPr>
            <a:lvl4pPr marL="1827821" indent="0" algn="ctr">
              <a:buNone/>
              <a:defRPr sz="2100"/>
            </a:lvl4pPr>
            <a:lvl5pPr marL="2436480" indent="0" algn="ctr">
              <a:buNone/>
              <a:defRPr sz="2100"/>
            </a:lvl5pPr>
            <a:lvl6pPr marL="3045754" indent="0" algn="ctr">
              <a:buNone/>
              <a:defRPr sz="2100"/>
            </a:lvl6pPr>
            <a:lvl7pPr marL="3655028" indent="0" algn="ctr">
              <a:buNone/>
              <a:defRPr sz="2100"/>
            </a:lvl7pPr>
            <a:lvl8pPr marL="4264301" indent="0" algn="ctr">
              <a:buNone/>
              <a:defRPr sz="2100"/>
            </a:lvl8pPr>
            <a:lvl9pPr marL="4873575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43530" y="1544170"/>
            <a:ext cx="7983545" cy="4367796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8189" y="486850"/>
            <a:ext cx="3509717" cy="774937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9040" y="486850"/>
            <a:ext cx="10325688" cy="774937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40" y="2434248"/>
            <a:ext cx="6917702" cy="5801979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240204" y="2434248"/>
            <a:ext cx="6917702" cy="2798327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240204" y="5435782"/>
            <a:ext cx="6917702" cy="2800444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3530" y="1544170"/>
            <a:ext cx="7983545" cy="4367796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63" y="2279727"/>
            <a:ext cx="14038866" cy="3803777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0563" y="6119489"/>
            <a:ext cx="14038866" cy="2000316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27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5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782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64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57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50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43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35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40" y="2434248"/>
            <a:ext cx="6917702" cy="5801979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40204" y="2434248"/>
            <a:ext cx="6917702" cy="5801979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0" y="486850"/>
            <a:ext cx="14038866" cy="1767477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84404" y="2371330"/>
            <a:ext cx="6506471" cy="1098586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3700"/>
            </a:lvl1pPr>
            <a:lvl2pPr marL="609274" indent="0">
              <a:buNone/>
              <a:defRPr sz="3200"/>
            </a:lvl2pPr>
            <a:lvl3pPr marL="1218547" indent="0">
              <a:buNone/>
              <a:defRPr sz="2700"/>
            </a:lvl3pPr>
            <a:lvl4pPr marL="1827821" indent="0">
              <a:buNone/>
              <a:defRPr sz="2400"/>
            </a:lvl4pPr>
            <a:lvl5pPr marL="2436480" indent="0">
              <a:buNone/>
              <a:defRPr sz="2400"/>
            </a:lvl5pPr>
            <a:lvl6pPr marL="3045754" indent="0">
              <a:buNone/>
              <a:defRPr sz="2400"/>
            </a:lvl6pPr>
            <a:lvl7pPr marL="3655028" indent="0">
              <a:buNone/>
              <a:defRPr sz="2400"/>
            </a:lvl7pPr>
            <a:lvl8pPr marL="4264301" indent="0">
              <a:buNone/>
              <a:defRPr sz="2400"/>
            </a:lvl8pPr>
            <a:lvl9pPr marL="4873575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84404" y="3553958"/>
            <a:ext cx="6506471" cy="46992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353333" y="2371330"/>
            <a:ext cx="6538515" cy="1098586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3700"/>
            </a:lvl1pPr>
            <a:lvl2pPr marL="609274" indent="0">
              <a:buNone/>
              <a:defRPr sz="3200"/>
            </a:lvl2pPr>
            <a:lvl3pPr marL="1218547" indent="0">
              <a:buNone/>
              <a:defRPr sz="2700"/>
            </a:lvl3pPr>
            <a:lvl4pPr marL="1827821" indent="0">
              <a:buNone/>
              <a:defRPr sz="2400"/>
            </a:lvl4pPr>
            <a:lvl5pPr marL="2436480" indent="0">
              <a:buNone/>
              <a:defRPr sz="2400"/>
            </a:lvl5pPr>
            <a:lvl6pPr marL="3045754" indent="0">
              <a:buNone/>
              <a:defRPr sz="2400"/>
            </a:lvl6pPr>
            <a:lvl7pPr marL="3655028" indent="0">
              <a:buNone/>
              <a:defRPr sz="2400"/>
            </a:lvl7pPr>
            <a:lvl8pPr marL="4264301" indent="0">
              <a:buNone/>
              <a:defRPr sz="2400"/>
            </a:lvl8pPr>
            <a:lvl9pPr marL="4873575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353333" y="3553958"/>
            <a:ext cx="6538515" cy="46992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59" y="609621"/>
            <a:ext cx="5249738" cy="2133671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823" y="1316611"/>
            <a:ext cx="8240204" cy="6498384"/>
          </a:xfrm>
          <a:prstGeom prst="rect">
            <a:avLst/>
          </a:prstGeom>
        </p:spPr>
        <p:txBody>
          <a:bodyPr lIns="88532" tIns="44266" rIns="88532" bIns="4426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59" y="2743293"/>
            <a:ext cx="5249738" cy="508228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100"/>
            </a:lvl1pPr>
            <a:lvl2pPr marL="609274" indent="0">
              <a:buNone/>
              <a:defRPr sz="1900"/>
            </a:lvl2pPr>
            <a:lvl3pPr marL="1218547" indent="0">
              <a:buNone/>
              <a:defRPr sz="1600"/>
            </a:lvl3pPr>
            <a:lvl4pPr marL="1827821" indent="0">
              <a:buNone/>
              <a:defRPr sz="1300"/>
            </a:lvl4pPr>
            <a:lvl5pPr marL="2436480" indent="0">
              <a:buNone/>
              <a:defRPr sz="1300"/>
            </a:lvl5pPr>
            <a:lvl6pPr marL="3045754" indent="0">
              <a:buNone/>
              <a:defRPr sz="1300"/>
            </a:lvl6pPr>
            <a:lvl7pPr marL="3655028" indent="0">
              <a:buNone/>
              <a:defRPr sz="1300"/>
            </a:lvl7pPr>
            <a:lvl8pPr marL="4264301" indent="0">
              <a:buNone/>
              <a:defRPr sz="1300"/>
            </a:lvl8pPr>
            <a:lvl9pPr marL="4873575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0" y="609621"/>
            <a:ext cx="5560955" cy="2133671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823" y="609622"/>
            <a:ext cx="8240204" cy="720537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4300"/>
            </a:lvl1pPr>
            <a:lvl2pPr marL="609274" indent="0">
              <a:buNone/>
              <a:defRPr sz="3700"/>
            </a:lvl2pPr>
            <a:lvl3pPr marL="1218547" indent="0">
              <a:buNone/>
              <a:defRPr sz="3200"/>
            </a:lvl3pPr>
            <a:lvl4pPr marL="1827821" indent="0">
              <a:buNone/>
              <a:defRPr sz="2700"/>
            </a:lvl4pPr>
            <a:lvl5pPr marL="2436480" indent="0">
              <a:buNone/>
              <a:defRPr sz="2700"/>
            </a:lvl5pPr>
            <a:lvl6pPr marL="3045754" indent="0">
              <a:buNone/>
              <a:defRPr sz="2700"/>
            </a:lvl6pPr>
            <a:lvl7pPr marL="3655028" indent="0">
              <a:buNone/>
              <a:defRPr sz="2700"/>
            </a:lvl7pPr>
            <a:lvl8pPr marL="4264301" indent="0">
              <a:buNone/>
              <a:defRPr sz="2700"/>
            </a:lvl8pPr>
            <a:lvl9pPr marL="487357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60" y="2743293"/>
            <a:ext cx="5560955" cy="508228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700"/>
            </a:lvl1pPr>
            <a:lvl2pPr marL="609274" indent="0">
              <a:buNone/>
              <a:defRPr sz="2400"/>
            </a:lvl2pPr>
            <a:lvl3pPr marL="1218547" indent="0">
              <a:buNone/>
              <a:defRPr sz="2100"/>
            </a:lvl3pPr>
            <a:lvl4pPr marL="1827821" indent="0">
              <a:buNone/>
              <a:defRPr sz="1900"/>
            </a:lvl4pPr>
            <a:lvl5pPr marL="2436480" indent="0">
              <a:buNone/>
              <a:defRPr sz="1900"/>
            </a:lvl5pPr>
            <a:lvl6pPr marL="3045754" indent="0">
              <a:buNone/>
              <a:defRPr sz="1900"/>
            </a:lvl6pPr>
            <a:lvl7pPr marL="3655028" indent="0">
              <a:buNone/>
              <a:defRPr sz="1900"/>
            </a:lvl7pPr>
            <a:lvl8pPr marL="4264301" indent="0">
              <a:buNone/>
              <a:defRPr sz="1900"/>
            </a:lvl8pPr>
            <a:lvl9pPr marL="4873575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275097" cy="914246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4527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0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44104" lvl="0" indent="-544104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80429" lvl="1" indent="-454957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15525" lvl="2" indent="-36273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542227" lvl="3" indent="-36396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267699" lvl="4" indent="-36273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434636" lvl="5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877297" lvl="6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319958" lvl="7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762619" lvl="8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42661" lvl="1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85322" lvl="2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27983" lvl="3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70644" lvl="4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13305" lvl="5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55966" lvl="6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98627" lvl="7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541288" lvl="8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5365"/>
            <a:ext cx="14155006" cy="84337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9575"/>
            <a:ext cx="16276638" cy="472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5363">
            <a:off x="1439701" y="4569105"/>
            <a:ext cx="12368026" cy="4725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E9A9013-52D9-431F-AFA0-07C31ABA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6" y="958692"/>
            <a:ext cx="1850666" cy="18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9035A5-AB9A-4E0B-A30C-46D1553E4C5F}"/>
              </a:ext>
            </a:extLst>
          </p:cNvPr>
          <p:cNvSpPr txBox="1"/>
          <p:nvPr/>
        </p:nvSpPr>
        <p:spPr>
          <a:xfrm>
            <a:off x="3275569" y="1136646"/>
            <a:ext cx="7603866" cy="751116"/>
          </a:xfrm>
          <a:prstGeom prst="rect">
            <a:avLst/>
          </a:prstGeom>
          <a:noFill/>
          <a:ln>
            <a:noFill/>
          </a:ln>
        </p:spPr>
        <p:txBody>
          <a:bodyPr wrap="square" lIns="88532" tIns="44266" rIns="88532" bIns="44266" rtlCol="0">
            <a:spAutoFit/>
          </a:bodyPr>
          <a:lstStyle/>
          <a:p>
            <a:pPr algn="ctr"/>
            <a:r>
              <a:rPr lang="en-US" sz="43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ĐẠO ĐỨC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32A55-1961-4A8B-B76E-4D0E8D2F59EA}"/>
              </a:ext>
            </a:extLst>
          </p:cNvPr>
          <p:cNvSpPr txBox="1"/>
          <p:nvPr/>
        </p:nvSpPr>
        <p:spPr>
          <a:xfrm>
            <a:off x="3242593" y="2262477"/>
            <a:ext cx="10711892" cy="1412836"/>
          </a:xfrm>
          <a:prstGeom prst="rect">
            <a:avLst/>
          </a:prstGeom>
          <a:noFill/>
          <a:ln>
            <a:noFill/>
          </a:ln>
        </p:spPr>
        <p:txBody>
          <a:bodyPr wrap="square" lIns="88532" tIns="44266" rIns="88532" bIns="44266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3: Ham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4: Ham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–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230237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" y="5510298"/>
            <a:ext cx="16273558" cy="371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49" y="2298618"/>
            <a:ext cx="15226334" cy="6493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420" y="127150"/>
            <a:ext cx="4262819" cy="9170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7450" y="611235"/>
            <a:ext cx="1892703" cy="876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034" y="1723405"/>
            <a:ext cx="1892704" cy="876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6323" y="5596767"/>
            <a:ext cx="4583146" cy="4264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22743" y="5779149"/>
            <a:ext cx="4239719" cy="35525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61EAFB-8FE3-4631-B312-7ACBC3F7C261}"/>
              </a:ext>
            </a:extLst>
          </p:cNvPr>
          <p:cNvSpPr/>
          <p:nvPr/>
        </p:nvSpPr>
        <p:spPr>
          <a:xfrm>
            <a:off x="2131195" y="3241579"/>
            <a:ext cx="13272459" cy="3090218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nl-NL" sz="3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nl-NL" sz="39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luận: </a:t>
            </a:r>
            <a:r>
              <a:rPr lang="nl-NL" sz="3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biểu hiện của ham học hỏi: Không giấu dốt, sẵn sàng học hỏi người khác về những điều mình chưa biết; chăm đọc sách để mở rộng sự hiểu biết; tích cực tham gia hoạt động nhóm để học hỏi từ các bạn; thích tìm hiểu và đặt câu hỏi về mọi     thứ xung quanh.</a:t>
            </a:r>
            <a:endParaRPr lang="en-US" sz="39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536" y="2993362"/>
            <a:ext cx="6321846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52" y="5056851"/>
            <a:ext cx="4252039" cy="38236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4721" y="0"/>
            <a:ext cx="16147274" cy="9193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964" y="888510"/>
            <a:ext cx="3991773" cy="3529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828DB-2325-4F42-879D-62DB48C9BD65}"/>
              </a:ext>
            </a:extLst>
          </p:cNvPr>
          <p:cNvSpPr/>
          <p:nvPr/>
        </p:nvSpPr>
        <p:spPr>
          <a:xfrm>
            <a:off x="1921964" y="4178308"/>
            <a:ext cx="9852916" cy="1924066"/>
          </a:xfrm>
          <a:prstGeom prst="rect">
            <a:avLst/>
          </a:prstGeom>
        </p:spPr>
        <p:txBody>
          <a:bodyPr wrap="none"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图片 44036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3277" y="-738945"/>
            <a:ext cx="17763191" cy="9870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7593" y="6031221"/>
            <a:ext cx="3144724" cy="3313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24381" y="1558392"/>
            <a:ext cx="3039317" cy="738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468639" y="726097"/>
            <a:ext cx="15339360" cy="7389100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92247" y="1357618"/>
            <a:ext cx="14492144" cy="6236272"/>
          </a:xfrm>
          <a:prstGeom prst="rect">
            <a:avLst/>
          </a:prstGeom>
          <a:noFill/>
        </p:spPr>
        <p:txBody>
          <a:bodyPr wrap="square" lIns="88532" tIns="44266" rIns="88532" bIns="4426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 HỌC TRÒ NGHÈO HAM HỌC HỎI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nghèo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Nguyễn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nghèo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chừng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Ban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chuối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khoa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nghèo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đỗ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Trạng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trạng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13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Trạng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 ta.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(</a:t>
            </a:r>
            <a:r>
              <a:rPr lang="en-US" sz="3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Trinh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NXB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2000, tr.104)</a:t>
            </a:r>
          </a:p>
        </p:txBody>
      </p:sp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1469" y="521350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25" y="-123194"/>
            <a:ext cx="15927866" cy="8757861"/>
          </a:xfrm>
          <a:prstGeom prst="rect">
            <a:avLst/>
          </a:prstGeom>
          <a:solidFill>
            <a:srgbClr val="FFFF8F"/>
          </a:solidFill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5124" y="5058407"/>
            <a:ext cx="3116281" cy="461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4864" y="3914253"/>
            <a:ext cx="3353621" cy="53140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FE2C59-70B9-4E86-ABA6-8048D9E12F70}"/>
              </a:ext>
            </a:extLst>
          </p:cNvPr>
          <p:cNvSpPr/>
          <p:nvPr/>
        </p:nvSpPr>
        <p:spPr>
          <a:xfrm>
            <a:off x="3195362" y="2009759"/>
            <a:ext cx="10523375" cy="2105911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ham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Nguyễn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</p:txBody>
      </p:sp>
      <p:pic>
        <p:nvPicPr>
          <p:cNvPr id="8" name="Picture 13" descr="ho">
            <a:extLst>
              <a:ext uri="{FF2B5EF4-FFF2-40B4-BE49-F238E27FC236}">
                <a16:creationId xmlns:a16="http://schemas.microsoft.com/office/drawing/2014/main" id="{F778085B-270F-42AD-B397-4D8657818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86" y="2009759"/>
            <a:ext cx="862420" cy="9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0704A7-7FE3-4103-86A8-33945A4B659A}"/>
              </a:ext>
            </a:extLst>
          </p:cNvPr>
          <p:cNvSpPr/>
          <p:nvPr/>
        </p:nvSpPr>
        <p:spPr>
          <a:xfrm>
            <a:off x="3066149" y="4106055"/>
            <a:ext cx="10781799" cy="2720566"/>
          </a:xfrm>
          <a:prstGeom prst="rect">
            <a:avLst/>
          </a:prstGeom>
          <a:ln w="28575">
            <a:solidFill>
              <a:srgbClr val="00B050"/>
            </a:solidFill>
            <a:prstDash val="dashDot"/>
          </a:ln>
        </p:spPr>
        <p:txBody>
          <a:bodyPr wrap="square" lIns="88532" tIns="44266" rIns="88532" bIns="44266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ham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Ban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chuối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18" y="-349631"/>
            <a:ext cx="15507990" cy="98656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7386" y="5426042"/>
            <a:ext cx="2739539" cy="4010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15347" y="2963210"/>
            <a:ext cx="5064587" cy="65322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49AAC0-447E-459F-A295-65A49629BC14}"/>
              </a:ext>
            </a:extLst>
          </p:cNvPr>
          <p:cNvSpPr/>
          <p:nvPr/>
        </p:nvSpPr>
        <p:spPr>
          <a:xfrm>
            <a:off x="4562747" y="1776456"/>
            <a:ext cx="8103185" cy="143373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ham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13" descr="ho">
            <a:extLst>
              <a:ext uri="{FF2B5EF4-FFF2-40B4-BE49-F238E27FC236}">
                <a16:creationId xmlns:a16="http://schemas.microsoft.com/office/drawing/2014/main" id="{460E8D1D-3FB2-452B-BFF4-C41674220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34" y="1893167"/>
            <a:ext cx="862420" cy="9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80035" y="3367329"/>
            <a:ext cx="11386373" cy="4331573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F9D089-D020-4719-88B4-6426FE3F920D}"/>
              </a:ext>
            </a:extLst>
          </p:cNvPr>
          <p:cNvSpPr/>
          <p:nvPr/>
        </p:nvSpPr>
        <p:spPr>
          <a:xfrm>
            <a:off x="3078329" y="3602540"/>
            <a:ext cx="10789787" cy="439262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ngợi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ngưỡng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endParaRPr lang="en-US" sz="31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duy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kịp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ngừng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cập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mối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31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0" y="-131744"/>
            <a:ext cx="16296658" cy="927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1049" y="0"/>
            <a:ext cx="428745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6841" y="-519396"/>
            <a:ext cx="4589306" cy="5122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8EF934-A560-4643-B410-1802F7CBC3FA}"/>
              </a:ext>
            </a:extLst>
          </p:cNvPr>
          <p:cNvSpPr/>
          <p:nvPr/>
        </p:nvSpPr>
        <p:spPr>
          <a:xfrm>
            <a:off x="2449687" y="2178239"/>
            <a:ext cx="12853329" cy="4655777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8532" tIns="44266" rIns="88532" bIns="44266" rtlCol="0" anchor="ctr"/>
          <a:lstStyle/>
          <a:p>
            <a:pPr algn="just"/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ham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Nguyễn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Ban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chuối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Ham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2217193" y="3922264"/>
            <a:ext cx="5694746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zh-CN" altLang="en-US" sz="7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232474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图片 33796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167" y="5426043"/>
            <a:ext cx="16590805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063" y="194554"/>
            <a:ext cx="2915287" cy="2641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11" y="3785362"/>
            <a:ext cx="5807474" cy="5358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150" y="1176935"/>
            <a:ext cx="6098119" cy="59761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33800" descr="1-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414591" cy="4325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2" name="图片 33801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665" y="3948955"/>
            <a:ext cx="5408696" cy="530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AA3D31-2C4B-4AC1-AF9A-AFBC5CFD0AF4}"/>
              </a:ext>
            </a:extLst>
          </p:cNvPr>
          <p:cNvSpPr/>
          <p:nvPr/>
        </p:nvSpPr>
        <p:spPr>
          <a:xfrm>
            <a:off x="272601" y="1191443"/>
            <a:ext cx="3869390" cy="151469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/>
            <a:r>
              <a:rPr lang="en-US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con </a:t>
            </a:r>
          </a:p>
          <a:p>
            <a:pPr algn="ctr"/>
            <a:r>
              <a:rPr lang="en-US" sz="3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240806-D95F-4C56-BAFE-B4F8590B4D9E}"/>
              </a:ext>
            </a:extLst>
          </p:cNvPr>
          <p:cNvSpPr/>
          <p:nvPr/>
        </p:nvSpPr>
        <p:spPr>
          <a:xfrm>
            <a:off x="5531775" y="2993299"/>
            <a:ext cx="4232867" cy="227501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sẻ một số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 em đã làm để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 hiện là một người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ham học hỏi.</a:t>
            </a:r>
            <a:endParaRPr lang="en-US" sz="3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8A552A-3D58-44A1-91D0-1E36ADB020A4}"/>
              </a:ext>
            </a:extLst>
          </p:cNvPr>
          <p:cNvSpPr/>
          <p:nvPr/>
        </p:nvSpPr>
        <p:spPr>
          <a:xfrm>
            <a:off x="12477743" y="5895555"/>
            <a:ext cx="2309185" cy="1142634"/>
          </a:xfrm>
          <a:prstGeom prst="rect">
            <a:avLst/>
          </a:prstGeom>
        </p:spPr>
        <p:txBody>
          <a:bodyPr wrap="non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 làm đó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lợi ích gì?</a:t>
            </a:r>
            <a:endParaRPr lang="en-US" sz="3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85786" y="3996900"/>
            <a:ext cx="11862188" cy="360348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 defTabSz="121838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21838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20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43" y="7600385"/>
            <a:ext cx="12173878" cy="3087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BADEA2-225C-44BE-BC53-CD89E8F6C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33" r="90000">
                        <a14:foregroundMark x1="36500" y1="23333" x2="49167" y2="2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206">
            <a:off x="2386558" y="-3428132"/>
            <a:ext cx="13718467" cy="926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ype.wav"/>
          </p:stSnd>
        </p:sndAc>
      </p:transition>
    </mc:Choice>
    <mc:Fallback xmlns="">
      <p:transition spd="slow">
        <p:sndAc>
          <p:stSnd>
            <p:snd r:embed="rId7" name="typ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1776648" y="4390542"/>
            <a:ext cx="6176412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/>
              <a:t>KHỞI ĐỘNG</a:t>
            </a:r>
            <a:endParaRPr lang="zh-CN" altLang="en-US" sz="7700" dirty="0"/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03" y="263490"/>
            <a:ext cx="14530237" cy="8713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903" y="1098383"/>
            <a:ext cx="1421453" cy="2038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7223" y="7285787"/>
            <a:ext cx="3039415" cy="1858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6" name="文本框 3085"/>
          <p:cNvSpPr txBox="1"/>
          <p:nvPr/>
        </p:nvSpPr>
        <p:spPr>
          <a:xfrm>
            <a:off x="7159626" y="5058383"/>
            <a:ext cx="2655022" cy="566450"/>
          </a:xfrm>
          <a:prstGeom prst="rect">
            <a:avLst/>
          </a:prstGeom>
          <a:noFill/>
          <a:ln w="9525">
            <a:noFill/>
          </a:ln>
        </p:spPr>
        <p:txBody>
          <a:bodyPr lIns="88532" tIns="44266" rIns="88532" bIns="44266">
            <a:spAutoFit/>
          </a:bodyPr>
          <a:lstStyle/>
          <a:p>
            <a:pPr defTabSz="1452789">
              <a:spcBef>
                <a:spcPct val="50000"/>
              </a:spcBef>
            </a:pPr>
            <a:r>
              <a:rPr lang="zh-CN" altLang="en-US" sz="31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sp>
        <p:nvSpPr>
          <p:cNvPr id="3087" name="文本框 3086"/>
          <p:cNvSpPr txBox="1"/>
          <p:nvPr/>
        </p:nvSpPr>
        <p:spPr>
          <a:xfrm>
            <a:off x="7159626" y="6726639"/>
            <a:ext cx="2655022" cy="566450"/>
          </a:xfrm>
          <a:prstGeom prst="rect">
            <a:avLst/>
          </a:prstGeom>
          <a:noFill/>
          <a:ln w="9525">
            <a:noFill/>
          </a:ln>
        </p:spPr>
        <p:txBody>
          <a:bodyPr lIns="88532" tIns="44266" rIns="88532" bIns="44266">
            <a:spAutoFit/>
          </a:bodyPr>
          <a:lstStyle/>
          <a:p>
            <a:pPr defTabSz="1452789">
              <a:spcBef>
                <a:spcPct val="50000"/>
              </a:spcBef>
            </a:pPr>
            <a:r>
              <a:rPr lang="zh-CN" altLang="en-US" sz="31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pic>
        <p:nvPicPr>
          <p:cNvPr id="2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6B276BF6-65BD-4017-BE52-474120F8CE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502" y="0"/>
            <a:ext cx="13605174" cy="912366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794FE-F74C-4F91-8940-EC0F406F5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D11DB-3D4F-41D5-99C4-442B034AD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AD1B6-5EF4-4E57-AFEB-4C79BEC94C12}"/>
              </a:ext>
            </a:extLst>
          </p:cNvPr>
          <p:cNvSpPr/>
          <p:nvPr/>
        </p:nvSpPr>
        <p:spPr>
          <a:xfrm>
            <a:off x="0" y="0"/>
            <a:ext cx="16276638" cy="9144000"/>
          </a:xfrm>
          <a:prstGeom prst="rect">
            <a:avLst/>
          </a:prstGeom>
          <a:solidFill>
            <a:srgbClr val="D6EC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892AEB0-B488-4B9B-A865-D3A46C876021}"/>
              </a:ext>
            </a:extLst>
          </p:cNvPr>
          <p:cNvSpPr/>
          <p:nvPr/>
        </p:nvSpPr>
        <p:spPr>
          <a:xfrm>
            <a:off x="7226680" y="365618"/>
            <a:ext cx="8662026" cy="4516635"/>
          </a:xfrm>
          <a:prstGeom prst="cloudCallou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nl-NL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5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nhắn nhủ chúng ta điều gì?</a:t>
            </a:r>
            <a:endParaRPr lang="en-US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5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B51655D-08A9-4CB9-BEFA-A7B78385C899}"/>
              </a:ext>
            </a:extLst>
          </p:cNvPr>
          <p:cNvSpPr/>
          <p:nvPr/>
        </p:nvSpPr>
        <p:spPr>
          <a:xfrm>
            <a:off x="2549915" y="5538503"/>
            <a:ext cx="12504054" cy="334016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r>
              <a:rPr lang="en-US" sz="5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nhắn nhủ chúng ta nên học hỏi, tìm hiểu nhiều hơn để khám phá những điều thú vị trong cuộc sống.</a:t>
            </a:r>
          </a:p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51041-ACF4-44BF-9733-EC54253BF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3" y="-92777"/>
            <a:ext cx="7136376" cy="50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739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5365"/>
            <a:ext cx="14155006" cy="84337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9575"/>
            <a:ext cx="16276638" cy="472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5363">
            <a:off x="1439701" y="4569105"/>
            <a:ext cx="12368026" cy="4725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E9A9013-52D9-431F-AFA0-07C31ABA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6" y="958692"/>
            <a:ext cx="1850666" cy="18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9035A5-AB9A-4E0B-A30C-46D1553E4C5F}"/>
              </a:ext>
            </a:extLst>
          </p:cNvPr>
          <p:cNvSpPr txBox="1"/>
          <p:nvPr/>
        </p:nvSpPr>
        <p:spPr>
          <a:xfrm>
            <a:off x="3275569" y="1136646"/>
            <a:ext cx="7603866" cy="751116"/>
          </a:xfrm>
          <a:prstGeom prst="rect">
            <a:avLst/>
          </a:prstGeom>
          <a:noFill/>
          <a:ln>
            <a:noFill/>
          </a:ln>
        </p:spPr>
        <p:txBody>
          <a:bodyPr wrap="square" lIns="88532" tIns="44266" rIns="88532" bIns="44266" rtlCol="0">
            <a:spAutoFit/>
          </a:bodyPr>
          <a:lstStyle/>
          <a:p>
            <a:pPr algn="ctr"/>
            <a:r>
              <a:rPr lang="en-US" sz="43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ĐẠO ĐỨC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32A55-1961-4A8B-B76E-4D0E8D2F59EA}"/>
              </a:ext>
            </a:extLst>
          </p:cNvPr>
          <p:cNvSpPr txBox="1"/>
          <p:nvPr/>
        </p:nvSpPr>
        <p:spPr>
          <a:xfrm>
            <a:off x="3242593" y="2262477"/>
            <a:ext cx="7603866" cy="1412836"/>
          </a:xfrm>
          <a:prstGeom prst="rect">
            <a:avLst/>
          </a:prstGeom>
          <a:noFill/>
          <a:ln>
            <a:noFill/>
          </a:ln>
        </p:spPr>
        <p:txBody>
          <a:bodyPr wrap="square" lIns="88532" tIns="44266" rIns="88532" bIns="44266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3: Ham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4: Ham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–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43B926A-FAEC-82B4-87DB-B28B20B29A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1251289"/>
              </p:ext>
            </p:extLst>
          </p:nvPr>
        </p:nvGraphicFramePr>
        <p:xfrm>
          <a:off x="-2014810" y="1909939"/>
          <a:ext cx="22501945" cy="9698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8A9432B-7E69-B80B-B5F5-6AFDF1995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4453906" cy="177719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52A84-EC05-6AC5-D1BB-D257B25A2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4453906" cy="5833871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4" descr="5">
            <a:extLst>
              <a:ext uri="{FF2B5EF4-FFF2-40B4-BE49-F238E27FC236}">
                <a16:creationId xmlns:a16="http://schemas.microsoft.com/office/drawing/2014/main" id="{CB488946-563D-085C-C5BF-000B0AF1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657" y="-73912"/>
            <a:ext cx="14711380" cy="898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7">
            <a:extLst>
              <a:ext uri="{FF2B5EF4-FFF2-40B4-BE49-F238E27FC236}">
                <a16:creationId xmlns:a16="http://schemas.microsoft.com/office/drawing/2014/main" id="{0DCDDDAD-FFE9-FA10-7316-1E9D7237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498" y="4478592"/>
            <a:ext cx="3163204" cy="456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27F7FC68-AF21-B2B7-76B6-322D5BBC17CF}"/>
              </a:ext>
            </a:extLst>
          </p:cNvPr>
          <p:cNvSpPr/>
          <p:nvPr/>
        </p:nvSpPr>
        <p:spPr>
          <a:xfrm>
            <a:off x="5978079" y="1339979"/>
            <a:ext cx="4958098" cy="68915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</a:p>
        </p:txBody>
      </p:sp>
      <p:pic>
        <p:nvPicPr>
          <p:cNvPr id="10" name="图片 71688" descr="9">
            <a:extLst>
              <a:ext uri="{FF2B5EF4-FFF2-40B4-BE49-F238E27FC236}">
                <a16:creationId xmlns:a16="http://schemas.microsoft.com/office/drawing/2014/main" id="{CA6F7412-5C87-A409-B9FC-16FA2914B1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5566" y="2830245"/>
            <a:ext cx="10137424" cy="1703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1689" descr="10">
            <a:extLst>
              <a:ext uri="{FF2B5EF4-FFF2-40B4-BE49-F238E27FC236}">
                <a16:creationId xmlns:a16="http://schemas.microsoft.com/office/drawing/2014/main" id="{26E0506F-2B46-5C45-A76D-BCE42AA695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3399" y="5060110"/>
            <a:ext cx="9964937" cy="1866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35D651-238F-AE8E-57E1-3282682BD22B}"/>
              </a:ext>
            </a:extLst>
          </p:cNvPr>
          <p:cNvSpPr txBox="1"/>
          <p:nvPr/>
        </p:nvSpPr>
        <p:spPr>
          <a:xfrm>
            <a:off x="4838481" y="3251162"/>
            <a:ext cx="856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E5133-7460-85CB-C4A3-3608737C8D86}"/>
              </a:ext>
            </a:extLst>
          </p:cNvPr>
          <p:cNvSpPr txBox="1"/>
          <p:nvPr/>
        </p:nvSpPr>
        <p:spPr>
          <a:xfrm>
            <a:off x="4686174" y="5366815"/>
            <a:ext cx="8466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DD9917F6-F93F-B15A-A6B2-775E405C01F1}"/>
              </a:ext>
            </a:extLst>
          </p:cNvPr>
          <p:cNvSpPr/>
          <p:nvPr/>
        </p:nvSpPr>
        <p:spPr>
          <a:xfrm>
            <a:off x="3638790" y="3098777"/>
            <a:ext cx="1047384" cy="919457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3CA4D051-0AAC-0D54-CF3D-53D5105A5CF3}"/>
              </a:ext>
            </a:extLst>
          </p:cNvPr>
          <p:cNvSpPr/>
          <p:nvPr/>
        </p:nvSpPr>
        <p:spPr>
          <a:xfrm>
            <a:off x="3598327" y="5225788"/>
            <a:ext cx="1047384" cy="955069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5812988-BF04-44B5-3C9D-94FC2B9A65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3743309" y="5233171"/>
            <a:ext cx="803316" cy="9736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48A72D-92BC-91B2-0C36-C06DE1227A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3765566" y="3081772"/>
            <a:ext cx="707383" cy="95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78447"/>
      </p:ext>
    </p:extLst>
  </p:cSld>
  <p:clrMapOvr>
    <a:masterClrMapping/>
  </p:clrMapOvr>
  <p:transition advClick="0" advTm="3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2440452" y="4380124"/>
            <a:ext cx="6176412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 dirty="0" err="1"/>
              <a:t>KHÁM</a:t>
            </a:r>
            <a:r>
              <a:rPr lang="en-US" altLang="zh-CN" sz="7700" dirty="0"/>
              <a:t> </a:t>
            </a:r>
            <a:r>
              <a:rPr lang="en-US" altLang="zh-CN" sz="7700" dirty="0" err="1"/>
              <a:t>PHÁ</a:t>
            </a:r>
            <a:endParaRPr lang="zh-CN" altLang="en-US" sz="7700" dirty="0"/>
          </a:p>
        </p:txBody>
      </p:sp>
    </p:spTree>
    <p:extLst>
      <p:ext uri="{BB962C8B-B14F-4D97-AF65-F5344CB8AC3E}">
        <p14:creationId xmlns:p14="http://schemas.microsoft.com/office/powerpoint/2010/main" val="3215442078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0128"/>
            <a:ext cx="16276638" cy="143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8596"/>
            <a:ext cx="6985602" cy="539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503" y="-3064"/>
            <a:ext cx="15483135" cy="9147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A7550B-E075-41C0-9927-6C937110B083}"/>
              </a:ext>
            </a:extLst>
          </p:cNvPr>
          <p:cNvSpPr/>
          <p:nvPr/>
        </p:nvSpPr>
        <p:spPr>
          <a:xfrm>
            <a:off x="1514409" y="4490386"/>
            <a:ext cx="12529392" cy="1924066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biểu hiện của ham học hỏi.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3D05C6-2906-4B3E-9639-91672FE6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04"/>
            <a:ext cx="16276638" cy="91596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111D45-EB42-49F2-8D4E-3F04E0E98749}"/>
              </a:ext>
            </a:extLst>
          </p:cNvPr>
          <p:cNvSpPr/>
          <p:nvPr/>
        </p:nvSpPr>
        <p:spPr>
          <a:xfrm>
            <a:off x="8040019" y="1739399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Hãy nêu những biểu hiện của ham học hỏi qua các bức tranh.</a:t>
            </a:r>
            <a:endParaRPr lang="en-US" sz="31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0B54CF-01AD-4B7A-B159-A0FF7015D6D1}"/>
              </a:ext>
            </a:extLst>
          </p:cNvPr>
          <p:cNvSpPr/>
          <p:nvPr/>
        </p:nvSpPr>
        <p:spPr>
          <a:xfrm>
            <a:off x="8019411" y="5516051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Em còn biết những biểu hiện nào khác của việc ham học hỏi?</a:t>
            </a:r>
            <a:endParaRPr lang="en-US" sz="31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577FEA-55EE-4CD2-B4FF-73D5C7127BA7}"/>
              </a:ext>
            </a:extLst>
          </p:cNvPr>
          <p:cNvSpPr/>
          <p:nvPr/>
        </p:nvSpPr>
        <p:spPr>
          <a:xfrm>
            <a:off x="8019412" y="6659751"/>
            <a:ext cx="8137549" cy="904813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Dù trời mưa hay nắng vẫn chăm chỉ đến trường không nghỉ một ngày nào.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77CE5-E5CE-4114-89A2-54CAFD792B1E}"/>
              </a:ext>
            </a:extLst>
          </p:cNvPr>
          <p:cNvSpPr/>
          <p:nvPr/>
        </p:nvSpPr>
        <p:spPr>
          <a:xfrm>
            <a:off x="8040019" y="7654520"/>
            <a:ext cx="8137549" cy="904813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A09E9C3-99AC-7C6F-DEFD-764818F3065C}"/>
              </a:ext>
            </a:extLst>
          </p:cNvPr>
          <p:cNvSpPr/>
          <p:nvPr/>
        </p:nvSpPr>
        <p:spPr>
          <a:xfrm>
            <a:off x="8714383" y="242680"/>
            <a:ext cx="3600400" cy="131250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Thảo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luận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nhóm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đôi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8115D-C542-5F3F-3503-EF3EC3C239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09" b="27735"/>
          <a:stretch/>
        </p:blipFill>
        <p:spPr>
          <a:xfrm>
            <a:off x="586484" y="220977"/>
            <a:ext cx="6111675" cy="413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AC0A71-2AD4-3696-195D-AEA6065063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50" b="21458"/>
          <a:stretch/>
        </p:blipFill>
        <p:spPr>
          <a:xfrm>
            <a:off x="649487" y="4355977"/>
            <a:ext cx="5760640" cy="36724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F64EEF-61BC-3590-82D4-5D8B1040D938}"/>
              </a:ext>
            </a:extLst>
          </p:cNvPr>
          <p:cNvSpPr txBox="1"/>
          <p:nvPr/>
        </p:nvSpPr>
        <p:spPr>
          <a:xfrm>
            <a:off x="8024560" y="2882257"/>
            <a:ext cx="7890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Tranh</a:t>
            </a:r>
            <a:r>
              <a:rPr lang="en-US" sz="2400" dirty="0"/>
              <a:t> 1: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giảng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thầy</a:t>
            </a:r>
            <a:r>
              <a:rPr lang="en-US" sz="2400" dirty="0"/>
              <a:t> </a:t>
            </a:r>
            <a:r>
              <a:rPr lang="en-US" sz="2400" dirty="0" err="1"/>
              <a:t>cô</a:t>
            </a:r>
            <a:r>
              <a:rPr lang="en-US" sz="2400" dirty="0"/>
              <a:t>,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,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bè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2417C-D593-D989-1446-21040CC07173}"/>
              </a:ext>
            </a:extLst>
          </p:cNvPr>
          <p:cNvSpPr txBox="1"/>
          <p:nvPr/>
        </p:nvSpPr>
        <p:spPr>
          <a:xfrm>
            <a:off x="8040019" y="3596191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Tranh</a:t>
            </a:r>
            <a:r>
              <a:rPr lang="en-US" sz="2400" dirty="0"/>
              <a:t> 2: Ham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1AC6E-81E8-4758-BED9-AC4D7F1D94C4}"/>
              </a:ext>
            </a:extLst>
          </p:cNvPr>
          <p:cNvSpPr txBox="1"/>
          <p:nvPr/>
        </p:nvSpPr>
        <p:spPr>
          <a:xfrm>
            <a:off x="8019412" y="4057856"/>
            <a:ext cx="8401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Tranh</a:t>
            </a:r>
            <a:r>
              <a:rPr lang="en-US" sz="2400" dirty="0"/>
              <a:t> 3: </a:t>
            </a:r>
            <a:r>
              <a:rPr lang="en-US" sz="2400" dirty="0" err="1"/>
              <a:t>Đoàn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việ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hỗ</a:t>
            </a:r>
            <a:r>
              <a:rPr lang="en-US" sz="2400" dirty="0"/>
              <a:t> </a:t>
            </a:r>
            <a:r>
              <a:rPr lang="en-US" sz="2400" dirty="0" err="1"/>
              <a:t>trợ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0CD7DF-5A64-2698-8469-4752EE6CB1FB}"/>
              </a:ext>
            </a:extLst>
          </p:cNvPr>
          <p:cNvSpPr txBox="1"/>
          <p:nvPr/>
        </p:nvSpPr>
        <p:spPr>
          <a:xfrm>
            <a:off x="8027675" y="4542383"/>
            <a:ext cx="8129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Tranh</a:t>
            </a:r>
            <a:r>
              <a:rPr lang="en-US" sz="2400" dirty="0"/>
              <a:t> 4: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mọi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08398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2" grpId="0" animBg="1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641</Words>
  <Application>Microsoft Office PowerPoint</Application>
  <PresentationFormat>Custom</PresentationFormat>
  <Paragraphs>73</Paragraphs>
  <Slides>18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宋体</vt:lpstr>
      <vt:lpstr>Arial</vt:lpstr>
      <vt:lpstr>Arial-Rounded</vt:lpstr>
      <vt:lpstr>AvantGarde</vt:lpstr>
      <vt:lpstr>Calibri</vt:lpstr>
      <vt:lpstr>黑体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</cp:lastModifiedBy>
  <cp:revision>41</cp:revision>
  <dcterms:created xsi:type="dcterms:W3CDTF">2015-09-14T06:10:05Z</dcterms:created>
  <dcterms:modified xsi:type="dcterms:W3CDTF">2023-11-10T01:08:44Z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