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3"/>
  </p:notesMasterIdLst>
  <p:sldIdLst>
    <p:sldId id="1582" r:id="rId4"/>
    <p:sldId id="1571" r:id="rId5"/>
    <p:sldId id="300" r:id="rId6"/>
    <p:sldId id="301" r:id="rId7"/>
    <p:sldId id="302" r:id="rId8"/>
    <p:sldId id="303" r:id="rId9"/>
    <p:sldId id="304" r:id="rId10"/>
    <p:sldId id="1550" r:id="rId11"/>
    <p:sldId id="1551" r:id="rId12"/>
    <p:sldId id="1555" r:id="rId13"/>
    <p:sldId id="1556" r:id="rId14"/>
    <p:sldId id="1572" r:id="rId15"/>
    <p:sldId id="1573" r:id="rId16"/>
    <p:sldId id="1557" r:id="rId17"/>
    <p:sldId id="1559" r:id="rId18"/>
    <p:sldId id="1552" r:id="rId19"/>
    <p:sldId id="1574" r:id="rId20"/>
    <p:sldId id="1575" r:id="rId21"/>
    <p:sldId id="1558" r:id="rId22"/>
    <p:sldId id="1578" r:id="rId23"/>
    <p:sldId id="1576" r:id="rId24"/>
    <p:sldId id="1577" r:id="rId25"/>
    <p:sldId id="1569" r:id="rId26"/>
    <p:sldId id="1579" r:id="rId27"/>
    <p:sldId id="1580" r:id="rId28"/>
    <p:sldId id="1560" r:id="rId29"/>
    <p:sldId id="1581" r:id="rId30"/>
    <p:sldId id="1561" r:id="rId31"/>
    <p:sldId id="15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17</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22</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25</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a:extLst>
              <a:ext uri="{FF2B5EF4-FFF2-40B4-BE49-F238E27FC236}">
                <a16:creationId xmlns:a16="http://schemas.microsoft.com/office/drawing/2014/main" id="{3D48673B-C6AA-4229-948C-5FF69578CAB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4/10/2023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pic>
        <p:nvPicPr>
          <p:cNvPr id="7" name="Picture 6">
            <a:extLst>
              <a:ext uri="{FF2B5EF4-FFF2-40B4-BE49-F238E27FC236}">
                <a16:creationId xmlns:a16="http://schemas.microsoft.com/office/drawing/2014/main" id="{ABDC43DE-E7C1-4EE2-AE82-7523153FCA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9.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slide" Target="slide4.xml"/><Relationship Id="rId7" Type="http://schemas.openxmlformats.org/officeDocument/2006/relationships/image" Target="../media/image16.png"/><Relationship Id="rId12" Type="http://schemas.openxmlformats.org/officeDocument/2006/relationships/slide" Target="slide7.xml"/><Relationship Id="rId2" Type="http://schemas.openxmlformats.org/officeDocument/2006/relationships/image" Target="../media/image14.jpeg"/><Relationship Id="rId16"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slide" Target="slide6.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9.GIF"/><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5.xml"/><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591483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Sử</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đúng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646331"/>
            <a:chOff x="616392" y="487887"/>
            <a:chExt cx="10635705" cy="646331"/>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vi-VN"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595877"/>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tiết kiệm điện, tránh nguy cơ chập cháy, hư hại quạt</a:t>
                </a: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2.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Sử</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dụng</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quạt</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điện</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an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toàn</a:t>
            </a:r>
            <a:endParaRPr kumimoji="0" lang="zh-CN" altLang="en-US" sz="6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 tại sao các tình huống sử dụng quạt điện trong hình 5 là mất an toàn:</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Times New Roman" panose="02020603050405020304" pitchFamily="18" charset="0"/>
                <a:cs typeface="Times New Roman" panose="02020603050405020304" pitchFamily="18" charset="0"/>
              </a:rPr>
              <a:t>Đặt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chênh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vênh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ghế</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dễ</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hỏng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hoặc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sự</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cố</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khác</a:t>
            </a:r>
            <a:r>
              <a:rPr lang="en-US" sz="4000" b="1" dirty="0">
                <a:solidFill>
                  <a:srgbClr val="00206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Times New Roman" panose="02020603050405020304" pitchFamily="18" charset="0"/>
                <a:cs typeface="Times New Roman" panose="02020603050405020304" pitchFamily="18" charset="0"/>
              </a:rPr>
              <a:t>Ngồi gần sát vào quạt có thể làm cho </a:t>
            </a:r>
            <a:r>
              <a:rPr lang="vi-VN" sz="3600" b="1" dirty="0">
                <a:solidFill>
                  <a:srgbClr val="FF0000"/>
                </a:solidFill>
                <a:latin typeface="Times New Roman" panose="02020603050405020304" pitchFamily="18" charset="0"/>
                <a:cs typeface="Times New Roman" panose="02020603050405020304" pitchFamily="18" charset="0"/>
              </a:rPr>
              <a:t>không khí lạnh và vi khuẩn trong không khí dễ xâm nhập vào cơ thể</a:t>
            </a:r>
            <a:r>
              <a:rPr lang="vi-VN" sz="3600" b="1" dirty="0">
                <a:solidFill>
                  <a:srgbClr val="002060"/>
                </a:solidFill>
                <a:latin typeface="Times New Roman" panose="02020603050405020304" pitchFamily="18" charset="0"/>
                <a:cs typeface="Times New Roman" panose="02020603050405020304" pitchFamily="18"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Times New Roman" panose="02020603050405020304" pitchFamily="18" charset="0"/>
                <a:cs typeface="Times New Roman" panose="02020603050405020304" pitchFamily="18" charset="0"/>
              </a:rPr>
              <a:t>Cho ngón tay vào lồng quạt khi quạt đang hoạt động </a:t>
            </a:r>
            <a:r>
              <a:rPr lang="vi-VN" sz="4000" b="1" dirty="0">
                <a:solidFill>
                  <a:srgbClr val="FF0000"/>
                </a:solidFill>
                <a:latin typeface="Times New Roman" panose="02020603050405020304" pitchFamily="18" charset="0"/>
                <a:cs typeface="Times New Roman" panose="02020603050405020304" pitchFamily="18" charset="0"/>
              </a:rPr>
              <a:t>rất nguy hiểm, nguy cơ bị tai nạn rất cao</a:t>
            </a:r>
            <a:r>
              <a:rPr lang="vi-VN" sz="4000" b="1" dirty="0">
                <a:solidFill>
                  <a:srgbClr val="00206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Times New Roman" panose="02020603050405020304" pitchFamily="18" charset="0"/>
                <a:cs typeface="Times New Roman" panose="02020603050405020304" pitchFamily="18" charset="0"/>
              </a:rPr>
              <a:t>Tắt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bằng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cách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giật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hỏng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đầu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cắm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đứt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hở</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mất</a:t>
            </a:r>
            <a:r>
              <a:rPr lang="en-US" sz="4000" b="1" dirty="0">
                <a:solidFill>
                  <a:srgbClr val="002060"/>
                </a:solidFill>
                <a:latin typeface="Times New Roman" panose="02020603050405020304" pitchFamily="18" charset="0"/>
                <a:cs typeface="Times New Roman" panose="02020603050405020304" pitchFamily="18" charset="0"/>
              </a:rPr>
              <a:t> an </a:t>
            </a:r>
            <a:r>
              <a:rPr lang="en-US" sz="4000" b="1" dirty="0" err="1">
                <a:solidFill>
                  <a:srgbClr val="002060"/>
                </a:solidFill>
                <a:latin typeface="Times New Roman" panose="02020603050405020304" pitchFamily="18" charset="0"/>
                <a:cs typeface="Times New Roman" panose="02020603050405020304" pitchFamily="18" charset="0"/>
              </a:rPr>
              <a:t>toàn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bị</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giật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nguy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313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Luyện</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tập</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sử</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T</a:t>
            </a:r>
            <a:r>
              <a:rPr lang="vi-VN" sz="3200" b="1" dirty="0">
                <a:solidFill>
                  <a:srgbClr val="FF0000"/>
                </a:solidFill>
                <a:latin typeface="Times New Roman" panose="02020603050405020304" pitchFamily="18" charset="0"/>
                <a:cs typeface="Times New Roman" panose="02020603050405020304" pitchFamily="18" charset="0"/>
              </a:rPr>
              <a:t>hực hành các bước sử dụng quạt điện trên thiết bị thực.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Vận</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dụng</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đình</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Mỗi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dùng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Dây</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nguồn</a:t>
            </a:r>
            <a:endParaRPr lang="vi-VN"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Thân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Đế</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Bộ</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phần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nối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với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nguồn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điện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677585"/>
            <a:chOff x="6595396" y="1327445"/>
            <a:chExt cx="4372210" cy="677585"/>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B</a:t>
              </a: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1892361"/>
            <a:chOff x="6595396" y="1289942"/>
            <a:chExt cx="4372210" cy="681362"/>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652994"/>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N</a:t>
              </a: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hận biết và phòng tránh được những tình huống mất an toàn khi sử dụng quạt điện.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Khám</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phá</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620</Words>
  <Application>Microsoft Office PowerPoint</Application>
  <PresentationFormat>Widescreen</PresentationFormat>
  <Paragraphs>187</Paragraphs>
  <Slides>29</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微软雅黑</vt:lpstr>
      <vt:lpstr>宋体</vt:lpstr>
      <vt:lpstr>Arial</vt:lpstr>
      <vt:lpstr>Arial-Rounded</vt:lpstr>
      <vt:lpstr>Calibri</vt:lpstr>
      <vt:lpstr>Coiny</vt:lpstr>
      <vt:lpstr>Georgia</vt:lpstr>
      <vt:lpstr>Quicksand</vt:lpstr>
      <vt:lpstr>Times New Roman</vt:lpstr>
      <vt:lpstr>字体视界-熊孩子体</vt:lpstr>
      <vt:lpstr>字体视界-遇见字体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2022-07-21T06:30:32Z</dcterms:created>
  <dcterms:modified xsi:type="dcterms:W3CDTF">2023-10-04T02:14:06Z</dcterms:modified>
</cp:coreProperties>
</file>