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1" r:id="rId5"/>
  </p:sldMasterIdLst>
  <p:notesMasterIdLst>
    <p:notesMasterId r:id="rId20"/>
  </p:notesMasterIdLst>
  <p:sldIdLst>
    <p:sldId id="1575" r:id="rId6"/>
    <p:sldId id="290" r:id="rId7"/>
    <p:sldId id="258" r:id="rId8"/>
    <p:sldId id="1572" r:id="rId9"/>
    <p:sldId id="1573" r:id="rId10"/>
    <p:sldId id="1574" r:id="rId11"/>
    <p:sldId id="260" r:id="rId12"/>
    <p:sldId id="349" r:id="rId13"/>
    <p:sldId id="347" r:id="rId14"/>
    <p:sldId id="348" r:id="rId15"/>
    <p:sldId id="350" r:id="rId16"/>
    <p:sldId id="351" r:id="rId17"/>
    <p:sldId id="352" r:id="rId18"/>
    <p:sldId id="28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78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EE21E5-EA3A-4528-B3C6-12D4CBE5BA1C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14E34E-9EEE-4DEB-9823-B40D2E07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33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7794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1683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276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4195B-CD9F-49A7-8E0B-3571845627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42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1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2365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587C41-3E64-48D4-9DC3-C5145C21C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B3A068-2B9B-4FE2-B8C5-42149E10B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93DBE2-CB77-42A7-936C-54EA36A7A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F964F2-FB6E-4A28-9448-7BC75E76B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A2D2D2-0AEE-43BA-BF4C-E2C131C9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339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EC537-3225-4581-882D-2AE592E08B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A2D87-C65B-487E-8A69-257AA12768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D4BF7-1F21-40DA-887B-A90E07AAD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AF151-EE04-4556-AEDA-253683D9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37AEE-0E41-4A74-BD15-69A5F2C4D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9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9F82D-EEB1-4314-A91C-25403DC22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79936D-DF66-4992-A204-65E2B9234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717F0-4865-46DD-8AF1-42AF32026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775BA6-FCA9-4465-966D-A12AD139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0184CF-E17D-48C9-8EAF-A3EEA7A44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9119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DB0ED-DD44-4CC3-AA47-17659D09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617C2-0AE9-410C-B820-32143FD8DB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508DDE-D4B2-4AB9-B440-EB77A6617D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68CE98-D28C-48B9-AAD1-F8CE3C72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016B6-D02B-4BA1-A60F-15B9A9CE3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85268E-FF69-4773-B908-6DFAA44E0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90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B5A04-898B-4DB4-8522-C5AA11926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AD947-8AD2-404C-B1D1-B696B00DEB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C1B53E-2748-4B97-9830-9A9C304A5F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640F5E-B588-4DB7-89C9-A35FBF2F4E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25DFAC-B324-4109-B2D6-EEB831F8FC8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B885C54-C1B7-493D-8479-7172255CA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A515FC-2374-4A78-B3B6-2B3DC3E30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89AB76-86C3-4C8D-909F-56993CC68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5462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554C8-2F12-474E-9739-31060BCCC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842084-D427-4729-9A5C-A12625F95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F5389-F8BE-43F3-B74C-19E308DD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BA71AB-9585-441C-96B4-FD4CC0597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243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9E0FA9-7A40-4F4A-9893-D09146C1A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DEF296-F4FC-43B8-BC82-BE47480C9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25B83-96DE-45B7-A9A6-9B2066658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377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81DC1-492C-45E4-8A7F-539CAC6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DFD52E-2AF1-4AF8-9DE9-21BEB6882D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769A13-CB34-4C51-BAAC-90FD8EF683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93B1B-B8A3-4148-8015-3DA4D01FD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432E12-AEDB-4E5E-B991-366BCBF9B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096C6-DB2C-4B4E-92C7-854728C89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520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467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447B-1F26-4034-BF13-B3FE0302B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865AF7A-BB51-48A4-988B-69C154750A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51A36-FCEA-4398-B657-6AB2706150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57D7-2159-4E46-AF6B-4D5EBC78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624043-3B9F-4F13-85E2-EFBD8FF27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D8E843-B028-48F1-9E86-A4BE29E73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2176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CFB51-ECF3-400D-A392-375E300A0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95561C-C77A-49FB-88FB-96096141C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28F6E-AB64-402C-A2A5-5038B9DB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CB517-D695-483D-A4FD-615D09967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12AE8-9836-4417-AC69-B6B248C5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2765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CE550-68C7-4392-A277-05A5564C40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D03DA1-2C24-4AC1-B6A2-D770ACA7F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80FF5-C49F-4133-A549-96B45DD2E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024F9F-11C7-4CF1-A83C-A8F534E17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083462-21C1-4111-A270-DC33DF1BB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6060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3265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9187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34186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30182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95552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12897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600" lvl="2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800" lvl="3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6000" lvl="4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3200" lvl="5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200400" lvl="6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7600" lvl="7" indent="-3048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4800" lvl="8" indent="-3048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4783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395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62888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174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9935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297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57636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5F9A45-4CE2-4785-A30F-8A7B1C9D687F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292260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5684108" cy="21907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565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1" y="2150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1" y="1112717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1" y="1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3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299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1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4" y="2364225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6" y="3502489"/>
            <a:ext cx="7880193" cy="3355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DC446D-3035-4330-83B7-F26AFCFA3B97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699033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1311483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293100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604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8A7D7870-00D8-4B3A-BD39-839B0B2CC2BB}"/>
              </a:ext>
            </a:extLst>
          </p:cNvPr>
          <p:cNvSpPr txBox="1"/>
          <p:nvPr userDrawn="1"/>
        </p:nvSpPr>
        <p:spPr>
          <a:xfrm>
            <a:off x="1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032AA9-5C86-4D5F-9322-D5C854878E5C}"/>
              </a:ext>
            </a:extLst>
          </p:cNvPr>
          <p:cNvSpPr txBox="1"/>
          <p:nvPr userDrawn="1"/>
        </p:nvSpPr>
        <p:spPr>
          <a:xfrm>
            <a:off x="11214101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38863304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2248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5760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25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8735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1735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5442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763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 flipH="1">
            <a:off x="-2" y="184332"/>
            <a:ext cx="12191924" cy="7067792"/>
            <a:chOff x="-2" y="138249"/>
            <a:chExt cx="9143943" cy="5300844"/>
          </a:xfrm>
        </p:grpSpPr>
        <p:sp>
          <p:nvSpPr>
            <p:cNvPr id="10" name="Google Shape;10;p2"/>
            <p:cNvSpPr/>
            <p:nvPr/>
          </p:nvSpPr>
          <p:spPr>
            <a:xfrm>
              <a:off x="2990510" y="4827774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449220" y="4862848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825308" y="4860642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5936" y="4896867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229602" y="3415478"/>
              <a:ext cx="94287" cy="82713"/>
            </a:xfrm>
            <a:custGeom>
              <a:avLst/>
              <a:gdLst/>
              <a:ahLst/>
              <a:cxnLst/>
              <a:rect l="l" t="t" r="r" b="b"/>
              <a:pathLst>
                <a:path w="2949" h="2587" extrusionOk="0">
                  <a:moveTo>
                    <a:pt x="1501" y="1"/>
                  </a:moveTo>
                  <a:cubicBezTo>
                    <a:pt x="1225" y="1"/>
                    <a:pt x="943" y="98"/>
                    <a:pt x="699" y="303"/>
                  </a:cubicBezTo>
                  <a:cubicBezTo>
                    <a:pt x="122" y="698"/>
                    <a:pt x="0" y="1549"/>
                    <a:pt x="456" y="2066"/>
                  </a:cubicBezTo>
                  <a:cubicBezTo>
                    <a:pt x="706" y="2405"/>
                    <a:pt x="1103" y="2587"/>
                    <a:pt x="1493" y="2587"/>
                  </a:cubicBezTo>
                  <a:cubicBezTo>
                    <a:pt x="1766" y="2587"/>
                    <a:pt x="2036" y="2497"/>
                    <a:pt x="2250" y="2309"/>
                  </a:cubicBezTo>
                  <a:cubicBezTo>
                    <a:pt x="2827" y="1884"/>
                    <a:pt x="2949" y="1032"/>
                    <a:pt x="2493" y="516"/>
                  </a:cubicBezTo>
                  <a:cubicBezTo>
                    <a:pt x="2247" y="182"/>
                    <a:pt x="1879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7972858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236412" y="3595387"/>
              <a:ext cx="35969" cy="31301"/>
            </a:xfrm>
            <a:custGeom>
              <a:avLst/>
              <a:gdLst/>
              <a:ahLst/>
              <a:cxnLst/>
              <a:rect l="l" t="t" r="r" b="b"/>
              <a:pathLst>
                <a:path w="1125" h="979" extrusionOk="0">
                  <a:moveTo>
                    <a:pt x="528" y="0"/>
                  </a:moveTo>
                  <a:cubicBezTo>
                    <a:pt x="434" y="0"/>
                    <a:pt x="345" y="27"/>
                    <a:pt x="274" y="86"/>
                  </a:cubicBezTo>
                  <a:cubicBezTo>
                    <a:pt x="31" y="238"/>
                    <a:pt x="0" y="542"/>
                    <a:pt x="183" y="785"/>
                  </a:cubicBezTo>
                  <a:cubicBezTo>
                    <a:pt x="269" y="907"/>
                    <a:pt x="405" y="979"/>
                    <a:pt x="546" y="979"/>
                  </a:cubicBezTo>
                  <a:cubicBezTo>
                    <a:pt x="651" y="979"/>
                    <a:pt x="760" y="938"/>
                    <a:pt x="851" y="846"/>
                  </a:cubicBezTo>
                  <a:cubicBezTo>
                    <a:pt x="1094" y="694"/>
                    <a:pt x="1125" y="390"/>
                    <a:pt x="942" y="178"/>
                  </a:cubicBezTo>
                  <a:cubicBezTo>
                    <a:pt x="831" y="66"/>
                    <a:pt x="674" y="0"/>
                    <a:pt x="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08811" y="3549923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22" y="1"/>
                  </a:moveTo>
                  <a:cubicBezTo>
                    <a:pt x="1272" y="1"/>
                    <a:pt x="1120" y="26"/>
                    <a:pt x="973" y="80"/>
                  </a:cubicBezTo>
                  <a:cubicBezTo>
                    <a:pt x="304" y="353"/>
                    <a:pt x="0" y="1052"/>
                    <a:pt x="213" y="1752"/>
                  </a:cubicBezTo>
                  <a:cubicBezTo>
                    <a:pt x="428" y="2278"/>
                    <a:pt x="926" y="2579"/>
                    <a:pt x="1455" y="2579"/>
                  </a:cubicBezTo>
                  <a:cubicBezTo>
                    <a:pt x="1598" y="2579"/>
                    <a:pt x="1742" y="2557"/>
                    <a:pt x="1885" y="2511"/>
                  </a:cubicBezTo>
                  <a:cubicBezTo>
                    <a:pt x="2584" y="2238"/>
                    <a:pt x="2888" y="1508"/>
                    <a:pt x="2644" y="840"/>
                  </a:cubicBezTo>
                  <a:cubicBezTo>
                    <a:pt x="2455" y="319"/>
                    <a:pt x="1952" y="1"/>
                    <a:pt x="14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269218" y="717461"/>
              <a:ext cx="92337" cy="82457"/>
            </a:xfrm>
            <a:custGeom>
              <a:avLst/>
              <a:gdLst/>
              <a:ahLst/>
              <a:cxnLst/>
              <a:rect l="l" t="t" r="r" b="b"/>
              <a:pathLst>
                <a:path w="2888" h="2579" extrusionOk="0">
                  <a:moveTo>
                    <a:pt x="1415" y="0"/>
                  </a:moveTo>
                  <a:cubicBezTo>
                    <a:pt x="1278" y="0"/>
                    <a:pt x="1139" y="21"/>
                    <a:pt x="1003" y="64"/>
                  </a:cubicBezTo>
                  <a:cubicBezTo>
                    <a:pt x="304" y="338"/>
                    <a:pt x="0" y="1067"/>
                    <a:pt x="243" y="1736"/>
                  </a:cubicBezTo>
                  <a:cubicBezTo>
                    <a:pt x="431" y="2275"/>
                    <a:pt x="907" y="2579"/>
                    <a:pt x="1421" y="2579"/>
                  </a:cubicBezTo>
                  <a:cubicBezTo>
                    <a:pt x="1575" y="2579"/>
                    <a:pt x="1731" y="2552"/>
                    <a:pt x="1885" y="2496"/>
                  </a:cubicBezTo>
                  <a:cubicBezTo>
                    <a:pt x="2584" y="2222"/>
                    <a:pt x="2888" y="1523"/>
                    <a:pt x="2645" y="824"/>
                  </a:cubicBezTo>
                  <a:cubicBezTo>
                    <a:pt x="2451" y="316"/>
                    <a:pt x="1949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3597" y="3472433"/>
              <a:ext cx="92369" cy="82457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415" y="0"/>
                  </a:moveTo>
                  <a:cubicBezTo>
                    <a:pt x="1278" y="0"/>
                    <a:pt x="1140" y="21"/>
                    <a:pt x="1004" y="64"/>
                  </a:cubicBezTo>
                  <a:cubicBezTo>
                    <a:pt x="304" y="338"/>
                    <a:pt x="1" y="1067"/>
                    <a:pt x="244" y="1736"/>
                  </a:cubicBezTo>
                  <a:cubicBezTo>
                    <a:pt x="431" y="2274"/>
                    <a:pt x="907" y="2579"/>
                    <a:pt x="1435" y="2579"/>
                  </a:cubicBezTo>
                  <a:cubicBezTo>
                    <a:pt x="1593" y="2579"/>
                    <a:pt x="1755" y="2552"/>
                    <a:pt x="1915" y="2496"/>
                  </a:cubicBezTo>
                  <a:cubicBezTo>
                    <a:pt x="2584" y="2222"/>
                    <a:pt x="2888" y="1523"/>
                    <a:pt x="2675" y="824"/>
                  </a:cubicBezTo>
                  <a:cubicBezTo>
                    <a:pt x="2457" y="316"/>
                    <a:pt x="1951" y="0"/>
                    <a:pt x="1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133182" y="715606"/>
              <a:ext cx="92337" cy="83352"/>
            </a:xfrm>
            <a:custGeom>
              <a:avLst/>
              <a:gdLst/>
              <a:ahLst/>
              <a:cxnLst/>
              <a:rect l="l" t="t" r="r" b="b"/>
              <a:pathLst>
                <a:path w="2888" h="2607" extrusionOk="0">
                  <a:moveTo>
                    <a:pt x="1446" y="0"/>
                  </a:moveTo>
                  <a:cubicBezTo>
                    <a:pt x="1291" y="0"/>
                    <a:pt x="1132" y="29"/>
                    <a:pt x="973" y="92"/>
                  </a:cubicBezTo>
                  <a:cubicBezTo>
                    <a:pt x="304" y="365"/>
                    <a:pt x="0" y="1095"/>
                    <a:pt x="213" y="1764"/>
                  </a:cubicBezTo>
                  <a:cubicBezTo>
                    <a:pt x="424" y="2302"/>
                    <a:pt x="905" y="2606"/>
                    <a:pt x="1421" y="2606"/>
                  </a:cubicBezTo>
                  <a:cubicBezTo>
                    <a:pt x="1575" y="2606"/>
                    <a:pt x="1731" y="2579"/>
                    <a:pt x="1885" y="2523"/>
                  </a:cubicBezTo>
                  <a:cubicBezTo>
                    <a:pt x="2584" y="2250"/>
                    <a:pt x="2888" y="1551"/>
                    <a:pt x="2645" y="852"/>
                  </a:cubicBezTo>
                  <a:cubicBezTo>
                    <a:pt x="2433" y="335"/>
                    <a:pt x="1968" y="0"/>
                    <a:pt x="14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89372" y="3757744"/>
              <a:ext cx="51540" cy="45241"/>
            </a:xfrm>
            <a:custGeom>
              <a:avLst/>
              <a:gdLst/>
              <a:ahLst/>
              <a:cxnLst/>
              <a:rect l="l" t="t" r="r" b="b"/>
              <a:pathLst>
                <a:path w="1612" h="1415" extrusionOk="0">
                  <a:moveTo>
                    <a:pt x="758" y="0"/>
                  </a:moveTo>
                  <a:cubicBezTo>
                    <a:pt x="696" y="0"/>
                    <a:pt x="636" y="8"/>
                    <a:pt x="578" y="24"/>
                  </a:cubicBezTo>
                  <a:cubicBezTo>
                    <a:pt x="182" y="176"/>
                    <a:pt x="0" y="571"/>
                    <a:pt x="152" y="935"/>
                  </a:cubicBezTo>
                  <a:cubicBezTo>
                    <a:pt x="268" y="1237"/>
                    <a:pt x="508" y="1414"/>
                    <a:pt x="790" y="1414"/>
                  </a:cubicBezTo>
                  <a:cubicBezTo>
                    <a:pt x="878" y="1414"/>
                    <a:pt x="970" y="1397"/>
                    <a:pt x="1064" y="1361"/>
                  </a:cubicBezTo>
                  <a:cubicBezTo>
                    <a:pt x="1429" y="1209"/>
                    <a:pt x="1611" y="844"/>
                    <a:pt x="1489" y="449"/>
                  </a:cubicBezTo>
                  <a:cubicBezTo>
                    <a:pt x="1364" y="173"/>
                    <a:pt x="1051" y="0"/>
                    <a:pt x="7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431542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99779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688109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57927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404353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235250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588003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42333" y="3481501"/>
              <a:ext cx="60268" cy="61259"/>
            </a:xfrm>
            <a:custGeom>
              <a:avLst/>
              <a:gdLst/>
              <a:ahLst/>
              <a:cxnLst/>
              <a:rect l="l" t="t" r="r" b="b"/>
              <a:pathLst>
                <a:path w="1885" h="1916" extrusionOk="0">
                  <a:moveTo>
                    <a:pt x="942" y="1"/>
                  </a:moveTo>
                  <a:cubicBezTo>
                    <a:pt x="426" y="1"/>
                    <a:pt x="0" y="426"/>
                    <a:pt x="0" y="974"/>
                  </a:cubicBezTo>
                  <a:cubicBezTo>
                    <a:pt x="0" y="1490"/>
                    <a:pt x="426" y="1916"/>
                    <a:pt x="942" y="1916"/>
                  </a:cubicBezTo>
                  <a:cubicBezTo>
                    <a:pt x="1459" y="1916"/>
                    <a:pt x="1885" y="1490"/>
                    <a:pt x="1885" y="974"/>
                  </a:cubicBezTo>
                  <a:cubicBezTo>
                    <a:pt x="1885" y="426"/>
                    <a:pt x="1489" y="1"/>
                    <a:pt x="9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602527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754141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709443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978616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00393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78634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64526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6475260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164498" y="400889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708716" y="4468339"/>
              <a:ext cx="53490" cy="53490"/>
            </a:xfrm>
            <a:custGeom>
              <a:avLst/>
              <a:gdLst/>
              <a:ahLst/>
              <a:cxnLst/>
              <a:rect l="l" t="t" r="r" b="b"/>
              <a:pathLst>
                <a:path w="1673" h="1673" extrusionOk="0">
                  <a:moveTo>
                    <a:pt x="852" y="1"/>
                  </a:moveTo>
                  <a:cubicBezTo>
                    <a:pt x="396" y="1"/>
                    <a:pt x="0" y="366"/>
                    <a:pt x="0" y="822"/>
                  </a:cubicBezTo>
                  <a:cubicBezTo>
                    <a:pt x="0" y="1278"/>
                    <a:pt x="396" y="1673"/>
                    <a:pt x="852" y="1673"/>
                  </a:cubicBezTo>
                  <a:cubicBezTo>
                    <a:pt x="1307" y="1673"/>
                    <a:pt x="1672" y="1278"/>
                    <a:pt x="1672" y="822"/>
                  </a:cubicBezTo>
                  <a:cubicBezTo>
                    <a:pt x="1672" y="366"/>
                    <a:pt x="1307" y="1"/>
                    <a:pt x="8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-2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07841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7972852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6082858" y="4168053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757746" y="3472436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75319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2243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701892" y="350289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6224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339398" y="4546384"/>
              <a:ext cx="187615" cy="169518"/>
            </a:xfrm>
            <a:custGeom>
              <a:avLst/>
              <a:gdLst/>
              <a:ahLst/>
              <a:cxnLst/>
              <a:rect l="l" t="t" r="r" b="b"/>
              <a:pathLst>
                <a:path w="5868" h="5302" extrusionOk="0">
                  <a:moveTo>
                    <a:pt x="2935" y="0"/>
                  </a:moveTo>
                  <a:cubicBezTo>
                    <a:pt x="2719" y="0"/>
                    <a:pt x="2499" y="27"/>
                    <a:pt x="2281" y="83"/>
                  </a:cubicBezTo>
                  <a:cubicBezTo>
                    <a:pt x="852" y="417"/>
                    <a:pt x="1" y="1876"/>
                    <a:pt x="335" y="3274"/>
                  </a:cubicBezTo>
                  <a:cubicBezTo>
                    <a:pt x="644" y="4484"/>
                    <a:pt x="1717" y="5302"/>
                    <a:pt x="2906" y="5302"/>
                  </a:cubicBezTo>
                  <a:cubicBezTo>
                    <a:pt x="3120" y="5302"/>
                    <a:pt x="3339" y="5275"/>
                    <a:pt x="3557" y="5220"/>
                  </a:cubicBezTo>
                  <a:cubicBezTo>
                    <a:pt x="4986" y="4885"/>
                    <a:pt x="5867" y="3426"/>
                    <a:pt x="5503" y="1998"/>
                  </a:cubicBezTo>
                  <a:cubicBezTo>
                    <a:pt x="5219" y="814"/>
                    <a:pt x="4130" y="0"/>
                    <a:pt x="29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261464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251949" y="4411972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225522" y="1183396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1386" y="2736"/>
                    <a:pt x="1403" y="2737"/>
                    <a:pt x="1420" y="2737"/>
                  </a:cubicBezTo>
                  <a:cubicBezTo>
                    <a:pt x="2156" y="2737"/>
                    <a:pt x="2736" y="2110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170067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49001" y="3855676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8588003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32624" y="4921230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39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657158" y="3864404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9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9"/>
                  </a:cubicBezTo>
                  <a:cubicBezTo>
                    <a:pt x="2737" y="639"/>
                    <a:pt x="2129" y="1"/>
                    <a:pt x="13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8663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500554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3905979" y="4581074"/>
              <a:ext cx="50549" cy="5058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791" y="1"/>
                  </a:moveTo>
                  <a:cubicBezTo>
                    <a:pt x="365" y="1"/>
                    <a:pt x="0" y="366"/>
                    <a:pt x="0" y="791"/>
                  </a:cubicBezTo>
                  <a:cubicBezTo>
                    <a:pt x="0" y="1247"/>
                    <a:pt x="365" y="1581"/>
                    <a:pt x="791" y="1581"/>
                  </a:cubicBezTo>
                  <a:cubicBezTo>
                    <a:pt x="1247" y="1581"/>
                    <a:pt x="1581" y="1247"/>
                    <a:pt x="1581" y="791"/>
                  </a:cubicBezTo>
                  <a:cubicBezTo>
                    <a:pt x="1581" y="366"/>
                    <a:pt x="1247" y="1"/>
                    <a:pt x="7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293727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366625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5891187" y="955048"/>
              <a:ext cx="94319" cy="88660"/>
            </a:xfrm>
            <a:custGeom>
              <a:avLst/>
              <a:gdLst/>
              <a:ahLst/>
              <a:cxnLst/>
              <a:rect l="l" t="t" r="r" b="b"/>
              <a:pathLst>
                <a:path w="2950" h="2773" extrusionOk="0">
                  <a:moveTo>
                    <a:pt x="1471" y="1"/>
                  </a:moveTo>
                  <a:cubicBezTo>
                    <a:pt x="805" y="1"/>
                    <a:pt x="228" y="462"/>
                    <a:pt x="92" y="1144"/>
                  </a:cubicBezTo>
                  <a:cubicBezTo>
                    <a:pt x="1" y="1904"/>
                    <a:pt x="518" y="2633"/>
                    <a:pt x="1247" y="2755"/>
                  </a:cubicBezTo>
                  <a:cubicBezTo>
                    <a:pt x="1322" y="2767"/>
                    <a:pt x="1395" y="2773"/>
                    <a:pt x="1468" y="2773"/>
                  </a:cubicBezTo>
                  <a:cubicBezTo>
                    <a:pt x="2133" y="2773"/>
                    <a:pt x="2691" y="2285"/>
                    <a:pt x="2828" y="1600"/>
                  </a:cubicBezTo>
                  <a:cubicBezTo>
                    <a:pt x="2949" y="840"/>
                    <a:pt x="2463" y="171"/>
                    <a:pt x="1703" y="19"/>
                  </a:cubicBezTo>
                  <a:cubicBezTo>
                    <a:pt x="1625" y="7"/>
                    <a:pt x="1547" y="1"/>
                    <a:pt x="14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016587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8102117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736707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358656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3643360" y="1201972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51" y="1"/>
                  </a:moveTo>
                  <a:cubicBezTo>
                    <a:pt x="481" y="1"/>
                    <a:pt x="145" y="281"/>
                    <a:pt x="92" y="655"/>
                  </a:cubicBezTo>
                  <a:cubicBezTo>
                    <a:pt x="1" y="1081"/>
                    <a:pt x="305" y="1476"/>
                    <a:pt x="730" y="1567"/>
                  </a:cubicBezTo>
                  <a:cubicBezTo>
                    <a:pt x="764" y="1572"/>
                    <a:pt x="798" y="1575"/>
                    <a:pt x="833" y="1575"/>
                  </a:cubicBezTo>
                  <a:cubicBezTo>
                    <a:pt x="1196" y="1575"/>
                    <a:pt x="1559" y="1290"/>
                    <a:pt x="1642" y="929"/>
                  </a:cubicBezTo>
                  <a:cubicBezTo>
                    <a:pt x="1703" y="503"/>
                    <a:pt x="1399" y="78"/>
                    <a:pt x="1004" y="17"/>
                  </a:cubicBezTo>
                  <a:cubicBezTo>
                    <a:pt x="952" y="6"/>
                    <a:pt x="901" y="1"/>
                    <a:pt x="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90070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112954" y="4043162"/>
              <a:ext cx="66119" cy="63465"/>
            </a:xfrm>
            <a:custGeom>
              <a:avLst/>
              <a:gdLst/>
              <a:ahLst/>
              <a:cxnLst/>
              <a:rect l="l" t="t" r="r" b="b"/>
              <a:pathLst>
                <a:path w="2068" h="1985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54" y="1983"/>
                    <a:pt x="996" y="1985"/>
                    <a:pt x="1037" y="1985"/>
                  </a:cubicBezTo>
                  <a:cubicBezTo>
                    <a:pt x="1558" y="1985"/>
                    <a:pt x="1978" y="1632"/>
                    <a:pt x="2006" y="1097"/>
                  </a:cubicBezTo>
                  <a:cubicBezTo>
                    <a:pt x="2067" y="580"/>
                    <a:pt x="1672" y="63"/>
                    <a:pt x="1125" y="3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491004" y="4341952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552235" y="4064942"/>
              <a:ext cx="37919" cy="35202"/>
            </a:xfrm>
            <a:custGeom>
              <a:avLst/>
              <a:gdLst/>
              <a:ahLst/>
              <a:cxnLst/>
              <a:rect l="l" t="t" r="r" b="b"/>
              <a:pathLst>
                <a:path w="1186" h="1101" extrusionOk="0">
                  <a:moveTo>
                    <a:pt x="611" y="1"/>
                  </a:moveTo>
                  <a:cubicBezTo>
                    <a:pt x="331" y="1"/>
                    <a:pt x="90" y="206"/>
                    <a:pt x="61" y="490"/>
                  </a:cubicBezTo>
                  <a:cubicBezTo>
                    <a:pt x="0" y="794"/>
                    <a:pt x="244" y="1068"/>
                    <a:pt x="547" y="1098"/>
                  </a:cubicBezTo>
                  <a:cubicBezTo>
                    <a:pt x="567" y="1100"/>
                    <a:pt x="586" y="1101"/>
                    <a:pt x="605" y="1101"/>
                  </a:cubicBezTo>
                  <a:cubicBezTo>
                    <a:pt x="885" y="1101"/>
                    <a:pt x="1127" y="896"/>
                    <a:pt x="1155" y="612"/>
                  </a:cubicBezTo>
                  <a:cubicBezTo>
                    <a:pt x="1186" y="308"/>
                    <a:pt x="973" y="34"/>
                    <a:pt x="669" y="4"/>
                  </a:cubicBezTo>
                  <a:cubicBezTo>
                    <a:pt x="650" y="2"/>
                    <a:pt x="630" y="1"/>
                    <a:pt x="6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284808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86306" y="32026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779454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482291" y="4361295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6881974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4884593" y="3991981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618252" y="138249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95424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8134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149159" y="4415973"/>
              <a:ext cx="1095282" cy="1023120"/>
            </a:xfrm>
            <a:custGeom>
              <a:avLst/>
              <a:gdLst/>
              <a:ahLst/>
              <a:cxnLst/>
              <a:rect l="l" t="t" r="r" b="b"/>
              <a:pathLst>
                <a:path w="34257" h="32000" extrusionOk="0">
                  <a:moveTo>
                    <a:pt x="17995" y="10012"/>
                  </a:moveTo>
                  <a:lnTo>
                    <a:pt x="18633" y="12383"/>
                  </a:lnTo>
                  <a:lnTo>
                    <a:pt x="17448" y="13841"/>
                  </a:lnTo>
                  <a:lnTo>
                    <a:pt x="16718" y="12109"/>
                  </a:lnTo>
                  <a:lnTo>
                    <a:pt x="17995" y="10012"/>
                  </a:lnTo>
                  <a:close/>
                  <a:moveTo>
                    <a:pt x="12919" y="12443"/>
                  </a:moveTo>
                  <a:lnTo>
                    <a:pt x="14712" y="12930"/>
                  </a:lnTo>
                  <a:lnTo>
                    <a:pt x="15442" y="14693"/>
                  </a:lnTo>
                  <a:lnTo>
                    <a:pt x="14530" y="14571"/>
                  </a:lnTo>
                  <a:lnTo>
                    <a:pt x="12919" y="12443"/>
                  </a:lnTo>
                  <a:close/>
                  <a:moveTo>
                    <a:pt x="22159" y="13750"/>
                  </a:moveTo>
                  <a:lnTo>
                    <a:pt x="20031" y="15331"/>
                  </a:lnTo>
                  <a:lnTo>
                    <a:pt x="19120" y="15209"/>
                  </a:lnTo>
                  <a:lnTo>
                    <a:pt x="20305" y="13750"/>
                  </a:lnTo>
                  <a:close/>
                  <a:moveTo>
                    <a:pt x="14256" y="16699"/>
                  </a:moveTo>
                  <a:lnTo>
                    <a:pt x="15168" y="16820"/>
                  </a:lnTo>
                  <a:lnTo>
                    <a:pt x="13983" y="18310"/>
                  </a:lnTo>
                  <a:lnTo>
                    <a:pt x="12129" y="18310"/>
                  </a:lnTo>
                  <a:lnTo>
                    <a:pt x="14256" y="16699"/>
                  </a:lnTo>
                  <a:close/>
                  <a:moveTo>
                    <a:pt x="18816" y="17337"/>
                  </a:moveTo>
                  <a:lnTo>
                    <a:pt x="19728" y="17459"/>
                  </a:lnTo>
                  <a:lnTo>
                    <a:pt x="21339" y="19586"/>
                  </a:lnTo>
                  <a:lnTo>
                    <a:pt x="19545" y="19100"/>
                  </a:lnTo>
                  <a:lnTo>
                    <a:pt x="18816" y="17337"/>
                  </a:lnTo>
                  <a:close/>
                  <a:moveTo>
                    <a:pt x="16840" y="18158"/>
                  </a:moveTo>
                  <a:lnTo>
                    <a:pt x="17569" y="19890"/>
                  </a:lnTo>
                  <a:lnTo>
                    <a:pt x="16323" y="22018"/>
                  </a:lnTo>
                  <a:lnTo>
                    <a:pt x="15655" y="19677"/>
                  </a:lnTo>
                  <a:lnTo>
                    <a:pt x="16840" y="18158"/>
                  </a:lnTo>
                  <a:close/>
                  <a:moveTo>
                    <a:pt x="11083" y="0"/>
                  </a:moveTo>
                  <a:cubicBezTo>
                    <a:pt x="10955" y="0"/>
                    <a:pt x="10826" y="23"/>
                    <a:pt x="10700" y="72"/>
                  </a:cubicBezTo>
                  <a:cubicBezTo>
                    <a:pt x="10153" y="285"/>
                    <a:pt x="9879" y="893"/>
                    <a:pt x="10062" y="1470"/>
                  </a:cubicBezTo>
                  <a:lnTo>
                    <a:pt x="11521" y="5027"/>
                  </a:lnTo>
                  <a:lnTo>
                    <a:pt x="9697" y="4267"/>
                  </a:lnTo>
                  <a:cubicBezTo>
                    <a:pt x="9577" y="4217"/>
                    <a:pt x="9449" y="4194"/>
                    <a:pt x="9320" y="4194"/>
                  </a:cubicBezTo>
                  <a:cubicBezTo>
                    <a:pt x="8894" y="4194"/>
                    <a:pt x="8462" y="4448"/>
                    <a:pt x="8299" y="4844"/>
                  </a:cubicBezTo>
                  <a:cubicBezTo>
                    <a:pt x="8056" y="5392"/>
                    <a:pt x="8329" y="6030"/>
                    <a:pt x="8876" y="6243"/>
                  </a:cubicBezTo>
                  <a:lnTo>
                    <a:pt x="12676" y="7854"/>
                  </a:lnTo>
                  <a:lnTo>
                    <a:pt x="13679" y="10407"/>
                  </a:lnTo>
                  <a:lnTo>
                    <a:pt x="10457" y="9525"/>
                  </a:lnTo>
                  <a:cubicBezTo>
                    <a:pt x="10356" y="9498"/>
                    <a:pt x="10254" y="9485"/>
                    <a:pt x="10155" y="9485"/>
                  </a:cubicBezTo>
                  <a:cubicBezTo>
                    <a:pt x="9807" y="9485"/>
                    <a:pt x="9484" y="9650"/>
                    <a:pt x="9271" y="9981"/>
                  </a:cubicBezTo>
                  <a:cubicBezTo>
                    <a:pt x="8998" y="10346"/>
                    <a:pt x="9059" y="10863"/>
                    <a:pt x="9302" y="11227"/>
                  </a:cubicBezTo>
                  <a:lnTo>
                    <a:pt x="11521" y="14115"/>
                  </a:lnTo>
                  <a:lnTo>
                    <a:pt x="11521" y="14115"/>
                  </a:lnTo>
                  <a:lnTo>
                    <a:pt x="8147" y="13659"/>
                  </a:lnTo>
                  <a:lnTo>
                    <a:pt x="5685" y="10407"/>
                  </a:lnTo>
                  <a:cubicBezTo>
                    <a:pt x="5461" y="10127"/>
                    <a:pt x="5123" y="9973"/>
                    <a:pt x="4783" y="9973"/>
                  </a:cubicBezTo>
                  <a:cubicBezTo>
                    <a:pt x="4568" y="9973"/>
                    <a:pt x="4353" y="10034"/>
                    <a:pt x="4165" y="10164"/>
                  </a:cubicBezTo>
                  <a:cubicBezTo>
                    <a:pt x="3709" y="10498"/>
                    <a:pt x="3587" y="11197"/>
                    <a:pt x="3922" y="11683"/>
                  </a:cubicBezTo>
                  <a:lnTo>
                    <a:pt x="5107" y="13234"/>
                  </a:lnTo>
                  <a:lnTo>
                    <a:pt x="1308" y="12717"/>
                  </a:lnTo>
                  <a:cubicBezTo>
                    <a:pt x="1255" y="12709"/>
                    <a:pt x="1202" y="12705"/>
                    <a:pt x="1150" y="12705"/>
                  </a:cubicBezTo>
                  <a:cubicBezTo>
                    <a:pt x="629" y="12705"/>
                    <a:pt x="147" y="13104"/>
                    <a:pt x="92" y="13629"/>
                  </a:cubicBezTo>
                  <a:cubicBezTo>
                    <a:pt x="1" y="14206"/>
                    <a:pt x="426" y="14753"/>
                    <a:pt x="1004" y="14845"/>
                  </a:cubicBezTo>
                  <a:lnTo>
                    <a:pt x="4803" y="15361"/>
                  </a:lnTo>
                  <a:lnTo>
                    <a:pt x="3223" y="16547"/>
                  </a:lnTo>
                  <a:cubicBezTo>
                    <a:pt x="2797" y="16881"/>
                    <a:pt x="2676" y="17580"/>
                    <a:pt x="3010" y="18066"/>
                  </a:cubicBezTo>
                  <a:cubicBezTo>
                    <a:pt x="3220" y="18340"/>
                    <a:pt x="3533" y="18497"/>
                    <a:pt x="3847" y="18497"/>
                  </a:cubicBezTo>
                  <a:cubicBezTo>
                    <a:pt x="3986" y="18497"/>
                    <a:pt x="4125" y="18466"/>
                    <a:pt x="4256" y="18401"/>
                  </a:cubicBezTo>
                  <a:cubicBezTo>
                    <a:pt x="4347" y="18370"/>
                    <a:pt x="4408" y="18340"/>
                    <a:pt x="4499" y="18249"/>
                  </a:cubicBezTo>
                  <a:lnTo>
                    <a:pt x="7752" y="15787"/>
                  </a:lnTo>
                  <a:lnTo>
                    <a:pt x="11156" y="16243"/>
                  </a:lnTo>
                  <a:lnTo>
                    <a:pt x="8238" y="18462"/>
                  </a:lnTo>
                  <a:cubicBezTo>
                    <a:pt x="7873" y="18705"/>
                    <a:pt x="7721" y="19222"/>
                    <a:pt x="7873" y="19617"/>
                  </a:cubicBezTo>
                  <a:cubicBezTo>
                    <a:pt x="8025" y="20042"/>
                    <a:pt x="8390" y="20346"/>
                    <a:pt x="8876" y="20346"/>
                  </a:cubicBezTo>
                  <a:lnTo>
                    <a:pt x="12220" y="20377"/>
                  </a:lnTo>
                  <a:lnTo>
                    <a:pt x="10487" y="22565"/>
                  </a:lnTo>
                  <a:lnTo>
                    <a:pt x="6445" y="23051"/>
                  </a:lnTo>
                  <a:cubicBezTo>
                    <a:pt x="5867" y="23112"/>
                    <a:pt x="5411" y="23659"/>
                    <a:pt x="5472" y="24267"/>
                  </a:cubicBezTo>
                  <a:cubicBezTo>
                    <a:pt x="5560" y="24824"/>
                    <a:pt x="6043" y="25211"/>
                    <a:pt x="6622" y="25211"/>
                  </a:cubicBezTo>
                  <a:cubicBezTo>
                    <a:pt x="6644" y="25211"/>
                    <a:pt x="6666" y="25211"/>
                    <a:pt x="6688" y="25209"/>
                  </a:cubicBezTo>
                  <a:lnTo>
                    <a:pt x="8633" y="24997"/>
                  </a:lnTo>
                  <a:lnTo>
                    <a:pt x="6293" y="28036"/>
                  </a:lnTo>
                  <a:cubicBezTo>
                    <a:pt x="5897" y="28492"/>
                    <a:pt x="6019" y="29161"/>
                    <a:pt x="6475" y="29556"/>
                  </a:cubicBezTo>
                  <a:cubicBezTo>
                    <a:pt x="6675" y="29696"/>
                    <a:pt x="6928" y="29783"/>
                    <a:pt x="7173" y="29783"/>
                  </a:cubicBezTo>
                  <a:cubicBezTo>
                    <a:pt x="7300" y="29783"/>
                    <a:pt x="7425" y="29760"/>
                    <a:pt x="7539" y="29708"/>
                  </a:cubicBezTo>
                  <a:cubicBezTo>
                    <a:pt x="7691" y="29617"/>
                    <a:pt x="7843" y="29495"/>
                    <a:pt x="7995" y="29343"/>
                  </a:cubicBezTo>
                  <a:lnTo>
                    <a:pt x="10335" y="26304"/>
                  </a:lnTo>
                  <a:lnTo>
                    <a:pt x="10578" y="28249"/>
                  </a:lnTo>
                  <a:cubicBezTo>
                    <a:pt x="10635" y="28790"/>
                    <a:pt x="11118" y="29197"/>
                    <a:pt x="11679" y="29197"/>
                  </a:cubicBezTo>
                  <a:cubicBezTo>
                    <a:pt x="11717" y="29197"/>
                    <a:pt x="11755" y="29195"/>
                    <a:pt x="11794" y="29191"/>
                  </a:cubicBezTo>
                  <a:cubicBezTo>
                    <a:pt x="11916" y="29191"/>
                    <a:pt x="11977" y="29161"/>
                    <a:pt x="12068" y="29130"/>
                  </a:cubicBezTo>
                  <a:cubicBezTo>
                    <a:pt x="12524" y="28948"/>
                    <a:pt x="12767" y="28492"/>
                    <a:pt x="12706" y="27975"/>
                  </a:cubicBezTo>
                  <a:lnTo>
                    <a:pt x="12220" y="23933"/>
                  </a:lnTo>
                  <a:lnTo>
                    <a:pt x="13922" y="21744"/>
                  </a:lnTo>
                  <a:lnTo>
                    <a:pt x="14803" y="24997"/>
                  </a:lnTo>
                  <a:cubicBezTo>
                    <a:pt x="14895" y="25392"/>
                    <a:pt x="15259" y="25696"/>
                    <a:pt x="15655" y="25787"/>
                  </a:cubicBezTo>
                  <a:cubicBezTo>
                    <a:pt x="15703" y="25794"/>
                    <a:pt x="15751" y="25797"/>
                    <a:pt x="15799" y="25797"/>
                  </a:cubicBezTo>
                  <a:cubicBezTo>
                    <a:pt x="16174" y="25797"/>
                    <a:pt x="16530" y="25590"/>
                    <a:pt x="16718" y="25240"/>
                  </a:cubicBezTo>
                  <a:lnTo>
                    <a:pt x="18451" y="22352"/>
                  </a:lnTo>
                  <a:lnTo>
                    <a:pt x="19454" y="24936"/>
                  </a:lnTo>
                  <a:lnTo>
                    <a:pt x="17873" y="28735"/>
                  </a:lnTo>
                  <a:cubicBezTo>
                    <a:pt x="17630" y="29282"/>
                    <a:pt x="17904" y="29921"/>
                    <a:pt x="18451" y="30164"/>
                  </a:cubicBezTo>
                  <a:cubicBezTo>
                    <a:pt x="18571" y="30213"/>
                    <a:pt x="18697" y="30237"/>
                    <a:pt x="18824" y="30237"/>
                  </a:cubicBezTo>
                  <a:cubicBezTo>
                    <a:pt x="19243" y="30237"/>
                    <a:pt x="19662" y="29983"/>
                    <a:pt x="19849" y="29586"/>
                  </a:cubicBezTo>
                  <a:lnTo>
                    <a:pt x="20609" y="27763"/>
                  </a:lnTo>
                  <a:lnTo>
                    <a:pt x="22038" y="31319"/>
                  </a:lnTo>
                  <a:cubicBezTo>
                    <a:pt x="22225" y="31740"/>
                    <a:pt x="22628" y="31999"/>
                    <a:pt x="23067" y="31999"/>
                  </a:cubicBezTo>
                  <a:cubicBezTo>
                    <a:pt x="23199" y="31999"/>
                    <a:pt x="23333" y="31976"/>
                    <a:pt x="23466" y="31927"/>
                  </a:cubicBezTo>
                  <a:cubicBezTo>
                    <a:pt x="23983" y="31714"/>
                    <a:pt x="24256" y="31106"/>
                    <a:pt x="24074" y="30529"/>
                  </a:cubicBezTo>
                  <a:lnTo>
                    <a:pt x="22615" y="26972"/>
                  </a:lnTo>
                  <a:lnTo>
                    <a:pt x="22615" y="26972"/>
                  </a:lnTo>
                  <a:lnTo>
                    <a:pt x="24439" y="27732"/>
                  </a:lnTo>
                  <a:cubicBezTo>
                    <a:pt x="24576" y="27778"/>
                    <a:pt x="24720" y="27801"/>
                    <a:pt x="24864" y="27801"/>
                  </a:cubicBezTo>
                  <a:cubicBezTo>
                    <a:pt x="25009" y="27801"/>
                    <a:pt x="25153" y="27778"/>
                    <a:pt x="25290" y="27732"/>
                  </a:cubicBezTo>
                  <a:cubicBezTo>
                    <a:pt x="25533" y="27611"/>
                    <a:pt x="25746" y="27428"/>
                    <a:pt x="25837" y="27155"/>
                  </a:cubicBezTo>
                  <a:cubicBezTo>
                    <a:pt x="26080" y="26608"/>
                    <a:pt x="25807" y="25969"/>
                    <a:pt x="25290" y="25757"/>
                  </a:cubicBezTo>
                  <a:lnTo>
                    <a:pt x="21490" y="24146"/>
                  </a:lnTo>
                  <a:lnTo>
                    <a:pt x="20457" y="21562"/>
                  </a:lnTo>
                  <a:lnTo>
                    <a:pt x="23709" y="22443"/>
                  </a:lnTo>
                  <a:cubicBezTo>
                    <a:pt x="23802" y="22467"/>
                    <a:pt x="23891" y="22477"/>
                    <a:pt x="23978" y="22477"/>
                  </a:cubicBezTo>
                  <a:cubicBezTo>
                    <a:pt x="24120" y="22477"/>
                    <a:pt x="24258" y="22451"/>
                    <a:pt x="24408" y="22413"/>
                  </a:cubicBezTo>
                  <a:cubicBezTo>
                    <a:pt x="24591" y="22322"/>
                    <a:pt x="24773" y="22170"/>
                    <a:pt x="24895" y="22018"/>
                  </a:cubicBezTo>
                  <a:cubicBezTo>
                    <a:pt x="25168" y="21653"/>
                    <a:pt x="25138" y="21136"/>
                    <a:pt x="24864" y="20772"/>
                  </a:cubicBezTo>
                  <a:lnTo>
                    <a:pt x="22646" y="17884"/>
                  </a:lnTo>
                  <a:lnTo>
                    <a:pt x="26050" y="18340"/>
                  </a:lnTo>
                  <a:lnTo>
                    <a:pt x="28512" y="21592"/>
                  </a:lnTo>
                  <a:cubicBezTo>
                    <a:pt x="28722" y="21866"/>
                    <a:pt x="29035" y="22023"/>
                    <a:pt x="29349" y="22023"/>
                  </a:cubicBezTo>
                  <a:cubicBezTo>
                    <a:pt x="29488" y="22023"/>
                    <a:pt x="29627" y="21992"/>
                    <a:pt x="29758" y="21927"/>
                  </a:cubicBezTo>
                  <a:cubicBezTo>
                    <a:pt x="29849" y="21896"/>
                    <a:pt x="29910" y="21866"/>
                    <a:pt x="30001" y="21805"/>
                  </a:cubicBezTo>
                  <a:cubicBezTo>
                    <a:pt x="30457" y="21440"/>
                    <a:pt x="30548" y="20772"/>
                    <a:pt x="30214" y="20285"/>
                  </a:cubicBezTo>
                  <a:lnTo>
                    <a:pt x="29029" y="18705"/>
                  </a:lnTo>
                  <a:lnTo>
                    <a:pt x="29029" y="18705"/>
                  </a:lnTo>
                  <a:lnTo>
                    <a:pt x="32828" y="19252"/>
                  </a:lnTo>
                  <a:cubicBezTo>
                    <a:pt x="32881" y="19260"/>
                    <a:pt x="32933" y="19263"/>
                    <a:pt x="32982" y="19263"/>
                  </a:cubicBezTo>
                  <a:cubicBezTo>
                    <a:pt x="33130" y="19263"/>
                    <a:pt x="33261" y="19229"/>
                    <a:pt x="33375" y="19161"/>
                  </a:cubicBezTo>
                  <a:cubicBezTo>
                    <a:pt x="33710" y="19009"/>
                    <a:pt x="33983" y="18705"/>
                    <a:pt x="34014" y="18340"/>
                  </a:cubicBezTo>
                  <a:cubicBezTo>
                    <a:pt x="34257" y="17793"/>
                    <a:pt x="33831" y="17276"/>
                    <a:pt x="33254" y="17185"/>
                  </a:cubicBezTo>
                  <a:lnTo>
                    <a:pt x="29454" y="16668"/>
                  </a:lnTo>
                  <a:lnTo>
                    <a:pt x="31004" y="15483"/>
                  </a:lnTo>
                  <a:cubicBezTo>
                    <a:pt x="31460" y="15148"/>
                    <a:pt x="31582" y="14449"/>
                    <a:pt x="31248" y="13963"/>
                  </a:cubicBezTo>
                  <a:cubicBezTo>
                    <a:pt x="31047" y="13690"/>
                    <a:pt x="30715" y="13536"/>
                    <a:pt x="30376" y="13536"/>
                  </a:cubicBezTo>
                  <a:cubicBezTo>
                    <a:pt x="30151" y="13536"/>
                    <a:pt x="29922" y="13604"/>
                    <a:pt x="29728" y="13750"/>
                  </a:cubicBezTo>
                  <a:lnTo>
                    <a:pt x="26445" y="16212"/>
                  </a:lnTo>
                  <a:lnTo>
                    <a:pt x="23071" y="15756"/>
                  </a:lnTo>
                  <a:lnTo>
                    <a:pt x="25959" y="13538"/>
                  </a:lnTo>
                  <a:cubicBezTo>
                    <a:pt x="26354" y="13294"/>
                    <a:pt x="26506" y="12778"/>
                    <a:pt x="26354" y="12383"/>
                  </a:cubicBezTo>
                  <a:cubicBezTo>
                    <a:pt x="26202" y="11957"/>
                    <a:pt x="25807" y="11653"/>
                    <a:pt x="25351" y="11653"/>
                  </a:cubicBezTo>
                  <a:lnTo>
                    <a:pt x="22007" y="11623"/>
                  </a:lnTo>
                  <a:lnTo>
                    <a:pt x="23709" y="9434"/>
                  </a:lnTo>
                  <a:lnTo>
                    <a:pt x="27782" y="8948"/>
                  </a:lnTo>
                  <a:cubicBezTo>
                    <a:pt x="27904" y="8948"/>
                    <a:pt x="27965" y="8917"/>
                    <a:pt x="28056" y="8857"/>
                  </a:cubicBezTo>
                  <a:cubicBezTo>
                    <a:pt x="28512" y="8674"/>
                    <a:pt x="28785" y="8218"/>
                    <a:pt x="28694" y="7732"/>
                  </a:cubicBezTo>
                  <a:cubicBezTo>
                    <a:pt x="28639" y="7179"/>
                    <a:pt x="28182" y="6777"/>
                    <a:pt x="27642" y="6777"/>
                  </a:cubicBezTo>
                  <a:cubicBezTo>
                    <a:pt x="27588" y="6777"/>
                    <a:pt x="27534" y="6781"/>
                    <a:pt x="27478" y="6790"/>
                  </a:cubicBezTo>
                  <a:lnTo>
                    <a:pt x="25533" y="7002"/>
                  </a:lnTo>
                  <a:lnTo>
                    <a:pt x="27904" y="3963"/>
                  </a:lnTo>
                  <a:cubicBezTo>
                    <a:pt x="28269" y="3507"/>
                    <a:pt x="28178" y="2838"/>
                    <a:pt x="27722" y="2443"/>
                  </a:cubicBezTo>
                  <a:cubicBezTo>
                    <a:pt x="27531" y="2291"/>
                    <a:pt x="27299" y="2218"/>
                    <a:pt x="27066" y="2218"/>
                  </a:cubicBezTo>
                  <a:cubicBezTo>
                    <a:pt x="26740" y="2218"/>
                    <a:pt x="26414" y="2360"/>
                    <a:pt x="26202" y="2626"/>
                  </a:cubicBezTo>
                  <a:lnTo>
                    <a:pt x="23831" y="5665"/>
                  </a:lnTo>
                  <a:lnTo>
                    <a:pt x="23618" y="3750"/>
                  </a:lnTo>
                  <a:cubicBezTo>
                    <a:pt x="23532" y="3207"/>
                    <a:pt x="23044" y="2772"/>
                    <a:pt x="22506" y="2772"/>
                  </a:cubicBezTo>
                  <a:cubicBezTo>
                    <a:pt x="22472" y="2772"/>
                    <a:pt x="22437" y="2774"/>
                    <a:pt x="22402" y="2777"/>
                  </a:cubicBezTo>
                  <a:cubicBezTo>
                    <a:pt x="21794" y="2869"/>
                    <a:pt x="21369" y="3385"/>
                    <a:pt x="21430" y="4024"/>
                  </a:cubicBezTo>
                  <a:lnTo>
                    <a:pt x="21946" y="8066"/>
                  </a:lnTo>
                  <a:lnTo>
                    <a:pt x="20214" y="10255"/>
                  </a:lnTo>
                  <a:lnTo>
                    <a:pt x="19363" y="7002"/>
                  </a:lnTo>
                  <a:cubicBezTo>
                    <a:pt x="19241" y="6607"/>
                    <a:pt x="18907" y="6303"/>
                    <a:pt x="18481" y="6212"/>
                  </a:cubicBezTo>
                  <a:cubicBezTo>
                    <a:pt x="18433" y="6205"/>
                    <a:pt x="18385" y="6202"/>
                    <a:pt x="18337" y="6202"/>
                  </a:cubicBezTo>
                  <a:cubicBezTo>
                    <a:pt x="17962" y="6202"/>
                    <a:pt x="17606" y="6409"/>
                    <a:pt x="17417" y="6759"/>
                  </a:cubicBezTo>
                  <a:lnTo>
                    <a:pt x="15715" y="9647"/>
                  </a:lnTo>
                  <a:lnTo>
                    <a:pt x="14682" y="7063"/>
                  </a:lnTo>
                  <a:lnTo>
                    <a:pt x="16262" y="3264"/>
                  </a:lnTo>
                  <a:cubicBezTo>
                    <a:pt x="16506" y="2717"/>
                    <a:pt x="16232" y="2078"/>
                    <a:pt x="15715" y="1835"/>
                  </a:cubicBezTo>
                  <a:cubicBezTo>
                    <a:pt x="15588" y="1786"/>
                    <a:pt x="15456" y="1763"/>
                    <a:pt x="15325" y="1763"/>
                  </a:cubicBezTo>
                  <a:cubicBezTo>
                    <a:pt x="14893" y="1763"/>
                    <a:pt x="14473" y="2016"/>
                    <a:pt x="14287" y="2413"/>
                  </a:cubicBezTo>
                  <a:lnTo>
                    <a:pt x="13527" y="4236"/>
                  </a:lnTo>
                  <a:lnTo>
                    <a:pt x="12098" y="680"/>
                  </a:lnTo>
                  <a:cubicBezTo>
                    <a:pt x="11911" y="259"/>
                    <a:pt x="11508" y="0"/>
                    <a:pt x="110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" name="Google Shape;83;p2"/>
          <p:cNvGrpSpPr/>
          <p:nvPr/>
        </p:nvGrpSpPr>
        <p:grpSpPr>
          <a:xfrm rot="5958641">
            <a:off x="10645802" y="5776643"/>
            <a:ext cx="839353" cy="882616"/>
            <a:chOff x="782176" y="-1158311"/>
            <a:chExt cx="629467" cy="661912"/>
          </a:xfrm>
        </p:grpSpPr>
        <p:sp>
          <p:nvSpPr>
            <p:cNvPr id="84" name="Google Shape;84;p2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-295668">
            <a:off x="11351855" y="4291510"/>
            <a:ext cx="680868" cy="984369"/>
            <a:chOff x="8499282" y="3580082"/>
            <a:chExt cx="510652" cy="738280"/>
          </a:xfrm>
        </p:grpSpPr>
        <p:sp>
          <p:nvSpPr>
            <p:cNvPr id="93" name="Google Shape;93;p2"/>
            <p:cNvSpPr/>
            <p:nvPr/>
          </p:nvSpPr>
          <p:spPr>
            <a:xfrm>
              <a:off x="8831634" y="3580082"/>
              <a:ext cx="89315" cy="213208"/>
            </a:xfrm>
            <a:custGeom>
              <a:avLst/>
              <a:gdLst/>
              <a:ahLst/>
              <a:cxnLst/>
              <a:rect l="l" t="t" r="r" b="b"/>
              <a:pathLst>
                <a:path w="545" h="1301" extrusionOk="0">
                  <a:moveTo>
                    <a:pt x="327" y="0"/>
                  </a:moveTo>
                  <a:cubicBezTo>
                    <a:pt x="295" y="0"/>
                    <a:pt x="263" y="5"/>
                    <a:pt x="236" y="14"/>
                  </a:cubicBezTo>
                  <a:cubicBezTo>
                    <a:pt x="109" y="68"/>
                    <a:pt x="55" y="177"/>
                    <a:pt x="19" y="285"/>
                  </a:cubicBezTo>
                  <a:cubicBezTo>
                    <a:pt x="1" y="394"/>
                    <a:pt x="1" y="539"/>
                    <a:pt x="19" y="647"/>
                  </a:cubicBezTo>
                  <a:cubicBezTo>
                    <a:pt x="55" y="865"/>
                    <a:pt x="73" y="1082"/>
                    <a:pt x="91" y="1299"/>
                  </a:cubicBezTo>
                  <a:cubicBezTo>
                    <a:pt x="91" y="1300"/>
                    <a:pt x="92" y="1301"/>
                    <a:pt x="93" y="1301"/>
                  </a:cubicBezTo>
                  <a:cubicBezTo>
                    <a:pt x="108" y="1301"/>
                    <a:pt x="236" y="1172"/>
                    <a:pt x="236" y="1155"/>
                  </a:cubicBezTo>
                  <a:cubicBezTo>
                    <a:pt x="272" y="1082"/>
                    <a:pt x="327" y="992"/>
                    <a:pt x="363" y="919"/>
                  </a:cubicBezTo>
                  <a:cubicBezTo>
                    <a:pt x="417" y="792"/>
                    <a:pt x="453" y="611"/>
                    <a:pt x="508" y="448"/>
                  </a:cubicBezTo>
                  <a:cubicBezTo>
                    <a:pt x="526" y="340"/>
                    <a:pt x="544" y="213"/>
                    <a:pt x="508" y="122"/>
                  </a:cubicBezTo>
                  <a:cubicBezTo>
                    <a:pt x="472" y="86"/>
                    <a:pt x="453" y="32"/>
                    <a:pt x="417" y="14"/>
                  </a:cubicBezTo>
                  <a:cubicBezTo>
                    <a:pt x="390" y="5"/>
                    <a:pt x="358" y="0"/>
                    <a:pt x="3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8784108" y="3838194"/>
              <a:ext cx="225827" cy="119469"/>
            </a:xfrm>
            <a:custGeom>
              <a:avLst/>
              <a:gdLst/>
              <a:ahLst/>
              <a:cxnLst/>
              <a:rect l="l" t="t" r="r" b="b"/>
              <a:pathLst>
                <a:path w="1378" h="729" extrusionOk="0">
                  <a:moveTo>
                    <a:pt x="1212" y="1"/>
                  </a:moveTo>
                  <a:cubicBezTo>
                    <a:pt x="1165" y="1"/>
                    <a:pt x="1115" y="14"/>
                    <a:pt x="1069" y="32"/>
                  </a:cubicBezTo>
                  <a:cubicBezTo>
                    <a:pt x="852" y="87"/>
                    <a:pt x="653" y="177"/>
                    <a:pt x="454" y="340"/>
                  </a:cubicBezTo>
                  <a:cubicBezTo>
                    <a:pt x="399" y="376"/>
                    <a:pt x="1" y="666"/>
                    <a:pt x="92" y="720"/>
                  </a:cubicBezTo>
                  <a:cubicBezTo>
                    <a:pt x="98" y="726"/>
                    <a:pt x="108" y="728"/>
                    <a:pt x="120" y="728"/>
                  </a:cubicBezTo>
                  <a:cubicBezTo>
                    <a:pt x="144" y="728"/>
                    <a:pt x="176" y="720"/>
                    <a:pt x="200" y="720"/>
                  </a:cubicBezTo>
                  <a:cubicBezTo>
                    <a:pt x="399" y="684"/>
                    <a:pt x="580" y="612"/>
                    <a:pt x="798" y="557"/>
                  </a:cubicBezTo>
                  <a:cubicBezTo>
                    <a:pt x="925" y="521"/>
                    <a:pt x="1069" y="503"/>
                    <a:pt x="1178" y="431"/>
                  </a:cubicBezTo>
                  <a:cubicBezTo>
                    <a:pt x="1251" y="376"/>
                    <a:pt x="1305" y="340"/>
                    <a:pt x="1359" y="268"/>
                  </a:cubicBezTo>
                  <a:cubicBezTo>
                    <a:pt x="1377" y="195"/>
                    <a:pt x="1377" y="87"/>
                    <a:pt x="1341" y="50"/>
                  </a:cubicBezTo>
                  <a:cubicBezTo>
                    <a:pt x="1305" y="14"/>
                    <a:pt x="1260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8707084" y="4065988"/>
              <a:ext cx="225663" cy="81448"/>
            </a:xfrm>
            <a:custGeom>
              <a:avLst/>
              <a:gdLst/>
              <a:ahLst/>
              <a:cxnLst/>
              <a:rect l="l" t="t" r="r" b="b"/>
              <a:pathLst>
                <a:path w="1377" h="497" extrusionOk="0">
                  <a:moveTo>
                    <a:pt x="942" y="0"/>
                  </a:moveTo>
                  <a:cubicBezTo>
                    <a:pt x="688" y="0"/>
                    <a:pt x="453" y="55"/>
                    <a:pt x="236" y="127"/>
                  </a:cubicBezTo>
                  <a:cubicBezTo>
                    <a:pt x="181" y="145"/>
                    <a:pt x="0" y="218"/>
                    <a:pt x="18" y="308"/>
                  </a:cubicBezTo>
                  <a:cubicBezTo>
                    <a:pt x="18" y="399"/>
                    <a:pt x="217" y="417"/>
                    <a:pt x="290" y="417"/>
                  </a:cubicBezTo>
                  <a:cubicBezTo>
                    <a:pt x="399" y="453"/>
                    <a:pt x="507" y="453"/>
                    <a:pt x="634" y="471"/>
                  </a:cubicBezTo>
                  <a:cubicBezTo>
                    <a:pt x="711" y="484"/>
                    <a:pt x="797" y="497"/>
                    <a:pt x="885" y="497"/>
                  </a:cubicBezTo>
                  <a:cubicBezTo>
                    <a:pt x="922" y="497"/>
                    <a:pt x="959" y="495"/>
                    <a:pt x="996" y="489"/>
                  </a:cubicBezTo>
                  <a:cubicBezTo>
                    <a:pt x="1105" y="489"/>
                    <a:pt x="1232" y="417"/>
                    <a:pt x="1304" y="326"/>
                  </a:cubicBezTo>
                  <a:cubicBezTo>
                    <a:pt x="1322" y="308"/>
                    <a:pt x="1358" y="254"/>
                    <a:pt x="1358" y="236"/>
                  </a:cubicBezTo>
                  <a:cubicBezTo>
                    <a:pt x="1376" y="200"/>
                    <a:pt x="1358" y="145"/>
                    <a:pt x="1322" y="127"/>
                  </a:cubicBezTo>
                  <a:cubicBezTo>
                    <a:pt x="1232" y="19"/>
                    <a:pt x="1087" y="0"/>
                    <a:pt x="94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8677422" y="3790997"/>
              <a:ext cx="105047" cy="167485"/>
            </a:xfrm>
            <a:custGeom>
              <a:avLst/>
              <a:gdLst/>
              <a:ahLst/>
              <a:cxnLst/>
              <a:rect l="l" t="t" r="r" b="b"/>
              <a:pathLst>
                <a:path w="641" h="1022" extrusionOk="0">
                  <a:moveTo>
                    <a:pt x="169" y="0"/>
                  </a:moveTo>
                  <a:cubicBezTo>
                    <a:pt x="130" y="0"/>
                    <a:pt x="86" y="9"/>
                    <a:pt x="54" y="31"/>
                  </a:cubicBezTo>
                  <a:cubicBezTo>
                    <a:pt x="36" y="67"/>
                    <a:pt x="18" y="103"/>
                    <a:pt x="18" y="157"/>
                  </a:cubicBezTo>
                  <a:cubicBezTo>
                    <a:pt x="0" y="284"/>
                    <a:pt x="54" y="429"/>
                    <a:pt x="145" y="538"/>
                  </a:cubicBezTo>
                  <a:lnTo>
                    <a:pt x="417" y="882"/>
                  </a:lnTo>
                  <a:cubicBezTo>
                    <a:pt x="452" y="929"/>
                    <a:pt x="540" y="1021"/>
                    <a:pt x="593" y="1021"/>
                  </a:cubicBezTo>
                  <a:cubicBezTo>
                    <a:pt x="622" y="1021"/>
                    <a:pt x="640" y="994"/>
                    <a:pt x="634" y="918"/>
                  </a:cubicBezTo>
                  <a:cubicBezTo>
                    <a:pt x="580" y="646"/>
                    <a:pt x="543" y="375"/>
                    <a:pt x="380" y="157"/>
                  </a:cubicBezTo>
                  <a:cubicBezTo>
                    <a:pt x="362" y="85"/>
                    <a:pt x="308" y="31"/>
                    <a:pt x="235" y="12"/>
                  </a:cubicBezTo>
                  <a:cubicBezTo>
                    <a:pt x="220" y="5"/>
                    <a:pt x="196" y="0"/>
                    <a:pt x="1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8591220" y="3951764"/>
              <a:ext cx="116027" cy="163552"/>
            </a:xfrm>
            <a:custGeom>
              <a:avLst/>
              <a:gdLst/>
              <a:ahLst/>
              <a:cxnLst/>
              <a:rect l="l" t="t" r="r" b="b"/>
              <a:pathLst>
                <a:path w="708" h="998" extrusionOk="0">
                  <a:moveTo>
                    <a:pt x="166" y="0"/>
                  </a:moveTo>
                  <a:cubicBezTo>
                    <a:pt x="132" y="0"/>
                    <a:pt x="100" y="9"/>
                    <a:pt x="73" y="27"/>
                  </a:cubicBezTo>
                  <a:cubicBezTo>
                    <a:pt x="19" y="46"/>
                    <a:pt x="1" y="154"/>
                    <a:pt x="1" y="209"/>
                  </a:cubicBezTo>
                  <a:cubicBezTo>
                    <a:pt x="1" y="281"/>
                    <a:pt x="19" y="353"/>
                    <a:pt x="73" y="426"/>
                  </a:cubicBezTo>
                  <a:cubicBezTo>
                    <a:pt x="107" y="526"/>
                    <a:pt x="418" y="997"/>
                    <a:pt x="594" y="997"/>
                  </a:cubicBezTo>
                  <a:cubicBezTo>
                    <a:pt x="609" y="997"/>
                    <a:pt x="622" y="994"/>
                    <a:pt x="635" y="987"/>
                  </a:cubicBezTo>
                  <a:cubicBezTo>
                    <a:pt x="707" y="933"/>
                    <a:pt x="635" y="625"/>
                    <a:pt x="617" y="553"/>
                  </a:cubicBezTo>
                  <a:cubicBezTo>
                    <a:pt x="562" y="408"/>
                    <a:pt x="526" y="281"/>
                    <a:pt x="435" y="172"/>
                  </a:cubicBezTo>
                  <a:cubicBezTo>
                    <a:pt x="381" y="118"/>
                    <a:pt x="345" y="46"/>
                    <a:pt x="273" y="27"/>
                  </a:cubicBezTo>
                  <a:cubicBezTo>
                    <a:pt x="236" y="9"/>
                    <a:pt x="200" y="0"/>
                    <a:pt x="1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8499282" y="4078443"/>
              <a:ext cx="95050" cy="168469"/>
            </a:xfrm>
            <a:custGeom>
              <a:avLst/>
              <a:gdLst/>
              <a:ahLst/>
              <a:cxnLst/>
              <a:rect l="l" t="t" r="r" b="b"/>
              <a:pathLst>
                <a:path w="580" h="1028" extrusionOk="0">
                  <a:moveTo>
                    <a:pt x="237" y="0"/>
                  </a:moveTo>
                  <a:cubicBezTo>
                    <a:pt x="217" y="0"/>
                    <a:pt x="197" y="4"/>
                    <a:pt x="182" y="15"/>
                  </a:cubicBezTo>
                  <a:cubicBezTo>
                    <a:pt x="55" y="51"/>
                    <a:pt x="0" y="196"/>
                    <a:pt x="19" y="305"/>
                  </a:cubicBezTo>
                  <a:cubicBezTo>
                    <a:pt x="37" y="413"/>
                    <a:pt x="109" y="522"/>
                    <a:pt x="182" y="613"/>
                  </a:cubicBezTo>
                  <a:cubicBezTo>
                    <a:pt x="272" y="739"/>
                    <a:pt x="326" y="884"/>
                    <a:pt x="453" y="975"/>
                  </a:cubicBezTo>
                  <a:cubicBezTo>
                    <a:pt x="485" y="1012"/>
                    <a:pt x="509" y="1027"/>
                    <a:pt x="527" y="1027"/>
                  </a:cubicBezTo>
                  <a:cubicBezTo>
                    <a:pt x="571" y="1027"/>
                    <a:pt x="580" y="938"/>
                    <a:pt x="580" y="848"/>
                  </a:cubicBezTo>
                  <a:cubicBezTo>
                    <a:pt x="580" y="649"/>
                    <a:pt x="580" y="432"/>
                    <a:pt x="508" y="250"/>
                  </a:cubicBezTo>
                  <a:cubicBezTo>
                    <a:pt x="489" y="160"/>
                    <a:pt x="471" y="106"/>
                    <a:pt x="399" y="51"/>
                  </a:cubicBezTo>
                  <a:cubicBezTo>
                    <a:pt x="348" y="26"/>
                    <a:pt x="287" y="0"/>
                    <a:pt x="2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8579420" y="4232000"/>
              <a:ext cx="193051" cy="82759"/>
            </a:xfrm>
            <a:custGeom>
              <a:avLst/>
              <a:gdLst/>
              <a:ahLst/>
              <a:cxnLst/>
              <a:rect l="l" t="t" r="r" b="b"/>
              <a:pathLst>
                <a:path w="1178" h="505" extrusionOk="0">
                  <a:moveTo>
                    <a:pt x="561" y="0"/>
                  </a:moveTo>
                  <a:cubicBezTo>
                    <a:pt x="411" y="0"/>
                    <a:pt x="241" y="9"/>
                    <a:pt x="163" y="74"/>
                  </a:cubicBezTo>
                  <a:cubicBezTo>
                    <a:pt x="0" y="183"/>
                    <a:pt x="363" y="309"/>
                    <a:pt x="453" y="364"/>
                  </a:cubicBezTo>
                  <a:cubicBezTo>
                    <a:pt x="562" y="400"/>
                    <a:pt x="689" y="472"/>
                    <a:pt x="797" y="491"/>
                  </a:cubicBezTo>
                  <a:cubicBezTo>
                    <a:pt x="825" y="500"/>
                    <a:pt x="856" y="504"/>
                    <a:pt x="887" y="504"/>
                  </a:cubicBezTo>
                  <a:cubicBezTo>
                    <a:pt x="977" y="504"/>
                    <a:pt x="1074" y="467"/>
                    <a:pt x="1141" y="400"/>
                  </a:cubicBezTo>
                  <a:cubicBezTo>
                    <a:pt x="1159" y="382"/>
                    <a:pt x="1178" y="309"/>
                    <a:pt x="1178" y="273"/>
                  </a:cubicBezTo>
                  <a:cubicBezTo>
                    <a:pt x="1178" y="219"/>
                    <a:pt x="1178" y="201"/>
                    <a:pt x="1159" y="183"/>
                  </a:cubicBezTo>
                  <a:cubicBezTo>
                    <a:pt x="1069" y="38"/>
                    <a:pt x="888" y="2"/>
                    <a:pt x="725" y="2"/>
                  </a:cubicBezTo>
                  <a:cubicBezTo>
                    <a:pt x="678" y="2"/>
                    <a:pt x="621" y="0"/>
                    <a:pt x="56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505182" y="3778050"/>
              <a:ext cx="341526" cy="540312"/>
            </a:xfrm>
            <a:custGeom>
              <a:avLst/>
              <a:gdLst/>
              <a:ahLst/>
              <a:cxnLst/>
              <a:rect l="l" t="t" r="r" b="b"/>
              <a:pathLst>
                <a:path w="2084" h="3297" fill="none" extrusionOk="0">
                  <a:moveTo>
                    <a:pt x="1" y="3297"/>
                  </a:moveTo>
                  <a:cubicBezTo>
                    <a:pt x="1069" y="2500"/>
                    <a:pt x="1812" y="1305"/>
                    <a:pt x="2083" y="1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1" name="Google Shape;101;p2"/>
          <p:cNvGrpSpPr/>
          <p:nvPr/>
        </p:nvGrpSpPr>
        <p:grpSpPr>
          <a:xfrm rot="6581981">
            <a:off x="92900" y="4064961"/>
            <a:ext cx="850896" cy="796483"/>
            <a:chOff x="1337242" y="-1974437"/>
            <a:chExt cx="638153" cy="597345"/>
          </a:xfrm>
        </p:grpSpPr>
        <p:sp>
          <p:nvSpPr>
            <p:cNvPr id="102" name="Google Shape;102;p2"/>
            <p:cNvSpPr/>
            <p:nvPr/>
          </p:nvSpPr>
          <p:spPr>
            <a:xfrm>
              <a:off x="1449992" y="-1680599"/>
              <a:ext cx="95214" cy="209439"/>
            </a:xfrm>
            <a:custGeom>
              <a:avLst/>
              <a:gdLst/>
              <a:ahLst/>
              <a:cxnLst/>
              <a:rect l="l" t="t" r="r" b="b"/>
              <a:pathLst>
                <a:path w="581" h="1278" extrusionOk="0">
                  <a:moveTo>
                    <a:pt x="200" y="0"/>
                  </a:moveTo>
                  <a:cubicBezTo>
                    <a:pt x="127" y="18"/>
                    <a:pt x="73" y="91"/>
                    <a:pt x="55" y="127"/>
                  </a:cubicBezTo>
                  <a:cubicBezTo>
                    <a:pt x="1" y="235"/>
                    <a:pt x="1" y="344"/>
                    <a:pt x="1" y="453"/>
                  </a:cubicBezTo>
                  <a:cubicBezTo>
                    <a:pt x="1" y="616"/>
                    <a:pt x="73" y="779"/>
                    <a:pt x="145" y="924"/>
                  </a:cubicBezTo>
                  <a:cubicBezTo>
                    <a:pt x="162" y="989"/>
                    <a:pt x="312" y="1278"/>
                    <a:pt x="448" y="1278"/>
                  </a:cubicBezTo>
                  <a:cubicBezTo>
                    <a:pt x="462" y="1278"/>
                    <a:pt x="476" y="1274"/>
                    <a:pt x="489" y="1268"/>
                  </a:cubicBezTo>
                  <a:cubicBezTo>
                    <a:pt x="580" y="1231"/>
                    <a:pt x="580" y="742"/>
                    <a:pt x="580" y="652"/>
                  </a:cubicBezTo>
                  <a:cubicBezTo>
                    <a:pt x="580" y="453"/>
                    <a:pt x="508" y="254"/>
                    <a:pt x="381" y="91"/>
                  </a:cubicBezTo>
                  <a:cubicBezTo>
                    <a:pt x="326" y="54"/>
                    <a:pt x="254" y="0"/>
                    <a:pt x="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530130" y="-1471159"/>
              <a:ext cx="178301" cy="94067"/>
            </a:xfrm>
            <a:custGeom>
              <a:avLst/>
              <a:gdLst/>
              <a:ahLst/>
              <a:cxnLst/>
              <a:rect l="l" t="t" r="r" b="b"/>
              <a:pathLst>
                <a:path w="1088" h="574" extrusionOk="0">
                  <a:moveTo>
                    <a:pt x="271" y="1"/>
                  </a:moveTo>
                  <a:cubicBezTo>
                    <a:pt x="146" y="1"/>
                    <a:pt x="36" y="20"/>
                    <a:pt x="19" y="80"/>
                  </a:cubicBezTo>
                  <a:cubicBezTo>
                    <a:pt x="0" y="189"/>
                    <a:pt x="345" y="424"/>
                    <a:pt x="417" y="461"/>
                  </a:cubicBezTo>
                  <a:cubicBezTo>
                    <a:pt x="508" y="515"/>
                    <a:pt x="616" y="533"/>
                    <a:pt x="689" y="551"/>
                  </a:cubicBezTo>
                  <a:cubicBezTo>
                    <a:pt x="738" y="565"/>
                    <a:pt x="787" y="574"/>
                    <a:pt x="833" y="574"/>
                  </a:cubicBezTo>
                  <a:cubicBezTo>
                    <a:pt x="905" y="574"/>
                    <a:pt x="970" y="552"/>
                    <a:pt x="1015" y="497"/>
                  </a:cubicBezTo>
                  <a:cubicBezTo>
                    <a:pt x="1087" y="406"/>
                    <a:pt x="1051" y="243"/>
                    <a:pt x="960" y="171"/>
                  </a:cubicBezTo>
                  <a:cubicBezTo>
                    <a:pt x="870" y="80"/>
                    <a:pt x="761" y="62"/>
                    <a:pt x="634" y="44"/>
                  </a:cubicBezTo>
                  <a:cubicBezTo>
                    <a:pt x="568" y="25"/>
                    <a:pt x="410" y="1"/>
                    <a:pt x="2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7242" y="-1603575"/>
              <a:ext cx="344476" cy="178301"/>
            </a:xfrm>
            <a:custGeom>
              <a:avLst/>
              <a:gdLst/>
              <a:ahLst/>
              <a:cxnLst/>
              <a:rect l="l" t="t" r="r" b="b"/>
              <a:pathLst>
                <a:path w="2102" h="1088" fill="none" extrusionOk="0">
                  <a:moveTo>
                    <a:pt x="0" y="1087"/>
                  </a:moveTo>
                  <a:cubicBezTo>
                    <a:pt x="815" y="1069"/>
                    <a:pt x="1630" y="671"/>
                    <a:pt x="2101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619118" y="-1873650"/>
              <a:ext cx="62602" cy="279252"/>
            </a:xfrm>
            <a:custGeom>
              <a:avLst/>
              <a:gdLst/>
              <a:ahLst/>
              <a:cxnLst/>
              <a:rect l="l" t="t" r="r" b="b"/>
              <a:pathLst>
                <a:path w="382" h="1704" fill="none" extrusionOk="0">
                  <a:moveTo>
                    <a:pt x="254" y="1"/>
                  </a:moveTo>
                  <a:cubicBezTo>
                    <a:pt x="109" y="164"/>
                    <a:pt x="73" y="363"/>
                    <a:pt x="37" y="562"/>
                  </a:cubicBezTo>
                  <a:cubicBezTo>
                    <a:pt x="1" y="979"/>
                    <a:pt x="91" y="1432"/>
                    <a:pt x="381" y="1703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78443" y="-1790563"/>
              <a:ext cx="65552" cy="193215"/>
            </a:xfrm>
            <a:custGeom>
              <a:avLst/>
              <a:gdLst/>
              <a:ahLst/>
              <a:cxnLst/>
              <a:rect l="l" t="t" r="r" b="b"/>
              <a:pathLst>
                <a:path w="400" h="1179" fill="none" extrusionOk="0">
                  <a:moveTo>
                    <a:pt x="399" y="1"/>
                  </a:moveTo>
                  <a:cubicBezTo>
                    <a:pt x="164" y="327"/>
                    <a:pt x="19" y="762"/>
                    <a:pt x="1" y="1178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678443" y="-1606525"/>
              <a:ext cx="207964" cy="44739"/>
            </a:xfrm>
            <a:custGeom>
              <a:avLst/>
              <a:gdLst/>
              <a:ahLst/>
              <a:cxnLst/>
              <a:rect l="l" t="t" r="r" b="b"/>
              <a:pathLst>
                <a:path w="1269" h="273" fill="none" extrusionOk="0">
                  <a:moveTo>
                    <a:pt x="1" y="1"/>
                  </a:moveTo>
                  <a:cubicBezTo>
                    <a:pt x="19" y="55"/>
                    <a:pt x="91" y="91"/>
                    <a:pt x="128" y="109"/>
                  </a:cubicBezTo>
                  <a:cubicBezTo>
                    <a:pt x="472" y="272"/>
                    <a:pt x="906" y="272"/>
                    <a:pt x="1269" y="109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681557" y="-1713375"/>
              <a:ext cx="157325" cy="109963"/>
            </a:xfrm>
            <a:custGeom>
              <a:avLst/>
              <a:gdLst/>
              <a:ahLst/>
              <a:cxnLst/>
              <a:rect l="l" t="t" r="r" b="b"/>
              <a:pathLst>
                <a:path w="960" h="671" fill="none" extrusionOk="0">
                  <a:moveTo>
                    <a:pt x="0" y="671"/>
                  </a:moveTo>
                  <a:cubicBezTo>
                    <a:pt x="380" y="562"/>
                    <a:pt x="706" y="327"/>
                    <a:pt x="96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805943" y="-1806295"/>
              <a:ext cx="113077" cy="103244"/>
            </a:xfrm>
            <a:custGeom>
              <a:avLst/>
              <a:gdLst/>
              <a:ahLst/>
              <a:cxnLst/>
              <a:rect l="l" t="t" r="r" b="b"/>
              <a:pathLst>
                <a:path w="690" h="630" extrusionOk="0">
                  <a:moveTo>
                    <a:pt x="389" y="0"/>
                  </a:moveTo>
                  <a:cubicBezTo>
                    <a:pt x="201" y="0"/>
                    <a:pt x="1" y="164"/>
                    <a:pt x="38" y="387"/>
                  </a:cubicBezTo>
                  <a:cubicBezTo>
                    <a:pt x="54" y="528"/>
                    <a:pt x="165" y="629"/>
                    <a:pt x="289" y="629"/>
                  </a:cubicBezTo>
                  <a:cubicBezTo>
                    <a:pt x="308" y="629"/>
                    <a:pt x="327" y="627"/>
                    <a:pt x="346" y="622"/>
                  </a:cubicBezTo>
                  <a:cubicBezTo>
                    <a:pt x="509" y="622"/>
                    <a:pt x="617" y="495"/>
                    <a:pt x="672" y="350"/>
                  </a:cubicBezTo>
                  <a:cubicBezTo>
                    <a:pt x="690" y="260"/>
                    <a:pt x="672" y="169"/>
                    <a:pt x="617" y="115"/>
                  </a:cubicBezTo>
                  <a:cubicBezTo>
                    <a:pt x="560" y="35"/>
                    <a:pt x="476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70348" y="-1665030"/>
              <a:ext cx="105047" cy="100295"/>
            </a:xfrm>
            <a:custGeom>
              <a:avLst/>
              <a:gdLst/>
              <a:ahLst/>
              <a:cxnLst/>
              <a:rect l="l" t="t" r="r" b="b"/>
              <a:pathLst>
                <a:path w="641" h="612" extrusionOk="0">
                  <a:moveTo>
                    <a:pt x="358" y="0"/>
                  </a:moveTo>
                  <a:cubicBezTo>
                    <a:pt x="183" y="0"/>
                    <a:pt x="0" y="157"/>
                    <a:pt x="25" y="358"/>
                  </a:cubicBezTo>
                  <a:cubicBezTo>
                    <a:pt x="43" y="485"/>
                    <a:pt x="188" y="611"/>
                    <a:pt x="315" y="611"/>
                  </a:cubicBezTo>
                  <a:cubicBezTo>
                    <a:pt x="460" y="611"/>
                    <a:pt x="587" y="485"/>
                    <a:pt x="623" y="340"/>
                  </a:cubicBezTo>
                  <a:cubicBezTo>
                    <a:pt x="641" y="267"/>
                    <a:pt x="623" y="177"/>
                    <a:pt x="568" y="104"/>
                  </a:cubicBezTo>
                  <a:cubicBezTo>
                    <a:pt x="513" y="32"/>
                    <a:pt x="436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21872" y="-1873486"/>
              <a:ext cx="105211" cy="100950"/>
            </a:xfrm>
            <a:custGeom>
              <a:avLst/>
              <a:gdLst/>
              <a:ahLst/>
              <a:cxnLst/>
              <a:rect l="l" t="t" r="r" b="b"/>
              <a:pathLst>
                <a:path w="642" h="616" extrusionOk="0">
                  <a:moveTo>
                    <a:pt x="351" y="1"/>
                  </a:moveTo>
                  <a:cubicBezTo>
                    <a:pt x="179" y="1"/>
                    <a:pt x="1" y="152"/>
                    <a:pt x="26" y="362"/>
                  </a:cubicBezTo>
                  <a:cubicBezTo>
                    <a:pt x="44" y="507"/>
                    <a:pt x="189" y="616"/>
                    <a:pt x="315" y="616"/>
                  </a:cubicBezTo>
                  <a:cubicBezTo>
                    <a:pt x="460" y="616"/>
                    <a:pt x="587" y="507"/>
                    <a:pt x="623" y="344"/>
                  </a:cubicBezTo>
                  <a:cubicBezTo>
                    <a:pt x="641" y="272"/>
                    <a:pt x="623" y="181"/>
                    <a:pt x="569" y="109"/>
                  </a:cubicBezTo>
                  <a:cubicBezTo>
                    <a:pt x="511" y="34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632884" y="-1974437"/>
              <a:ext cx="119960" cy="109963"/>
            </a:xfrm>
            <a:custGeom>
              <a:avLst/>
              <a:gdLst/>
              <a:ahLst/>
              <a:cxnLst/>
              <a:rect l="l" t="t" r="r" b="b"/>
              <a:pathLst>
                <a:path w="732" h="671" extrusionOk="0">
                  <a:moveTo>
                    <a:pt x="398" y="0"/>
                  </a:moveTo>
                  <a:cubicBezTo>
                    <a:pt x="199" y="0"/>
                    <a:pt x="1" y="166"/>
                    <a:pt x="25" y="399"/>
                  </a:cubicBezTo>
                  <a:cubicBezTo>
                    <a:pt x="44" y="543"/>
                    <a:pt x="207" y="670"/>
                    <a:pt x="369" y="670"/>
                  </a:cubicBezTo>
                  <a:cubicBezTo>
                    <a:pt x="514" y="670"/>
                    <a:pt x="659" y="525"/>
                    <a:pt x="695" y="362"/>
                  </a:cubicBezTo>
                  <a:cubicBezTo>
                    <a:pt x="732" y="272"/>
                    <a:pt x="695" y="181"/>
                    <a:pt x="659" y="127"/>
                  </a:cubicBezTo>
                  <a:cubicBezTo>
                    <a:pt x="589" y="39"/>
                    <a:pt x="493" y="0"/>
                    <a:pt x="3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2"/>
          <p:cNvGrpSpPr/>
          <p:nvPr/>
        </p:nvGrpSpPr>
        <p:grpSpPr>
          <a:xfrm>
            <a:off x="11327397" y="1920948"/>
            <a:ext cx="729808" cy="941461"/>
            <a:chOff x="8495548" y="1440711"/>
            <a:chExt cx="547356" cy="706096"/>
          </a:xfrm>
        </p:grpSpPr>
        <p:sp>
          <p:nvSpPr>
            <p:cNvPr id="114" name="Google Shape;114;p2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2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2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2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2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2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2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2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2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2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2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5" name="Google Shape;125;p2"/>
          <p:cNvGrpSpPr/>
          <p:nvPr/>
        </p:nvGrpSpPr>
        <p:grpSpPr>
          <a:xfrm>
            <a:off x="290817" y="477132"/>
            <a:ext cx="918384" cy="1173600"/>
            <a:chOff x="586338" y="-2278763"/>
            <a:chExt cx="688788" cy="880200"/>
          </a:xfrm>
        </p:grpSpPr>
        <p:sp>
          <p:nvSpPr>
            <p:cNvPr id="126" name="Google Shape;126;p2"/>
            <p:cNvSpPr/>
            <p:nvPr/>
          </p:nvSpPr>
          <p:spPr>
            <a:xfrm>
              <a:off x="586338" y="-2278763"/>
              <a:ext cx="688788" cy="844310"/>
            </a:xfrm>
            <a:custGeom>
              <a:avLst/>
              <a:gdLst/>
              <a:ahLst/>
              <a:cxnLst/>
              <a:rect l="l" t="t" r="r" b="b"/>
              <a:pathLst>
                <a:path w="4203" h="5152" extrusionOk="0">
                  <a:moveTo>
                    <a:pt x="3321" y="0"/>
                  </a:moveTo>
                  <a:cubicBezTo>
                    <a:pt x="3227" y="0"/>
                    <a:pt x="3153" y="60"/>
                    <a:pt x="3079" y="119"/>
                  </a:cubicBezTo>
                  <a:cubicBezTo>
                    <a:pt x="2953" y="227"/>
                    <a:pt x="2844" y="390"/>
                    <a:pt x="2771" y="553"/>
                  </a:cubicBezTo>
                  <a:cubicBezTo>
                    <a:pt x="2717" y="644"/>
                    <a:pt x="2699" y="771"/>
                    <a:pt x="2590" y="789"/>
                  </a:cubicBezTo>
                  <a:cubicBezTo>
                    <a:pt x="2570" y="799"/>
                    <a:pt x="2549" y="803"/>
                    <a:pt x="2528" y="803"/>
                  </a:cubicBezTo>
                  <a:cubicBezTo>
                    <a:pt x="2437" y="803"/>
                    <a:pt x="2345" y="718"/>
                    <a:pt x="2301" y="644"/>
                  </a:cubicBezTo>
                  <a:cubicBezTo>
                    <a:pt x="2221" y="564"/>
                    <a:pt x="2127" y="456"/>
                    <a:pt x="2032" y="456"/>
                  </a:cubicBezTo>
                  <a:cubicBezTo>
                    <a:pt x="2019" y="456"/>
                    <a:pt x="2006" y="458"/>
                    <a:pt x="1993" y="463"/>
                  </a:cubicBezTo>
                  <a:cubicBezTo>
                    <a:pt x="1938" y="481"/>
                    <a:pt x="1866" y="553"/>
                    <a:pt x="1848" y="608"/>
                  </a:cubicBezTo>
                  <a:cubicBezTo>
                    <a:pt x="1812" y="680"/>
                    <a:pt x="1812" y="771"/>
                    <a:pt x="1812" y="843"/>
                  </a:cubicBezTo>
                  <a:cubicBezTo>
                    <a:pt x="1848" y="1060"/>
                    <a:pt x="1848" y="1296"/>
                    <a:pt x="1866" y="1513"/>
                  </a:cubicBezTo>
                  <a:cubicBezTo>
                    <a:pt x="1866" y="1658"/>
                    <a:pt x="1866" y="1839"/>
                    <a:pt x="1721" y="1875"/>
                  </a:cubicBezTo>
                  <a:cubicBezTo>
                    <a:pt x="1702" y="1883"/>
                    <a:pt x="1684" y="1887"/>
                    <a:pt x="1665" y="1887"/>
                  </a:cubicBezTo>
                  <a:cubicBezTo>
                    <a:pt x="1562" y="1887"/>
                    <a:pt x="1472" y="1768"/>
                    <a:pt x="1395" y="1676"/>
                  </a:cubicBezTo>
                  <a:cubicBezTo>
                    <a:pt x="1317" y="1582"/>
                    <a:pt x="1211" y="1488"/>
                    <a:pt x="1102" y="1488"/>
                  </a:cubicBezTo>
                  <a:cubicBezTo>
                    <a:pt x="1085" y="1488"/>
                    <a:pt x="1068" y="1490"/>
                    <a:pt x="1051" y="1495"/>
                  </a:cubicBezTo>
                  <a:cubicBezTo>
                    <a:pt x="997" y="1513"/>
                    <a:pt x="979" y="1549"/>
                    <a:pt x="960" y="1586"/>
                  </a:cubicBezTo>
                  <a:cubicBezTo>
                    <a:pt x="870" y="1730"/>
                    <a:pt x="870" y="1911"/>
                    <a:pt x="906" y="2056"/>
                  </a:cubicBezTo>
                  <a:cubicBezTo>
                    <a:pt x="979" y="2364"/>
                    <a:pt x="1069" y="2654"/>
                    <a:pt x="1069" y="2944"/>
                  </a:cubicBezTo>
                  <a:cubicBezTo>
                    <a:pt x="1087" y="3089"/>
                    <a:pt x="1051" y="3270"/>
                    <a:pt x="906" y="3288"/>
                  </a:cubicBezTo>
                  <a:cubicBezTo>
                    <a:pt x="898" y="3289"/>
                    <a:pt x="890" y="3290"/>
                    <a:pt x="882" y="3290"/>
                  </a:cubicBezTo>
                  <a:cubicBezTo>
                    <a:pt x="766" y="3290"/>
                    <a:pt x="666" y="3170"/>
                    <a:pt x="598" y="3034"/>
                  </a:cubicBezTo>
                  <a:cubicBezTo>
                    <a:pt x="526" y="2908"/>
                    <a:pt x="435" y="2763"/>
                    <a:pt x="290" y="2745"/>
                  </a:cubicBezTo>
                  <a:cubicBezTo>
                    <a:pt x="182" y="2745"/>
                    <a:pt x="91" y="2835"/>
                    <a:pt x="55" y="2926"/>
                  </a:cubicBezTo>
                  <a:cubicBezTo>
                    <a:pt x="1" y="3016"/>
                    <a:pt x="1" y="3125"/>
                    <a:pt x="37" y="3252"/>
                  </a:cubicBezTo>
                  <a:cubicBezTo>
                    <a:pt x="127" y="3813"/>
                    <a:pt x="417" y="4356"/>
                    <a:pt x="689" y="4845"/>
                  </a:cubicBezTo>
                  <a:cubicBezTo>
                    <a:pt x="797" y="5087"/>
                    <a:pt x="1196" y="5151"/>
                    <a:pt x="1546" y="5151"/>
                  </a:cubicBezTo>
                  <a:cubicBezTo>
                    <a:pt x="1721" y="5151"/>
                    <a:pt x="1884" y="5135"/>
                    <a:pt x="1993" y="5117"/>
                  </a:cubicBezTo>
                  <a:cubicBezTo>
                    <a:pt x="2119" y="5117"/>
                    <a:pt x="2246" y="5099"/>
                    <a:pt x="2337" y="5008"/>
                  </a:cubicBezTo>
                  <a:cubicBezTo>
                    <a:pt x="2427" y="4918"/>
                    <a:pt x="2482" y="4755"/>
                    <a:pt x="2391" y="4664"/>
                  </a:cubicBezTo>
                  <a:cubicBezTo>
                    <a:pt x="2319" y="4592"/>
                    <a:pt x="2210" y="4574"/>
                    <a:pt x="2119" y="4555"/>
                  </a:cubicBezTo>
                  <a:cubicBezTo>
                    <a:pt x="2029" y="4501"/>
                    <a:pt x="1902" y="4411"/>
                    <a:pt x="1956" y="4320"/>
                  </a:cubicBezTo>
                  <a:cubicBezTo>
                    <a:pt x="1975" y="4284"/>
                    <a:pt x="2047" y="4266"/>
                    <a:pt x="2119" y="4230"/>
                  </a:cubicBezTo>
                  <a:cubicBezTo>
                    <a:pt x="2219" y="4211"/>
                    <a:pt x="2314" y="4207"/>
                    <a:pt x="2409" y="4207"/>
                  </a:cubicBezTo>
                  <a:cubicBezTo>
                    <a:pt x="2504" y="4207"/>
                    <a:pt x="2599" y="4211"/>
                    <a:pt x="2699" y="4211"/>
                  </a:cubicBezTo>
                  <a:cubicBezTo>
                    <a:pt x="2898" y="4211"/>
                    <a:pt x="3115" y="4175"/>
                    <a:pt x="3242" y="4030"/>
                  </a:cubicBezTo>
                  <a:cubicBezTo>
                    <a:pt x="3315" y="3940"/>
                    <a:pt x="3387" y="3813"/>
                    <a:pt x="3315" y="3722"/>
                  </a:cubicBezTo>
                  <a:cubicBezTo>
                    <a:pt x="3242" y="3578"/>
                    <a:pt x="3043" y="3632"/>
                    <a:pt x="2898" y="3596"/>
                  </a:cubicBezTo>
                  <a:cubicBezTo>
                    <a:pt x="2808" y="3578"/>
                    <a:pt x="2717" y="3559"/>
                    <a:pt x="2663" y="3487"/>
                  </a:cubicBezTo>
                  <a:cubicBezTo>
                    <a:pt x="2590" y="3415"/>
                    <a:pt x="2572" y="3324"/>
                    <a:pt x="2608" y="3233"/>
                  </a:cubicBezTo>
                  <a:cubicBezTo>
                    <a:pt x="2681" y="3125"/>
                    <a:pt x="2808" y="3125"/>
                    <a:pt x="2953" y="3107"/>
                  </a:cubicBezTo>
                  <a:cubicBezTo>
                    <a:pt x="3152" y="3089"/>
                    <a:pt x="3333" y="3052"/>
                    <a:pt x="3514" y="3016"/>
                  </a:cubicBezTo>
                  <a:cubicBezTo>
                    <a:pt x="3677" y="2962"/>
                    <a:pt x="3840" y="2926"/>
                    <a:pt x="3930" y="2817"/>
                  </a:cubicBezTo>
                  <a:cubicBezTo>
                    <a:pt x="4039" y="2690"/>
                    <a:pt x="4039" y="2473"/>
                    <a:pt x="3894" y="2400"/>
                  </a:cubicBezTo>
                  <a:cubicBezTo>
                    <a:pt x="3848" y="2385"/>
                    <a:pt x="3802" y="2380"/>
                    <a:pt x="3756" y="2380"/>
                  </a:cubicBezTo>
                  <a:cubicBezTo>
                    <a:pt x="3694" y="2380"/>
                    <a:pt x="3631" y="2390"/>
                    <a:pt x="3568" y="2400"/>
                  </a:cubicBezTo>
                  <a:cubicBezTo>
                    <a:pt x="3531" y="2406"/>
                    <a:pt x="3495" y="2409"/>
                    <a:pt x="3460" y="2409"/>
                  </a:cubicBezTo>
                  <a:cubicBezTo>
                    <a:pt x="3374" y="2409"/>
                    <a:pt x="3299" y="2387"/>
                    <a:pt x="3260" y="2310"/>
                  </a:cubicBezTo>
                  <a:cubicBezTo>
                    <a:pt x="3242" y="2237"/>
                    <a:pt x="3260" y="2147"/>
                    <a:pt x="3315" y="2093"/>
                  </a:cubicBezTo>
                  <a:cubicBezTo>
                    <a:pt x="3423" y="1948"/>
                    <a:pt x="3568" y="1875"/>
                    <a:pt x="3713" y="1839"/>
                  </a:cubicBezTo>
                  <a:cubicBezTo>
                    <a:pt x="3858" y="1803"/>
                    <a:pt x="4021" y="1730"/>
                    <a:pt x="4112" y="1586"/>
                  </a:cubicBezTo>
                  <a:cubicBezTo>
                    <a:pt x="4202" y="1459"/>
                    <a:pt x="4166" y="1223"/>
                    <a:pt x="4021" y="1187"/>
                  </a:cubicBezTo>
                  <a:cubicBezTo>
                    <a:pt x="3999" y="1180"/>
                    <a:pt x="3976" y="1177"/>
                    <a:pt x="3953" y="1177"/>
                  </a:cubicBezTo>
                  <a:cubicBezTo>
                    <a:pt x="3840" y="1177"/>
                    <a:pt x="3716" y="1249"/>
                    <a:pt x="3601" y="1249"/>
                  </a:cubicBezTo>
                  <a:cubicBezTo>
                    <a:pt x="3565" y="1249"/>
                    <a:pt x="3529" y="1242"/>
                    <a:pt x="3496" y="1223"/>
                  </a:cubicBezTo>
                  <a:cubicBezTo>
                    <a:pt x="3478" y="1205"/>
                    <a:pt x="3441" y="1187"/>
                    <a:pt x="3423" y="1133"/>
                  </a:cubicBezTo>
                  <a:cubicBezTo>
                    <a:pt x="3351" y="1006"/>
                    <a:pt x="3405" y="861"/>
                    <a:pt x="3441" y="734"/>
                  </a:cubicBezTo>
                  <a:cubicBezTo>
                    <a:pt x="3496" y="608"/>
                    <a:pt x="3568" y="481"/>
                    <a:pt x="3586" y="336"/>
                  </a:cubicBezTo>
                  <a:cubicBezTo>
                    <a:pt x="3586" y="209"/>
                    <a:pt x="3514" y="28"/>
                    <a:pt x="3387" y="10"/>
                  </a:cubicBezTo>
                  <a:cubicBezTo>
                    <a:pt x="3364" y="3"/>
                    <a:pt x="3342" y="0"/>
                    <a:pt x="33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5014" y="-2066538"/>
              <a:ext cx="430349" cy="667975"/>
            </a:xfrm>
            <a:custGeom>
              <a:avLst/>
              <a:gdLst/>
              <a:ahLst/>
              <a:cxnLst/>
              <a:rect l="l" t="t" r="r" b="b"/>
              <a:pathLst>
                <a:path w="2626" h="4076" fill="none" extrusionOk="0">
                  <a:moveTo>
                    <a:pt x="0" y="4075"/>
                  </a:moveTo>
                  <a:cubicBezTo>
                    <a:pt x="1105" y="2898"/>
                    <a:pt x="2010" y="1486"/>
                    <a:pt x="2626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" name="Google Shape;128;p2"/>
          <p:cNvGrpSpPr/>
          <p:nvPr/>
        </p:nvGrpSpPr>
        <p:grpSpPr>
          <a:xfrm>
            <a:off x="10738908" y="293895"/>
            <a:ext cx="1179283" cy="878615"/>
            <a:chOff x="8054181" y="220421"/>
            <a:chExt cx="884462" cy="658961"/>
          </a:xfrm>
        </p:grpSpPr>
        <p:sp>
          <p:nvSpPr>
            <p:cNvPr id="129" name="Google Shape;129;p2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1" name="Google Shape;131;p2"/>
          <p:cNvSpPr/>
          <p:nvPr/>
        </p:nvSpPr>
        <p:spPr>
          <a:xfrm>
            <a:off x="1424737" y="189014"/>
            <a:ext cx="356384" cy="368839"/>
          </a:xfrm>
          <a:custGeom>
            <a:avLst/>
            <a:gdLst/>
            <a:ahLst/>
            <a:cxnLst/>
            <a:rect l="l" t="t" r="r" b="b"/>
            <a:pathLst>
              <a:path w="1631" h="1688" extrusionOk="0">
                <a:moveTo>
                  <a:pt x="394" y="0"/>
                </a:moveTo>
                <a:cubicBezTo>
                  <a:pt x="256" y="0"/>
                  <a:pt x="137" y="58"/>
                  <a:pt x="73" y="185"/>
                </a:cubicBezTo>
                <a:cubicBezTo>
                  <a:pt x="1" y="366"/>
                  <a:pt x="146" y="547"/>
                  <a:pt x="291" y="655"/>
                </a:cubicBezTo>
                <a:cubicBezTo>
                  <a:pt x="653" y="945"/>
                  <a:pt x="1142" y="1126"/>
                  <a:pt x="1413" y="1525"/>
                </a:cubicBezTo>
                <a:cubicBezTo>
                  <a:pt x="1450" y="1579"/>
                  <a:pt x="1504" y="1670"/>
                  <a:pt x="1594" y="1688"/>
                </a:cubicBezTo>
                <a:cubicBezTo>
                  <a:pt x="1631" y="1452"/>
                  <a:pt x="1504" y="1108"/>
                  <a:pt x="1413" y="891"/>
                </a:cubicBezTo>
                <a:cubicBezTo>
                  <a:pt x="1268" y="655"/>
                  <a:pt x="1105" y="456"/>
                  <a:pt x="906" y="257"/>
                </a:cubicBezTo>
                <a:cubicBezTo>
                  <a:pt x="798" y="130"/>
                  <a:pt x="616" y="22"/>
                  <a:pt x="454" y="4"/>
                </a:cubicBezTo>
                <a:cubicBezTo>
                  <a:pt x="433" y="1"/>
                  <a:pt x="414" y="0"/>
                  <a:pt x="39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2"/>
          <p:cNvSpPr/>
          <p:nvPr/>
        </p:nvSpPr>
        <p:spPr>
          <a:xfrm rot="-1051434">
            <a:off x="9829345" y="62271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2"/>
          <p:cNvSpPr/>
          <p:nvPr/>
        </p:nvSpPr>
        <p:spPr>
          <a:xfrm>
            <a:off x="106781" y="2387927"/>
            <a:ext cx="406423" cy="266360"/>
          </a:xfrm>
          <a:custGeom>
            <a:avLst/>
            <a:gdLst/>
            <a:ahLst/>
            <a:cxnLst/>
            <a:rect l="l" t="t" r="r" b="b"/>
            <a:pathLst>
              <a:path w="1860" h="1219" extrusionOk="0">
                <a:moveTo>
                  <a:pt x="1456" y="1"/>
                </a:moveTo>
                <a:cubicBezTo>
                  <a:pt x="1240" y="1"/>
                  <a:pt x="976" y="79"/>
                  <a:pt x="870" y="132"/>
                </a:cubicBezTo>
                <a:cubicBezTo>
                  <a:pt x="616" y="259"/>
                  <a:pt x="381" y="476"/>
                  <a:pt x="236" y="675"/>
                </a:cubicBezTo>
                <a:cubicBezTo>
                  <a:pt x="91" y="838"/>
                  <a:pt x="19" y="1056"/>
                  <a:pt x="1" y="1219"/>
                </a:cubicBezTo>
                <a:cubicBezTo>
                  <a:pt x="200" y="1110"/>
                  <a:pt x="417" y="1038"/>
                  <a:pt x="616" y="965"/>
                </a:cubicBezTo>
                <a:cubicBezTo>
                  <a:pt x="906" y="875"/>
                  <a:pt x="1196" y="802"/>
                  <a:pt x="1449" y="675"/>
                </a:cubicBezTo>
                <a:cubicBezTo>
                  <a:pt x="1594" y="603"/>
                  <a:pt x="1703" y="513"/>
                  <a:pt x="1739" y="386"/>
                </a:cubicBezTo>
                <a:cubicBezTo>
                  <a:pt x="1860" y="88"/>
                  <a:pt x="1685" y="1"/>
                  <a:pt x="145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" name="Google Shape;134;p2"/>
          <p:cNvGrpSpPr/>
          <p:nvPr/>
        </p:nvGrpSpPr>
        <p:grpSpPr>
          <a:xfrm>
            <a:off x="436475" y="5570022"/>
            <a:ext cx="762867" cy="1103553"/>
            <a:chOff x="497350" y="-655197"/>
            <a:chExt cx="771716" cy="1116355"/>
          </a:xfrm>
        </p:grpSpPr>
        <p:sp>
          <p:nvSpPr>
            <p:cNvPr id="135" name="Google Shape;135;p2"/>
            <p:cNvSpPr/>
            <p:nvPr/>
          </p:nvSpPr>
          <p:spPr>
            <a:xfrm>
              <a:off x="642713" y="-655197"/>
              <a:ext cx="127826" cy="358242"/>
            </a:xfrm>
            <a:custGeom>
              <a:avLst/>
              <a:gdLst/>
              <a:ahLst/>
              <a:cxnLst/>
              <a:rect l="l" t="t" r="r" b="b"/>
              <a:pathLst>
                <a:path w="780" h="2186" extrusionOk="0">
                  <a:moveTo>
                    <a:pt x="277" y="1"/>
                  </a:moveTo>
                  <a:cubicBezTo>
                    <a:pt x="262" y="1"/>
                    <a:pt x="248" y="3"/>
                    <a:pt x="236" y="9"/>
                  </a:cubicBezTo>
                  <a:cubicBezTo>
                    <a:pt x="182" y="9"/>
                    <a:pt x="146" y="81"/>
                    <a:pt x="109" y="136"/>
                  </a:cubicBezTo>
                  <a:cubicBezTo>
                    <a:pt x="1" y="371"/>
                    <a:pt x="55" y="643"/>
                    <a:pt x="109" y="896"/>
                  </a:cubicBezTo>
                  <a:cubicBezTo>
                    <a:pt x="182" y="1132"/>
                    <a:pt x="254" y="1367"/>
                    <a:pt x="327" y="1603"/>
                  </a:cubicBezTo>
                  <a:cubicBezTo>
                    <a:pt x="363" y="1765"/>
                    <a:pt x="435" y="2001"/>
                    <a:pt x="544" y="2146"/>
                  </a:cubicBezTo>
                  <a:cubicBezTo>
                    <a:pt x="575" y="2174"/>
                    <a:pt x="601" y="2186"/>
                    <a:pt x="622" y="2186"/>
                  </a:cubicBezTo>
                  <a:cubicBezTo>
                    <a:pt x="725" y="2186"/>
                    <a:pt x="725" y="1907"/>
                    <a:pt x="725" y="1802"/>
                  </a:cubicBezTo>
                  <a:cubicBezTo>
                    <a:pt x="779" y="1403"/>
                    <a:pt x="743" y="987"/>
                    <a:pt x="707" y="606"/>
                  </a:cubicBezTo>
                  <a:cubicBezTo>
                    <a:pt x="653" y="371"/>
                    <a:pt x="598" y="99"/>
                    <a:pt x="363" y="9"/>
                  </a:cubicBezTo>
                  <a:cubicBezTo>
                    <a:pt x="339" y="9"/>
                    <a:pt x="307" y="1"/>
                    <a:pt x="2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802989" y="-419701"/>
              <a:ext cx="151589" cy="335790"/>
            </a:xfrm>
            <a:custGeom>
              <a:avLst/>
              <a:gdLst/>
              <a:ahLst/>
              <a:cxnLst/>
              <a:rect l="l" t="t" r="r" b="b"/>
              <a:pathLst>
                <a:path w="925" h="2049" extrusionOk="0">
                  <a:moveTo>
                    <a:pt x="737" y="1"/>
                  </a:moveTo>
                  <a:cubicBezTo>
                    <a:pt x="639" y="1"/>
                    <a:pt x="559" y="100"/>
                    <a:pt x="526" y="184"/>
                  </a:cubicBezTo>
                  <a:cubicBezTo>
                    <a:pt x="345" y="455"/>
                    <a:pt x="218" y="781"/>
                    <a:pt x="146" y="1089"/>
                  </a:cubicBezTo>
                  <a:cubicBezTo>
                    <a:pt x="91" y="1379"/>
                    <a:pt x="1" y="1741"/>
                    <a:pt x="37" y="2049"/>
                  </a:cubicBezTo>
                  <a:cubicBezTo>
                    <a:pt x="381" y="1614"/>
                    <a:pt x="671" y="1089"/>
                    <a:pt x="852" y="564"/>
                  </a:cubicBezTo>
                  <a:cubicBezTo>
                    <a:pt x="888" y="473"/>
                    <a:pt x="924" y="383"/>
                    <a:pt x="924" y="274"/>
                  </a:cubicBezTo>
                  <a:cubicBezTo>
                    <a:pt x="924" y="166"/>
                    <a:pt x="888" y="21"/>
                    <a:pt x="761" y="3"/>
                  </a:cubicBezTo>
                  <a:cubicBezTo>
                    <a:pt x="753" y="1"/>
                    <a:pt x="745" y="1"/>
                    <a:pt x="7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44746" y="-189449"/>
              <a:ext cx="146345" cy="362175"/>
            </a:xfrm>
            <a:custGeom>
              <a:avLst/>
              <a:gdLst/>
              <a:ahLst/>
              <a:cxnLst/>
              <a:rect l="l" t="t" r="r" b="b"/>
              <a:pathLst>
                <a:path w="893" h="2210" extrusionOk="0">
                  <a:moveTo>
                    <a:pt x="670" y="0"/>
                  </a:moveTo>
                  <a:cubicBezTo>
                    <a:pt x="654" y="0"/>
                    <a:pt x="637" y="3"/>
                    <a:pt x="621" y="10"/>
                  </a:cubicBezTo>
                  <a:cubicBezTo>
                    <a:pt x="530" y="28"/>
                    <a:pt x="494" y="101"/>
                    <a:pt x="440" y="155"/>
                  </a:cubicBezTo>
                  <a:cubicBezTo>
                    <a:pt x="240" y="499"/>
                    <a:pt x="114" y="879"/>
                    <a:pt x="59" y="1278"/>
                  </a:cubicBezTo>
                  <a:cubicBezTo>
                    <a:pt x="41" y="1477"/>
                    <a:pt x="23" y="1676"/>
                    <a:pt x="23" y="1875"/>
                  </a:cubicBezTo>
                  <a:cubicBezTo>
                    <a:pt x="23" y="1933"/>
                    <a:pt x="0" y="2209"/>
                    <a:pt x="64" y="2209"/>
                  </a:cubicBezTo>
                  <a:cubicBezTo>
                    <a:pt x="80" y="2209"/>
                    <a:pt x="102" y="2191"/>
                    <a:pt x="132" y="2147"/>
                  </a:cubicBezTo>
                  <a:cubicBezTo>
                    <a:pt x="277" y="1912"/>
                    <a:pt x="440" y="1640"/>
                    <a:pt x="584" y="1368"/>
                  </a:cubicBezTo>
                  <a:cubicBezTo>
                    <a:pt x="747" y="1042"/>
                    <a:pt x="892" y="734"/>
                    <a:pt x="892" y="372"/>
                  </a:cubicBezTo>
                  <a:cubicBezTo>
                    <a:pt x="892" y="282"/>
                    <a:pt x="892" y="191"/>
                    <a:pt x="856" y="119"/>
                  </a:cubicBezTo>
                  <a:cubicBezTo>
                    <a:pt x="812" y="60"/>
                    <a:pt x="743" y="0"/>
                    <a:pt x="6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102728" y="24743"/>
              <a:ext cx="166338" cy="321696"/>
            </a:xfrm>
            <a:custGeom>
              <a:avLst/>
              <a:gdLst/>
              <a:ahLst/>
              <a:cxnLst/>
              <a:rect l="l" t="t" r="r" b="b"/>
              <a:pathLst>
                <a:path w="1015" h="1963" extrusionOk="0">
                  <a:moveTo>
                    <a:pt x="685" y="1"/>
                  </a:moveTo>
                  <a:cubicBezTo>
                    <a:pt x="669" y="1"/>
                    <a:pt x="652" y="3"/>
                    <a:pt x="635" y="7"/>
                  </a:cubicBezTo>
                  <a:cubicBezTo>
                    <a:pt x="526" y="43"/>
                    <a:pt x="453" y="170"/>
                    <a:pt x="417" y="260"/>
                  </a:cubicBezTo>
                  <a:cubicBezTo>
                    <a:pt x="164" y="786"/>
                    <a:pt x="1" y="1383"/>
                    <a:pt x="19" y="1963"/>
                  </a:cubicBezTo>
                  <a:cubicBezTo>
                    <a:pt x="91" y="1927"/>
                    <a:pt x="146" y="1854"/>
                    <a:pt x="182" y="1818"/>
                  </a:cubicBezTo>
                  <a:cubicBezTo>
                    <a:pt x="508" y="1474"/>
                    <a:pt x="725" y="1094"/>
                    <a:pt x="906" y="695"/>
                  </a:cubicBezTo>
                  <a:cubicBezTo>
                    <a:pt x="961" y="532"/>
                    <a:pt x="1015" y="387"/>
                    <a:pt x="979" y="242"/>
                  </a:cubicBezTo>
                  <a:cubicBezTo>
                    <a:pt x="931" y="114"/>
                    <a:pt x="812" y="1"/>
                    <a:pt x="6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497350" y="-288269"/>
              <a:ext cx="335462" cy="237134"/>
            </a:xfrm>
            <a:custGeom>
              <a:avLst/>
              <a:gdLst/>
              <a:ahLst/>
              <a:cxnLst/>
              <a:rect l="l" t="t" r="r" b="b"/>
              <a:pathLst>
                <a:path w="2047" h="1447" extrusionOk="0">
                  <a:moveTo>
                    <a:pt x="285" y="1"/>
                  </a:moveTo>
                  <a:cubicBezTo>
                    <a:pt x="208" y="1"/>
                    <a:pt x="134" y="16"/>
                    <a:pt x="91" y="70"/>
                  </a:cubicBezTo>
                  <a:cubicBezTo>
                    <a:pt x="0" y="160"/>
                    <a:pt x="37" y="287"/>
                    <a:pt x="73" y="396"/>
                  </a:cubicBezTo>
                  <a:cubicBezTo>
                    <a:pt x="163" y="631"/>
                    <a:pt x="399" y="794"/>
                    <a:pt x="616" y="903"/>
                  </a:cubicBezTo>
                  <a:cubicBezTo>
                    <a:pt x="852" y="1011"/>
                    <a:pt x="1087" y="1066"/>
                    <a:pt x="1322" y="1174"/>
                  </a:cubicBezTo>
                  <a:cubicBezTo>
                    <a:pt x="1540" y="1265"/>
                    <a:pt x="1775" y="1428"/>
                    <a:pt x="1992" y="1446"/>
                  </a:cubicBezTo>
                  <a:cubicBezTo>
                    <a:pt x="2047" y="1301"/>
                    <a:pt x="1757" y="1066"/>
                    <a:pt x="1666" y="939"/>
                  </a:cubicBezTo>
                  <a:cubicBezTo>
                    <a:pt x="1503" y="740"/>
                    <a:pt x="1304" y="559"/>
                    <a:pt x="1069" y="378"/>
                  </a:cubicBezTo>
                  <a:cubicBezTo>
                    <a:pt x="870" y="215"/>
                    <a:pt x="670" y="88"/>
                    <a:pt x="435" y="15"/>
                  </a:cubicBezTo>
                  <a:cubicBezTo>
                    <a:pt x="391" y="8"/>
                    <a:pt x="337" y="1"/>
                    <a:pt x="2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604201" y="16222"/>
              <a:ext cx="365125" cy="169944"/>
            </a:xfrm>
            <a:custGeom>
              <a:avLst/>
              <a:gdLst/>
              <a:ahLst/>
              <a:cxnLst/>
              <a:rect l="l" t="t" r="r" b="b"/>
              <a:pathLst>
                <a:path w="2228" h="1037" extrusionOk="0">
                  <a:moveTo>
                    <a:pt x="383" y="0"/>
                  </a:moveTo>
                  <a:cubicBezTo>
                    <a:pt x="272" y="0"/>
                    <a:pt x="163" y="23"/>
                    <a:pt x="73" y="77"/>
                  </a:cubicBezTo>
                  <a:cubicBezTo>
                    <a:pt x="37" y="95"/>
                    <a:pt x="0" y="149"/>
                    <a:pt x="0" y="204"/>
                  </a:cubicBezTo>
                  <a:cubicBezTo>
                    <a:pt x="0" y="240"/>
                    <a:pt x="0" y="258"/>
                    <a:pt x="37" y="294"/>
                  </a:cubicBezTo>
                  <a:cubicBezTo>
                    <a:pt x="127" y="475"/>
                    <a:pt x="308" y="602"/>
                    <a:pt x="489" y="693"/>
                  </a:cubicBezTo>
                  <a:cubicBezTo>
                    <a:pt x="670" y="783"/>
                    <a:pt x="888" y="838"/>
                    <a:pt x="1087" y="874"/>
                  </a:cubicBezTo>
                  <a:cubicBezTo>
                    <a:pt x="1413" y="946"/>
                    <a:pt x="1703" y="983"/>
                    <a:pt x="2029" y="1037"/>
                  </a:cubicBezTo>
                  <a:cubicBezTo>
                    <a:pt x="2065" y="1037"/>
                    <a:pt x="2119" y="1037"/>
                    <a:pt x="2137" y="1019"/>
                  </a:cubicBezTo>
                  <a:cubicBezTo>
                    <a:pt x="2228" y="946"/>
                    <a:pt x="1630" y="494"/>
                    <a:pt x="1540" y="439"/>
                  </a:cubicBezTo>
                  <a:cubicBezTo>
                    <a:pt x="1286" y="294"/>
                    <a:pt x="1014" y="149"/>
                    <a:pt x="707" y="59"/>
                  </a:cubicBezTo>
                  <a:cubicBezTo>
                    <a:pt x="607" y="23"/>
                    <a:pt x="494" y="0"/>
                    <a:pt x="3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808888" y="334478"/>
              <a:ext cx="301867" cy="126679"/>
            </a:xfrm>
            <a:custGeom>
              <a:avLst/>
              <a:gdLst/>
              <a:ahLst/>
              <a:cxnLst/>
              <a:rect l="l" t="t" r="r" b="b"/>
              <a:pathLst>
                <a:path w="1842" h="773" extrusionOk="0">
                  <a:moveTo>
                    <a:pt x="1214" y="0"/>
                  </a:moveTo>
                  <a:cubicBezTo>
                    <a:pt x="943" y="18"/>
                    <a:pt x="671" y="37"/>
                    <a:pt x="399" y="127"/>
                  </a:cubicBezTo>
                  <a:cubicBezTo>
                    <a:pt x="309" y="163"/>
                    <a:pt x="218" y="200"/>
                    <a:pt x="146" y="254"/>
                  </a:cubicBezTo>
                  <a:cubicBezTo>
                    <a:pt x="73" y="290"/>
                    <a:pt x="1" y="381"/>
                    <a:pt x="1" y="471"/>
                  </a:cubicBezTo>
                  <a:cubicBezTo>
                    <a:pt x="1" y="634"/>
                    <a:pt x="146" y="743"/>
                    <a:pt x="309" y="761"/>
                  </a:cubicBezTo>
                  <a:cubicBezTo>
                    <a:pt x="342" y="769"/>
                    <a:pt x="377" y="773"/>
                    <a:pt x="412" y="773"/>
                  </a:cubicBezTo>
                  <a:cubicBezTo>
                    <a:pt x="528" y="773"/>
                    <a:pt x="650" y="734"/>
                    <a:pt x="761" y="707"/>
                  </a:cubicBezTo>
                  <a:cubicBezTo>
                    <a:pt x="1124" y="562"/>
                    <a:pt x="1504" y="435"/>
                    <a:pt x="1757" y="127"/>
                  </a:cubicBezTo>
                  <a:cubicBezTo>
                    <a:pt x="1842" y="29"/>
                    <a:pt x="1751" y="18"/>
                    <a:pt x="1673" y="18"/>
                  </a:cubicBezTo>
                  <a:cubicBezTo>
                    <a:pt x="1650" y="18"/>
                    <a:pt x="1629" y="18"/>
                    <a:pt x="1613" y="18"/>
                  </a:cubicBezTo>
                  <a:cubicBezTo>
                    <a:pt x="1486" y="18"/>
                    <a:pt x="1341" y="0"/>
                    <a:pt x="12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743664" y="-315473"/>
              <a:ext cx="466075" cy="744998"/>
            </a:xfrm>
            <a:custGeom>
              <a:avLst/>
              <a:gdLst/>
              <a:ahLst/>
              <a:cxnLst/>
              <a:rect l="l" t="t" r="r" b="b"/>
              <a:pathLst>
                <a:path w="2844" h="4546" fill="none" extrusionOk="0">
                  <a:moveTo>
                    <a:pt x="2844" y="4546"/>
                  </a:moveTo>
                  <a:cubicBezTo>
                    <a:pt x="1377" y="3441"/>
                    <a:pt x="363" y="1793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2"/>
          <p:cNvSpPr txBox="1">
            <a:spLocks noGrp="1"/>
          </p:cNvSpPr>
          <p:nvPr>
            <p:ph type="ctrTitle"/>
          </p:nvPr>
        </p:nvSpPr>
        <p:spPr>
          <a:xfrm>
            <a:off x="950967" y="1885633"/>
            <a:ext cx="5996000" cy="26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44" name="Google Shape;144;p2"/>
          <p:cNvSpPr txBox="1">
            <a:spLocks noGrp="1"/>
          </p:cNvSpPr>
          <p:nvPr>
            <p:ph type="subTitle" idx="1"/>
          </p:nvPr>
        </p:nvSpPr>
        <p:spPr>
          <a:xfrm>
            <a:off x="950967" y="4499967"/>
            <a:ext cx="5792800" cy="47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00064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614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420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81" name="Google Shape;2081;p33"/>
          <p:cNvGrpSpPr/>
          <p:nvPr/>
        </p:nvGrpSpPr>
        <p:grpSpPr>
          <a:xfrm>
            <a:off x="350523" y="459335"/>
            <a:ext cx="388071" cy="1333767"/>
            <a:chOff x="3815292" y="-2054574"/>
            <a:chExt cx="291053" cy="1000325"/>
          </a:xfrm>
        </p:grpSpPr>
        <p:sp>
          <p:nvSpPr>
            <p:cNvPr id="2082" name="Google Shape;2082;p33"/>
            <p:cNvSpPr/>
            <p:nvPr/>
          </p:nvSpPr>
          <p:spPr>
            <a:xfrm>
              <a:off x="3815292" y="-1725174"/>
              <a:ext cx="136676" cy="670925"/>
            </a:xfrm>
            <a:custGeom>
              <a:avLst/>
              <a:gdLst/>
              <a:ahLst/>
              <a:cxnLst/>
              <a:rect l="l" t="t" r="r" b="b"/>
              <a:pathLst>
                <a:path w="834" h="4094" fill="none" extrusionOk="0">
                  <a:moveTo>
                    <a:pt x="834" y="0"/>
                  </a:moveTo>
                  <a:cubicBezTo>
                    <a:pt x="218" y="1268"/>
                    <a:pt x="1" y="2717"/>
                    <a:pt x="218" y="4093"/>
                  </a:cubicBezTo>
                </a:path>
              </a:pathLst>
            </a:custGeom>
            <a:solidFill>
              <a:schemeClr val="dk2"/>
            </a:solidFill>
            <a:ln w="27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>
              <a:off x="4038007" y="-2054574"/>
              <a:ext cx="68338" cy="62438"/>
            </a:xfrm>
            <a:custGeom>
              <a:avLst/>
              <a:gdLst/>
              <a:ahLst/>
              <a:cxnLst/>
              <a:rect l="l" t="t" r="r" b="b"/>
              <a:pathLst>
                <a:path w="417" h="381" extrusionOk="0">
                  <a:moveTo>
                    <a:pt x="254" y="0"/>
                  </a:moveTo>
                  <a:cubicBezTo>
                    <a:pt x="217" y="0"/>
                    <a:pt x="181" y="0"/>
                    <a:pt x="163" y="18"/>
                  </a:cubicBezTo>
                  <a:cubicBezTo>
                    <a:pt x="109" y="73"/>
                    <a:pt x="0" y="199"/>
                    <a:pt x="18" y="254"/>
                  </a:cubicBezTo>
                  <a:cubicBezTo>
                    <a:pt x="54" y="308"/>
                    <a:pt x="235" y="381"/>
                    <a:pt x="308" y="381"/>
                  </a:cubicBezTo>
                  <a:lnTo>
                    <a:pt x="362" y="381"/>
                  </a:lnTo>
                  <a:cubicBezTo>
                    <a:pt x="380" y="381"/>
                    <a:pt x="380" y="362"/>
                    <a:pt x="380" y="362"/>
                  </a:cubicBezTo>
                  <a:cubicBezTo>
                    <a:pt x="398" y="308"/>
                    <a:pt x="417" y="254"/>
                    <a:pt x="417" y="181"/>
                  </a:cubicBezTo>
                  <a:cubicBezTo>
                    <a:pt x="417" y="109"/>
                    <a:pt x="398" y="36"/>
                    <a:pt x="344" y="18"/>
                  </a:cubicBezTo>
                  <a:cubicBezTo>
                    <a:pt x="290" y="0"/>
                    <a:pt x="272" y="0"/>
                    <a:pt x="2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4" name="Google Shape;2084;p33"/>
            <p:cNvSpPr/>
            <p:nvPr/>
          </p:nvSpPr>
          <p:spPr>
            <a:xfrm>
              <a:off x="3880681" y="-2014915"/>
              <a:ext cx="222713" cy="307767"/>
            </a:xfrm>
            <a:custGeom>
              <a:avLst/>
              <a:gdLst/>
              <a:ahLst/>
              <a:cxnLst/>
              <a:rect l="l" t="t" r="r" b="b"/>
              <a:pathLst>
                <a:path w="1359" h="1878" extrusionOk="0">
                  <a:moveTo>
                    <a:pt x="1044" y="1"/>
                  </a:moveTo>
                  <a:cubicBezTo>
                    <a:pt x="911" y="1"/>
                    <a:pt x="759" y="135"/>
                    <a:pt x="634" y="229"/>
                  </a:cubicBezTo>
                  <a:cubicBezTo>
                    <a:pt x="344" y="501"/>
                    <a:pt x="73" y="845"/>
                    <a:pt x="36" y="1243"/>
                  </a:cubicBezTo>
                  <a:cubicBezTo>
                    <a:pt x="0" y="1406"/>
                    <a:pt x="55" y="1587"/>
                    <a:pt x="145" y="1696"/>
                  </a:cubicBezTo>
                  <a:cubicBezTo>
                    <a:pt x="272" y="1841"/>
                    <a:pt x="489" y="1877"/>
                    <a:pt x="670" y="1877"/>
                  </a:cubicBezTo>
                  <a:cubicBezTo>
                    <a:pt x="851" y="1877"/>
                    <a:pt x="1032" y="1823"/>
                    <a:pt x="1159" y="1678"/>
                  </a:cubicBezTo>
                  <a:cubicBezTo>
                    <a:pt x="1340" y="1497"/>
                    <a:pt x="1358" y="1207"/>
                    <a:pt x="1358" y="935"/>
                  </a:cubicBezTo>
                  <a:lnTo>
                    <a:pt x="1358" y="519"/>
                  </a:lnTo>
                  <a:cubicBezTo>
                    <a:pt x="1358" y="338"/>
                    <a:pt x="1304" y="84"/>
                    <a:pt x="1105" y="12"/>
                  </a:cubicBezTo>
                  <a:cubicBezTo>
                    <a:pt x="1085" y="4"/>
                    <a:pt x="1065" y="1"/>
                    <a:pt x="10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5" name="Google Shape;2085;p33"/>
          <p:cNvSpPr/>
          <p:nvPr/>
        </p:nvSpPr>
        <p:spPr>
          <a:xfrm>
            <a:off x="468444" y="4465885"/>
            <a:ext cx="372117" cy="348736"/>
          </a:xfrm>
          <a:custGeom>
            <a:avLst/>
            <a:gdLst/>
            <a:ahLst/>
            <a:cxnLst/>
            <a:rect l="l" t="t" r="r" b="b"/>
            <a:pathLst>
              <a:path w="1703" h="1596" extrusionOk="0">
                <a:moveTo>
                  <a:pt x="1376" y="0"/>
                </a:moveTo>
                <a:cubicBezTo>
                  <a:pt x="1227" y="0"/>
                  <a:pt x="1087" y="133"/>
                  <a:pt x="997" y="253"/>
                </a:cubicBezTo>
                <a:cubicBezTo>
                  <a:pt x="725" y="652"/>
                  <a:pt x="562" y="1122"/>
                  <a:pt x="182" y="1412"/>
                </a:cubicBezTo>
                <a:cubicBezTo>
                  <a:pt x="109" y="1467"/>
                  <a:pt x="19" y="1503"/>
                  <a:pt x="1" y="1593"/>
                </a:cubicBezTo>
                <a:cubicBezTo>
                  <a:pt x="17" y="1594"/>
                  <a:pt x="34" y="1595"/>
                  <a:pt x="51" y="1595"/>
                </a:cubicBezTo>
                <a:cubicBezTo>
                  <a:pt x="298" y="1595"/>
                  <a:pt x="611" y="1478"/>
                  <a:pt x="797" y="1376"/>
                </a:cubicBezTo>
                <a:cubicBezTo>
                  <a:pt x="1069" y="1213"/>
                  <a:pt x="1268" y="1050"/>
                  <a:pt x="1449" y="833"/>
                </a:cubicBezTo>
                <a:cubicBezTo>
                  <a:pt x="1540" y="706"/>
                  <a:pt x="1648" y="507"/>
                  <a:pt x="1685" y="380"/>
                </a:cubicBezTo>
                <a:cubicBezTo>
                  <a:pt x="1703" y="217"/>
                  <a:pt x="1612" y="54"/>
                  <a:pt x="1467" y="18"/>
                </a:cubicBezTo>
                <a:cubicBezTo>
                  <a:pt x="1437" y="6"/>
                  <a:pt x="1406" y="0"/>
                  <a:pt x="137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6" name="Google Shape;2086;p33"/>
          <p:cNvGrpSpPr/>
          <p:nvPr/>
        </p:nvGrpSpPr>
        <p:grpSpPr>
          <a:xfrm rot="1542551" flipH="1">
            <a:off x="8243" y="2335470"/>
            <a:ext cx="1072647" cy="1461799"/>
            <a:chOff x="2203847" y="-2373322"/>
            <a:chExt cx="804491" cy="1096358"/>
          </a:xfrm>
        </p:grpSpPr>
        <p:sp>
          <p:nvSpPr>
            <p:cNvPr id="2087" name="Google Shape;2087;p33"/>
            <p:cNvSpPr/>
            <p:nvPr/>
          </p:nvSpPr>
          <p:spPr>
            <a:xfrm>
              <a:off x="2741050" y="-2373322"/>
              <a:ext cx="267288" cy="283676"/>
            </a:xfrm>
            <a:custGeom>
              <a:avLst/>
              <a:gdLst/>
              <a:ahLst/>
              <a:cxnLst/>
              <a:rect l="l" t="t" r="r" b="b"/>
              <a:pathLst>
                <a:path w="1631" h="1731" extrusionOk="0">
                  <a:moveTo>
                    <a:pt x="1414" y="0"/>
                  </a:moveTo>
                  <a:cubicBezTo>
                    <a:pt x="1389" y="0"/>
                    <a:pt x="1365" y="9"/>
                    <a:pt x="1340" y="26"/>
                  </a:cubicBezTo>
                  <a:cubicBezTo>
                    <a:pt x="1105" y="80"/>
                    <a:pt x="888" y="297"/>
                    <a:pt x="725" y="496"/>
                  </a:cubicBezTo>
                  <a:cubicBezTo>
                    <a:pt x="598" y="678"/>
                    <a:pt x="435" y="877"/>
                    <a:pt x="308" y="1076"/>
                  </a:cubicBezTo>
                  <a:cubicBezTo>
                    <a:pt x="217" y="1221"/>
                    <a:pt x="54" y="1420"/>
                    <a:pt x="0" y="1619"/>
                  </a:cubicBezTo>
                  <a:cubicBezTo>
                    <a:pt x="0" y="1701"/>
                    <a:pt x="28" y="1730"/>
                    <a:pt x="71" y="1730"/>
                  </a:cubicBezTo>
                  <a:cubicBezTo>
                    <a:pt x="160" y="1730"/>
                    <a:pt x="313" y="1602"/>
                    <a:pt x="399" y="1565"/>
                  </a:cubicBezTo>
                  <a:cubicBezTo>
                    <a:pt x="725" y="1329"/>
                    <a:pt x="1051" y="1076"/>
                    <a:pt x="1322" y="786"/>
                  </a:cubicBezTo>
                  <a:cubicBezTo>
                    <a:pt x="1485" y="605"/>
                    <a:pt x="1630" y="388"/>
                    <a:pt x="1576" y="152"/>
                  </a:cubicBezTo>
                  <a:cubicBezTo>
                    <a:pt x="1576" y="116"/>
                    <a:pt x="1539" y="62"/>
                    <a:pt x="1503" y="44"/>
                  </a:cubicBezTo>
                  <a:cubicBezTo>
                    <a:pt x="1473" y="14"/>
                    <a:pt x="1443" y="0"/>
                    <a:pt x="14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2613386" y="-2041300"/>
              <a:ext cx="353325" cy="132251"/>
            </a:xfrm>
            <a:custGeom>
              <a:avLst/>
              <a:gdLst/>
              <a:ahLst/>
              <a:cxnLst/>
              <a:rect l="l" t="t" r="r" b="b"/>
              <a:pathLst>
                <a:path w="2156" h="807" extrusionOk="0">
                  <a:moveTo>
                    <a:pt x="1890" y="1"/>
                  </a:moveTo>
                  <a:cubicBezTo>
                    <a:pt x="1858" y="1"/>
                    <a:pt x="1825" y="5"/>
                    <a:pt x="1793" y="10"/>
                  </a:cubicBezTo>
                  <a:cubicBezTo>
                    <a:pt x="1467" y="46"/>
                    <a:pt x="1123" y="137"/>
                    <a:pt x="815" y="300"/>
                  </a:cubicBezTo>
                  <a:cubicBezTo>
                    <a:pt x="544" y="444"/>
                    <a:pt x="200" y="589"/>
                    <a:pt x="0" y="807"/>
                  </a:cubicBezTo>
                  <a:cubicBezTo>
                    <a:pt x="562" y="807"/>
                    <a:pt x="1123" y="698"/>
                    <a:pt x="1667" y="517"/>
                  </a:cubicBezTo>
                  <a:cubicBezTo>
                    <a:pt x="1793" y="481"/>
                    <a:pt x="1884" y="462"/>
                    <a:pt x="1974" y="390"/>
                  </a:cubicBezTo>
                  <a:cubicBezTo>
                    <a:pt x="2065" y="318"/>
                    <a:pt x="2155" y="209"/>
                    <a:pt x="2083" y="100"/>
                  </a:cubicBezTo>
                  <a:cubicBezTo>
                    <a:pt x="2044" y="23"/>
                    <a:pt x="1969" y="1"/>
                    <a:pt x="18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484084" y="-1799412"/>
              <a:ext cx="375777" cy="163552"/>
            </a:xfrm>
            <a:custGeom>
              <a:avLst/>
              <a:gdLst/>
              <a:ahLst/>
              <a:cxnLst/>
              <a:rect l="l" t="t" r="r" b="b"/>
              <a:pathLst>
                <a:path w="2293" h="998" extrusionOk="0">
                  <a:moveTo>
                    <a:pt x="1985" y="1"/>
                  </a:moveTo>
                  <a:cubicBezTo>
                    <a:pt x="1586" y="55"/>
                    <a:pt x="1188" y="200"/>
                    <a:pt x="880" y="399"/>
                  </a:cubicBezTo>
                  <a:cubicBezTo>
                    <a:pt x="699" y="508"/>
                    <a:pt x="518" y="616"/>
                    <a:pt x="355" y="743"/>
                  </a:cubicBezTo>
                  <a:cubicBezTo>
                    <a:pt x="303" y="795"/>
                    <a:pt x="0" y="998"/>
                    <a:pt x="200" y="998"/>
                  </a:cubicBezTo>
                  <a:cubicBezTo>
                    <a:pt x="209" y="998"/>
                    <a:pt x="218" y="997"/>
                    <a:pt x="228" y="997"/>
                  </a:cubicBezTo>
                  <a:cubicBezTo>
                    <a:pt x="518" y="960"/>
                    <a:pt x="826" y="906"/>
                    <a:pt x="1134" y="852"/>
                  </a:cubicBezTo>
                  <a:cubicBezTo>
                    <a:pt x="1460" y="797"/>
                    <a:pt x="1822" y="707"/>
                    <a:pt x="2093" y="508"/>
                  </a:cubicBezTo>
                  <a:cubicBezTo>
                    <a:pt x="2166" y="435"/>
                    <a:pt x="2238" y="381"/>
                    <a:pt x="2256" y="290"/>
                  </a:cubicBezTo>
                  <a:cubicBezTo>
                    <a:pt x="2293" y="200"/>
                    <a:pt x="2274" y="91"/>
                    <a:pt x="2220" y="55"/>
                  </a:cubicBezTo>
                  <a:cubicBezTo>
                    <a:pt x="2148" y="1"/>
                    <a:pt x="2075" y="1"/>
                    <a:pt x="19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2456060" y="-1539334"/>
              <a:ext cx="338576" cy="135365"/>
            </a:xfrm>
            <a:custGeom>
              <a:avLst/>
              <a:gdLst/>
              <a:ahLst/>
              <a:cxnLst/>
              <a:rect l="l" t="t" r="r" b="b"/>
              <a:pathLst>
                <a:path w="2066" h="826" extrusionOk="0">
                  <a:moveTo>
                    <a:pt x="1798" y="0"/>
                  </a:moveTo>
                  <a:cubicBezTo>
                    <a:pt x="1737" y="0"/>
                    <a:pt x="1672" y="15"/>
                    <a:pt x="1612" y="25"/>
                  </a:cubicBezTo>
                  <a:cubicBezTo>
                    <a:pt x="1051" y="134"/>
                    <a:pt x="453" y="406"/>
                    <a:pt x="1" y="768"/>
                  </a:cubicBezTo>
                  <a:cubicBezTo>
                    <a:pt x="55" y="822"/>
                    <a:pt x="146" y="822"/>
                    <a:pt x="218" y="822"/>
                  </a:cubicBezTo>
                  <a:cubicBezTo>
                    <a:pt x="275" y="824"/>
                    <a:pt x="333" y="826"/>
                    <a:pt x="390" y="826"/>
                  </a:cubicBezTo>
                  <a:cubicBezTo>
                    <a:pt x="785" y="826"/>
                    <a:pt x="1176" y="772"/>
                    <a:pt x="1540" y="677"/>
                  </a:cubicBezTo>
                  <a:cubicBezTo>
                    <a:pt x="1703" y="641"/>
                    <a:pt x="1866" y="569"/>
                    <a:pt x="1956" y="460"/>
                  </a:cubicBezTo>
                  <a:cubicBezTo>
                    <a:pt x="2047" y="333"/>
                    <a:pt x="2065" y="134"/>
                    <a:pt x="1938" y="43"/>
                  </a:cubicBezTo>
                  <a:cubicBezTo>
                    <a:pt x="1897" y="11"/>
                    <a:pt x="1849" y="0"/>
                    <a:pt x="17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2524399" y="-2271225"/>
              <a:ext cx="121763" cy="385937"/>
            </a:xfrm>
            <a:custGeom>
              <a:avLst/>
              <a:gdLst/>
              <a:ahLst/>
              <a:cxnLst/>
              <a:rect l="l" t="t" r="r" b="b"/>
              <a:pathLst>
                <a:path w="743" h="2355" extrusionOk="0">
                  <a:moveTo>
                    <a:pt x="380" y="0"/>
                  </a:moveTo>
                  <a:cubicBezTo>
                    <a:pt x="272" y="0"/>
                    <a:pt x="163" y="91"/>
                    <a:pt x="109" y="181"/>
                  </a:cubicBezTo>
                  <a:cubicBezTo>
                    <a:pt x="0" y="417"/>
                    <a:pt x="0" y="688"/>
                    <a:pt x="36" y="942"/>
                  </a:cubicBezTo>
                  <a:cubicBezTo>
                    <a:pt x="109" y="1177"/>
                    <a:pt x="199" y="1413"/>
                    <a:pt x="272" y="1666"/>
                  </a:cubicBezTo>
                  <a:cubicBezTo>
                    <a:pt x="344" y="1884"/>
                    <a:pt x="362" y="2155"/>
                    <a:pt x="471" y="2354"/>
                  </a:cubicBezTo>
                  <a:cubicBezTo>
                    <a:pt x="634" y="2318"/>
                    <a:pt x="634" y="1902"/>
                    <a:pt x="652" y="1793"/>
                  </a:cubicBezTo>
                  <a:cubicBezTo>
                    <a:pt x="688" y="1540"/>
                    <a:pt x="743" y="1268"/>
                    <a:pt x="743" y="978"/>
                  </a:cubicBezTo>
                  <a:cubicBezTo>
                    <a:pt x="743" y="725"/>
                    <a:pt x="725" y="489"/>
                    <a:pt x="634" y="254"/>
                  </a:cubicBezTo>
                  <a:cubicBezTo>
                    <a:pt x="580" y="145"/>
                    <a:pt x="489" y="36"/>
                    <a:pt x="3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2" name="Google Shape;2092;p33"/>
            <p:cNvSpPr/>
            <p:nvPr/>
          </p:nvSpPr>
          <p:spPr>
            <a:xfrm>
              <a:off x="2361173" y="-2003444"/>
              <a:ext cx="151261" cy="358733"/>
            </a:xfrm>
            <a:custGeom>
              <a:avLst/>
              <a:gdLst/>
              <a:ahLst/>
              <a:cxnLst/>
              <a:rect l="l" t="t" r="r" b="b"/>
              <a:pathLst>
                <a:path w="923" h="2189" extrusionOk="0">
                  <a:moveTo>
                    <a:pt x="224" y="1"/>
                  </a:moveTo>
                  <a:cubicBezTo>
                    <a:pt x="199" y="1"/>
                    <a:pt x="172" y="5"/>
                    <a:pt x="145" y="14"/>
                  </a:cubicBezTo>
                  <a:cubicBezTo>
                    <a:pt x="127" y="50"/>
                    <a:pt x="109" y="69"/>
                    <a:pt x="91" y="123"/>
                  </a:cubicBezTo>
                  <a:cubicBezTo>
                    <a:pt x="0" y="286"/>
                    <a:pt x="0" y="521"/>
                    <a:pt x="36" y="720"/>
                  </a:cubicBezTo>
                  <a:cubicBezTo>
                    <a:pt x="91" y="938"/>
                    <a:pt x="181" y="1137"/>
                    <a:pt x="272" y="1318"/>
                  </a:cubicBezTo>
                  <a:cubicBezTo>
                    <a:pt x="399" y="1590"/>
                    <a:pt x="562" y="1879"/>
                    <a:pt x="725" y="2133"/>
                  </a:cubicBezTo>
                  <a:cubicBezTo>
                    <a:pt x="743" y="2151"/>
                    <a:pt x="761" y="2187"/>
                    <a:pt x="815" y="2187"/>
                  </a:cubicBezTo>
                  <a:cubicBezTo>
                    <a:pt x="818" y="2188"/>
                    <a:pt x="820" y="2189"/>
                    <a:pt x="822" y="2189"/>
                  </a:cubicBezTo>
                  <a:cubicBezTo>
                    <a:pt x="923" y="2189"/>
                    <a:pt x="906" y="1461"/>
                    <a:pt x="906" y="1372"/>
                  </a:cubicBezTo>
                  <a:cubicBezTo>
                    <a:pt x="888" y="1119"/>
                    <a:pt x="815" y="811"/>
                    <a:pt x="706" y="521"/>
                  </a:cubicBezTo>
                  <a:cubicBezTo>
                    <a:pt x="616" y="322"/>
                    <a:pt x="489" y="87"/>
                    <a:pt x="290" y="14"/>
                  </a:cubicBezTo>
                  <a:cubicBezTo>
                    <a:pt x="272" y="5"/>
                    <a:pt x="249" y="1"/>
                    <a:pt x="2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3" name="Google Shape;2093;p33"/>
            <p:cNvSpPr/>
            <p:nvPr/>
          </p:nvSpPr>
          <p:spPr>
            <a:xfrm>
              <a:off x="2203847" y="-1611277"/>
              <a:ext cx="270238" cy="200753"/>
            </a:xfrm>
            <a:custGeom>
              <a:avLst/>
              <a:gdLst/>
              <a:ahLst/>
              <a:cxnLst/>
              <a:rect l="l" t="t" r="r" b="b"/>
              <a:pathLst>
                <a:path w="1649" h="1225" extrusionOk="0">
                  <a:moveTo>
                    <a:pt x="291" y="1"/>
                  </a:moveTo>
                  <a:cubicBezTo>
                    <a:pt x="236" y="1"/>
                    <a:pt x="180" y="13"/>
                    <a:pt x="145" y="48"/>
                  </a:cubicBezTo>
                  <a:cubicBezTo>
                    <a:pt x="0" y="138"/>
                    <a:pt x="0" y="356"/>
                    <a:pt x="73" y="482"/>
                  </a:cubicBezTo>
                  <a:cubicBezTo>
                    <a:pt x="145" y="627"/>
                    <a:pt x="272" y="718"/>
                    <a:pt x="417" y="808"/>
                  </a:cubicBezTo>
                  <a:cubicBezTo>
                    <a:pt x="725" y="1008"/>
                    <a:pt x="1087" y="1225"/>
                    <a:pt x="1467" y="1225"/>
                  </a:cubicBezTo>
                  <a:cubicBezTo>
                    <a:pt x="1648" y="1225"/>
                    <a:pt x="1522" y="1116"/>
                    <a:pt x="1467" y="1044"/>
                  </a:cubicBezTo>
                  <a:cubicBezTo>
                    <a:pt x="1377" y="935"/>
                    <a:pt x="1322" y="827"/>
                    <a:pt x="1250" y="718"/>
                  </a:cubicBezTo>
                  <a:cubicBezTo>
                    <a:pt x="1069" y="464"/>
                    <a:pt x="870" y="283"/>
                    <a:pt x="634" y="120"/>
                  </a:cubicBezTo>
                  <a:cubicBezTo>
                    <a:pt x="580" y="84"/>
                    <a:pt x="489" y="30"/>
                    <a:pt x="381" y="12"/>
                  </a:cubicBezTo>
                  <a:cubicBezTo>
                    <a:pt x="354" y="5"/>
                    <a:pt x="323" y="1"/>
                    <a:pt x="2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4" name="Google Shape;2094;p33"/>
            <p:cNvSpPr/>
            <p:nvPr/>
          </p:nvSpPr>
          <p:spPr>
            <a:xfrm>
              <a:off x="2450160" y="-2102100"/>
              <a:ext cx="311700" cy="825136"/>
            </a:xfrm>
            <a:custGeom>
              <a:avLst/>
              <a:gdLst/>
              <a:ahLst/>
              <a:cxnLst/>
              <a:rect l="l" t="t" r="r" b="b"/>
              <a:pathLst>
                <a:path w="1902" h="5035" fill="none" extrusionOk="0">
                  <a:moveTo>
                    <a:pt x="37" y="5035"/>
                  </a:moveTo>
                  <a:cubicBezTo>
                    <a:pt x="0" y="3206"/>
                    <a:pt x="670" y="1377"/>
                    <a:pt x="1902" y="0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95" name="Google Shape;2095;p33"/>
          <p:cNvGrpSpPr/>
          <p:nvPr/>
        </p:nvGrpSpPr>
        <p:grpSpPr>
          <a:xfrm>
            <a:off x="187997" y="5457215"/>
            <a:ext cx="729808" cy="941461"/>
            <a:chOff x="8495548" y="1440711"/>
            <a:chExt cx="547356" cy="706096"/>
          </a:xfrm>
        </p:grpSpPr>
        <p:sp>
          <p:nvSpPr>
            <p:cNvPr id="2096" name="Google Shape;2096;p33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7" name="Google Shape;2097;p33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8" name="Google Shape;2098;p33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9" name="Google Shape;2099;p33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0" name="Google Shape;2100;p33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1" name="Google Shape;2101;p33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3" name="Google Shape;2103;p33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4" name="Google Shape;2104;p33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043617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8" name="Google Shape;2108;p34"/>
          <p:cNvGrpSpPr/>
          <p:nvPr/>
        </p:nvGrpSpPr>
        <p:grpSpPr>
          <a:xfrm>
            <a:off x="-2" y="271296"/>
            <a:ext cx="12191924" cy="6259721"/>
            <a:chOff x="-2" y="203471"/>
            <a:chExt cx="9143943" cy="4694791"/>
          </a:xfrm>
        </p:grpSpPr>
        <p:sp>
          <p:nvSpPr>
            <p:cNvPr id="2109" name="Google Shape;2109;p34"/>
            <p:cNvSpPr/>
            <p:nvPr/>
          </p:nvSpPr>
          <p:spPr>
            <a:xfrm flipH="1">
              <a:off x="8899228" y="4782361"/>
              <a:ext cx="32100" cy="30438"/>
            </a:xfrm>
            <a:custGeom>
              <a:avLst/>
              <a:gdLst/>
              <a:ahLst/>
              <a:cxnLst/>
              <a:rect l="l" t="t" r="r" b="b"/>
              <a:pathLst>
                <a:path w="1004" h="952" extrusionOk="0">
                  <a:moveTo>
                    <a:pt x="478" y="1"/>
                  </a:moveTo>
                  <a:cubicBezTo>
                    <a:pt x="450" y="1"/>
                    <a:pt x="423" y="2"/>
                    <a:pt x="396" y="5"/>
                  </a:cubicBezTo>
                  <a:cubicBezTo>
                    <a:pt x="153" y="36"/>
                    <a:pt x="1" y="309"/>
                    <a:pt x="31" y="583"/>
                  </a:cubicBezTo>
                  <a:cubicBezTo>
                    <a:pt x="59" y="805"/>
                    <a:pt x="290" y="951"/>
                    <a:pt x="539" y="951"/>
                  </a:cubicBezTo>
                  <a:cubicBezTo>
                    <a:pt x="562" y="951"/>
                    <a:pt x="585" y="950"/>
                    <a:pt x="609" y="948"/>
                  </a:cubicBezTo>
                  <a:cubicBezTo>
                    <a:pt x="852" y="917"/>
                    <a:pt x="1004" y="644"/>
                    <a:pt x="973" y="370"/>
                  </a:cubicBezTo>
                  <a:cubicBezTo>
                    <a:pt x="946" y="124"/>
                    <a:pt x="722" y="1"/>
                    <a:pt x="4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34"/>
            <p:cNvSpPr/>
            <p:nvPr/>
          </p:nvSpPr>
          <p:spPr>
            <a:xfrm flipH="1">
              <a:off x="8423989" y="4817435"/>
              <a:ext cx="48630" cy="46808"/>
            </a:xfrm>
            <a:custGeom>
              <a:avLst/>
              <a:gdLst/>
              <a:ahLst/>
              <a:cxnLst/>
              <a:rect l="l" t="t" r="r" b="b"/>
              <a:pathLst>
                <a:path w="1521" h="1464" extrusionOk="0">
                  <a:moveTo>
                    <a:pt x="793" y="0"/>
                  </a:moveTo>
                  <a:cubicBezTo>
                    <a:pt x="396" y="0"/>
                    <a:pt x="89" y="293"/>
                    <a:pt x="31" y="641"/>
                  </a:cubicBezTo>
                  <a:cubicBezTo>
                    <a:pt x="0" y="1066"/>
                    <a:pt x="274" y="1401"/>
                    <a:pt x="669" y="1462"/>
                  </a:cubicBezTo>
                  <a:cubicBezTo>
                    <a:pt x="689" y="1463"/>
                    <a:pt x="708" y="1464"/>
                    <a:pt x="728" y="1464"/>
                  </a:cubicBezTo>
                  <a:cubicBezTo>
                    <a:pt x="1125" y="1464"/>
                    <a:pt x="1432" y="1170"/>
                    <a:pt x="1490" y="793"/>
                  </a:cubicBezTo>
                  <a:cubicBezTo>
                    <a:pt x="1520" y="398"/>
                    <a:pt x="1216" y="33"/>
                    <a:pt x="851" y="3"/>
                  </a:cubicBezTo>
                  <a:cubicBezTo>
                    <a:pt x="832" y="1"/>
                    <a:pt x="812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34"/>
            <p:cNvSpPr/>
            <p:nvPr/>
          </p:nvSpPr>
          <p:spPr>
            <a:xfrm flipH="1">
              <a:off x="9061520" y="4815229"/>
              <a:ext cx="35010" cy="30853"/>
            </a:xfrm>
            <a:custGeom>
              <a:avLst/>
              <a:gdLst/>
              <a:ahLst/>
              <a:cxnLst/>
              <a:rect l="l" t="t" r="r" b="b"/>
              <a:pathLst>
                <a:path w="1095" h="965" extrusionOk="0">
                  <a:moveTo>
                    <a:pt x="543" y="0"/>
                  </a:moveTo>
                  <a:cubicBezTo>
                    <a:pt x="514" y="0"/>
                    <a:pt x="485" y="4"/>
                    <a:pt x="456" y="11"/>
                  </a:cubicBezTo>
                  <a:cubicBezTo>
                    <a:pt x="183" y="41"/>
                    <a:pt x="0" y="315"/>
                    <a:pt x="61" y="558"/>
                  </a:cubicBezTo>
                  <a:cubicBezTo>
                    <a:pt x="88" y="796"/>
                    <a:pt x="298" y="965"/>
                    <a:pt x="532" y="965"/>
                  </a:cubicBezTo>
                  <a:cubicBezTo>
                    <a:pt x="567" y="965"/>
                    <a:pt x="603" y="961"/>
                    <a:pt x="639" y="953"/>
                  </a:cubicBezTo>
                  <a:cubicBezTo>
                    <a:pt x="912" y="923"/>
                    <a:pt x="1095" y="649"/>
                    <a:pt x="1003" y="375"/>
                  </a:cubicBezTo>
                  <a:cubicBezTo>
                    <a:pt x="977" y="188"/>
                    <a:pt x="76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2" name="Google Shape;2112;p34"/>
            <p:cNvSpPr/>
            <p:nvPr/>
          </p:nvSpPr>
          <p:spPr>
            <a:xfrm flipH="1">
              <a:off x="8586281" y="4851454"/>
              <a:ext cx="49621" cy="46808"/>
            </a:xfrm>
            <a:custGeom>
              <a:avLst/>
              <a:gdLst/>
              <a:ahLst/>
              <a:cxnLst/>
              <a:rect l="l" t="t" r="r" b="b"/>
              <a:pathLst>
                <a:path w="1552" h="1464" extrusionOk="0">
                  <a:moveTo>
                    <a:pt x="792" y="0"/>
                  </a:moveTo>
                  <a:cubicBezTo>
                    <a:pt x="421" y="0"/>
                    <a:pt x="91" y="266"/>
                    <a:pt x="62" y="641"/>
                  </a:cubicBezTo>
                  <a:cubicBezTo>
                    <a:pt x="1" y="1036"/>
                    <a:pt x="274" y="1401"/>
                    <a:pt x="700" y="1461"/>
                  </a:cubicBezTo>
                  <a:cubicBezTo>
                    <a:pt x="719" y="1463"/>
                    <a:pt x="737" y="1464"/>
                    <a:pt x="756" y="1464"/>
                  </a:cubicBezTo>
                  <a:cubicBezTo>
                    <a:pt x="1104" y="1464"/>
                    <a:pt x="1461" y="1197"/>
                    <a:pt x="1490" y="793"/>
                  </a:cubicBezTo>
                  <a:cubicBezTo>
                    <a:pt x="1551" y="428"/>
                    <a:pt x="1217" y="33"/>
                    <a:pt x="852" y="2"/>
                  </a:cubicBezTo>
                  <a:cubicBezTo>
                    <a:pt x="832" y="1"/>
                    <a:pt x="812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3" name="Google Shape;2113;p34"/>
            <p:cNvSpPr/>
            <p:nvPr/>
          </p:nvSpPr>
          <p:spPr>
            <a:xfrm flipH="1">
              <a:off x="1119541" y="4323359"/>
              <a:ext cx="51540" cy="45049"/>
            </a:xfrm>
            <a:custGeom>
              <a:avLst/>
              <a:gdLst/>
              <a:ahLst/>
              <a:cxnLst/>
              <a:rect l="l" t="t" r="r" b="b"/>
              <a:pathLst>
                <a:path w="1612" h="1409" extrusionOk="0">
                  <a:moveTo>
                    <a:pt x="825" y="1"/>
                  </a:moveTo>
                  <a:cubicBezTo>
                    <a:pt x="675" y="1"/>
                    <a:pt x="522" y="47"/>
                    <a:pt x="396" y="136"/>
                  </a:cubicBezTo>
                  <a:cubicBezTo>
                    <a:pt x="92" y="349"/>
                    <a:pt x="1" y="835"/>
                    <a:pt x="244" y="1109"/>
                  </a:cubicBezTo>
                  <a:cubicBezTo>
                    <a:pt x="370" y="1306"/>
                    <a:pt x="581" y="1408"/>
                    <a:pt x="795" y="1408"/>
                  </a:cubicBezTo>
                  <a:cubicBezTo>
                    <a:pt x="943" y="1408"/>
                    <a:pt x="1092" y="1360"/>
                    <a:pt x="1216" y="1260"/>
                  </a:cubicBezTo>
                  <a:cubicBezTo>
                    <a:pt x="1520" y="1048"/>
                    <a:pt x="1612" y="592"/>
                    <a:pt x="1368" y="288"/>
                  </a:cubicBezTo>
                  <a:cubicBezTo>
                    <a:pt x="1244" y="93"/>
                    <a:pt x="1037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4"/>
            <p:cNvSpPr/>
            <p:nvPr/>
          </p:nvSpPr>
          <p:spPr>
            <a:xfrm flipH="1">
              <a:off x="1677387" y="4715911"/>
              <a:ext cx="35010" cy="32068"/>
            </a:xfrm>
            <a:custGeom>
              <a:avLst/>
              <a:gdLst/>
              <a:ahLst/>
              <a:cxnLst/>
              <a:rect l="l" t="t" r="r" b="b"/>
              <a:pathLst>
                <a:path w="1095" h="1003" extrusionOk="0">
                  <a:moveTo>
                    <a:pt x="532" y="0"/>
                  </a:moveTo>
                  <a:cubicBezTo>
                    <a:pt x="476" y="0"/>
                    <a:pt x="419" y="10"/>
                    <a:pt x="365" y="30"/>
                  </a:cubicBezTo>
                  <a:cubicBezTo>
                    <a:pt x="91" y="91"/>
                    <a:pt x="0" y="395"/>
                    <a:pt x="61" y="669"/>
                  </a:cubicBezTo>
                  <a:cubicBezTo>
                    <a:pt x="132" y="882"/>
                    <a:pt x="332" y="1002"/>
                    <a:pt x="532" y="1002"/>
                  </a:cubicBezTo>
                  <a:cubicBezTo>
                    <a:pt x="589" y="1002"/>
                    <a:pt x="645" y="993"/>
                    <a:pt x="699" y="973"/>
                  </a:cubicBezTo>
                  <a:cubicBezTo>
                    <a:pt x="973" y="912"/>
                    <a:pt x="1094" y="608"/>
                    <a:pt x="1003" y="334"/>
                  </a:cubicBezTo>
                  <a:cubicBezTo>
                    <a:pt x="932" y="121"/>
                    <a:pt x="732" y="0"/>
                    <a:pt x="5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5" name="Google Shape;2115;p34"/>
            <p:cNvSpPr/>
            <p:nvPr/>
          </p:nvSpPr>
          <p:spPr>
            <a:xfrm flipH="1">
              <a:off x="350832" y="3104208"/>
              <a:ext cx="93328" cy="82937"/>
            </a:xfrm>
            <a:custGeom>
              <a:avLst/>
              <a:gdLst/>
              <a:ahLst/>
              <a:cxnLst/>
              <a:rect l="l" t="t" r="r" b="b"/>
              <a:pathLst>
                <a:path w="2919" h="2594" extrusionOk="0">
                  <a:moveTo>
                    <a:pt x="1461" y="1"/>
                  </a:moveTo>
                  <a:cubicBezTo>
                    <a:pt x="1008" y="1"/>
                    <a:pt x="564" y="245"/>
                    <a:pt x="335" y="704"/>
                  </a:cubicBezTo>
                  <a:cubicBezTo>
                    <a:pt x="0" y="1312"/>
                    <a:pt x="213" y="2102"/>
                    <a:pt x="851" y="2437"/>
                  </a:cubicBezTo>
                  <a:cubicBezTo>
                    <a:pt x="1044" y="2543"/>
                    <a:pt x="1258" y="2594"/>
                    <a:pt x="1471" y="2594"/>
                  </a:cubicBezTo>
                  <a:cubicBezTo>
                    <a:pt x="1930" y="2594"/>
                    <a:pt x="2386" y="2356"/>
                    <a:pt x="2614" y="1920"/>
                  </a:cubicBezTo>
                  <a:cubicBezTo>
                    <a:pt x="2918" y="1251"/>
                    <a:pt x="2675" y="461"/>
                    <a:pt x="2067" y="157"/>
                  </a:cubicBezTo>
                  <a:cubicBezTo>
                    <a:pt x="1877" y="52"/>
                    <a:pt x="1668" y="1"/>
                    <a:pt x="146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6" name="Google Shape;2116;p34"/>
            <p:cNvSpPr/>
            <p:nvPr/>
          </p:nvSpPr>
          <p:spPr>
            <a:xfrm flipH="1">
              <a:off x="402340" y="2956079"/>
              <a:ext cx="53490" cy="46808"/>
            </a:xfrm>
            <a:custGeom>
              <a:avLst/>
              <a:gdLst/>
              <a:ahLst/>
              <a:cxnLst/>
              <a:rect l="l" t="t" r="r" b="b"/>
              <a:pathLst>
                <a:path w="1673" h="1464" extrusionOk="0">
                  <a:moveTo>
                    <a:pt x="872" y="1"/>
                  </a:moveTo>
                  <a:cubicBezTo>
                    <a:pt x="609" y="1"/>
                    <a:pt x="343" y="146"/>
                    <a:pt x="213" y="383"/>
                  </a:cubicBezTo>
                  <a:cubicBezTo>
                    <a:pt x="1" y="717"/>
                    <a:pt x="153" y="1173"/>
                    <a:pt x="487" y="1386"/>
                  </a:cubicBezTo>
                  <a:cubicBezTo>
                    <a:pt x="594" y="1439"/>
                    <a:pt x="708" y="1464"/>
                    <a:pt x="821" y="1464"/>
                  </a:cubicBezTo>
                  <a:cubicBezTo>
                    <a:pt x="1095" y="1464"/>
                    <a:pt x="1361" y="1318"/>
                    <a:pt x="1490" y="1082"/>
                  </a:cubicBezTo>
                  <a:cubicBezTo>
                    <a:pt x="1672" y="717"/>
                    <a:pt x="1581" y="261"/>
                    <a:pt x="1186" y="79"/>
                  </a:cubicBezTo>
                  <a:cubicBezTo>
                    <a:pt x="1088" y="25"/>
                    <a:pt x="980" y="1"/>
                    <a:pt x="8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7" name="Google Shape;2117;p34"/>
            <p:cNvSpPr/>
            <p:nvPr/>
          </p:nvSpPr>
          <p:spPr>
            <a:xfrm flipH="1">
              <a:off x="529654" y="3172053"/>
              <a:ext cx="35010" cy="30278"/>
            </a:xfrm>
            <a:custGeom>
              <a:avLst/>
              <a:gdLst/>
              <a:ahLst/>
              <a:cxnLst/>
              <a:rect l="l" t="t" r="r" b="b"/>
              <a:pathLst>
                <a:path w="1095" h="947" extrusionOk="0">
                  <a:moveTo>
                    <a:pt x="539" y="1"/>
                  </a:moveTo>
                  <a:cubicBezTo>
                    <a:pt x="358" y="1"/>
                    <a:pt x="187" y="82"/>
                    <a:pt x="122" y="254"/>
                  </a:cubicBezTo>
                  <a:cubicBezTo>
                    <a:pt x="0" y="467"/>
                    <a:pt x="61" y="771"/>
                    <a:pt x="304" y="892"/>
                  </a:cubicBezTo>
                  <a:cubicBezTo>
                    <a:pt x="369" y="929"/>
                    <a:pt x="443" y="947"/>
                    <a:pt x="517" y="947"/>
                  </a:cubicBezTo>
                  <a:cubicBezTo>
                    <a:pt x="686" y="947"/>
                    <a:pt x="858" y="857"/>
                    <a:pt x="943" y="710"/>
                  </a:cubicBezTo>
                  <a:cubicBezTo>
                    <a:pt x="1095" y="467"/>
                    <a:pt x="1034" y="163"/>
                    <a:pt x="760" y="41"/>
                  </a:cubicBezTo>
                  <a:cubicBezTo>
                    <a:pt x="689" y="14"/>
                    <a:pt x="613" y="1"/>
                    <a:pt x="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8" name="Google Shape;2118;p34"/>
            <p:cNvSpPr/>
            <p:nvPr/>
          </p:nvSpPr>
          <p:spPr>
            <a:xfrm flipH="1">
              <a:off x="650158" y="2775882"/>
              <a:ext cx="89427" cy="81658"/>
            </a:xfrm>
            <a:custGeom>
              <a:avLst/>
              <a:gdLst/>
              <a:ahLst/>
              <a:cxnLst/>
              <a:rect l="l" t="t" r="r" b="b"/>
              <a:pathLst>
                <a:path w="2797" h="2554" extrusionOk="0">
                  <a:moveTo>
                    <a:pt x="1398" y="0"/>
                  </a:moveTo>
                  <a:cubicBezTo>
                    <a:pt x="1064" y="0"/>
                    <a:pt x="730" y="122"/>
                    <a:pt x="486" y="365"/>
                  </a:cubicBezTo>
                  <a:cubicBezTo>
                    <a:pt x="0" y="851"/>
                    <a:pt x="0" y="1702"/>
                    <a:pt x="486" y="2189"/>
                  </a:cubicBezTo>
                  <a:cubicBezTo>
                    <a:pt x="730" y="2432"/>
                    <a:pt x="1064" y="2553"/>
                    <a:pt x="1398" y="2553"/>
                  </a:cubicBezTo>
                  <a:cubicBezTo>
                    <a:pt x="1733" y="2553"/>
                    <a:pt x="2067" y="2432"/>
                    <a:pt x="2310" y="2189"/>
                  </a:cubicBezTo>
                  <a:cubicBezTo>
                    <a:pt x="2797" y="1642"/>
                    <a:pt x="2797" y="851"/>
                    <a:pt x="2310" y="365"/>
                  </a:cubicBezTo>
                  <a:cubicBezTo>
                    <a:pt x="2067" y="122"/>
                    <a:pt x="1733" y="0"/>
                    <a:pt x="1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9" name="Google Shape;2119;p34"/>
            <p:cNvSpPr/>
            <p:nvPr/>
          </p:nvSpPr>
          <p:spPr>
            <a:xfrm flipH="1">
              <a:off x="857148" y="2835383"/>
              <a:ext cx="51540" cy="45465"/>
            </a:xfrm>
            <a:custGeom>
              <a:avLst/>
              <a:gdLst/>
              <a:ahLst/>
              <a:cxnLst/>
              <a:rect l="l" t="t" r="r" b="b"/>
              <a:pathLst>
                <a:path w="1612" h="1422" extrusionOk="0">
                  <a:moveTo>
                    <a:pt x="802" y="1"/>
                  </a:moveTo>
                  <a:cubicBezTo>
                    <a:pt x="616" y="1"/>
                    <a:pt x="426" y="69"/>
                    <a:pt x="274" y="206"/>
                  </a:cubicBezTo>
                  <a:cubicBezTo>
                    <a:pt x="0" y="480"/>
                    <a:pt x="0" y="936"/>
                    <a:pt x="274" y="1240"/>
                  </a:cubicBezTo>
                  <a:cubicBezTo>
                    <a:pt x="411" y="1361"/>
                    <a:pt x="585" y="1422"/>
                    <a:pt x="768" y="1422"/>
                  </a:cubicBezTo>
                  <a:cubicBezTo>
                    <a:pt x="950" y="1422"/>
                    <a:pt x="1140" y="1361"/>
                    <a:pt x="1307" y="1240"/>
                  </a:cubicBezTo>
                  <a:cubicBezTo>
                    <a:pt x="1550" y="936"/>
                    <a:pt x="1611" y="480"/>
                    <a:pt x="1307" y="206"/>
                  </a:cubicBezTo>
                  <a:cubicBezTo>
                    <a:pt x="1170" y="69"/>
                    <a:pt x="988" y="1"/>
                    <a:pt x="80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4"/>
            <p:cNvSpPr/>
            <p:nvPr/>
          </p:nvSpPr>
          <p:spPr>
            <a:xfrm flipH="1">
              <a:off x="521885" y="2803570"/>
              <a:ext cx="34051" cy="31141"/>
            </a:xfrm>
            <a:custGeom>
              <a:avLst/>
              <a:gdLst/>
              <a:ahLst/>
              <a:cxnLst/>
              <a:rect l="l" t="t" r="r" b="b"/>
              <a:pathLst>
                <a:path w="1065" h="974" extrusionOk="0">
                  <a:moveTo>
                    <a:pt x="518" y="1"/>
                  </a:moveTo>
                  <a:cubicBezTo>
                    <a:pt x="396" y="1"/>
                    <a:pt x="274" y="46"/>
                    <a:pt x="183" y="137"/>
                  </a:cubicBezTo>
                  <a:cubicBezTo>
                    <a:pt x="1" y="320"/>
                    <a:pt x="1" y="624"/>
                    <a:pt x="183" y="836"/>
                  </a:cubicBezTo>
                  <a:cubicBezTo>
                    <a:pt x="274" y="928"/>
                    <a:pt x="396" y="973"/>
                    <a:pt x="518" y="973"/>
                  </a:cubicBezTo>
                  <a:cubicBezTo>
                    <a:pt x="639" y="973"/>
                    <a:pt x="761" y="928"/>
                    <a:pt x="852" y="836"/>
                  </a:cubicBezTo>
                  <a:cubicBezTo>
                    <a:pt x="1065" y="624"/>
                    <a:pt x="1065" y="320"/>
                    <a:pt x="852" y="137"/>
                  </a:cubicBezTo>
                  <a:cubicBezTo>
                    <a:pt x="761" y="46"/>
                    <a:pt x="639" y="1"/>
                    <a:pt x="5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1" name="Google Shape;2121;p34"/>
            <p:cNvSpPr/>
            <p:nvPr/>
          </p:nvSpPr>
          <p:spPr>
            <a:xfrm flipH="1">
              <a:off x="6483061" y="418230"/>
              <a:ext cx="58350" cy="58350"/>
            </a:xfrm>
            <a:custGeom>
              <a:avLst/>
              <a:gdLst/>
              <a:ahLst/>
              <a:cxnLst/>
              <a:rect l="l" t="t" r="r" b="b"/>
              <a:pathLst>
                <a:path w="1825" h="1825" extrusionOk="0">
                  <a:moveTo>
                    <a:pt x="913" y="1"/>
                  </a:moveTo>
                  <a:cubicBezTo>
                    <a:pt x="426" y="1"/>
                    <a:pt x="1" y="426"/>
                    <a:pt x="1" y="912"/>
                  </a:cubicBezTo>
                  <a:cubicBezTo>
                    <a:pt x="1" y="1429"/>
                    <a:pt x="426" y="1824"/>
                    <a:pt x="913" y="1824"/>
                  </a:cubicBezTo>
                  <a:cubicBezTo>
                    <a:pt x="1399" y="1824"/>
                    <a:pt x="1824" y="1429"/>
                    <a:pt x="1824" y="912"/>
                  </a:cubicBezTo>
                  <a:cubicBezTo>
                    <a:pt x="1824" y="426"/>
                    <a:pt x="1399" y="1"/>
                    <a:pt x="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2" name="Google Shape;2122;p34"/>
            <p:cNvSpPr/>
            <p:nvPr/>
          </p:nvSpPr>
          <p:spPr>
            <a:xfrm flipH="1">
              <a:off x="6362557" y="481408"/>
              <a:ext cx="27241" cy="27241"/>
            </a:xfrm>
            <a:custGeom>
              <a:avLst/>
              <a:gdLst/>
              <a:ahLst/>
              <a:cxnLst/>
              <a:rect l="l" t="t" r="r" b="b"/>
              <a:pathLst>
                <a:path w="852" h="852" extrusionOk="0">
                  <a:moveTo>
                    <a:pt x="426" y="0"/>
                  </a:moveTo>
                  <a:cubicBezTo>
                    <a:pt x="183" y="0"/>
                    <a:pt x="0" y="213"/>
                    <a:pt x="0" y="426"/>
                  </a:cubicBezTo>
                  <a:cubicBezTo>
                    <a:pt x="0" y="669"/>
                    <a:pt x="183" y="851"/>
                    <a:pt x="426" y="851"/>
                  </a:cubicBezTo>
                  <a:cubicBezTo>
                    <a:pt x="639" y="851"/>
                    <a:pt x="852" y="669"/>
                    <a:pt x="852" y="426"/>
                  </a:cubicBezTo>
                  <a:cubicBezTo>
                    <a:pt x="852" y="213"/>
                    <a:pt x="639" y="0"/>
                    <a:pt x="4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4"/>
            <p:cNvSpPr/>
            <p:nvPr/>
          </p:nvSpPr>
          <p:spPr>
            <a:xfrm flipH="1">
              <a:off x="6340208" y="619401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39" y="0"/>
                    <a:pt x="0" y="639"/>
                    <a:pt x="0" y="1459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280"/>
                    <a:pt x="2949" y="1459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4" name="Google Shape;2124;p34"/>
            <p:cNvSpPr/>
            <p:nvPr/>
          </p:nvSpPr>
          <p:spPr>
            <a:xfrm flipH="1">
              <a:off x="7070045" y="1312309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700" y="1"/>
                    <a:pt x="1" y="669"/>
                    <a:pt x="1" y="1490"/>
                  </a:cubicBezTo>
                  <a:cubicBezTo>
                    <a:pt x="1" y="2280"/>
                    <a:pt x="669" y="2979"/>
                    <a:pt x="1490" y="2979"/>
                  </a:cubicBezTo>
                  <a:cubicBezTo>
                    <a:pt x="2341" y="2979"/>
                    <a:pt x="2979" y="2280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5" name="Google Shape;2125;p34"/>
            <p:cNvSpPr/>
            <p:nvPr/>
          </p:nvSpPr>
          <p:spPr>
            <a:xfrm flipH="1">
              <a:off x="7648267" y="1890532"/>
              <a:ext cx="95278" cy="95278"/>
            </a:xfrm>
            <a:custGeom>
              <a:avLst/>
              <a:gdLst/>
              <a:ahLst/>
              <a:cxnLst/>
              <a:rect l="l" t="t" r="r" b="b"/>
              <a:pathLst>
                <a:path w="2980" h="2980" extrusionOk="0">
                  <a:moveTo>
                    <a:pt x="1490" y="1"/>
                  </a:moveTo>
                  <a:cubicBezTo>
                    <a:pt x="699" y="1"/>
                    <a:pt x="0" y="639"/>
                    <a:pt x="0" y="1490"/>
                  </a:cubicBezTo>
                  <a:cubicBezTo>
                    <a:pt x="0" y="2281"/>
                    <a:pt x="669" y="2980"/>
                    <a:pt x="1490" y="2980"/>
                  </a:cubicBezTo>
                  <a:cubicBezTo>
                    <a:pt x="2310" y="2980"/>
                    <a:pt x="2979" y="2341"/>
                    <a:pt x="2979" y="1490"/>
                  </a:cubicBezTo>
                  <a:cubicBezTo>
                    <a:pt x="2979" y="700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6" name="Google Shape;2126;p34"/>
            <p:cNvSpPr/>
            <p:nvPr/>
          </p:nvSpPr>
          <p:spPr>
            <a:xfrm flipH="1">
              <a:off x="7070026" y="1976951"/>
              <a:ext cx="95278" cy="94319"/>
            </a:xfrm>
            <a:custGeom>
              <a:avLst/>
              <a:gdLst/>
              <a:ahLst/>
              <a:cxnLst/>
              <a:rect l="l" t="t" r="r" b="b"/>
              <a:pathLst>
                <a:path w="2980" h="2950" extrusionOk="0">
                  <a:moveTo>
                    <a:pt x="1490" y="1"/>
                  </a:moveTo>
                  <a:cubicBezTo>
                    <a:pt x="700" y="1"/>
                    <a:pt x="1" y="639"/>
                    <a:pt x="1" y="1490"/>
                  </a:cubicBezTo>
                  <a:cubicBezTo>
                    <a:pt x="1" y="2280"/>
                    <a:pt x="670" y="2949"/>
                    <a:pt x="1490" y="2949"/>
                  </a:cubicBezTo>
                  <a:cubicBezTo>
                    <a:pt x="2311" y="2949"/>
                    <a:pt x="2980" y="2280"/>
                    <a:pt x="2980" y="1490"/>
                  </a:cubicBezTo>
                  <a:cubicBezTo>
                    <a:pt x="2980" y="669"/>
                    <a:pt x="2341" y="1"/>
                    <a:pt x="1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7" name="Google Shape;2127;p34"/>
            <p:cNvSpPr/>
            <p:nvPr/>
          </p:nvSpPr>
          <p:spPr>
            <a:xfrm flipH="1">
              <a:off x="8585125" y="484317"/>
              <a:ext cx="94287" cy="94287"/>
            </a:xfrm>
            <a:custGeom>
              <a:avLst/>
              <a:gdLst/>
              <a:ahLst/>
              <a:cxnLst/>
              <a:rect l="l" t="t" r="r" b="b"/>
              <a:pathLst>
                <a:path w="2949" h="2949" extrusionOk="0">
                  <a:moveTo>
                    <a:pt x="1490" y="0"/>
                  </a:moveTo>
                  <a:cubicBezTo>
                    <a:pt x="669" y="0"/>
                    <a:pt x="0" y="639"/>
                    <a:pt x="0" y="1490"/>
                  </a:cubicBezTo>
                  <a:cubicBezTo>
                    <a:pt x="0" y="2280"/>
                    <a:pt x="639" y="2949"/>
                    <a:pt x="1490" y="2949"/>
                  </a:cubicBezTo>
                  <a:cubicBezTo>
                    <a:pt x="2310" y="2949"/>
                    <a:pt x="2949" y="2311"/>
                    <a:pt x="2949" y="1490"/>
                  </a:cubicBezTo>
                  <a:cubicBezTo>
                    <a:pt x="2949" y="669"/>
                    <a:pt x="2310" y="0"/>
                    <a:pt x="14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4"/>
            <p:cNvSpPr/>
            <p:nvPr/>
          </p:nvSpPr>
          <p:spPr>
            <a:xfrm flipH="1">
              <a:off x="2498585" y="932316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45" y="1"/>
                  </a:moveTo>
                  <a:cubicBezTo>
                    <a:pt x="1186" y="1"/>
                    <a:pt x="1" y="1186"/>
                    <a:pt x="1" y="2676"/>
                  </a:cubicBezTo>
                  <a:cubicBezTo>
                    <a:pt x="1" y="4135"/>
                    <a:pt x="1186" y="5320"/>
                    <a:pt x="264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4"/>
            <p:cNvSpPr/>
            <p:nvPr/>
          </p:nvSpPr>
          <p:spPr>
            <a:xfrm flipH="1">
              <a:off x="8362596" y="369530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216" y="1"/>
                    <a:pt x="0" y="1186"/>
                    <a:pt x="0" y="2676"/>
                  </a:cubicBezTo>
                  <a:cubicBezTo>
                    <a:pt x="0" y="4135"/>
                    <a:pt x="1216" y="5320"/>
                    <a:pt x="2675" y="5320"/>
                  </a:cubicBezTo>
                  <a:cubicBezTo>
                    <a:pt x="4134" y="5320"/>
                    <a:pt x="5320" y="4135"/>
                    <a:pt x="5320" y="2676"/>
                  </a:cubicBezTo>
                  <a:cubicBezTo>
                    <a:pt x="5320" y="1186"/>
                    <a:pt x="413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4"/>
            <p:cNvSpPr/>
            <p:nvPr/>
          </p:nvSpPr>
          <p:spPr>
            <a:xfrm flipH="1">
              <a:off x="8973847" y="2570811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5" y="1"/>
                    <a:pt x="0" y="1186"/>
                    <a:pt x="0" y="2676"/>
                  </a:cubicBezTo>
                  <a:cubicBezTo>
                    <a:pt x="0" y="4165"/>
                    <a:pt x="1185" y="5320"/>
                    <a:pt x="2675" y="5320"/>
                  </a:cubicBezTo>
                  <a:cubicBezTo>
                    <a:pt x="4134" y="5320"/>
                    <a:pt x="5319" y="4165"/>
                    <a:pt x="5319" y="2676"/>
                  </a:cubicBezTo>
                  <a:cubicBezTo>
                    <a:pt x="5319" y="1186"/>
                    <a:pt x="4103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4"/>
            <p:cNvSpPr/>
            <p:nvPr/>
          </p:nvSpPr>
          <p:spPr>
            <a:xfrm flipH="1">
              <a:off x="8865013" y="1200565"/>
              <a:ext cx="171085" cy="170094"/>
            </a:xfrm>
            <a:custGeom>
              <a:avLst/>
              <a:gdLst/>
              <a:ahLst/>
              <a:cxnLst/>
              <a:rect l="l" t="t" r="r" b="b"/>
              <a:pathLst>
                <a:path w="5351" h="5320" extrusionOk="0">
                  <a:moveTo>
                    <a:pt x="2676" y="0"/>
                  </a:moveTo>
                  <a:cubicBezTo>
                    <a:pt x="1186" y="0"/>
                    <a:pt x="1" y="1185"/>
                    <a:pt x="1" y="2675"/>
                  </a:cubicBezTo>
                  <a:cubicBezTo>
                    <a:pt x="1" y="4164"/>
                    <a:pt x="1186" y="5319"/>
                    <a:pt x="2676" y="5319"/>
                  </a:cubicBezTo>
                  <a:cubicBezTo>
                    <a:pt x="4165" y="5319"/>
                    <a:pt x="5351" y="4164"/>
                    <a:pt x="5351" y="2675"/>
                  </a:cubicBezTo>
                  <a:cubicBezTo>
                    <a:pt x="5351" y="1185"/>
                    <a:pt x="4165" y="0"/>
                    <a:pt x="26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4"/>
            <p:cNvSpPr/>
            <p:nvPr/>
          </p:nvSpPr>
          <p:spPr>
            <a:xfrm flipH="1">
              <a:off x="1000993" y="203471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0" y="1186"/>
                    <a:pt x="0" y="2645"/>
                  </a:cubicBezTo>
                  <a:cubicBezTo>
                    <a:pt x="0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86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3" name="Google Shape;2133;p34"/>
            <p:cNvSpPr/>
            <p:nvPr/>
          </p:nvSpPr>
          <p:spPr>
            <a:xfrm flipH="1">
              <a:off x="1608917" y="4244478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1"/>
                  </a:moveTo>
                  <a:cubicBezTo>
                    <a:pt x="1186" y="1"/>
                    <a:pt x="1" y="1186"/>
                    <a:pt x="1" y="2675"/>
                  </a:cubicBezTo>
                  <a:cubicBezTo>
                    <a:pt x="1" y="4134"/>
                    <a:pt x="118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4" name="Google Shape;2134;p34"/>
            <p:cNvSpPr/>
            <p:nvPr/>
          </p:nvSpPr>
          <p:spPr>
            <a:xfrm flipH="1">
              <a:off x="8578792" y="4284711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86"/>
                    <a:pt x="1" y="267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75"/>
                  </a:cubicBezTo>
                  <a:cubicBezTo>
                    <a:pt x="5320" y="118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5" name="Google Shape;2135;p34"/>
            <p:cNvSpPr/>
            <p:nvPr/>
          </p:nvSpPr>
          <p:spPr>
            <a:xfrm flipH="1">
              <a:off x="6398526" y="129968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0"/>
                  </a:moveTo>
                  <a:cubicBezTo>
                    <a:pt x="1186" y="0"/>
                    <a:pt x="1" y="1186"/>
                    <a:pt x="1" y="2645"/>
                  </a:cubicBezTo>
                  <a:cubicBezTo>
                    <a:pt x="1" y="4104"/>
                    <a:pt x="1186" y="5320"/>
                    <a:pt x="2675" y="5320"/>
                  </a:cubicBezTo>
                  <a:cubicBezTo>
                    <a:pt x="4134" y="5320"/>
                    <a:pt x="5320" y="4104"/>
                    <a:pt x="5320" y="2645"/>
                  </a:cubicBezTo>
                  <a:cubicBezTo>
                    <a:pt x="5320" y="1186"/>
                    <a:pt x="4134" y="0"/>
                    <a:pt x="26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6" name="Google Shape;2136;p34"/>
            <p:cNvSpPr/>
            <p:nvPr/>
          </p:nvSpPr>
          <p:spPr>
            <a:xfrm flipH="1">
              <a:off x="7361602" y="3260118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0"/>
                  </a:moveTo>
                  <a:cubicBezTo>
                    <a:pt x="1186" y="0"/>
                    <a:pt x="1" y="1155"/>
                    <a:pt x="1" y="2645"/>
                  </a:cubicBezTo>
                  <a:cubicBezTo>
                    <a:pt x="1" y="4134"/>
                    <a:pt x="1186" y="5319"/>
                    <a:pt x="2645" y="5319"/>
                  </a:cubicBezTo>
                  <a:cubicBezTo>
                    <a:pt x="4134" y="5319"/>
                    <a:pt x="5320" y="4134"/>
                    <a:pt x="5320" y="2645"/>
                  </a:cubicBezTo>
                  <a:cubicBezTo>
                    <a:pt x="5320" y="1155"/>
                    <a:pt x="4134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7" name="Google Shape;2137;p34"/>
            <p:cNvSpPr/>
            <p:nvPr/>
          </p:nvSpPr>
          <p:spPr>
            <a:xfrm flipH="1">
              <a:off x="981553" y="4599416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75" y="1"/>
                  </a:moveTo>
                  <a:cubicBezTo>
                    <a:pt x="1186" y="1"/>
                    <a:pt x="0" y="1156"/>
                    <a:pt x="0" y="2645"/>
                  </a:cubicBezTo>
                  <a:cubicBezTo>
                    <a:pt x="0" y="4134"/>
                    <a:pt x="1186" y="5320"/>
                    <a:pt x="2675" y="5320"/>
                  </a:cubicBezTo>
                  <a:cubicBezTo>
                    <a:pt x="4134" y="5320"/>
                    <a:pt x="5320" y="4134"/>
                    <a:pt x="5320" y="2645"/>
                  </a:cubicBezTo>
                  <a:cubicBezTo>
                    <a:pt x="5320" y="1156"/>
                    <a:pt x="410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8" name="Google Shape;2138;p34"/>
            <p:cNvSpPr/>
            <p:nvPr/>
          </p:nvSpPr>
          <p:spPr>
            <a:xfrm flipH="1">
              <a:off x="1111571" y="3546629"/>
              <a:ext cx="170126" cy="170094"/>
            </a:xfrm>
            <a:custGeom>
              <a:avLst/>
              <a:gdLst/>
              <a:ahLst/>
              <a:cxnLst/>
              <a:rect l="l" t="t" r="r" b="b"/>
              <a:pathLst>
                <a:path w="5321" h="5320" extrusionOk="0">
                  <a:moveTo>
                    <a:pt x="2645" y="0"/>
                  </a:moveTo>
                  <a:cubicBezTo>
                    <a:pt x="1156" y="0"/>
                    <a:pt x="1" y="1155"/>
                    <a:pt x="1" y="2645"/>
                  </a:cubicBezTo>
                  <a:cubicBezTo>
                    <a:pt x="1" y="4134"/>
                    <a:pt x="1156" y="5320"/>
                    <a:pt x="2645" y="5320"/>
                  </a:cubicBezTo>
                  <a:cubicBezTo>
                    <a:pt x="4135" y="5320"/>
                    <a:pt x="5320" y="4134"/>
                    <a:pt x="5320" y="2645"/>
                  </a:cubicBezTo>
                  <a:cubicBezTo>
                    <a:pt x="5320" y="1216"/>
                    <a:pt x="4135" y="0"/>
                    <a:pt x="26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4"/>
            <p:cNvSpPr/>
            <p:nvPr/>
          </p:nvSpPr>
          <p:spPr>
            <a:xfrm flipH="1">
              <a:off x="1712381" y="636890"/>
              <a:ext cx="170094" cy="170094"/>
            </a:xfrm>
            <a:custGeom>
              <a:avLst/>
              <a:gdLst/>
              <a:ahLst/>
              <a:cxnLst/>
              <a:rect l="l" t="t" r="r" b="b"/>
              <a:pathLst>
                <a:path w="5320" h="5320" extrusionOk="0">
                  <a:moveTo>
                    <a:pt x="2645" y="1"/>
                  </a:moveTo>
                  <a:cubicBezTo>
                    <a:pt x="1156" y="1"/>
                    <a:pt x="1" y="1186"/>
                    <a:pt x="1" y="2675"/>
                  </a:cubicBezTo>
                  <a:cubicBezTo>
                    <a:pt x="1" y="4165"/>
                    <a:pt x="1156" y="5320"/>
                    <a:pt x="2645" y="5320"/>
                  </a:cubicBezTo>
                  <a:cubicBezTo>
                    <a:pt x="4135" y="5320"/>
                    <a:pt x="5320" y="4165"/>
                    <a:pt x="5320" y="2675"/>
                  </a:cubicBezTo>
                  <a:cubicBezTo>
                    <a:pt x="5320" y="1216"/>
                    <a:pt x="4135" y="1"/>
                    <a:pt x="26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4"/>
            <p:cNvSpPr/>
            <p:nvPr/>
          </p:nvSpPr>
          <p:spPr>
            <a:xfrm flipH="1">
              <a:off x="8071621" y="4284684"/>
              <a:ext cx="170094" cy="170126"/>
            </a:xfrm>
            <a:custGeom>
              <a:avLst/>
              <a:gdLst/>
              <a:ahLst/>
              <a:cxnLst/>
              <a:rect l="l" t="t" r="r" b="b"/>
              <a:pathLst>
                <a:path w="5320" h="5321" extrusionOk="0">
                  <a:moveTo>
                    <a:pt x="2675" y="1"/>
                  </a:moveTo>
                  <a:cubicBezTo>
                    <a:pt x="1186" y="1"/>
                    <a:pt x="0" y="1186"/>
                    <a:pt x="0" y="2676"/>
                  </a:cubicBezTo>
                  <a:cubicBezTo>
                    <a:pt x="0" y="4165"/>
                    <a:pt x="1186" y="5320"/>
                    <a:pt x="2675" y="5320"/>
                  </a:cubicBezTo>
                  <a:cubicBezTo>
                    <a:pt x="4164" y="5320"/>
                    <a:pt x="5319" y="4165"/>
                    <a:pt x="5319" y="2676"/>
                  </a:cubicBezTo>
                  <a:cubicBezTo>
                    <a:pt x="5319" y="1217"/>
                    <a:pt x="4164" y="1"/>
                    <a:pt x="2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4"/>
            <p:cNvSpPr/>
            <p:nvPr/>
          </p:nvSpPr>
          <p:spPr>
            <a:xfrm flipH="1">
              <a:off x="6886363" y="826391"/>
              <a:ext cx="87509" cy="87509"/>
            </a:xfrm>
            <a:custGeom>
              <a:avLst/>
              <a:gdLst/>
              <a:ahLst/>
              <a:cxnLst/>
              <a:rect l="l" t="t" r="r" b="b"/>
              <a:pathLst>
                <a:path w="2737" h="2737" extrusionOk="0">
                  <a:moveTo>
                    <a:pt x="1368" y="1"/>
                  </a:moveTo>
                  <a:cubicBezTo>
                    <a:pt x="609" y="1"/>
                    <a:pt x="1" y="609"/>
                    <a:pt x="1" y="1369"/>
                  </a:cubicBezTo>
                  <a:cubicBezTo>
                    <a:pt x="1" y="2128"/>
                    <a:pt x="609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6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4"/>
            <p:cNvSpPr/>
            <p:nvPr/>
          </p:nvSpPr>
          <p:spPr>
            <a:xfrm flipH="1">
              <a:off x="468427" y="631071"/>
              <a:ext cx="87509" cy="87477"/>
            </a:xfrm>
            <a:custGeom>
              <a:avLst/>
              <a:gdLst/>
              <a:ahLst/>
              <a:cxnLst/>
              <a:rect l="l" t="t" r="r" b="b"/>
              <a:pathLst>
                <a:path w="2737" h="2736" extrusionOk="0">
                  <a:moveTo>
                    <a:pt x="1369" y="0"/>
                  </a:moveTo>
                  <a:cubicBezTo>
                    <a:pt x="609" y="0"/>
                    <a:pt x="1" y="608"/>
                    <a:pt x="1" y="1368"/>
                  </a:cubicBezTo>
                  <a:cubicBezTo>
                    <a:pt x="1" y="2128"/>
                    <a:pt x="609" y="2736"/>
                    <a:pt x="1369" y="2736"/>
                  </a:cubicBezTo>
                  <a:cubicBezTo>
                    <a:pt x="2129" y="2736"/>
                    <a:pt x="2737" y="2128"/>
                    <a:pt x="2737" y="1368"/>
                  </a:cubicBezTo>
                  <a:cubicBezTo>
                    <a:pt x="2737" y="608"/>
                    <a:pt x="2129" y="0"/>
                    <a:pt x="13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4"/>
            <p:cNvSpPr/>
            <p:nvPr/>
          </p:nvSpPr>
          <p:spPr>
            <a:xfrm flipH="1">
              <a:off x="8527799" y="1798227"/>
              <a:ext cx="87477" cy="87477"/>
            </a:xfrm>
            <a:custGeom>
              <a:avLst/>
              <a:gdLst/>
              <a:ahLst/>
              <a:cxnLst/>
              <a:rect l="l" t="t" r="r" b="b"/>
              <a:pathLst>
                <a:path w="2736" h="2736" extrusionOk="0">
                  <a:moveTo>
                    <a:pt x="1368" y="0"/>
                  </a:moveTo>
                  <a:cubicBezTo>
                    <a:pt x="608" y="0"/>
                    <a:pt x="0" y="608"/>
                    <a:pt x="0" y="1368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8"/>
                  </a:cubicBezTo>
                  <a:cubicBezTo>
                    <a:pt x="2736" y="608"/>
                    <a:pt x="2128" y="0"/>
                    <a:pt x="13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4" name="Google Shape;2144;p34"/>
            <p:cNvSpPr/>
            <p:nvPr/>
          </p:nvSpPr>
          <p:spPr>
            <a:xfrm flipH="1">
              <a:off x="1555907" y="2393939"/>
              <a:ext cx="87477" cy="87509"/>
            </a:xfrm>
            <a:custGeom>
              <a:avLst/>
              <a:gdLst/>
              <a:ahLst/>
              <a:cxnLst/>
              <a:rect l="l" t="t" r="r" b="b"/>
              <a:pathLst>
                <a:path w="2736" h="2737" extrusionOk="0">
                  <a:moveTo>
                    <a:pt x="1368" y="1"/>
                  </a:moveTo>
                  <a:cubicBezTo>
                    <a:pt x="608" y="1"/>
                    <a:pt x="0" y="609"/>
                    <a:pt x="0" y="1369"/>
                  </a:cubicBezTo>
                  <a:cubicBezTo>
                    <a:pt x="0" y="2128"/>
                    <a:pt x="608" y="2736"/>
                    <a:pt x="1368" y="2736"/>
                  </a:cubicBezTo>
                  <a:cubicBezTo>
                    <a:pt x="2128" y="2736"/>
                    <a:pt x="2736" y="2128"/>
                    <a:pt x="2736" y="1369"/>
                  </a:cubicBezTo>
                  <a:cubicBezTo>
                    <a:pt x="2736" y="609"/>
                    <a:pt x="2128" y="1"/>
                    <a:pt x="13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5" name="Google Shape;2145;p34"/>
            <p:cNvSpPr/>
            <p:nvPr/>
          </p:nvSpPr>
          <p:spPr>
            <a:xfrm flipH="1">
              <a:off x="7798671" y="4814539"/>
              <a:ext cx="51540" cy="51540"/>
            </a:xfrm>
            <a:custGeom>
              <a:avLst/>
              <a:gdLst/>
              <a:ahLst/>
              <a:cxnLst/>
              <a:rect l="l" t="t" r="r" b="b"/>
              <a:pathLst>
                <a:path w="1612" h="1612" extrusionOk="0">
                  <a:moveTo>
                    <a:pt x="822" y="1"/>
                  </a:moveTo>
                  <a:cubicBezTo>
                    <a:pt x="396" y="1"/>
                    <a:pt x="1" y="335"/>
                    <a:pt x="1" y="791"/>
                  </a:cubicBezTo>
                  <a:cubicBezTo>
                    <a:pt x="1" y="1216"/>
                    <a:pt x="366" y="1612"/>
                    <a:pt x="822" y="1612"/>
                  </a:cubicBezTo>
                  <a:cubicBezTo>
                    <a:pt x="1217" y="1612"/>
                    <a:pt x="1612" y="1247"/>
                    <a:pt x="1612" y="791"/>
                  </a:cubicBezTo>
                  <a:cubicBezTo>
                    <a:pt x="1581" y="335"/>
                    <a:pt x="1217" y="1"/>
                    <a:pt x="8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6" name="Google Shape;2146;p34"/>
            <p:cNvSpPr/>
            <p:nvPr/>
          </p:nvSpPr>
          <p:spPr>
            <a:xfrm flipH="1">
              <a:off x="7682036" y="4156033"/>
              <a:ext cx="95278" cy="88436"/>
            </a:xfrm>
            <a:custGeom>
              <a:avLst/>
              <a:gdLst/>
              <a:ahLst/>
              <a:cxnLst/>
              <a:rect l="l" t="t" r="r" b="b"/>
              <a:pathLst>
                <a:path w="2980" h="2766" extrusionOk="0">
                  <a:moveTo>
                    <a:pt x="1501" y="0"/>
                  </a:moveTo>
                  <a:cubicBezTo>
                    <a:pt x="835" y="0"/>
                    <a:pt x="258" y="462"/>
                    <a:pt x="122" y="1143"/>
                  </a:cubicBezTo>
                  <a:cubicBezTo>
                    <a:pt x="1" y="1903"/>
                    <a:pt x="517" y="2602"/>
                    <a:pt x="1277" y="2754"/>
                  </a:cubicBezTo>
                  <a:cubicBezTo>
                    <a:pt x="1338" y="2762"/>
                    <a:pt x="1399" y="2765"/>
                    <a:pt x="1459" y="2765"/>
                  </a:cubicBezTo>
                  <a:cubicBezTo>
                    <a:pt x="2142" y="2765"/>
                    <a:pt x="2718" y="2298"/>
                    <a:pt x="2858" y="1599"/>
                  </a:cubicBezTo>
                  <a:cubicBezTo>
                    <a:pt x="2979" y="840"/>
                    <a:pt x="2493" y="110"/>
                    <a:pt x="1733" y="19"/>
                  </a:cubicBezTo>
                  <a:cubicBezTo>
                    <a:pt x="1655" y="6"/>
                    <a:pt x="1577" y="0"/>
                    <a:pt x="1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34"/>
            <p:cNvSpPr/>
            <p:nvPr/>
          </p:nvSpPr>
          <p:spPr>
            <a:xfrm flipH="1">
              <a:off x="2032106" y="1414014"/>
              <a:ext cx="95246" cy="88436"/>
            </a:xfrm>
            <a:custGeom>
              <a:avLst/>
              <a:gdLst/>
              <a:ahLst/>
              <a:cxnLst/>
              <a:rect l="l" t="t" r="r" b="b"/>
              <a:pathLst>
                <a:path w="2979" h="2766" extrusionOk="0">
                  <a:moveTo>
                    <a:pt x="1550" y="0"/>
                  </a:moveTo>
                  <a:cubicBezTo>
                    <a:pt x="863" y="0"/>
                    <a:pt x="261" y="467"/>
                    <a:pt x="122" y="1166"/>
                  </a:cubicBezTo>
                  <a:cubicBezTo>
                    <a:pt x="0" y="1926"/>
                    <a:pt x="517" y="2655"/>
                    <a:pt x="1277" y="2747"/>
                  </a:cubicBezTo>
                  <a:cubicBezTo>
                    <a:pt x="1355" y="2759"/>
                    <a:pt x="1432" y="2765"/>
                    <a:pt x="1508" y="2765"/>
                  </a:cubicBezTo>
                  <a:cubicBezTo>
                    <a:pt x="2169" y="2765"/>
                    <a:pt x="2721" y="2304"/>
                    <a:pt x="2857" y="1622"/>
                  </a:cubicBezTo>
                  <a:cubicBezTo>
                    <a:pt x="2979" y="862"/>
                    <a:pt x="2492" y="163"/>
                    <a:pt x="1733" y="11"/>
                  </a:cubicBezTo>
                  <a:cubicBezTo>
                    <a:pt x="1671" y="4"/>
                    <a:pt x="1610" y="0"/>
                    <a:pt x="1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8" name="Google Shape;2148;p34"/>
            <p:cNvSpPr/>
            <p:nvPr/>
          </p:nvSpPr>
          <p:spPr>
            <a:xfrm flipH="1">
              <a:off x="947535" y="3232993"/>
              <a:ext cx="94287" cy="88468"/>
            </a:xfrm>
            <a:custGeom>
              <a:avLst/>
              <a:gdLst/>
              <a:ahLst/>
              <a:cxnLst/>
              <a:rect l="l" t="t" r="r" b="b"/>
              <a:pathLst>
                <a:path w="2949" h="2767" extrusionOk="0">
                  <a:moveTo>
                    <a:pt x="1470" y="1"/>
                  </a:moveTo>
                  <a:cubicBezTo>
                    <a:pt x="804" y="1"/>
                    <a:pt x="228" y="463"/>
                    <a:pt x="91" y="1144"/>
                  </a:cubicBezTo>
                  <a:cubicBezTo>
                    <a:pt x="0" y="1904"/>
                    <a:pt x="486" y="2603"/>
                    <a:pt x="1246" y="2755"/>
                  </a:cubicBezTo>
                  <a:cubicBezTo>
                    <a:pt x="1308" y="2763"/>
                    <a:pt x="1368" y="2766"/>
                    <a:pt x="1428" y="2766"/>
                  </a:cubicBezTo>
                  <a:cubicBezTo>
                    <a:pt x="2111" y="2766"/>
                    <a:pt x="2687" y="2299"/>
                    <a:pt x="2827" y="1600"/>
                  </a:cubicBezTo>
                  <a:cubicBezTo>
                    <a:pt x="2948" y="840"/>
                    <a:pt x="2462" y="172"/>
                    <a:pt x="1702" y="20"/>
                  </a:cubicBezTo>
                  <a:cubicBezTo>
                    <a:pt x="1624" y="7"/>
                    <a:pt x="1546" y="1"/>
                    <a:pt x="14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9" name="Google Shape;2149;p34"/>
            <p:cNvSpPr/>
            <p:nvPr/>
          </p:nvSpPr>
          <p:spPr>
            <a:xfrm flipH="1">
              <a:off x="311953" y="1601308"/>
              <a:ext cx="95278" cy="88660"/>
            </a:xfrm>
            <a:custGeom>
              <a:avLst/>
              <a:gdLst/>
              <a:ahLst/>
              <a:cxnLst/>
              <a:rect l="l" t="t" r="r" b="b"/>
              <a:pathLst>
                <a:path w="2980" h="2773" extrusionOk="0">
                  <a:moveTo>
                    <a:pt x="1501" y="1"/>
                  </a:moveTo>
                  <a:cubicBezTo>
                    <a:pt x="835" y="1"/>
                    <a:pt x="258" y="462"/>
                    <a:pt x="122" y="1144"/>
                  </a:cubicBezTo>
                  <a:cubicBezTo>
                    <a:pt x="0" y="1904"/>
                    <a:pt x="517" y="2633"/>
                    <a:pt x="1277" y="2755"/>
                  </a:cubicBezTo>
                  <a:cubicBezTo>
                    <a:pt x="1352" y="2767"/>
                    <a:pt x="1425" y="2773"/>
                    <a:pt x="1498" y="2773"/>
                  </a:cubicBezTo>
                  <a:cubicBezTo>
                    <a:pt x="2163" y="2773"/>
                    <a:pt x="2721" y="2285"/>
                    <a:pt x="2858" y="1600"/>
                  </a:cubicBezTo>
                  <a:cubicBezTo>
                    <a:pt x="2979" y="840"/>
                    <a:pt x="2493" y="171"/>
                    <a:pt x="1733" y="19"/>
                  </a:cubicBezTo>
                  <a:cubicBezTo>
                    <a:pt x="1655" y="7"/>
                    <a:pt x="1577" y="1"/>
                    <a:pt x="15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0" name="Google Shape;2150;p34"/>
            <p:cNvSpPr/>
            <p:nvPr/>
          </p:nvSpPr>
          <p:spPr>
            <a:xfrm flipH="1">
              <a:off x="2690995" y="485916"/>
              <a:ext cx="94287" cy="88436"/>
            </a:xfrm>
            <a:custGeom>
              <a:avLst/>
              <a:gdLst/>
              <a:ahLst/>
              <a:cxnLst/>
              <a:rect l="l" t="t" r="r" b="b"/>
              <a:pathLst>
                <a:path w="2949" h="2766" extrusionOk="0">
                  <a:moveTo>
                    <a:pt x="1520" y="0"/>
                  </a:moveTo>
                  <a:cubicBezTo>
                    <a:pt x="838" y="0"/>
                    <a:pt x="261" y="468"/>
                    <a:pt x="122" y="1166"/>
                  </a:cubicBezTo>
                  <a:cubicBezTo>
                    <a:pt x="0" y="1926"/>
                    <a:pt x="486" y="2595"/>
                    <a:pt x="1246" y="2747"/>
                  </a:cubicBezTo>
                  <a:cubicBezTo>
                    <a:pt x="1325" y="2759"/>
                    <a:pt x="1402" y="2765"/>
                    <a:pt x="1479" y="2765"/>
                  </a:cubicBezTo>
                  <a:cubicBezTo>
                    <a:pt x="2144" y="2765"/>
                    <a:pt x="2721" y="2304"/>
                    <a:pt x="2857" y="1622"/>
                  </a:cubicBezTo>
                  <a:cubicBezTo>
                    <a:pt x="2949" y="862"/>
                    <a:pt x="2462" y="163"/>
                    <a:pt x="1702" y="11"/>
                  </a:cubicBezTo>
                  <a:cubicBezTo>
                    <a:pt x="1641" y="4"/>
                    <a:pt x="1580" y="0"/>
                    <a:pt x="1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1" name="Google Shape;2151;p34"/>
            <p:cNvSpPr/>
            <p:nvPr/>
          </p:nvSpPr>
          <p:spPr>
            <a:xfrm flipH="1">
              <a:off x="8299419" y="2384954"/>
              <a:ext cx="54449" cy="50357"/>
            </a:xfrm>
            <a:custGeom>
              <a:avLst/>
              <a:gdLst/>
              <a:ahLst/>
              <a:cxnLst/>
              <a:rect l="l" t="t" r="r" b="b"/>
              <a:pathLst>
                <a:path w="1703" h="1575" extrusionOk="0">
                  <a:moveTo>
                    <a:pt x="871" y="0"/>
                  </a:moveTo>
                  <a:cubicBezTo>
                    <a:pt x="507" y="0"/>
                    <a:pt x="145" y="285"/>
                    <a:pt x="62" y="647"/>
                  </a:cubicBezTo>
                  <a:cubicBezTo>
                    <a:pt x="1" y="1072"/>
                    <a:pt x="305" y="1498"/>
                    <a:pt x="700" y="1558"/>
                  </a:cubicBezTo>
                  <a:cubicBezTo>
                    <a:pt x="755" y="1569"/>
                    <a:pt x="809" y="1575"/>
                    <a:pt x="861" y="1575"/>
                  </a:cubicBezTo>
                  <a:cubicBezTo>
                    <a:pt x="1247" y="1575"/>
                    <a:pt x="1562" y="1294"/>
                    <a:pt x="1642" y="920"/>
                  </a:cubicBezTo>
                  <a:cubicBezTo>
                    <a:pt x="1703" y="495"/>
                    <a:pt x="1399" y="99"/>
                    <a:pt x="973" y="8"/>
                  </a:cubicBezTo>
                  <a:cubicBezTo>
                    <a:pt x="939" y="3"/>
                    <a:pt x="905" y="0"/>
                    <a:pt x="8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2" name="Google Shape;2152;p34"/>
            <p:cNvSpPr/>
            <p:nvPr/>
          </p:nvSpPr>
          <p:spPr>
            <a:xfrm flipH="1">
              <a:off x="8918007" y="3941077"/>
              <a:ext cx="65128" cy="63306"/>
            </a:xfrm>
            <a:custGeom>
              <a:avLst/>
              <a:gdLst/>
              <a:ahLst/>
              <a:cxnLst/>
              <a:rect l="l" t="t" r="r" b="b"/>
              <a:pathLst>
                <a:path w="2037" h="1980" extrusionOk="0">
                  <a:moveTo>
                    <a:pt x="1065" y="1"/>
                  </a:moveTo>
                  <a:cubicBezTo>
                    <a:pt x="571" y="1"/>
                    <a:pt x="118" y="358"/>
                    <a:pt x="31" y="884"/>
                  </a:cubicBezTo>
                  <a:cubicBezTo>
                    <a:pt x="0" y="1401"/>
                    <a:pt x="365" y="1887"/>
                    <a:pt x="912" y="1978"/>
                  </a:cubicBezTo>
                  <a:cubicBezTo>
                    <a:pt x="932" y="1979"/>
                    <a:pt x="952" y="1980"/>
                    <a:pt x="972" y="1980"/>
                  </a:cubicBezTo>
                  <a:cubicBezTo>
                    <a:pt x="1468" y="1980"/>
                    <a:pt x="1948" y="1623"/>
                    <a:pt x="2006" y="1097"/>
                  </a:cubicBezTo>
                  <a:cubicBezTo>
                    <a:pt x="2037" y="580"/>
                    <a:pt x="1672" y="63"/>
                    <a:pt x="1125" y="2"/>
                  </a:cubicBezTo>
                  <a:cubicBezTo>
                    <a:pt x="1105" y="1"/>
                    <a:pt x="1085" y="1"/>
                    <a:pt x="10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3" name="Google Shape;2153;p34"/>
            <p:cNvSpPr/>
            <p:nvPr/>
          </p:nvSpPr>
          <p:spPr>
            <a:xfrm flipH="1">
              <a:off x="821211" y="2187844"/>
              <a:ext cx="37919" cy="36161"/>
            </a:xfrm>
            <a:custGeom>
              <a:avLst/>
              <a:gdLst/>
              <a:ahLst/>
              <a:cxnLst/>
              <a:rect l="l" t="t" r="r" b="b"/>
              <a:pathLst>
                <a:path w="1186" h="1131" extrusionOk="0">
                  <a:moveTo>
                    <a:pt x="618" y="0"/>
                  </a:moveTo>
                  <a:cubicBezTo>
                    <a:pt x="335" y="0"/>
                    <a:pt x="90" y="233"/>
                    <a:pt x="61" y="520"/>
                  </a:cubicBezTo>
                  <a:cubicBezTo>
                    <a:pt x="0" y="824"/>
                    <a:pt x="244" y="1097"/>
                    <a:pt x="548" y="1128"/>
                  </a:cubicBezTo>
                  <a:cubicBezTo>
                    <a:pt x="567" y="1130"/>
                    <a:pt x="586" y="1130"/>
                    <a:pt x="605" y="1130"/>
                  </a:cubicBezTo>
                  <a:cubicBezTo>
                    <a:pt x="885" y="1130"/>
                    <a:pt x="1127" y="924"/>
                    <a:pt x="1155" y="611"/>
                  </a:cubicBezTo>
                  <a:cubicBezTo>
                    <a:pt x="1186" y="337"/>
                    <a:pt x="973" y="64"/>
                    <a:pt x="669" y="3"/>
                  </a:cubicBezTo>
                  <a:cubicBezTo>
                    <a:pt x="652" y="1"/>
                    <a:pt x="635" y="0"/>
                    <a:pt x="6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4" name="Google Shape;2154;p34"/>
            <p:cNvSpPr/>
            <p:nvPr/>
          </p:nvSpPr>
          <p:spPr>
            <a:xfrm flipH="1">
              <a:off x="7492605" y="2502349"/>
              <a:ext cx="658953" cy="618956"/>
            </a:xfrm>
            <a:custGeom>
              <a:avLst/>
              <a:gdLst/>
              <a:ahLst/>
              <a:cxnLst/>
              <a:rect l="l" t="t" r="r" b="b"/>
              <a:pathLst>
                <a:path w="20610" h="19359" extrusionOk="0">
                  <a:moveTo>
                    <a:pt x="10791" y="6017"/>
                  </a:moveTo>
                  <a:lnTo>
                    <a:pt x="11187" y="7415"/>
                  </a:lnTo>
                  <a:lnTo>
                    <a:pt x="10457" y="8327"/>
                  </a:lnTo>
                  <a:lnTo>
                    <a:pt x="10032" y="7263"/>
                  </a:lnTo>
                  <a:lnTo>
                    <a:pt x="10791" y="6017"/>
                  </a:lnTo>
                  <a:close/>
                  <a:moveTo>
                    <a:pt x="7752" y="7445"/>
                  </a:moveTo>
                  <a:lnTo>
                    <a:pt x="8816" y="7749"/>
                  </a:lnTo>
                  <a:lnTo>
                    <a:pt x="9241" y="8813"/>
                  </a:lnTo>
                  <a:lnTo>
                    <a:pt x="8694" y="8752"/>
                  </a:lnTo>
                  <a:lnTo>
                    <a:pt x="7752" y="7445"/>
                  </a:lnTo>
                  <a:close/>
                  <a:moveTo>
                    <a:pt x="12250" y="8205"/>
                  </a:moveTo>
                  <a:lnTo>
                    <a:pt x="13345" y="8266"/>
                  </a:lnTo>
                  <a:lnTo>
                    <a:pt x="12038" y="9208"/>
                  </a:lnTo>
                  <a:lnTo>
                    <a:pt x="11521" y="9117"/>
                  </a:lnTo>
                  <a:lnTo>
                    <a:pt x="12250" y="8205"/>
                  </a:lnTo>
                  <a:close/>
                  <a:moveTo>
                    <a:pt x="8542" y="10029"/>
                  </a:moveTo>
                  <a:lnTo>
                    <a:pt x="9089" y="10120"/>
                  </a:lnTo>
                  <a:lnTo>
                    <a:pt x="8360" y="11032"/>
                  </a:lnTo>
                  <a:lnTo>
                    <a:pt x="7266" y="11002"/>
                  </a:lnTo>
                  <a:lnTo>
                    <a:pt x="8542" y="10029"/>
                  </a:lnTo>
                  <a:close/>
                  <a:moveTo>
                    <a:pt x="11369" y="10394"/>
                  </a:moveTo>
                  <a:lnTo>
                    <a:pt x="11886" y="10454"/>
                  </a:lnTo>
                  <a:lnTo>
                    <a:pt x="12858" y="11761"/>
                  </a:lnTo>
                  <a:lnTo>
                    <a:pt x="12858" y="11761"/>
                  </a:lnTo>
                  <a:lnTo>
                    <a:pt x="11794" y="11458"/>
                  </a:lnTo>
                  <a:lnTo>
                    <a:pt x="11369" y="10394"/>
                  </a:lnTo>
                  <a:close/>
                  <a:moveTo>
                    <a:pt x="10153" y="10910"/>
                  </a:moveTo>
                  <a:lnTo>
                    <a:pt x="10579" y="11974"/>
                  </a:lnTo>
                  <a:lnTo>
                    <a:pt x="9819" y="13220"/>
                  </a:lnTo>
                  <a:lnTo>
                    <a:pt x="9424" y="11822"/>
                  </a:lnTo>
                  <a:lnTo>
                    <a:pt x="10153" y="10910"/>
                  </a:lnTo>
                  <a:close/>
                  <a:moveTo>
                    <a:pt x="6651" y="0"/>
                  </a:moveTo>
                  <a:cubicBezTo>
                    <a:pt x="6563" y="0"/>
                    <a:pt x="6472" y="19"/>
                    <a:pt x="6384" y="59"/>
                  </a:cubicBezTo>
                  <a:cubicBezTo>
                    <a:pt x="6050" y="211"/>
                    <a:pt x="5898" y="546"/>
                    <a:pt x="6050" y="880"/>
                  </a:cubicBezTo>
                  <a:lnTo>
                    <a:pt x="6931" y="3038"/>
                  </a:lnTo>
                  <a:lnTo>
                    <a:pt x="5807" y="2582"/>
                  </a:lnTo>
                  <a:cubicBezTo>
                    <a:pt x="5720" y="2542"/>
                    <a:pt x="5630" y="2524"/>
                    <a:pt x="5544" y="2524"/>
                  </a:cubicBezTo>
                  <a:cubicBezTo>
                    <a:pt x="5299" y="2524"/>
                    <a:pt x="5076" y="2677"/>
                    <a:pt x="4986" y="2947"/>
                  </a:cubicBezTo>
                  <a:cubicBezTo>
                    <a:pt x="4834" y="3281"/>
                    <a:pt x="4986" y="3646"/>
                    <a:pt x="5320" y="3767"/>
                  </a:cubicBezTo>
                  <a:lnTo>
                    <a:pt x="7600" y="4710"/>
                  </a:lnTo>
                  <a:lnTo>
                    <a:pt x="8208" y="6290"/>
                  </a:lnTo>
                  <a:lnTo>
                    <a:pt x="8208" y="6290"/>
                  </a:lnTo>
                  <a:lnTo>
                    <a:pt x="6262" y="5743"/>
                  </a:lnTo>
                  <a:cubicBezTo>
                    <a:pt x="6214" y="5731"/>
                    <a:pt x="6164" y="5725"/>
                    <a:pt x="6114" y="5725"/>
                  </a:cubicBezTo>
                  <a:cubicBezTo>
                    <a:pt x="5914" y="5725"/>
                    <a:pt x="5709" y="5822"/>
                    <a:pt x="5563" y="6017"/>
                  </a:cubicBezTo>
                  <a:cubicBezTo>
                    <a:pt x="5411" y="6230"/>
                    <a:pt x="5411" y="6533"/>
                    <a:pt x="5594" y="6777"/>
                  </a:cubicBezTo>
                  <a:lnTo>
                    <a:pt x="6931" y="8509"/>
                  </a:lnTo>
                  <a:lnTo>
                    <a:pt x="6931" y="8509"/>
                  </a:lnTo>
                  <a:lnTo>
                    <a:pt x="4864" y="8266"/>
                  </a:lnTo>
                  <a:lnTo>
                    <a:pt x="3375" y="6290"/>
                  </a:lnTo>
                  <a:cubicBezTo>
                    <a:pt x="3251" y="6113"/>
                    <a:pt x="3065" y="6019"/>
                    <a:pt x="2871" y="6019"/>
                  </a:cubicBezTo>
                  <a:cubicBezTo>
                    <a:pt x="2733" y="6019"/>
                    <a:pt x="2590" y="6067"/>
                    <a:pt x="2463" y="6169"/>
                  </a:cubicBezTo>
                  <a:cubicBezTo>
                    <a:pt x="2159" y="6381"/>
                    <a:pt x="2129" y="6777"/>
                    <a:pt x="2372" y="7081"/>
                  </a:cubicBezTo>
                  <a:lnTo>
                    <a:pt x="3071" y="8023"/>
                  </a:lnTo>
                  <a:lnTo>
                    <a:pt x="761" y="7719"/>
                  </a:lnTo>
                  <a:cubicBezTo>
                    <a:pt x="740" y="7717"/>
                    <a:pt x="719" y="7716"/>
                    <a:pt x="698" y="7716"/>
                  </a:cubicBezTo>
                  <a:cubicBezTo>
                    <a:pt x="385" y="7716"/>
                    <a:pt x="88" y="7926"/>
                    <a:pt x="31" y="8296"/>
                  </a:cubicBezTo>
                  <a:cubicBezTo>
                    <a:pt x="1" y="8631"/>
                    <a:pt x="244" y="8965"/>
                    <a:pt x="609" y="9026"/>
                  </a:cubicBezTo>
                  <a:lnTo>
                    <a:pt x="2889" y="9330"/>
                  </a:lnTo>
                  <a:lnTo>
                    <a:pt x="1946" y="10029"/>
                  </a:lnTo>
                  <a:cubicBezTo>
                    <a:pt x="1642" y="10272"/>
                    <a:pt x="1612" y="10637"/>
                    <a:pt x="1825" y="10941"/>
                  </a:cubicBezTo>
                  <a:cubicBezTo>
                    <a:pt x="1964" y="11127"/>
                    <a:pt x="2174" y="11206"/>
                    <a:pt x="2388" y="11206"/>
                  </a:cubicBezTo>
                  <a:cubicBezTo>
                    <a:pt x="2454" y="11206"/>
                    <a:pt x="2520" y="11198"/>
                    <a:pt x="2585" y="11184"/>
                  </a:cubicBezTo>
                  <a:cubicBezTo>
                    <a:pt x="2615" y="11154"/>
                    <a:pt x="2706" y="11154"/>
                    <a:pt x="2737" y="11093"/>
                  </a:cubicBezTo>
                  <a:lnTo>
                    <a:pt x="4712" y="9634"/>
                  </a:lnTo>
                  <a:lnTo>
                    <a:pt x="6779" y="9877"/>
                  </a:lnTo>
                  <a:lnTo>
                    <a:pt x="5016" y="11214"/>
                  </a:lnTo>
                  <a:cubicBezTo>
                    <a:pt x="4803" y="11366"/>
                    <a:pt x="4712" y="11670"/>
                    <a:pt x="4803" y="11944"/>
                  </a:cubicBezTo>
                  <a:cubicBezTo>
                    <a:pt x="4864" y="12217"/>
                    <a:pt x="5138" y="12400"/>
                    <a:pt x="5411" y="12400"/>
                  </a:cubicBezTo>
                  <a:lnTo>
                    <a:pt x="7417" y="12430"/>
                  </a:lnTo>
                  <a:lnTo>
                    <a:pt x="6384" y="13768"/>
                  </a:lnTo>
                  <a:lnTo>
                    <a:pt x="3922" y="14072"/>
                  </a:lnTo>
                  <a:cubicBezTo>
                    <a:pt x="3588" y="14102"/>
                    <a:pt x="3314" y="14436"/>
                    <a:pt x="3344" y="14801"/>
                  </a:cubicBezTo>
                  <a:cubicBezTo>
                    <a:pt x="3372" y="15104"/>
                    <a:pt x="3674" y="15357"/>
                    <a:pt x="3979" y="15357"/>
                  </a:cubicBezTo>
                  <a:cubicBezTo>
                    <a:pt x="4010" y="15357"/>
                    <a:pt x="4042" y="15354"/>
                    <a:pt x="4074" y="15348"/>
                  </a:cubicBezTo>
                  <a:lnTo>
                    <a:pt x="5259" y="15196"/>
                  </a:lnTo>
                  <a:lnTo>
                    <a:pt x="3800" y="17020"/>
                  </a:lnTo>
                  <a:cubicBezTo>
                    <a:pt x="3588" y="17293"/>
                    <a:pt x="3648" y="17719"/>
                    <a:pt x="3922" y="17932"/>
                  </a:cubicBezTo>
                  <a:cubicBezTo>
                    <a:pt x="4037" y="18028"/>
                    <a:pt x="4177" y="18088"/>
                    <a:pt x="4318" y="18088"/>
                  </a:cubicBezTo>
                  <a:cubicBezTo>
                    <a:pt x="4400" y="18088"/>
                    <a:pt x="4482" y="18068"/>
                    <a:pt x="4560" y="18023"/>
                  </a:cubicBezTo>
                  <a:cubicBezTo>
                    <a:pt x="4682" y="17993"/>
                    <a:pt x="4743" y="17901"/>
                    <a:pt x="4834" y="17841"/>
                  </a:cubicBezTo>
                  <a:lnTo>
                    <a:pt x="6262" y="16017"/>
                  </a:lnTo>
                  <a:lnTo>
                    <a:pt x="6414" y="17172"/>
                  </a:lnTo>
                  <a:cubicBezTo>
                    <a:pt x="6472" y="17516"/>
                    <a:pt x="6773" y="17752"/>
                    <a:pt x="7087" y="17752"/>
                  </a:cubicBezTo>
                  <a:cubicBezTo>
                    <a:pt x="7106" y="17752"/>
                    <a:pt x="7125" y="17751"/>
                    <a:pt x="7144" y="17749"/>
                  </a:cubicBezTo>
                  <a:cubicBezTo>
                    <a:pt x="7235" y="17749"/>
                    <a:pt x="7266" y="17719"/>
                    <a:pt x="7296" y="17719"/>
                  </a:cubicBezTo>
                  <a:cubicBezTo>
                    <a:pt x="7569" y="17597"/>
                    <a:pt x="7721" y="17324"/>
                    <a:pt x="7721" y="17020"/>
                  </a:cubicBezTo>
                  <a:lnTo>
                    <a:pt x="7417" y="14558"/>
                  </a:lnTo>
                  <a:lnTo>
                    <a:pt x="8451" y="13220"/>
                  </a:lnTo>
                  <a:lnTo>
                    <a:pt x="8968" y="15166"/>
                  </a:lnTo>
                  <a:cubicBezTo>
                    <a:pt x="9059" y="15439"/>
                    <a:pt x="9241" y="15622"/>
                    <a:pt x="9515" y="15622"/>
                  </a:cubicBezTo>
                  <a:cubicBezTo>
                    <a:pt x="9545" y="15625"/>
                    <a:pt x="9575" y="15627"/>
                    <a:pt x="9604" y="15627"/>
                  </a:cubicBezTo>
                  <a:cubicBezTo>
                    <a:pt x="9816" y="15627"/>
                    <a:pt x="10020" y="15531"/>
                    <a:pt x="10153" y="15318"/>
                  </a:cubicBezTo>
                  <a:lnTo>
                    <a:pt x="11187" y="13585"/>
                  </a:lnTo>
                  <a:lnTo>
                    <a:pt x="11794" y="15135"/>
                  </a:lnTo>
                  <a:lnTo>
                    <a:pt x="10822" y="17415"/>
                  </a:lnTo>
                  <a:cubicBezTo>
                    <a:pt x="10670" y="17749"/>
                    <a:pt x="10822" y="18145"/>
                    <a:pt x="11187" y="18236"/>
                  </a:cubicBezTo>
                  <a:cubicBezTo>
                    <a:pt x="11275" y="18276"/>
                    <a:pt x="11365" y="18295"/>
                    <a:pt x="11453" y="18295"/>
                  </a:cubicBezTo>
                  <a:cubicBezTo>
                    <a:pt x="11697" y="18295"/>
                    <a:pt x="11918" y="18148"/>
                    <a:pt x="12007" y="17901"/>
                  </a:cubicBezTo>
                  <a:lnTo>
                    <a:pt x="12463" y="16807"/>
                  </a:lnTo>
                  <a:lnTo>
                    <a:pt x="13345" y="18965"/>
                  </a:lnTo>
                  <a:cubicBezTo>
                    <a:pt x="13457" y="19211"/>
                    <a:pt x="13667" y="19359"/>
                    <a:pt x="13904" y="19359"/>
                  </a:cubicBezTo>
                  <a:cubicBezTo>
                    <a:pt x="13989" y="19359"/>
                    <a:pt x="14077" y="19340"/>
                    <a:pt x="14165" y="19300"/>
                  </a:cubicBezTo>
                  <a:cubicBezTo>
                    <a:pt x="14500" y="19148"/>
                    <a:pt x="14652" y="18813"/>
                    <a:pt x="14500" y="18479"/>
                  </a:cubicBezTo>
                  <a:lnTo>
                    <a:pt x="13649" y="16290"/>
                  </a:lnTo>
                  <a:lnTo>
                    <a:pt x="13649" y="16290"/>
                  </a:lnTo>
                  <a:lnTo>
                    <a:pt x="14743" y="16746"/>
                  </a:lnTo>
                  <a:cubicBezTo>
                    <a:pt x="14819" y="16792"/>
                    <a:pt x="14902" y="16815"/>
                    <a:pt x="14986" y="16815"/>
                  </a:cubicBezTo>
                  <a:cubicBezTo>
                    <a:pt x="15070" y="16815"/>
                    <a:pt x="15153" y="16792"/>
                    <a:pt x="15229" y="16746"/>
                  </a:cubicBezTo>
                  <a:cubicBezTo>
                    <a:pt x="15381" y="16686"/>
                    <a:pt x="15503" y="16564"/>
                    <a:pt x="15594" y="16412"/>
                  </a:cubicBezTo>
                  <a:cubicBezTo>
                    <a:pt x="15746" y="16078"/>
                    <a:pt x="15594" y="15683"/>
                    <a:pt x="15229" y="15591"/>
                  </a:cubicBezTo>
                  <a:lnTo>
                    <a:pt x="12950" y="14619"/>
                  </a:lnTo>
                  <a:lnTo>
                    <a:pt x="12342" y="13069"/>
                  </a:lnTo>
                  <a:lnTo>
                    <a:pt x="14317" y="13616"/>
                  </a:lnTo>
                  <a:cubicBezTo>
                    <a:pt x="14380" y="13628"/>
                    <a:pt x="14438" y="13636"/>
                    <a:pt x="14495" y="13636"/>
                  </a:cubicBezTo>
                  <a:cubicBezTo>
                    <a:pt x="14575" y="13636"/>
                    <a:pt x="14654" y="13621"/>
                    <a:pt x="14743" y="13585"/>
                  </a:cubicBezTo>
                  <a:cubicBezTo>
                    <a:pt x="14864" y="13524"/>
                    <a:pt x="14956" y="13464"/>
                    <a:pt x="15047" y="13342"/>
                  </a:cubicBezTo>
                  <a:cubicBezTo>
                    <a:pt x="15199" y="13129"/>
                    <a:pt x="15199" y="12825"/>
                    <a:pt x="15016" y="12582"/>
                  </a:cubicBezTo>
                  <a:lnTo>
                    <a:pt x="13679" y="10850"/>
                  </a:lnTo>
                  <a:lnTo>
                    <a:pt x="15746" y="11093"/>
                  </a:lnTo>
                  <a:lnTo>
                    <a:pt x="17205" y="13069"/>
                  </a:lnTo>
                  <a:cubicBezTo>
                    <a:pt x="17367" y="13254"/>
                    <a:pt x="17583" y="13334"/>
                    <a:pt x="17784" y="13334"/>
                  </a:cubicBezTo>
                  <a:cubicBezTo>
                    <a:pt x="17847" y="13334"/>
                    <a:pt x="17907" y="13326"/>
                    <a:pt x="17965" y="13312"/>
                  </a:cubicBezTo>
                  <a:cubicBezTo>
                    <a:pt x="18026" y="13251"/>
                    <a:pt x="18086" y="13251"/>
                    <a:pt x="18117" y="13220"/>
                  </a:cubicBezTo>
                  <a:cubicBezTo>
                    <a:pt x="18421" y="13008"/>
                    <a:pt x="18482" y="12613"/>
                    <a:pt x="18238" y="12309"/>
                  </a:cubicBezTo>
                  <a:lnTo>
                    <a:pt x="17509" y="11366"/>
                  </a:lnTo>
                  <a:lnTo>
                    <a:pt x="19789" y="11670"/>
                  </a:lnTo>
                  <a:cubicBezTo>
                    <a:pt x="19910" y="11670"/>
                    <a:pt x="20032" y="11670"/>
                    <a:pt x="20153" y="11640"/>
                  </a:cubicBezTo>
                  <a:cubicBezTo>
                    <a:pt x="20336" y="11549"/>
                    <a:pt x="20518" y="11366"/>
                    <a:pt x="20518" y="11154"/>
                  </a:cubicBezTo>
                  <a:cubicBezTo>
                    <a:pt x="20609" y="10698"/>
                    <a:pt x="20366" y="10394"/>
                    <a:pt x="20001" y="10303"/>
                  </a:cubicBezTo>
                  <a:lnTo>
                    <a:pt x="17661" y="9999"/>
                  </a:lnTo>
                  <a:lnTo>
                    <a:pt x="18634" y="9269"/>
                  </a:lnTo>
                  <a:cubicBezTo>
                    <a:pt x="18937" y="9056"/>
                    <a:pt x="18968" y="8661"/>
                    <a:pt x="18725" y="8357"/>
                  </a:cubicBezTo>
                  <a:cubicBezTo>
                    <a:pt x="18603" y="8183"/>
                    <a:pt x="18420" y="8098"/>
                    <a:pt x="18230" y="8098"/>
                  </a:cubicBezTo>
                  <a:cubicBezTo>
                    <a:pt x="18088" y="8098"/>
                    <a:pt x="17942" y="8145"/>
                    <a:pt x="17813" y="8236"/>
                  </a:cubicBezTo>
                  <a:lnTo>
                    <a:pt x="15837" y="9725"/>
                  </a:lnTo>
                  <a:lnTo>
                    <a:pt x="13801" y="9451"/>
                  </a:lnTo>
                  <a:lnTo>
                    <a:pt x="15533" y="8144"/>
                  </a:lnTo>
                  <a:cubicBezTo>
                    <a:pt x="15776" y="7992"/>
                    <a:pt x="15837" y="7688"/>
                    <a:pt x="15776" y="7415"/>
                  </a:cubicBezTo>
                  <a:cubicBezTo>
                    <a:pt x="15685" y="7141"/>
                    <a:pt x="15442" y="6959"/>
                    <a:pt x="15168" y="6959"/>
                  </a:cubicBezTo>
                  <a:lnTo>
                    <a:pt x="13162" y="6929"/>
                  </a:lnTo>
                  <a:lnTo>
                    <a:pt x="14165" y="5591"/>
                  </a:lnTo>
                  <a:lnTo>
                    <a:pt x="16658" y="5287"/>
                  </a:lnTo>
                  <a:cubicBezTo>
                    <a:pt x="16719" y="5287"/>
                    <a:pt x="16749" y="5257"/>
                    <a:pt x="16810" y="5257"/>
                  </a:cubicBezTo>
                  <a:cubicBezTo>
                    <a:pt x="17053" y="5135"/>
                    <a:pt x="17205" y="4862"/>
                    <a:pt x="17205" y="4558"/>
                  </a:cubicBezTo>
                  <a:cubicBezTo>
                    <a:pt x="17176" y="4240"/>
                    <a:pt x="16873" y="3978"/>
                    <a:pt x="16557" y="3978"/>
                  </a:cubicBezTo>
                  <a:cubicBezTo>
                    <a:pt x="16540" y="3978"/>
                    <a:pt x="16523" y="3979"/>
                    <a:pt x="16506" y="3980"/>
                  </a:cubicBezTo>
                  <a:lnTo>
                    <a:pt x="15320" y="4132"/>
                  </a:lnTo>
                  <a:lnTo>
                    <a:pt x="16749" y="2308"/>
                  </a:lnTo>
                  <a:cubicBezTo>
                    <a:pt x="16992" y="2065"/>
                    <a:pt x="16901" y="1640"/>
                    <a:pt x="16658" y="1397"/>
                  </a:cubicBezTo>
                  <a:cubicBezTo>
                    <a:pt x="16546" y="1310"/>
                    <a:pt x="16410" y="1269"/>
                    <a:pt x="16273" y="1269"/>
                  </a:cubicBezTo>
                  <a:cubicBezTo>
                    <a:pt x="16073" y="1269"/>
                    <a:pt x="15872" y="1356"/>
                    <a:pt x="15746" y="1518"/>
                  </a:cubicBezTo>
                  <a:lnTo>
                    <a:pt x="14287" y="3342"/>
                  </a:lnTo>
                  <a:lnTo>
                    <a:pt x="14135" y="2156"/>
                  </a:lnTo>
                  <a:cubicBezTo>
                    <a:pt x="14106" y="1841"/>
                    <a:pt x="13780" y="1607"/>
                    <a:pt x="13462" y="1607"/>
                  </a:cubicBezTo>
                  <a:cubicBezTo>
                    <a:pt x="13443" y="1607"/>
                    <a:pt x="13424" y="1608"/>
                    <a:pt x="13405" y="1609"/>
                  </a:cubicBezTo>
                  <a:cubicBezTo>
                    <a:pt x="13071" y="1640"/>
                    <a:pt x="12798" y="1974"/>
                    <a:pt x="12828" y="2339"/>
                  </a:cubicBezTo>
                  <a:lnTo>
                    <a:pt x="13132" y="4801"/>
                  </a:lnTo>
                  <a:lnTo>
                    <a:pt x="12129" y="6138"/>
                  </a:lnTo>
                  <a:lnTo>
                    <a:pt x="11582" y="4193"/>
                  </a:lnTo>
                  <a:cubicBezTo>
                    <a:pt x="11521" y="3919"/>
                    <a:pt x="11339" y="3737"/>
                    <a:pt x="11065" y="3737"/>
                  </a:cubicBezTo>
                  <a:cubicBezTo>
                    <a:pt x="11031" y="3733"/>
                    <a:pt x="10998" y="3731"/>
                    <a:pt x="10965" y="3731"/>
                  </a:cubicBezTo>
                  <a:cubicBezTo>
                    <a:pt x="10733" y="3731"/>
                    <a:pt x="10533" y="3828"/>
                    <a:pt x="10427" y="4041"/>
                  </a:cubicBezTo>
                  <a:lnTo>
                    <a:pt x="9393" y="5774"/>
                  </a:lnTo>
                  <a:lnTo>
                    <a:pt x="8785" y="4223"/>
                  </a:lnTo>
                  <a:lnTo>
                    <a:pt x="9728" y="1944"/>
                  </a:lnTo>
                  <a:cubicBezTo>
                    <a:pt x="9880" y="1609"/>
                    <a:pt x="9728" y="1214"/>
                    <a:pt x="9393" y="1123"/>
                  </a:cubicBezTo>
                  <a:cubicBezTo>
                    <a:pt x="9305" y="1083"/>
                    <a:pt x="9212" y="1064"/>
                    <a:pt x="9122" y="1064"/>
                  </a:cubicBezTo>
                  <a:cubicBezTo>
                    <a:pt x="8869" y="1064"/>
                    <a:pt x="8632" y="1211"/>
                    <a:pt x="8542" y="1457"/>
                  </a:cubicBezTo>
                  <a:lnTo>
                    <a:pt x="8086" y="2552"/>
                  </a:lnTo>
                  <a:lnTo>
                    <a:pt x="7235" y="394"/>
                  </a:lnTo>
                  <a:cubicBezTo>
                    <a:pt x="7123" y="147"/>
                    <a:pt x="6896" y="0"/>
                    <a:pt x="66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5" name="Google Shape;2155;p34"/>
            <p:cNvSpPr/>
            <p:nvPr/>
          </p:nvSpPr>
          <p:spPr>
            <a:xfrm flipH="1">
              <a:off x="-2" y="3657556"/>
              <a:ext cx="364487" cy="330947"/>
            </a:xfrm>
            <a:custGeom>
              <a:avLst/>
              <a:gdLst/>
              <a:ahLst/>
              <a:cxnLst/>
              <a:rect l="l" t="t" r="r" b="b"/>
              <a:pathLst>
                <a:path w="11400" h="10351" extrusionOk="0">
                  <a:moveTo>
                    <a:pt x="6019" y="3245"/>
                  </a:moveTo>
                  <a:lnTo>
                    <a:pt x="6232" y="4066"/>
                  </a:lnTo>
                  <a:lnTo>
                    <a:pt x="5867" y="4552"/>
                  </a:lnTo>
                  <a:lnTo>
                    <a:pt x="5624" y="3975"/>
                  </a:lnTo>
                  <a:lnTo>
                    <a:pt x="6019" y="3245"/>
                  </a:lnTo>
                  <a:close/>
                  <a:moveTo>
                    <a:pt x="4287" y="4096"/>
                  </a:moveTo>
                  <a:lnTo>
                    <a:pt x="4895" y="4248"/>
                  </a:lnTo>
                  <a:lnTo>
                    <a:pt x="5138" y="4796"/>
                  </a:lnTo>
                  <a:lnTo>
                    <a:pt x="5138" y="4796"/>
                  </a:lnTo>
                  <a:lnTo>
                    <a:pt x="4834" y="4765"/>
                  </a:lnTo>
                  <a:lnTo>
                    <a:pt x="4287" y="4096"/>
                  </a:lnTo>
                  <a:close/>
                  <a:moveTo>
                    <a:pt x="6718" y="4492"/>
                  </a:moveTo>
                  <a:lnTo>
                    <a:pt x="7387" y="4522"/>
                  </a:lnTo>
                  <a:lnTo>
                    <a:pt x="6658" y="5039"/>
                  </a:lnTo>
                  <a:lnTo>
                    <a:pt x="6354" y="5008"/>
                  </a:lnTo>
                  <a:lnTo>
                    <a:pt x="6718" y="4492"/>
                  </a:lnTo>
                  <a:close/>
                  <a:moveTo>
                    <a:pt x="4743" y="5495"/>
                  </a:moveTo>
                  <a:lnTo>
                    <a:pt x="5047" y="5525"/>
                  </a:lnTo>
                  <a:lnTo>
                    <a:pt x="4682" y="6042"/>
                  </a:lnTo>
                  <a:lnTo>
                    <a:pt x="4043" y="6042"/>
                  </a:lnTo>
                  <a:lnTo>
                    <a:pt x="4743" y="5495"/>
                  </a:lnTo>
                  <a:close/>
                  <a:moveTo>
                    <a:pt x="6262" y="5738"/>
                  </a:moveTo>
                  <a:lnTo>
                    <a:pt x="6566" y="5768"/>
                  </a:lnTo>
                  <a:lnTo>
                    <a:pt x="7113" y="6437"/>
                  </a:lnTo>
                  <a:lnTo>
                    <a:pt x="7113" y="6437"/>
                  </a:lnTo>
                  <a:lnTo>
                    <a:pt x="6506" y="6285"/>
                  </a:lnTo>
                  <a:lnTo>
                    <a:pt x="6262" y="5738"/>
                  </a:lnTo>
                  <a:close/>
                  <a:moveTo>
                    <a:pt x="5594" y="5951"/>
                  </a:moveTo>
                  <a:lnTo>
                    <a:pt x="5806" y="6528"/>
                  </a:lnTo>
                  <a:lnTo>
                    <a:pt x="5442" y="7258"/>
                  </a:lnTo>
                  <a:lnTo>
                    <a:pt x="5199" y="6437"/>
                  </a:lnTo>
                  <a:lnTo>
                    <a:pt x="5594" y="5951"/>
                  </a:lnTo>
                  <a:close/>
                  <a:moveTo>
                    <a:pt x="3723" y="1"/>
                  </a:moveTo>
                  <a:cubicBezTo>
                    <a:pt x="3679" y="1"/>
                    <a:pt x="3633" y="8"/>
                    <a:pt x="3588" y="23"/>
                  </a:cubicBezTo>
                  <a:cubicBezTo>
                    <a:pt x="3375" y="84"/>
                    <a:pt x="3314" y="297"/>
                    <a:pt x="3375" y="479"/>
                  </a:cubicBezTo>
                  <a:lnTo>
                    <a:pt x="3891" y="1665"/>
                  </a:lnTo>
                  <a:lnTo>
                    <a:pt x="3284" y="1391"/>
                  </a:lnTo>
                  <a:cubicBezTo>
                    <a:pt x="3230" y="1376"/>
                    <a:pt x="3179" y="1368"/>
                    <a:pt x="3131" y="1368"/>
                  </a:cubicBezTo>
                  <a:cubicBezTo>
                    <a:pt x="2985" y="1368"/>
                    <a:pt x="2866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1" y="3397"/>
                  </a:lnTo>
                  <a:lnTo>
                    <a:pt x="4591" y="3397"/>
                  </a:lnTo>
                  <a:lnTo>
                    <a:pt x="3527" y="3093"/>
                  </a:lnTo>
                  <a:cubicBezTo>
                    <a:pt x="3493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1" y="3367"/>
                    <a:pt x="3071" y="3549"/>
                    <a:pt x="3162" y="3671"/>
                  </a:cubicBezTo>
                  <a:lnTo>
                    <a:pt x="3861" y="4613"/>
                  </a:ln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8" y="3231"/>
                    <a:pt x="1619" y="3231"/>
                  </a:cubicBezTo>
                  <a:cubicBezTo>
                    <a:pt x="1542" y="3231"/>
                    <a:pt x="1462" y="3255"/>
                    <a:pt x="1399" y="3306"/>
                  </a:cubicBezTo>
                  <a:cubicBezTo>
                    <a:pt x="1247" y="3397"/>
                    <a:pt x="1217" y="3641"/>
                    <a:pt x="1338" y="3793"/>
                  </a:cubicBezTo>
                  <a:lnTo>
                    <a:pt x="1703" y="4309"/>
                  </a:lnTo>
                  <a:lnTo>
                    <a:pt x="457" y="4127"/>
                  </a:lnTo>
                  <a:cubicBezTo>
                    <a:pt x="441" y="4124"/>
                    <a:pt x="425" y="4123"/>
                    <a:pt x="409" y="4123"/>
                  </a:cubicBezTo>
                  <a:cubicBezTo>
                    <a:pt x="239" y="4123"/>
                    <a:pt x="59" y="4264"/>
                    <a:pt x="31" y="4431"/>
                  </a:cubicBezTo>
                  <a:cubicBezTo>
                    <a:pt x="1" y="4613"/>
                    <a:pt x="153" y="4826"/>
                    <a:pt x="335" y="4856"/>
                  </a:cubicBezTo>
                  <a:lnTo>
                    <a:pt x="1581" y="5039"/>
                  </a:lnTo>
                  <a:lnTo>
                    <a:pt x="1065" y="5434"/>
                  </a:lnTo>
                  <a:cubicBezTo>
                    <a:pt x="913" y="5525"/>
                    <a:pt x="882" y="5768"/>
                    <a:pt x="974" y="5920"/>
                  </a:cubicBezTo>
                  <a:cubicBezTo>
                    <a:pt x="1063" y="6009"/>
                    <a:pt x="1168" y="6066"/>
                    <a:pt x="1277" y="6066"/>
                  </a:cubicBezTo>
                  <a:cubicBezTo>
                    <a:pt x="1318" y="6066"/>
                    <a:pt x="1358" y="6058"/>
                    <a:pt x="1399" y="6042"/>
                  </a:cubicBezTo>
                  <a:cubicBezTo>
                    <a:pt x="1429" y="6042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7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7" y="7349"/>
                  </a:lnTo>
                  <a:lnTo>
                    <a:pt x="2159" y="7501"/>
                  </a:lnTo>
                  <a:cubicBezTo>
                    <a:pt x="1977" y="7562"/>
                    <a:pt x="1825" y="7683"/>
                    <a:pt x="1855" y="7896"/>
                  </a:cubicBezTo>
                  <a:cubicBezTo>
                    <a:pt x="1883" y="8063"/>
                    <a:pt x="2012" y="8204"/>
                    <a:pt x="2196" y="8204"/>
                  </a:cubicBezTo>
                  <a:cubicBezTo>
                    <a:pt x="2214" y="8204"/>
                    <a:pt x="2232" y="8202"/>
                    <a:pt x="2250" y="8200"/>
                  </a:cubicBezTo>
                  <a:lnTo>
                    <a:pt x="2888" y="8109"/>
                  </a:lnTo>
                  <a:lnTo>
                    <a:pt x="2888" y="8109"/>
                  </a:lnTo>
                  <a:lnTo>
                    <a:pt x="2098" y="9142"/>
                  </a:lnTo>
                  <a:cubicBezTo>
                    <a:pt x="1977" y="9294"/>
                    <a:pt x="2007" y="9537"/>
                    <a:pt x="2159" y="9628"/>
                  </a:cubicBezTo>
                  <a:cubicBezTo>
                    <a:pt x="2237" y="9687"/>
                    <a:pt x="2316" y="9721"/>
                    <a:pt x="2386" y="9721"/>
                  </a:cubicBezTo>
                  <a:cubicBezTo>
                    <a:pt x="2425" y="9721"/>
                    <a:pt x="2461" y="9711"/>
                    <a:pt x="2493" y="9689"/>
                  </a:cubicBezTo>
                  <a:cubicBezTo>
                    <a:pt x="2554" y="9628"/>
                    <a:pt x="2615" y="9598"/>
                    <a:pt x="2645" y="9568"/>
                  </a:cubicBezTo>
                  <a:lnTo>
                    <a:pt x="3466" y="8534"/>
                  </a:lnTo>
                  <a:lnTo>
                    <a:pt x="3527" y="9173"/>
                  </a:lnTo>
                  <a:cubicBezTo>
                    <a:pt x="3553" y="9353"/>
                    <a:pt x="3666" y="9490"/>
                    <a:pt x="3830" y="9490"/>
                  </a:cubicBezTo>
                  <a:cubicBezTo>
                    <a:pt x="3859" y="9490"/>
                    <a:pt x="3890" y="9486"/>
                    <a:pt x="3922" y="9476"/>
                  </a:cubicBezTo>
                  <a:cubicBezTo>
                    <a:pt x="3952" y="9476"/>
                    <a:pt x="3983" y="9476"/>
                    <a:pt x="3983" y="9446"/>
                  </a:cubicBezTo>
                  <a:cubicBezTo>
                    <a:pt x="4135" y="9385"/>
                    <a:pt x="4226" y="9203"/>
                    <a:pt x="4226" y="9081"/>
                  </a:cubicBezTo>
                  <a:lnTo>
                    <a:pt x="4074" y="7683"/>
                  </a:lnTo>
                  <a:lnTo>
                    <a:pt x="4651" y="6984"/>
                  </a:lnTo>
                  <a:lnTo>
                    <a:pt x="4955" y="8048"/>
                  </a:lnTo>
                  <a:cubicBezTo>
                    <a:pt x="4986" y="8200"/>
                    <a:pt x="5077" y="8261"/>
                    <a:pt x="5229" y="8321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3" y="8327"/>
                    <a:pt x="5515" y="8248"/>
                    <a:pt x="5594" y="8169"/>
                  </a:cubicBezTo>
                  <a:lnTo>
                    <a:pt x="6141" y="7197"/>
                  </a:lnTo>
                  <a:lnTo>
                    <a:pt x="6506" y="8048"/>
                  </a:lnTo>
                  <a:lnTo>
                    <a:pt x="5958" y="9294"/>
                  </a:lnTo>
                  <a:cubicBezTo>
                    <a:pt x="5898" y="9476"/>
                    <a:pt x="5958" y="9689"/>
                    <a:pt x="6141" y="9750"/>
                  </a:cubicBezTo>
                  <a:cubicBezTo>
                    <a:pt x="6198" y="9774"/>
                    <a:pt x="6253" y="9786"/>
                    <a:pt x="6304" y="9786"/>
                  </a:cubicBezTo>
                  <a:cubicBezTo>
                    <a:pt x="6443" y="9786"/>
                    <a:pt x="6552" y="9701"/>
                    <a:pt x="6597" y="9568"/>
                  </a:cubicBezTo>
                  <a:lnTo>
                    <a:pt x="6870" y="8960"/>
                  </a:lnTo>
                  <a:lnTo>
                    <a:pt x="7357" y="10145"/>
                  </a:lnTo>
                  <a:cubicBezTo>
                    <a:pt x="7425" y="10282"/>
                    <a:pt x="7545" y="10350"/>
                    <a:pt x="7690" y="10350"/>
                  </a:cubicBezTo>
                  <a:cubicBezTo>
                    <a:pt x="7738" y="10350"/>
                    <a:pt x="7790" y="10343"/>
                    <a:pt x="7843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9" y="8686"/>
                  </a:lnTo>
                  <a:lnTo>
                    <a:pt x="8147" y="8960"/>
                  </a:lnTo>
                  <a:cubicBezTo>
                    <a:pt x="8177" y="8975"/>
                    <a:pt x="8223" y="8983"/>
                    <a:pt x="8268" y="8983"/>
                  </a:cubicBezTo>
                  <a:cubicBezTo>
                    <a:pt x="8314" y="8983"/>
                    <a:pt x="8360" y="8975"/>
                    <a:pt x="8390" y="8960"/>
                  </a:cubicBezTo>
                  <a:cubicBezTo>
                    <a:pt x="8481" y="8899"/>
                    <a:pt x="8542" y="8838"/>
                    <a:pt x="8603" y="8777"/>
                  </a:cubicBezTo>
                  <a:cubicBezTo>
                    <a:pt x="8664" y="8565"/>
                    <a:pt x="8603" y="8382"/>
                    <a:pt x="8390" y="8321"/>
                  </a:cubicBezTo>
                  <a:lnTo>
                    <a:pt x="7144" y="7774"/>
                  </a:lnTo>
                  <a:lnTo>
                    <a:pt x="6809" y="6954"/>
                  </a:lnTo>
                  <a:lnTo>
                    <a:pt x="7873" y="7258"/>
                  </a:lnTo>
                  <a:cubicBezTo>
                    <a:pt x="7894" y="7268"/>
                    <a:pt x="7917" y="7271"/>
                    <a:pt x="7942" y="7271"/>
                  </a:cubicBezTo>
                  <a:cubicBezTo>
                    <a:pt x="7992" y="7271"/>
                    <a:pt x="8046" y="7258"/>
                    <a:pt x="8086" y="7258"/>
                  </a:cubicBezTo>
                  <a:cubicBezTo>
                    <a:pt x="8177" y="7197"/>
                    <a:pt x="8208" y="7166"/>
                    <a:pt x="8238" y="7136"/>
                  </a:cubicBezTo>
                  <a:cubicBezTo>
                    <a:pt x="8329" y="7014"/>
                    <a:pt x="8329" y="6832"/>
                    <a:pt x="8238" y="6710"/>
                  </a:cubicBezTo>
                  <a:lnTo>
                    <a:pt x="7539" y="5768"/>
                  </a:lnTo>
                  <a:lnTo>
                    <a:pt x="8664" y="5920"/>
                  </a:lnTo>
                  <a:lnTo>
                    <a:pt x="9515" y="7014"/>
                  </a:lnTo>
                  <a:cubicBezTo>
                    <a:pt x="9581" y="7103"/>
                    <a:pt x="9681" y="7160"/>
                    <a:pt x="9789" y="7160"/>
                  </a:cubicBezTo>
                  <a:cubicBezTo>
                    <a:pt x="9828" y="7160"/>
                    <a:pt x="9869" y="7152"/>
                    <a:pt x="9910" y="7136"/>
                  </a:cubicBezTo>
                  <a:cubicBezTo>
                    <a:pt x="9971" y="7136"/>
                    <a:pt x="9971" y="7075"/>
                    <a:pt x="10001" y="7075"/>
                  </a:cubicBezTo>
                  <a:cubicBezTo>
                    <a:pt x="10153" y="6984"/>
                    <a:pt x="10183" y="6741"/>
                    <a:pt x="10062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5" y="6255"/>
                    <a:pt x="11126" y="6224"/>
                  </a:cubicBezTo>
                  <a:cubicBezTo>
                    <a:pt x="11247" y="6163"/>
                    <a:pt x="11338" y="6072"/>
                    <a:pt x="11369" y="5951"/>
                  </a:cubicBezTo>
                  <a:cubicBezTo>
                    <a:pt x="11399" y="5829"/>
                    <a:pt x="11247" y="5677"/>
                    <a:pt x="11065" y="5647"/>
                  </a:cubicBezTo>
                  <a:lnTo>
                    <a:pt x="9819" y="5464"/>
                  </a:lnTo>
                  <a:lnTo>
                    <a:pt x="10335" y="5069"/>
                  </a:lnTo>
                  <a:cubicBezTo>
                    <a:pt x="10487" y="4978"/>
                    <a:pt x="10518" y="4735"/>
                    <a:pt x="10427" y="4583"/>
                  </a:cubicBezTo>
                  <a:cubicBezTo>
                    <a:pt x="10356" y="4494"/>
                    <a:pt x="10244" y="4447"/>
                    <a:pt x="10132" y="4447"/>
                  </a:cubicBezTo>
                  <a:cubicBezTo>
                    <a:pt x="10053" y="4447"/>
                    <a:pt x="9973" y="4471"/>
                    <a:pt x="9910" y="4522"/>
                  </a:cubicBezTo>
                  <a:lnTo>
                    <a:pt x="8816" y="5343"/>
                  </a:lnTo>
                  <a:lnTo>
                    <a:pt x="7691" y="5191"/>
                  </a:lnTo>
                  <a:lnTo>
                    <a:pt x="8633" y="4461"/>
                  </a:lnTo>
                  <a:cubicBezTo>
                    <a:pt x="8755" y="4400"/>
                    <a:pt x="8816" y="4218"/>
                    <a:pt x="8755" y="4096"/>
                  </a:cubicBezTo>
                  <a:cubicBezTo>
                    <a:pt x="8694" y="3944"/>
                    <a:pt x="8542" y="3853"/>
                    <a:pt x="8390" y="3853"/>
                  </a:cubicBezTo>
                  <a:lnTo>
                    <a:pt x="7296" y="3853"/>
                  </a:lnTo>
                  <a:lnTo>
                    <a:pt x="7873" y="3154"/>
                  </a:lnTo>
                  <a:lnTo>
                    <a:pt x="9241" y="3002"/>
                  </a:lnTo>
                  <a:cubicBezTo>
                    <a:pt x="9272" y="3002"/>
                    <a:pt x="9302" y="3002"/>
                    <a:pt x="9302" y="2941"/>
                  </a:cubicBezTo>
                  <a:cubicBezTo>
                    <a:pt x="9454" y="2881"/>
                    <a:pt x="9545" y="2729"/>
                    <a:pt x="9545" y="2577"/>
                  </a:cubicBezTo>
                  <a:cubicBezTo>
                    <a:pt x="9517" y="2410"/>
                    <a:pt x="9388" y="2269"/>
                    <a:pt x="9204" y="2269"/>
                  </a:cubicBezTo>
                  <a:cubicBezTo>
                    <a:pt x="9186" y="2269"/>
                    <a:pt x="9168" y="2270"/>
                    <a:pt x="9150" y="2273"/>
                  </a:cubicBezTo>
                  <a:lnTo>
                    <a:pt x="8512" y="2334"/>
                  </a:lnTo>
                  <a:lnTo>
                    <a:pt x="9302" y="1330"/>
                  </a:lnTo>
                  <a:cubicBezTo>
                    <a:pt x="9424" y="1178"/>
                    <a:pt x="9393" y="935"/>
                    <a:pt x="9241" y="814"/>
                  </a:cubicBezTo>
                  <a:cubicBezTo>
                    <a:pt x="9184" y="780"/>
                    <a:pt x="9114" y="762"/>
                    <a:pt x="9045" y="762"/>
                  </a:cubicBezTo>
                  <a:cubicBezTo>
                    <a:pt x="8928" y="762"/>
                    <a:pt x="8812" y="810"/>
                    <a:pt x="8755" y="905"/>
                  </a:cubicBezTo>
                  <a:lnTo>
                    <a:pt x="7934" y="1938"/>
                  </a:lnTo>
                  <a:lnTo>
                    <a:pt x="7873" y="1270"/>
                  </a:lnTo>
                  <a:cubicBezTo>
                    <a:pt x="7846" y="1103"/>
                    <a:pt x="7716" y="962"/>
                    <a:pt x="7532" y="962"/>
                  </a:cubicBezTo>
                  <a:cubicBezTo>
                    <a:pt x="7515" y="962"/>
                    <a:pt x="7497" y="963"/>
                    <a:pt x="7478" y="966"/>
                  </a:cubicBezTo>
                  <a:cubicBezTo>
                    <a:pt x="7296" y="1027"/>
                    <a:pt x="7144" y="1178"/>
                    <a:pt x="7174" y="1361"/>
                  </a:cubicBezTo>
                  <a:lnTo>
                    <a:pt x="7326" y="2729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60"/>
                    <a:pt x="6171" y="2030"/>
                  </a:cubicBezTo>
                  <a:cubicBezTo>
                    <a:pt x="6151" y="2025"/>
                    <a:pt x="6131" y="2024"/>
                    <a:pt x="6112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24"/>
                  </a:lnTo>
                  <a:lnTo>
                    <a:pt x="4895" y="2303"/>
                  </a:lnTo>
                  <a:lnTo>
                    <a:pt x="5442" y="1057"/>
                  </a:lnTo>
                  <a:cubicBezTo>
                    <a:pt x="5502" y="844"/>
                    <a:pt x="5442" y="662"/>
                    <a:pt x="5259" y="601"/>
                  </a:cubicBezTo>
                  <a:cubicBezTo>
                    <a:pt x="5202" y="577"/>
                    <a:pt x="5147" y="565"/>
                    <a:pt x="5097" y="565"/>
                  </a:cubicBezTo>
                  <a:cubicBezTo>
                    <a:pt x="4958" y="565"/>
                    <a:pt x="4848" y="650"/>
                    <a:pt x="4803" y="783"/>
                  </a:cubicBezTo>
                  <a:lnTo>
                    <a:pt x="4530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6" name="Google Shape;2156;p34"/>
            <p:cNvSpPr/>
            <p:nvPr/>
          </p:nvSpPr>
          <p:spPr>
            <a:xfrm flipH="1">
              <a:off x="92327" y="4566270"/>
              <a:ext cx="363495" cy="331331"/>
            </a:xfrm>
            <a:custGeom>
              <a:avLst/>
              <a:gdLst/>
              <a:ahLst/>
              <a:cxnLst/>
              <a:rect l="l" t="t" r="r" b="b"/>
              <a:pathLst>
                <a:path w="11369" h="10363" extrusionOk="0">
                  <a:moveTo>
                    <a:pt x="5988" y="3197"/>
                  </a:moveTo>
                  <a:lnTo>
                    <a:pt x="6201" y="3987"/>
                  </a:lnTo>
                  <a:lnTo>
                    <a:pt x="5836" y="4474"/>
                  </a:lnTo>
                  <a:lnTo>
                    <a:pt x="5593" y="3926"/>
                  </a:lnTo>
                  <a:lnTo>
                    <a:pt x="5988" y="3197"/>
                  </a:lnTo>
                  <a:close/>
                  <a:moveTo>
                    <a:pt x="4317" y="4018"/>
                  </a:moveTo>
                  <a:lnTo>
                    <a:pt x="4925" y="4170"/>
                  </a:lnTo>
                  <a:lnTo>
                    <a:pt x="5137" y="4747"/>
                  </a:lnTo>
                  <a:lnTo>
                    <a:pt x="4833" y="4717"/>
                  </a:lnTo>
                  <a:lnTo>
                    <a:pt x="4317" y="4018"/>
                  </a:lnTo>
                  <a:close/>
                  <a:moveTo>
                    <a:pt x="7387" y="4443"/>
                  </a:moveTo>
                  <a:lnTo>
                    <a:pt x="6657" y="4990"/>
                  </a:lnTo>
                  <a:lnTo>
                    <a:pt x="6353" y="4929"/>
                  </a:lnTo>
                  <a:lnTo>
                    <a:pt x="6748" y="4443"/>
                  </a:lnTo>
                  <a:close/>
                  <a:moveTo>
                    <a:pt x="4742" y="5446"/>
                  </a:moveTo>
                  <a:lnTo>
                    <a:pt x="5046" y="5477"/>
                  </a:lnTo>
                  <a:lnTo>
                    <a:pt x="4681" y="5963"/>
                  </a:lnTo>
                  <a:lnTo>
                    <a:pt x="4043" y="5963"/>
                  </a:lnTo>
                  <a:lnTo>
                    <a:pt x="4742" y="5446"/>
                  </a:lnTo>
                  <a:close/>
                  <a:moveTo>
                    <a:pt x="6262" y="5659"/>
                  </a:moveTo>
                  <a:lnTo>
                    <a:pt x="6566" y="5689"/>
                  </a:lnTo>
                  <a:lnTo>
                    <a:pt x="7113" y="6388"/>
                  </a:lnTo>
                  <a:lnTo>
                    <a:pt x="6505" y="6236"/>
                  </a:lnTo>
                  <a:lnTo>
                    <a:pt x="6262" y="5659"/>
                  </a:lnTo>
                  <a:close/>
                  <a:moveTo>
                    <a:pt x="5593" y="5902"/>
                  </a:moveTo>
                  <a:lnTo>
                    <a:pt x="5836" y="6449"/>
                  </a:lnTo>
                  <a:lnTo>
                    <a:pt x="5441" y="7179"/>
                  </a:lnTo>
                  <a:lnTo>
                    <a:pt x="5228" y="6388"/>
                  </a:lnTo>
                  <a:lnTo>
                    <a:pt x="5593" y="5902"/>
                  </a:lnTo>
                  <a:close/>
                  <a:moveTo>
                    <a:pt x="3732" y="0"/>
                  </a:moveTo>
                  <a:cubicBezTo>
                    <a:pt x="3685" y="0"/>
                    <a:pt x="3636" y="11"/>
                    <a:pt x="3587" y="36"/>
                  </a:cubicBezTo>
                  <a:cubicBezTo>
                    <a:pt x="3405" y="97"/>
                    <a:pt x="3314" y="309"/>
                    <a:pt x="3405" y="492"/>
                  </a:cubicBezTo>
                  <a:lnTo>
                    <a:pt x="3891" y="1677"/>
                  </a:lnTo>
                  <a:lnTo>
                    <a:pt x="3891" y="1677"/>
                  </a:lnTo>
                  <a:lnTo>
                    <a:pt x="3283" y="1404"/>
                  </a:lnTo>
                  <a:cubicBezTo>
                    <a:pt x="3234" y="1379"/>
                    <a:pt x="3183" y="1368"/>
                    <a:pt x="3134" y="1368"/>
                  </a:cubicBezTo>
                  <a:cubicBezTo>
                    <a:pt x="2998" y="1368"/>
                    <a:pt x="2872" y="1452"/>
                    <a:pt x="2827" y="1586"/>
                  </a:cubicBezTo>
                  <a:cubicBezTo>
                    <a:pt x="2736" y="1768"/>
                    <a:pt x="2827" y="1981"/>
                    <a:pt x="3010" y="2042"/>
                  </a:cubicBezTo>
                  <a:lnTo>
                    <a:pt x="4256" y="2589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099"/>
                    <a:pt x="3488" y="3095"/>
                    <a:pt x="3455" y="3095"/>
                  </a:cubicBezTo>
                  <a:cubicBezTo>
                    <a:pt x="3339" y="3095"/>
                    <a:pt x="3232" y="3140"/>
                    <a:pt x="3162" y="3258"/>
                  </a:cubicBezTo>
                  <a:cubicBezTo>
                    <a:pt x="3101" y="3379"/>
                    <a:pt x="3101" y="3562"/>
                    <a:pt x="3162" y="3683"/>
                  </a:cubicBezTo>
                  <a:lnTo>
                    <a:pt x="3891" y="4626"/>
                  </a:lnTo>
                  <a:lnTo>
                    <a:pt x="3891" y="4626"/>
                  </a:lnTo>
                  <a:lnTo>
                    <a:pt x="2736" y="4474"/>
                  </a:lnTo>
                  <a:lnTo>
                    <a:pt x="1915" y="3379"/>
                  </a:lnTo>
                  <a:cubicBezTo>
                    <a:pt x="1839" y="3284"/>
                    <a:pt x="1728" y="3237"/>
                    <a:pt x="1618" y="3237"/>
                  </a:cubicBezTo>
                  <a:cubicBezTo>
                    <a:pt x="1552" y="3237"/>
                    <a:pt x="1486" y="3254"/>
                    <a:pt x="1429" y="3288"/>
                  </a:cubicBezTo>
                  <a:cubicBezTo>
                    <a:pt x="1277" y="3410"/>
                    <a:pt x="1216" y="3653"/>
                    <a:pt x="1338" y="3805"/>
                  </a:cubicBezTo>
                  <a:lnTo>
                    <a:pt x="1703" y="4322"/>
                  </a:lnTo>
                  <a:lnTo>
                    <a:pt x="456" y="4139"/>
                  </a:lnTo>
                  <a:cubicBezTo>
                    <a:pt x="441" y="4137"/>
                    <a:pt x="425" y="4135"/>
                    <a:pt x="409" y="4135"/>
                  </a:cubicBezTo>
                  <a:cubicBezTo>
                    <a:pt x="244" y="4135"/>
                    <a:pt x="89" y="4277"/>
                    <a:pt x="61" y="4443"/>
                  </a:cubicBezTo>
                  <a:cubicBezTo>
                    <a:pt x="0" y="4626"/>
                    <a:pt x="152" y="4808"/>
                    <a:pt x="335" y="4869"/>
                  </a:cubicBezTo>
                  <a:lnTo>
                    <a:pt x="1611" y="5051"/>
                  </a:lnTo>
                  <a:lnTo>
                    <a:pt x="1064" y="5416"/>
                  </a:lnTo>
                  <a:cubicBezTo>
                    <a:pt x="912" y="5537"/>
                    <a:pt x="882" y="5781"/>
                    <a:pt x="1003" y="5933"/>
                  </a:cubicBezTo>
                  <a:cubicBezTo>
                    <a:pt x="1068" y="5997"/>
                    <a:pt x="1163" y="6061"/>
                    <a:pt x="1267" y="6061"/>
                  </a:cubicBezTo>
                  <a:cubicBezTo>
                    <a:pt x="1310" y="6061"/>
                    <a:pt x="1354" y="6050"/>
                    <a:pt x="1399" y="6024"/>
                  </a:cubicBezTo>
                  <a:cubicBezTo>
                    <a:pt x="1459" y="6024"/>
                    <a:pt x="1459" y="5993"/>
                    <a:pt x="1490" y="5993"/>
                  </a:cubicBezTo>
                  <a:lnTo>
                    <a:pt x="2584" y="5173"/>
                  </a:lnTo>
                  <a:lnTo>
                    <a:pt x="3739" y="5325"/>
                  </a:lnTo>
                  <a:lnTo>
                    <a:pt x="2766" y="6054"/>
                  </a:lnTo>
                  <a:cubicBezTo>
                    <a:pt x="2675" y="6115"/>
                    <a:pt x="2584" y="6297"/>
                    <a:pt x="2675" y="6419"/>
                  </a:cubicBezTo>
                  <a:cubicBezTo>
                    <a:pt x="2706" y="6571"/>
                    <a:pt x="2858" y="6662"/>
                    <a:pt x="3010" y="6662"/>
                  </a:cubicBezTo>
                  <a:lnTo>
                    <a:pt x="4104" y="6662"/>
                  </a:lnTo>
                  <a:lnTo>
                    <a:pt x="3526" y="7361"/>
                  </a:lnTo>
                  <a:lnTo>
                    <a:pt x="2159" y="7513"/>
                  </a:lnTo>
                  <a:cubicBezTo>
                    <a:pt x="1976" y="7544"/>
                    <a:pt x="1824" y="7695"/>
                    <a:pt x="1855" y="7908"/>
                  </a:cubicBezTo>
                  <a:cubicBezTo>
                    <a:pt x="1910" y="8075"/>
                    <a:pt x="2042" y="8216"/>
                    <a:pt x="2203" y="8216"/>
                  </a:cubicBezTo>
                  <a:cubicBezTo>
                    <a:pt x="2218" y="8216"/>
                    <a:pt x="2234" y="8215"/>
                    <a:pt x="2250" y="8212"/>
                  </a:cubicBezTo>
                  <a:lnTo>
                    <a:pt x="2888" y="8121"/>
                  </a:lnTo>
                  <a:lnTo>
                    <a:pt x="2888" y="8121"/>
                  </a:lnTo>
                  <a:lnTo>
                    <a:pt x="2098" y="9154"/>
                  </a:lnTo>
                  <a:cubicBezTo>
                    <a:pt x="1976" y="9306"/>
                    <a:pt x="2007" y="9519"/>
                    <a:pt x="2189" y="9641"/>
                  </a:cubicBezTo>
                  <a:cubicBezTo>
                    <a:pt x="2248" y="9700"/>
                    <a:pt x="2319" y="9733"/>
                    <a:pt x="2395" y="9733"/>
                  </a:cubicBezTo>
                  <a:cubicBezTo>
                    <a:pt x="2437" y="9733"/>
                    <a:pt x="2480" y="9723"/>
                    <a:pt x="2523" y="9702"/>
                  </a:cubicBezTo>
                  <a:cubicBezTo>
                    <a:pt x="2554" y="9641"/>
                    <a:pt x="2614" y="9610"/>
                    <a:pt x="2675" y="9580"/>
                  </a:cubicBezTo>
                  <a:lnTo>
                    <a:pt x="3466" y="8547"/>
                  </a:lnTo>
                  <a:lnTo>
                    <a:pt x="3557" y="9185"/>
                  </a:lnTo>
                  <a:cubicBezTo>
                    <a:pt x="3584" y="9351"/>
                    <a:pt x="3714" y="9493"/>
                    <a:pt x="3875" y="9493"/>
                  </a:cubicBezTo>
                  <a:cubicBezTo>
                    <a:pt x="3890" y="9493"/>
                    <a:pt x="3906" y="9491"/>
                    <a:pt x="3921" y="9489"/>
                  </a:cubicBezTo>
                  <a:cubicBezTo>
                    <a:pt x="3952" y="9489"/>
                    <a:pt x="4013" y="9489"/>
                    <a:pt x="4013" y="9458"/>
                  </a:cubicBezTo>
                  <a:cubicBezTo>
                    <a:pt x="4165" y="9367"/>
                    <a:pt x="4225" y="9215"/>
                    <a:pt x="4225" y="9063"/>
                  </a:cubicBezTo>
                  <a:lnTo>
                    <a:pt x="4073" y="7695"/>
                  </a:lnTo>
                  <a:lnTo>
                    <a:pt x="4651" y="6996"/>
                  </a:lnTo>
                  <a:lnTo>
                    <a:pt x="4955" y="8060"/>
                  </a:lnTo>
                  <a:cubicBezTo>
                    <a:pt x="4985" y="8212"/>
                    <a:pt x="5107" y="8273"/>
                    <a:pt x="5259" y="8303"/>
                  </a:cubicBezTo>
                  <a:cubicBezTo>
                    <a:pt x="5293" y="8317"/>
                    <a:pt x="5326" y="8323"/>
                    <a:pt x="5357" y="8323"/>
                  </a:cubicBezTo>
                  <a:cubicBezTo>
                    <a:pt x="5463" y="8323"/>
                    <a:pt x="5546" y="8252"/>
                    <a:pt x="5593" y="8182"/>
                  </a:cubicBezTo>
                  <a:lnTo>
                    <a:pt x="6171" y="7209"/>
                  </a:lnTo>
                  <a:lnTo>
                    <a:pt x="6505" y="8060"/>
                  </a:lnTo>
                  <a:lnTo>
                    <a:pt x="5988" y="9306"/>
                  </a:lnTo>
                  <a:cubicBezTo>
                    <a:pt x="5897" y="9489"/>
                    <a:pt x="5988" y="9702"/>
                    <a:pt x="6171" y="9762"/>
                  </a:cubicBezTo>
                  <a:cubicBezTo>
                    <a:pt x="6216" y="9778"/>
                    <a:pt x="6262" y="9785"/>
                    <a:pt x="6306" y="9785"/>
                  </a:cubicBezTo>
                  <a:cubicBezTo>
                    <a:pt x="6439" y="9785"/>
                    <a:pt x="6558" y="9717"/>
                    <a:pt x="6627" y="9580"/>
                  </a:cubicBezTo>
                  <a:lnTo>
                    <a:pt x="6900" y="8972"/>
                  </a:lnTo>
                  <a:lnTo>
                    <a:pt x="7387" y="10127"/>
                  </a:lnTo>
                  <a:cubicBezTo>
                    <a:pt x="7433" y="10288"/>
                    <a:pt x="7566" y="10362"/>
                    <a:pt x="7707" y="10362"/>
                  </a:cubicBezTo>
                  <a:cubicBezTo>
                    <a:pt x="7752" y="10362"/>
                    <a:pt x="7798" y="10355"/>
                    <a:pt x="7842" y="10340"/>
                  </a:cubicBezTo>
                  <a:cubicBezTo>
                    <a:pt x="8025" y="10249"/>
                    <a:pt x="8116" y="10066"/>
                    <a:pt x="8025" y="9884"/>
                  </a:cubicBezTo>
                  <a:lnTo>
                    <a:pt x="7539" y="8699"/>
                  </a:lnTo>
                  <a:lnTo>
                    <a:pt x="8146" y="8972"/>
                  </a:lnTo>
                  <a:cubicBezTo>
                    <a:pt x="8177" y="8987"/>
                    <a:pt x="8222" y="8995"/>
                    <a:pt x="8272" y="8995"/>
                  </a:cubicBezTo>
                  <a:cubicBezTo>
                    <a:pt x="8321" y="8995"/>
                    <a:pt x="8374" y="8987"/>
                    <a:pt x="8420" y="8972"/>
                  </a:cubicBezTo>
                  <a:cubicBezTo>
                    <a:pt x="8481" y="8911"/>
                    <a:pt x="8572" y="8851"/>
                    <a:pt x="8602" y="8759"/>
                  </a:cubicBezTo>
                  <a:cubicBezTo>
                    <a:pt x="8663" y="8577"/>
                    <a:pt x="8602" y="8395"/>
                    <a:pt x="8420" y="8303"/>
                  </a:cubicBezTo>
                  <a:lnTo>
                    <a:pt x="7143" y="7787"/>
                  </a:lnTo>
                  <a:lnTo>
                    <a:pt x="6809" y="6966"/>
                  </a:lnTo>
                  <a:lnTo>
                    <a:pt x="7873" y="7270"/>
                  </a:lnTo>
                  <a:cubicBezTo>
                    <a:pt x="7903" y="7280"/>
                    <a:pt x="7930" y="7283"/>
                    <a:pt x="7956" y="7283"/>
                  </a:cubicBezTo>
                  <a:cubicBezTo>
                    <a:pt x="8008" y="7283"/>
                    <a:pt x="8055" y="7270"/>
                    <a:pt x="8116" y="7270"/>
                  </a:cubicBezTo>
                  <a:cubicBezTo>
                    <a:pt x="8177" y="7209"/>
                    <a:pt x="8207" y="7179"/>
                    <a:pt x="8268" y="7148"/>
                  </a:cubicBezTo>
                  <a:cubicBezTo>
                    <a:pt x="8329" y="7027"/>
                    <a:pt x="8329" y="6844"/>
                    <a:pt x="8268" y="6723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3" y="5933"/>
                  </a:lnTo>
                  <a:lnTo>
                    <a:pt x="9514" y="7027"/>
                  </a:lnTo>
                  <a:cubicBezTo>
                    <a:pt x="9603" y="7116"/>
                    <a:pt x="9709" y="7172"/>
                    <a:pt x="9818" y="7172"/>
                  </a:cubicBezTo>
                  <a:cubicBezTo>
                    <a:pt x="9858" y="7172"/>
                    <a:pt x="9899" y="7165"/>
                    <a:pt x="9940" y="7148"/>
                  </a:cubicBezTo>
                  <a:cubicBezTo>
                    <a:pt x="9970" y="7148"/>
                    <a:pt x="9970" y="7088"/>
                    <a:pt x="10001" y="7088"/>
                  </a:cubicBezTo>
                  <a:cubicBezTo>
                    <a:pt x="10153" y="6996"/>
                    <a:pt x="10183" y="6753"/>
                    <a:pt x="10092" y="6601"/>
                  </a:cubicBezTo>
                  <a:lnTo>
                    <a:pt x="9697" y="6085"/>
                  </a:lnTo>
                  <a:lnTo>
                    <a:pt x="10943" y="6267"/>
                  </a:lnTo>
                  <a:cubicBezTo>
                    <a:pt x="11034" y="6267"/>
                    <a:pt x="11064" y="6267"/>
                    <a:pt x="11156" y="6236"/>
                  </a:cubicBezTo>
                  <a:cubicBezTo>
                    <a:pt x="11247" y="6176"/>
                    <a:pt x="11338" y="6085"/>
                    <a:pt x="11368" y="5963"/>
                  </a:cubicBezTo>
                  <a:cubicBezTo>
                    <a:pt x="11368" y="5781"/>
                    <a:pt x="11247" y="5629"/>
                    <a:pt x="11064" y="5598"/>
                  </a:cubicBezTo>
                  <a:lnTo>
                    <a:pt x="9818" y="5385"/>
                  </a:lnTo>
                  <a:lnTo>
                    <a:pt x="10335" y="5021"/>
                  </a:lnTo>
                  <a:cubicBezTo>
                    <a:pt x="10487" y="4899"/>
                    <a:pt x="10548" y="4686"/>
                    <a:pt x="10426" y="4534"/>
                  </a:cubicBezTo>
                  <a:cubicBezTo>
                    <a:pt x="10349" y="4438"/>
                    <a:pt x="10236" y="4378"/>
                    <a:pt x="10124" y="4378"/>
                  </a:cubicBezTo>
                  <a:cubicBezTo>
                    <a:pt x="10060" y="4378"/>
                    <a:pt x="9996" y="4399"/>
                    <a:pt x="9940" y="4443"/>
                  </a:cubicBezTo>
                  <a:lnTo>
                    <a:pt x="8815" y="5294"/>
                  </a:lnTo>
                  <a:lnTo>
                    <a:pt x="7691" y="5142"/>
                  </a:lnTo>
                  <a:lnTo>
                    <a:pt x="8633" y="4413"/>
                  </a:lnTo>
                  <a:cubicBezTo>
                    <a:pt x="8754" y="4322"/>
                    <a:pt x="8815" y="4139"/>
                    <a:pt x="8754" y="4018"/>
                  </a:cubicBezTo>
                  <a:cubicBezTo>
                    <a:pt x="8724" y="3866"/>
                    <a:pt x="8572" y="3805"/>
                    <a:pt x="8420" y="3805"/>
                  </a:cubicBezTo>
                  <a:lnTo>
                    <a:pt x="7295" y="3805"/>
                  </a:lnTo>
                  <a:lnTo>
                    <a:pt x="7873" y="3075"/>
                  </a:lnTo>
                  <a:lnTo>
                    <a:pt x="9241" y="2923"/>
                  </a:lnTo>
                  <a:cubicBezTo>
                    <a:pt x="9271" y="2923"/>
                    <a:pt x="9332" y="2923"/>
                    <a:pt x="9332" y="2893"/>
                  </a:cubicBezTo>
                  <a:cubicBezTo>
                    <a:pt x="9484" y="2802"/>
                    <a:pt x="9545" y="2650"/>
                    <a:pt x="9545" y="2498"/>
                  </a:cubicBezTo>
                  <a:cubicBezTo>
                    <a:pt x="9517" y="2331"/>
                    <a:pt x="9388" y="2190"/>
                    <a:pt x="9226" y="2190"/>
                  </a:cubicBezTo>
                  <a:cubicBezTo>
                    <a:pt x="9211" y="2190"/>
                    <a:pt x="9196" y="2191"/>
                    <a:pt x="9180" y="2194"/>
                  </a:cubicBezTo>
                  <a:lnTo>
                    <a:pt x="8511" y="2285"/>
                  </a:lnTo>
                  <a:lnTo>
                    <a:pt x="8511" y="2285"/>
                  </a:lnTo>
                  <a:lnTo>
                    <a:pt x="9332" y="1252"/>
                  </a:lnTo>
                  <a:cubicBezTo>
                    <a:pt x="9423" y="1100"/>
                    <a:pt x="9393" y="856"/>
                    <a:pt x="9241" y="765"/>
                  </a:cubicBezTo>
                  <a:cubicBezTo>
                    <a:pt x="9177" y="715"/>
                    <a:pt x="9103" y="690"/>
                    <a:pt x="9030" y="690"/>
                  </a:cubicBezTo>
                  <a:cubicBezTo>
                    <a:pt x="8927" y="690"/>
                    <a:pt x="8825" y="738"/>
                    <a:pt x="8754" y="826"/>
                  </a:cubicBezTo>
                  <a:lnTo>
                    <a:pt x="7964" y="1860"/>
                  </a:lnTo>
                  <a:lnTo>
                    <a:pt x="7873" y="1221"/>
                  </a:lnTo>
                  <a:cubicBezTo>
                    <a:pt x="7847" y="1041"/>
                    <a:pt x="7734" y="904"/>
                    <a:pt x="7588" y="904"/>
                  </a:cubicBezTo>
                  <a:cubicBezTo>
                    <a:pt x="7563" y="904"/>
                    <a:pt x="7536" y="908"/>
                    <a:pt x="7508" y="917"/>
                  </a:cubicBezTo>
                  <a:cubicBezTo>
                    <a:pt x="7295" y="948"/>
                    <a:pt x="7143" y="1100"/>
                    <a:pt x="7204" y="1282"/>
                  </a:cubicBezTo>
                  <a:lnTo>
                    <a:pt x="7356" y="2650"/>
                  </a:lnTo>
                  <a:lnTo>
                    <a:pt x="6779" y="3379"/>
                  </a:lnTo>
                  <a:lnTo>
                    <a:pt x="6475" y="2315"/>
                  </a:lnTo>
                  <a:cubicBezTo>
                    <a:pt x="6444" y="2163"/>
                    <a:pt x="6323" y="2072"/>
                    <a:pt x="6171" y="2042"/>
                  </a:cubicBezTo>
                  <a:cubicBezTo>
                    <a:pt x="6145" y="2037"/>
                    <a:pt x="6119" y="2034"/>
                    <a:pt x="6095" y="2034"/>
                  </a:cubicBezTo>
                  <a:cubicBezTo>
                    <a:pt x="5979" y="2034"/>
                    <a:pt x="5887" y="2093"/>
                    <a:pt x="5836" y="2194"/>
                  </a:cubicBezTo>
                  <a:lnTo>
                    <a:pt x="5259" y="3136"/>
                  </a:lnTo>
                  <a:lnTo>
                    <a:pt x="4925" y="2315"/>
                  </a:lnTo>
                  <a:lnTo>
                    <a:pt x="5441" y="1069"/>
                  </a:lnTo>
                  <a:cubicBezTo>
                    <a:pt x="5532" y="856"/>
                    <a:pt x="5441" y="674"/>
                    <a:pt x="5259" y="613"/>
                  </a:cubicBezTo>
                  <a:cubicBezTo>
                    <a:pt x="5210" y="589"/>
                    <a:pt x="5159" y="578"/>
                    <a:pt x="5109" y="578"/>
                  </a:cubicBezTo>
                  <a:cubicBezTo>
                    <a:pt x="4973" y="578"/>
                    <a:pt x="4847" y="662"/>
                    <a:pt x="4803" y="796"/>
                  </a:cubicBezTo>
                  <a:lnTo>
                    <a:pt x="4529" y="1404"/>
                  </a:lnTo>
                  <a:lnTo>
                    <a:pt x="4043" y="218"/>
                  </a:lnTo>
                  <a:cubicBezTo>
                    <a:pt x="3976" y="85"/>
                    <a:pt x="3861" y="0"/>
                    <a:pt x="37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7" name="Google Shape;2157;p34"/>
            <p:cNvSpPr/>
            <p:nvPr/>
          </p:nvSpPr>
          <p:spPr>
            <a:xfrm flipH="1">
              <a:off x="1897509" y="1976957"/>
              <a:ext cx="364455" cy="330947"/>
            </a:xfrm>
            <a:custGeom>
              <a:avLst/>
              <a:gdLst/>
              <a:ahLst/>
              <a:cxnLst/>
              <a:rect l="l" t="t" r="r" b="b"/>
              <a:pathLst>
                <a:path w="11399" h="10351" extrusionOk="0">
                  <a:moveTo>
                    <a:pt x="6019" y="3215"/>
                  </a:moveTo>
                  <a:lnTo>
                    <a:pt x="6231" y="4005"/>
                  </a:lnTo>
                  <a:lnTo>
                    <a:pt x="5867" y="4492"/>
                  </a:lnTo>
                  <a:lnTo>
                    <a:pt x="5624" y="3945"/>
                  </a:lnTo>
                  <a:lnTo>
                    <a:pt x="6019" y="3215"/>
                  </a:lnTo>
                  <a:close/>
                  <a:moveTo>
                    <a:pt x="4347" y="4005"/>
                  </a:moveTo>
                  <a:lnTo>
                    <a:pt x="4955" y="4157"/>
                  </a:lnTo>
                  <a:lnTo>
                    <a:pt x="5168" y="4735"/>
                  </a:lnTo>
                  <a:lnTo>
                    <a:pt x="4864" y="4704"/>
                  </a:lnTo>
                  <a:lnTo>
                    <a:pt x="4347" y="4005"/>
                  </a:lnTo>
                  <a:close/>
                  <a:moveTo>
                    <a:pt x="7417" y="4431"/>
                  </a:moveTo>
                  <a:lnTo>
                    <a:pt x="6687" y="4978"/>
                  </a:lnTo>
                  <a:lnTo>
                    <a:pt x="6383" y="4917"/>
                  </a:lnTo>
                  <a:lnTo>
                    <a:pt x="6779" y="4431"/>
                  </a:lnTo>
                  <a:close/>
                  <a:moveTo>
                    <a:pt x="4803" y="5434"/>
                  </a:moveTo>
                  <a:lnTo>
                    <a:pt x="5076" y="5464"/>
                  </a:lnTo>
                  <a:lnTo>
                    <a:pt x="4712" y="5951"/>
                  </a:lnTo>
                  <a:lnTo>
                    <a:pt x="4073" y="5951"/>
                  </a:lnTo>
                  <a:lnTo>
                    <a:pt x="4803" y="5434"/>
                  </a:lnTo>
                  <a:close/>
                  <a:moveTo>
                    <a:pt x="6262" y="5647"/>
                  </a:moveTo>
                  <a:lnTo>
                    <a:pt x="6566" y="5677"/>
                  </a:lnTo>
                  <a:lnTo>
                    <a:pt x="7113" y="6376"/>
                  </a:lnTo>
                  <a:lnTo>
                    <a:pt x="6505" y="6224"/>
                  </a:lnTo>
                  <a:lnTo>
                    <a:pt x="6262" y="5647"/>
                  </a:lnTo>
                  <a:close/>
                  <a:moveTo>
                    <a:pt x="5593" y="5920"/>
                  </a:moveTo>
                  <a:lnTo>
                    <a:pt x="5806" y="6498"/>
                  </a:lnTo>
                  <a:lnTo>
                    <a:pt x="5441" y="7197"/>
                  </a:lnTo>
                  <a:lnTo>
                    <a:pt x="5198" y="6407"/>
                  </a:lnTo>
                  <a:lnTo>
                    <a:pt x="5593" y="5920"/>
                  </a:lnTo>
                  <a:close/>
                  <a:moveTo>
                    <a:pt x="3722" y="1"/>
                  </a:moveTo>
                  <a:cubicBezTo>
                    <a:pt x="3678" y="1"/>
                    <a:pt x="3633" y="8"/>
                    <a:pt x="3587" y="24"/>
                  </a:cubicBezTo>
                  <a:cubicBezTo>
                    <a:pt x="3374" y="115"/>
                    <a:pt x="3313" y="297"/>
                    <a:pt x="3374" y="479"/>
                  </a:cubicBezTo>
                  <a:lnTo>
                    <a:pt x="3891" y="1665"/>
                  </a:lnTo>
                  <a:lnTo>
                    <a:pt x="3283" y="1391"/>
                  </a:lnTo>
                  <a:cubicBezTo>
                    <a:pt x="3230" y="1376"/>
                    <a:pt x="3179" y="1369"/>
                    <a:pt x="3130" y="1369"/>
                  </a:cubicBezTo>
                  <a:cubicBezTo>
                    <a:pt x="2985" y="1369"/>
                    <a:pt x="2865" y="1437"/>
                    <a:pt x="2797" y="1574"/>
                  </a:cubicBezTo>
                  <a:cubicBezTo>
                    <a:pt x="2736" y="1786"/>
                    <a:pt x="2797" y="1969"/>
                    <a:pt x="3010" y="2030"/>
                  </a:cubicBezTo>
                  <a:lnTo>
                    <a:pt x="4256" y="2577"/>
                  </a:lnTo>
                  <a:lnTo>
                    <a:pt x="4590" y="3397"/>
                  </a:lnTo>
                  <a:lnTo>
                    <a:pt x="3526" y="3093"/>
                  </a:lnTo>
                  <a:cubicBezTo>
                    <a:pt x="3492" y="3087"/>
                    <a:pt x="3458" y="3083"/>
                    <a:pt x="3425" y="3083"/>
                  </a:cubicBezTo>
                  <a:cubicBezTo>
                    <a:pt x="3311" y="3083"/>
                    <a:pt x="3209" y="3128"/>
                    <a:pt x="3162" y="3245"/>
                  </a:cubicBezTo>
                  <a:cubicBezTo>
                    <a:pt x="3070" y="3367"/>
                    <a:pt x="3070" y="3549"/>
                    <a:pt x="3162" y="3671"/>
                  </a:cubicBezTo>
                  <a:lnTo>
                    <a:pt x="3861" y="4613"/>
                  </a:lnTo>
                  <a:lnTo>
                    <a:pt x="2736" y="4461"/>
                  </a:lnTo>
                  <a:lnTo>
                    <a:pt x="1885" y="3367"/>
                  </a:lnTo>
                  <a:cubicBezTo>
                    <a:pt x="1832" y="3278"/>
                    <a:pt x="1727" y="3231"/>
                    <a:pt x="1619" y="3231"/>
                  </a:cubicBezTo>
                  <a:cubicBezTo>
                    <a:pt x="1541" y="3231"/>
                    <a:pt x="1462" y="3255"/>
                    <a:pt x="1399" y="3306"/>
                  </a:cubicBezTo>
                  <a:cubicBezTo>
                    <a:pt x="1247" y="3397"/>
                    <a:pt x="1216" y="3641"/>
                    <a:pt x="1338" y="3793"/>
                  </a:cubicBezTo>
                  <a:lnTo>
                    <a:pt x="1703" y="4309"/>
                  </a:lnTo>
                  <a:lnTo>
                    <a:pt x="456" y="4127"/>
                  </a:lnTo>
                  <a:cubicBezTo>
                    <a:pt x="441" y="4124"/>
                    <a:pt x="425" y="4123"/>
                    <a:pt x="408" y="4123"/>
                  </a:cubicBezTo>
                  <a:cubicBezTo>
                    <a:pt x="238" y="4123"/>
                    <a:pt x="59" y="4264"/>
                    <a:pt x="31" y="4431"/>
                  </a:cubicBezTo>
                  <a:cubicBezTo>
                    <a:pt x="0" y="4613"/>
                    <a:pt x="152" y="4826"/>
                    <a:pt x="335" y="4856"/>
                  </a:cubicBezTo>
                  <a:lnTo>
                    <a:pt x="1581" y="5039"/>
                  </a:lnTo>
                  <a:lnTo>
                    <a:pt x="1064" y="5434"/>
                  </a:lnTo>
                  <a:cubicBezTo>
                    <a:pt x="912" y="5525"/>
                    <a:pt x="882" y="5768"/>
                    <a:pt x="973" y="5920"/>
                  </a:cubicBezTo>
                  <a:cubicBezTo>
                    <a:pt x="1059" y="5985"/>
                    <a:pt x="1160" y="6049"/>
                    <a:pt x="1266" y="6049"/>
                  </a:cubicBezTo>
                  <a:cubicBezTo>
                    <a:pt x="1310" y="6049"/>
                    <a:pt x="1354" y="6038"/>
                    <a:pt x="1399" y="6011"/>
                  </a:cubicBezTo>
                  <a:cubicBezTo>
                    <a:pt x="1429" y="6011"/>
                    <a:pt x="1429" y="5981"/>
                    <a:pt x="1490" y="5981"/>
                  </a:cubicBezTo>
                  <a:lnTo>
                    <a:pt x="2584" y="5160"/>
                  </a:lnTo>
                  <a:lnTo>
                    <a:pt x="3709" y="5312"/>
                  </a:lnTo>
                  <a:lnTo>
                    <a:pt x="2766" y="6042"/>
                  </a:lnTo>
                  <a:cubicBezTo>
                    <a:pt x="2645" y="6103"/>
                    <a:pt x="2584" y="6285"/>
                    <a:pt x="2645" y="6407"/>
                  </a:cubicBezTo>
                  <a:cubicBezTo>
                    <a:pt x="2706" y="6559"/>
                    <a:pt x="2858" y="6650"/>
                    <a:pt x="3010" y="6650"/>
                  </a:cubicBezTo>
                  <a:lnTo>
                    <a:pt x="4104" y="6650"/>
                  </a:lnTo>
                  <a:lnTo>
                    <a:pt x="3526" y="7349"/>
                  </a:lnTo>
                  <a:lnTo>
                    <a:pt x="2158" y="7501"/>
                  </a:lnTo>
                  <a:cubicBezTo>
                    <a:pt x="1976" y="7562"/>
                    <a:pt x="1824" y="7714"/>
                    <a:pt x="1854" y="7896"/>
                  </a:cubicBezTo>
                  <a:cubicBezTo>
                    <a:pt x="1882" y="8063"/>
                    <a:pt x="2011" y="8204"/>
                    <a:pt x="2196" y="8204"/>
                  </a:cubicBezTo>
                  <a:cubicBezTo>
                    <a:pt x="2213" y="8204"/>
                    <a:pt x="2231" y="8203"/>
                    <a:pt x="2250" y="8200"/>
                  </a:cubicBezTo>
                  <a:lnTo>
                    <a:pt x="2888" y="8109"/>
                  </a:lnTo>
                  <a:lnTo>
                    <a:pt x="2098" y="9142"/>
                  </a:lnTo>
                  <a:cubicBezTo>
                    <a:pt x="1976" y="9294"/>
                    <a:pt x="2006" y="9537"/>
                    <a:pt x="2158" y="9629"/>
                  </a:cubicBezTo>
                  <a:cubicBezTo>
                    <a:pt x="2237" y="9687"/>
                    <a:pt x="2315" y="9721"/>
                    <a:pt x="2386" y="9721"/>
                  </a:cubicBezTo>
                  <a:cubicBezTo>
                    <a:pt x="2424" y="9721"/>
                    <a:pt x="2460" y="9711"/>
                    <a:pt x="2493" y="9689"/>
                  </a:cubicBezTo>
                  <a:cubicBezTo>
                    <a:pt x="2554" y="9629"/>
                    <a:pt x="2614" y="9598"/>
                    <a:pt x="2645" y="9568"/>
                  </a:cubicBezTo>
                  <a:lnTo>
                    <a:pt x="3465" y="8534"/>
                  </a:lnTo>
                  <a:lnTo>
                    <a:pt x="3526" y="9173"/>
                  </a:lnTo>
                  <a:cubicBezTo>
                    <a:pt x="3552" y="9353"/>
                    <a:pt x="3666" y="9490"/>
                    <a:pt x="3829" y="9490"/>
                  </a:cubicBezTo>
                  <a:cubicBezTo>
                    <a:pt x="3859" y="9490"/>
                    <a:pt x="3889" y="9486"/>
                    <a:pt x="3921" y="9477"/>
                  </a:cubicBezTo>
                  <a:cubicBezTo>
                    <a:pt x="3952" y="9477"/>
                    <a:pt x="3982" y="9477"/>
                    <a:pt x="3982" y="9446"/>
                  </a:cubicBezTo>
                  <a:cubicBezTo>
                    <a:pt x="4134" y="9385"/>
                    <a:pt x="4225" y="9233"/>
                    <a:pt x="4225" y="9081"/>
                  </a:cubicBezTo>
                  <a:lnTo>
                    <a:pt x="4073" y="7714"/>
                  </a:lnTo>
                  <a:lnTo>
                    <a:pt x="4651" y="6984"/>
                  </a:lnTo>
                  <a:lnTo>
                    <a:pt x="4924" y="8048"/>
                  </a:lnTo>
                  <a:cubicBezTo>
                    <a:pt x="4985" y="8200"/>
                    <a:pt x="5076" y="8261"/>
                    <a:pt x="5228" y="8322"/>
                  </a:cubicBezTo>
                  <a:cubicBezTo>
                    <a:pt x="5249" y="8326"/>
                    <a:pt x="5269" y="8327"/>
                    <a:pt x="5288" y="8327"/>
                  </a:cubicBezTo>
                  <a:cubicBezTo>
                    <a:pt x="5412" y="8327"/>
                    <a:pt x="5514" y="8248"/>
                    <a:pt x="5593" y="8170"/>
                  </a:cubicBezTo>
                  <a:lnTo>
                    <a:pt x="6140" y="7197"/>
                  </a:lnTo>
                  <a:lnTo>
                    <a:pt x="6505" y="8048"/>
                  </a:lnTo>
                  <a:lnTo>
                    <a:pt x="5958" y="9294"/>
                  </a:lnTo>
                  <a:cubicBezTo>
                    <a:pt x="5897" y="9477"/>
                    <a:pt x="5958" y="9689"/>
                    <a:pt x="6140" y="9750"/>
                  </a:cubicBezTo>
                  <a:cubicBezTo>
                    <a:pt x="6197" y="9775"/>
                    <a:pt x="6252" y="9786"/>
                    <a:pt x="6303" y="9786"/>
                  </a:cubicBezTo>
                  <a:cubicBezTo>
                    <a:pt x="6442" y="9786"/>
                    <a:pt x="6552" y="9701"/>
                    <a:pt x="6596" y="9568"/>
                  </a:cubicBezTo>
                  <a:lnTo>
                    <a:pt x="6870" y="8960"/>
                  </a:lnTo>
                  <a:lnTo>
                    <a:pt x="7356" y="10145"/>
                  </a:lnTo>
                  <a:cubicBezTo>
                    <a:pt x="7425" y="10282"/>
                    <a:pt x="7544" y="10350"/>
                    <a:pt x="7690" y="10350"/>
                  </a:cubicBezTo>
                  <a:cubicBezTo>
                    <a:pt x="7738" y="10350"/>
                    <a:pt x="7789" y="10343"/>
                    <a:pt x="7842" y="10328"/>
                  </a:cubicBezTo>
                  <a:cubicBezTo>
                    <a:pt x="8025" y="10236"/>
                    <a:pt x="8086" y="10054"/>
                    <a:pt x="8025" y="9872"/>
                  </a:cubicBezTo>
                  <a:lnTo>
                    <a:pt x="7538" y="8686"/>
                  </a:lnTo>
                  <a:lnTo>
                    <a:pt x="8146" y="8960"/>
                  </a:lnTo>
                  <a:cubicBezTo>
                    <a:pt x="8177" y="8975"/>
                    <a:pt x="8222" y="8983"/>
                    <a:pt x="8268" y="8983"/>
                  </a:cubicBezTo>
                  <a:cubicBezTo>
                    <a:pt x="8314" y="8983"/>
                    <a:pt x="8359" y="8975"/>
                    <a:pt x="8390" y="8960"/>
                  </a:cubicBezTo>
                  <a:cubicBezTo>
                    <a:pt x="8481" y="8929"/>
                    <a:pt x="8542" y="8838"/>
                    <a:pt x="8602" y="8777"/>
                  </a:cubicBezTo>
                  <a:cubicBezTo>
                    <a:pt x="8663" y="8565"/>
                    <a:pt x="8602" y="8382"/>
                    <a:pt x="8390" y="8322"/>
                  </a:cubicBezTo>
                  <a:lnTo>
                    <a:pt x="7143" y="7774"/>
                  </a:lnTo>
                  <a:lnTo>
                    <a:pt x="6809" y="6954"/>
                  </a:lnTo>
                  <a:lnTo>
                    <a:pt x="7873" y="7227"/>
                  </a:lnTo>
                  <a:cubicBezTo>
                    <a:pt x="7893" y="7248"/>
                    <a:pt x="7917" y="7254"/>
                    <a:pt x="7942" y="7254"/>
                  </a:cubicBezTo>
                  <a:cubicBezTo>
                    <a:pt x="7991" y="7254"/>
                    <a:pt x="8045" y="7227"/>
                    <a:pt x="8086" y="7227"/>
                  </a:cubicBezTo>
                  <a:cubicBezTo>
                    <a:pt x="8177" y="7197"/>
                    <a:pt x="8207" y="7166"/>
                    <a:pt x="8238" y="7136"/>
                  </a:cubicBezTo>
                  <a:cubicBezTo>
                    <a:pt x="8329" y="7014"/>
                    <a:pt x="8329" y="6832"/>
                    <a:pt x="8238" y="6711"/>
                  </a:cubicBezTo>
                  <a:lnTo>
                    <a:pt x="7538" y="5768"/>
                  </a:lnTo>
                  <a:lnTo>
                    <a:pt x="8663" y="5920"/>
                  </a:lnTo>
                  <a:lnTo>
                    <a:pt x="9514" y="7014"/>
                  </a:lnTo>
                  <a:cubicBezTo>
                    <a:pt x="9581" y="7104"/>
                    <a:pt x="9680" y="7160"/>
                    <a:pt x="9788" y="7160"/>
                  </a:cubicBezTo>
                  <a:cubicBezTo>
                    <a:pt x="9828" y="7160"/>
                    <a:pt x="9869" y="7152"/>
                    <a:pt x="9909" y="7136"/>
                  </a:cubicBezTo>
                  <a:cubicBezTo>
                    <a:pt x="9970" y="7136"/>
                    <a:pt x="9970" y="7106"/>
                    <a:pt x="10001" y="7106"/>
                  </a:cubicBezTo>
                  <a:cubicBezTo>
                    <a:pt x="10153" y="6984"/>
                    <a:pt x="10183" y="6741"/>
                    <a:pt x="10061" y="6589"/>
                  </a:cubicBezTo>
                  <a:lnTo>
                    <a:pt x="9697" y="6072"/>
                  </a:lnTo>
                  <a:lnTo>
                    <a:pt x="9697" y="6072"/>
                  </a:lnTo>
                  <a:lnTo>
                    <a:pt x="10943" y="6255"/>
                  </a:lnTo>
                  <a:cubicBezTo>
                    <a:pt x="11034" y="6255"/>
                    <a:pt x="11064" y="6255"/>
                    <a:pt x="11125" y="6224"/>
                  </a:cubicBezTo>
                  <a:cubicBezTo>
                    <a:pt x="11247" y="6194"/>
                    <a:pt x="11338" y="6072"/>
                    <a:pt x="11368" y="5951"/>
                  </a:cubicBezTo>
                  <a:cubicBezTo>
                    <a:pt x="11399" y="5799"/>
                    <a:pt x="11277" y="5616"/>
                    <a:pt x="11095" y="5586"/>
                  </a:cubicBezTo>
                  <a:lnTo>
                    <a:pt x="9849" y="5373"/>
                  </a:lnTo>
                  <a:lnTo>
                    <a:pt x="10365" y="5008"/>
                  </a:lnTo>
                  <a:cubicBezTo>
                    <a:pt x="10517" y="4887"/>
                    <a:pt x="10578" y="4674"/>
                    <a:pt x="10456" y="4522"/>
                  </a:cubicBezTo>
                  <a:cubicBezTo>
                    <a:pt x="10380" y="4426"/>
                    <a:pt x="10266" y="4366"/>
                    <a:pt x="10155" y="4366"/>
                  </a:cubicBezTo>
                  <a:cubicBezTo>
                    <a:pt x="10090" y="4366"/>
                    <a:pt x="10026" y="4386"/>
                    <a:pt x="9970" y="4431"/>
                  </a:cubicBezTo>
                  <a:lnTo>
                    <a:pt x="8815" y="5282"/>
                  </a:lnTo>
                  <a:lnTo>
                    <a:pt x="7690" y="5130"/>
                  </a:lnTo>
                  <a:lnTo>
                    <a:pt x="8633" y="4400"/>
                  </a:lnTo>
                  <a:cubicBezTo>
                    <a:pt x="8724" y="4309"/>
                    <a:pt x="8815" y="4127"/>
                    <a:pt x="8724" y="4005"/>
                  </a:cubicBezTo>
                  <a:cubicBezTo>
                    <a:pt x="8663" y="3914"/>
                    <a:pt x="8542" y="3793"/>
                    <a:pt x="8390" y="3793"/>
                  </a:cubicBezTo>
                  <a:lnTo>
                    <a:pt x="7295" y="3793"/>
                  </a:lnTo>
                  <a:lnTo>
                    <a:pt x="7873" y="3063"/>
                  </a:lnTo>
                  <a:lnTo>
                    <a:pt x="9241" y="2911"/>
                  </a:lnTo>
                  <a:cubicBezTo>
                    <a:pt x="9271" y="2911"/>
                    <a:pt x="9301" y="2911"/>
                    <a:pt x="9301" y="2881"/>
                  </a:cubicBezTo>
                  <a:cubicBezTo>
                    <a:pt x="9453" y="2790"/>
                    <a:pt x="9545" y="2638"/>
                    <a:pt x="9545" y="2486"/>
                  </a:cubicBezTo>
                  <a:cubicBezTo>
                    <a:pt x="9517" y="2319"/>
                    <a:pt x="9388" y="2178"/>
                    <a:pt x="9203" y="2178"/>
                  </a:cubicBezTo>
                  <a:cubicBezTo>
                    <a:pt x="9186" y="2178"/>
                    <a:pt x="9168" y="2179"/>
                    <a:pt x="9149" y="2182"/>
                  </a:cubicBezTo>
                  <a:lnTo>
                    <a:pt x="8511" y="2273"/>
                  </a:lnTo>
                  <a:lnTo>
                    <a:pt x="8511" y="2273"/>
                  </a:lnTo>
                  <a:lnTo>
                    <a:pt x="9301" y="1239"/>
                  </a:lnTo>
                  <a:cubicBezTo>
                    <a:pt x="9423" y="1087"/>
                    <a:pt x="9393" y="875"/>
                    <a:pt x="9241" y="753"/>
                  </a:cubicBezTo>
                  <a:cubicBezTo>
                    <a:pt x="9177" y="702"/>
                    <a:pt x="9098" y="678"/>
                    <a:pt x="9020" y="678"/>
                  </a:cubicBezTo>
                  <a:cubicBezTo>
                    <a:pt x="8912" y="678"/>
                    <a:pt x="8807" y="725"/>
                    <a:pt x="8754" y="814"/>
                  </a:cubicBezTo>
                  <a:lnTo>
                    <a:pt x="7934" y="1847"/>
                  </a:lnTo>
                  <a:lnTo>
                    <a:pt x="7873" y="1209"/>
                  </a:lnTo>
                  <a:cubicBezTo>
                    <a:pt x="7845" y="1042"/>
                    <a:pt x="7716" y="901"/>
                    <a:pt x="7531" y="901"/>
                  </a:cubicBezTo>
                  <a:cubicBezTo>
                    <a:pt x="7514" y="901"/>
                    <a:pt x="7496" y="902"/>
                    <a:pt x="7478" y="905"/>
                  </a:cubicBezTo>
                  <a:cubicBezTo>
                    <a:pt x="7295" y="935"/>
                    <a:pt x="7143" y="1087"/>
                    <a:pt x="7174" y="1270"/>
                  </a:cubicBezTo>
                  <a:lnTo>
                    <a:pt x="7326" y="2638"/>
                  </a:lnTo>
                  <a:lnTo>
                    <a:pt x="6779" y="3367"/>
                  </a:lnTo>
                  <a:lnTo>
                    <a:pt x="6475" y="2303"/>
                  </a:lnTo>
                  <a:cubicBezTo>
                    <a:pt x="6414" y="2151"/>
                    <a:pt x="6323" y="2090"/>
                    <a:pt x="6171" y="2030"/>
                  </a:cubicBezTo>
                  <a:cubicBezTo>
                    <a:pt x="6150" y="2026"/>
                    <a:pt x="6131" y="2024"/>
                    <a:pt x="6111" y="2024"/>
                  </a:cubicBezTo>
                  <a:cubicBezTo>
                    <a:pt x="5987" y="2024"/>
                    <a:pt x="5885" y="2103"/>
                    <a:pt x="5806" y="2182"/>
                  </a:cubicBezTo>
                  <a:lnTo>
                    <a:pt x="5259" y="3154"/>
                  </a:lnTo>
                  <a:lnTo>
                    <a:pt x="4894" y="2303"/>
                  </a:lnTo>
                  <a:lnTo>
                    <a:pt x="5441" y="1057"/>
                  </a:lnTo>
                  <a:cubicBezTo>
                    <a:pt x="5502" y="875"/>
                    <a:pt x="5441" y="662"/>
                    <a:pt x="5259" y="601"/>
                  </a:cubicBezTo>
                  <a:cubicBezTo>
                    <a:pt x="5202" y="577"/>
                    <a:pt x="5147" y="565"/>
                    <a:pt x="5096" y="565"/>
                  </a:cubicBezTo>
                  <a:cubicBezTo>
                    <a:pt x="4957" y="565"/>
                    <a:pt x="4847" y="650"/>
                    <a:pt x="4803" y="783"/>
                  </a:cubicBezTo>
                  <a:lnTo>
                    <a:pt x="4529" y="1391"/>
                  </a:lnTo>
                  <a:lnTo>
                    <a:pt x="4043" y="206"/>
                  </a:lnTo>
                  <a:cubicBezTo>
                    <a:pt x="3975" y="69"/>
                    <a:pt x="3855" y="1"/>
                    <a:pt x="3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8" name="Google Shape;2158;p34"/>
            <p:cNvSpPr/>
            <p:nvPr/>
          </p:nvSpPr>
          <p:spPr>
            <a:xfrm flipH="1">
              <a:off x="700200" y="3916868"/>
              <a:ext cx="365446" cy="331363"/>
            </a:xfrm>
            <a:custGeom>
              <a:avLst/>
              <a:gdLst/>
              <a:ahLst/>
              <a:cxnLst/>
              <a:rect l="l" t="t" r="r" b="b"/>
              <a:pathLst>
                <a:path w="11430" h="10364" extrusionOk="0">
                  <a:moveTo>
                    <a:pt x="6019" y="3228"/>
                  </a:moveTo>
                  <a:lnTo>
                    <a:pt x="6262" y="4018"/>
                  </a:lnTo>
                  <a:lnTo>
                    <a:pt x="5867" y="4535"/>
                  </a:lnTo>
                  <a:lnTo>
                    <a:pt x="5654" y="3958"/>
                  </a:lnTo>
                  <a:lnTo>
                    <a:pt x="6019" y="3228"/>
                  </a:lnTo>
                  <a:close/>
                  <a:moveTo>
                    <a:pt x="4347" y="4018"/>
                  </a:moveTo>
                  <a:lnTo>
                    <a:pt x="4955" y="4170"/>
                  </a:lnTo>
                  <a:lnTo>
                    <a:pt x="5199" y="4748"/>
                  </a:lnTo>
                  <a:lnTo>
                    <a:pt x="4895" y="4717"/>
                  </a:lnTo>
                  <a:lnTo>
                    <a:pt x="4347" y="4018"/>
                  </a:lnTo>
                  <a:close/>
                  <a:moveTo>
                    <a:pt x="7387" y="4444"/>
                  </a:moveTo>
                  <a:lnTo>
                    <a:pt x="6658" y="4991"/>
                  </a:lnTo>
                  <a:lnTo>
                    <a:pt x="6354" y="4930"/>
                  </a:lnTo>
                  <a:lnTo>
                    <a:pt x="6749" y="4444"/>
                  </a:lnTo>
                  <a:close/>
                  <a:moveTo>
                    <a:pt x="4803" y="5447"/>
                  </a:moveTo>
                  <a:lnTo>
                    <a:pt x="5107" y="5477"/>
                  </a:lnTo>
                  <a:lnTo>
                    <a:pt x="4743" y="5964"/>
                  </a:lnTo>
                  <a:lnTo>
                    <a:pt x="4074" y="5964"/>
                  </a:lnTo>
                  <a:lnTo>
                    <a:pt x="4803" y="5447"/>
                  </a:lnTo>
                  <a:close/>
                  <a:moveTo>
                    <a:pt x="6293" y="5660"/>
                  </a:moveTo>
                  <a:lnTo>
                    <a:pt x="6597" y="5690"/>
                  </a:lnTo>
                  <a:lnTo>
                    <a:pt x="7113" y="6389"/>
                  </a:lnTo>
                  <a:lnTo>
                    <a:pt x="6506" y="6237"/>
                  </a:lnTo>
                  <a:lnTo>
                    <a:pt x="6293" y="5660"/>
                  </a:lnTo>
                  <a:close/>
                  <a:moveTo>
                    <a:pt x="5594" y="5903"/>
                  </a:moveTo>
                  <a:lnTo>
                    <a:pt x="5837" y="6450"/>
                  </a:lnTo>
                  <a:lnTo>
                    <a:pt x="5442" y="7179"/>
                  </a:lnTo>
                  <a:lnTo>
                    <a:pt x="5229" y="6389"/>
                  </a:lnTo>
                  <a:lnTo>
                    <a:pt x="5594" y="5903"/>
                  </a:lnTo>
                  <a:close/>
                  <a:moveTo>
                    <a:pt x="3737" y="1"/>
                  </a:moveTo>
                  <a:cubicBezTo>
                    <a:pt x="3687" y="1"/>
                    <a:pt x="3636" y="12"/>
                    <a:pt x="3588" y="36"/>
                  </a:cubicBezTo>
                  <a:cubicBezTo>
                    <a:pt x="3405" y="97"/>
                    <a:pt x="3314" y="310"/>
                    <a:pt x="3405" y="492"/>
                  </a:cubicBezTo>
                  <a:lnTo>
                    <a:pt x="3892" y="1678"/>
                  </a:lnTo>
                  <a:lnTo>
                    <a:pt x="3284" y="1404"/>
                  </a:lnTo>
                  <a:cubicBezTo>
                    <a:pt x="3235" y="1380"/>
                    <a:pt x="3186" y="1369"/>
                    <a:pt x="3139" y="1369"/>
                  </a:cubicBezTo>
                  <a:cubicBezTo>
                    <a:pt x="3010" y="1369"/>
                    <a:pt x="2894" y="1453"/>
                    <a:pt x="2828" y="1587"/>
                  </a:cubicBezTo>
                  <a:cubicBezTo>
                    <a:pt x="2767" y="1769"/>
                    <a:pt x="2828" y="1982"/>
                    <a:pt x="3010" y="2043"/>
                  </a:cubicBezTo>
                  <a:lnTo>
                    <a:pt x="4287" y="2590"/>
                  </a:lnTo>
                  <a:lnTo>
                    <a:pt x="4621" y="3410"/>
                  </a:lnTo>
                  <a:lnTo>
                    <a:pt x="4621" y="3410"/>
                  </a:lnTo>
                  <a:lnTo>
                    <a:pt x="3557" y="3106"/>
                  </a:lnTo>
                  <a:cubicBezTo>
                    <a:pt x="3523" y="3100"/>
                    <a:pt x="3489" y="3096"/>
                    <a:pt x="3455" y="3096"/>
                  </a:cubicBezTo>
                  <a:cubicBezTo>
                    <a:pt x="3340" y="3096"/>
                    <a:pt x="3233" y="3141"/>
                    <a:pt x="3162" y="3258"/>
                  </a:cubicBezTo>
                  <a:cubicBezTo>
                    <a:pt x="3101" y="3380"/>
                    <a:pt x="3101" y="3562"/>
                    <a:pt x="3162" y="3684"/>
                  </a:cubicBezTo>
                  <a:lnTo>
                    <a:pt x="3892" y="4626"/>
                  </a:lnTo>
                  <a:lnTo>
                    <a:pt x="3892" y="4626"/>
                  </a:lnTo>
                  <a:lnTo>
                    <a:pt x="2767" y="4474"/>
                  </a:lnTo>
                  <a:lnTo>
                    <a:pt x="1916" y="3380"/>
                  </a:lnTo>
                  <a:cubicBezTo>
                    <a:pt x="1840" y="3285"/>
                    <a:pt x="1728" y="3238"/>
                    <a:pt x="1618" y="3238"/>
                  </a:cubicBezTo>
                  <a:cubicBezTo>
                    <a:pt x="1552" y="3238"/>
                    <a:pt x="1486" y="3255"/>
                    <a:pt x="1429" y="3289"/>
                  </a:cubicBezTo>
                  <a:cubicBezTo>
                    <a:pt x="1277" y="3410"/>
                    <a:pt x="1247" y="3654"/>
                    <a:pt x="1338" y="3806"/>
                  </a:cubicBezTo>
                  <a:lnTo>
                    <a:pt x="1733" y="4322"/>
                  </a:lnTo>
                  <a:lnTo>
                    <a:pt x="487" y="4140"/>
                  </a:lnTo>
                  <a:cubicBezTo>
                    <a:pt x="469" y="4137"/>
                    <a:pt x="451" y="4136"/>
                    <a:pt x="433" y="4136"/>
                  </a:cubicBezTo>
                  <a:cubicBezTo>
                    <a:pt x="244" y="4136"/>
                    <a:pt x="89" y="4277"/>
                    <a:pt x="62" y="4444"/>
                  </a:cubicBezTo>
                  <a:cubicBezTo>
                    <a:pt x="1" y="4626"/>
                    <a:pt x="183" y="4809"/>
                    <a:pt x="366" y="4869"/>
                  </a:cubicBezTo>
                  <a:lnTo>
                    <a:pt x="1612" y="5052"/>
                  </a:lnTo>
                  <a:lnTo>
                    <a:pt x="1095" y="5416"/>
                  </a:lnTo>
                  <a:cubicBezTo>
                    <a:pt x="943" y="5538"/>
                    <a:pt x="882" y="5781"/>
                    <a:pt x="1004" y="5933"/>
                  </a:cubicBezTo>
                  <a:cubicBezTo>
                    <a:pt x="1090" y="5998"/>
                    <a:pt x="1191" y="6062"/>
                    <a:pt x="1297" y="6062"/>
                  </a:cubicBezTo>
                  <a:cubicBezTo>
                    <a:pt x="1340" y="6062"/>
                    <a:pt x="1385" y="6051"/>
                    <a:pt x="1429" y="6024"/>
                  </a:cubicBezTo>
                  <a:cubicBezTo>
                    <a:pt x="1460" y="6024"/>
                    <a:pt x="1460" y="5994"/>
                    <a:pt x="1490" y="5994"/>
                  </a:cubicBezTo>
                  <a:lnTo>
                    <a:pt x="2615" y="5173"/>
                  </a:lnTo>
                  <a:lnTo>
                    <a:pt x="3740" y="5325"/>
                  </a:lnTo>
                  <a:lnTo>
                    <a:pt x="2797" y="6055"/>
                  </a:lnTo>
                  <a:cubicBezTo>
                    <a:pt x="2676" y="6116"/>
                    <a:pt x="2615" y="6298"/>
                    <a:pt x="2676" y="6420"/>
                  </a:cubicBezTo>
                  <a:cubicBezTo>
                    <a:pt x="2706" y="6572"/>
                    <a:pt x="2858" y="6663"/>
                    <a:pt x="3010" y="6663"/>
                  </a:cubicBezTo>
                  <a:lnTo>
                    <a:pt x="4135" y="6663"/>
                  </a:lnTo>
                  <a:lnTo>
                    <a:pt x="3557" y="7362"/>
                  </a:lnTo>
                  <a:lnTo>
                    <a:pt x="2189" y="7514"/>
                  </a:lnTo>
                  <a:cubicBezTo>
                    <a:pt x="1977" y="7575"/>
                    <a:pt x="1855" y="7727"/>
                    <a:pt x="1885" y="7909"/>
                  </a:cubicBezTo>
                  <a:cubicBezTo>
                    <a:pt x="1913" y="8076"/>
                    <a:pt x="2042" y="8217"/>
                    <a:pt x="2204" y="8217"/>
                  </a:cubicBezTo>
                  <a:cubicBezTo>
                    <a:pt x="2219" y="8217"/>
                    <a:pt x="2234" y="8216"/>
                    <a:pt x="2250" y="8213"/>
                  </a:cubicBezTo>
                  <a:lnTo>
                    <a:pt x="2888" y="8122"/>
                  </a:lnTo>
                  <a:lnTo>
                    <a:pt x="2098" y="9155"/>
                  </a:lnTo>
                  <a:cubicBezTo>
                    <a:pt x="1977" y="9307"/>
                    <a:pt x="2037" y="9550"/>
                    <a:pt x="2189" y="9641"/>
                  </a:cubicBezTo>
                  <a:cubicBezTo>
                    <a:pt x="2248" y="9700"/>
                    <a:pt x="2320" y="9734"/>
                    <a:pt x="2396" y="9734"/>
                  </a:cubicBezTo>
                  <a:cubicBezTo>
                    <a:pt x="2438" y="9734"/>
                    <a:pt x="2481" y="9724"/>
                    <a:pt x="2524" y="9702"/>
                  </a:cubicBezTo>
                  <a:cubicBezTo>
                    <a:pt x="2554" y="9641"/>
                    <a:pt x="2645" y="9611"/>
                    <a:pt x="2676" y="9581"/>
                  </a:cubicBezTo>
                  <a:lnTo>
                    <a:pt x="3466" y="8547"/>
                  </a:lnTo>
                  <a:lnTo>
                    <a:pt x="3557" y="9186"/>
                  </a:lnTo>
                  <a:cubicBezTo>
                    <a:pt x="3583" y="9366"/>
                    <a:pt x="3696" y="9503"/>
                    <a:pt x="3842" y="9503"/>
                  </a:cubicBezTo>
                  <a:cubicBezTo>
                    <a:pt x="3868" y="9503"/>
                    <a:pt x="3894" y="9499"/>
                    <a:pt x="3922" y="9489"/>
                  </a:cubicBezTo>
                  <a:cubicBezTo>
                    <a:pt x="3952" y="9489"/>
                    <a:pt x="4013" y="9489"/>
                    <a:pt x="4013" y="9459"/>
                  </a:cubicBezTo>
                  <a:cubicBezTo>
                    <a:pt x="4165" y="9398"/>
                    <a:pt x="4226" y="9246"/>
                    <a:pt x="4226" y="9094"/>
                  </a:cubicBezTo>
                  <a:lnTo>
                    <a:pt x="4074" y="7727"/>
                  </a:lnTo>
                  <a:lnTo>
                    <a:pt x="4651" y="6997"/>
                  </a:lnTo>
                  <a:lnTo>
                    <a:pt x="4955" y="8061"/>
                  </a:lnTo>
                  <a:cubicBezTo>
                    <a:pt x="4986" y="8213"/>
                    <a:pt x="5107" y="8274"/>
                    <a:pt x="5259" y="8334"/>
                  </a:cubicBezTo>
                  <a:cubicBezTo>
                    <a:pt x="5280" y="8339"/>
                    <a:pt x="5300" y="8340"/>
                    <a:pt x="5319" y="8340"/>
                  </a:cubicBezTo>
                  <a:cubicBezTo>
                    <a:pt x="5443" y="8340"/>
                    <a:pt x="5541" y="8261"/>
                    <a:pt x="5594" y="8182"/>
                  </a:cubicBezTo>
                  <a:lnTo>
                    <a:pt x="6171" y="7210"/>
                  </a:lnTo>
                  <a:lnTo>
                    <a:pt x="6506" y="8061"/>
                  </a:lnTo>
                  <a:lnTo>
                    <a:pt x="5989" y="9307"/>
                  </a:lnTo>
                  <a:cubicBezTo>
                    <a:pt x="5898" y="9489"/>
                    <a:pt x="5989" y="9702"/>
                    <a:pt x="6171" y="9763"/>
                  </a:cubicBezTo>
                  <a:cubicBezTo>
                    <a:pt x="6220" y="9787"/>
                    <a:pt x="6269" y="9799"/>
                    <a:pt x="6316" y="9799"/>
                  </a:cubicBezTo>
                  <a:cubicBezTo>
                    <a:pt x="6445" y="9799"/>
                    <a:pt x="6560" y="9714"/>
                    <a:pt x="6627" y="9581"/>
                  </a:cubicBezTo>
                  <a:lnTo>
                    <a:pt x="6901" y="8973"/>
                  </a:lnTo>
                  <a:lnTo>
                    <a:pt x="7387" y="10158"/>
                  </a:lnTo>
                  <a:cubicBezTo>
                    <a:pt x="7433" y="10295"/>
                    <a:pt x="7564" y="10363"/>
                    <a:pt x="7703" y="10363"/>
                  </a:cubicBezTo>
                  <a:cubicBezTo>
                    <a:pt x="7750" y="10363"/>
                    <a:pt x="7797" y="10356"/>
                    <a:pt x="7843" y="10341"/>
                  </a:cubicBezTo>
                  <a:cubicBezTo>
                    <a:pt x="8025" y="10249"/>
                    <a:pt x="8117" y="10067"/>
                    <a:pt x="8025" y="9885"/>
                  </a:cubicBezTo>
                  <a:lnTo>
                    <a:pt x="7539" y="8699"/>
                  </a:lnTo>
                  <a:lnTo>
                    <a:pt x="8147" y="8973"/>
                  </a:lnTo>
                  <a:cubicBezTo>
                    <a:pt x="8177" y="8988"/>
                    <a:pt x="8223" y="8996"/>
                    <a:pt x="8272" y="8996"/>
                  </a:cubicBezTo>
                  <a:cubicBezTo>
                    <a:pt x="8322" y="8996"/>
                    <a:pt x="8375" y="8988"/>
                    <a:pt x="8420" y="8973"/>
                  </a:cubicBezTo>
                  <a:cubicBezTo>
                    <a:pt x="8481" y="8942"/>
                    <a:pt x="8572" y="8851"/>
                    <a:pt x="8603" y="8790"/>
                  </a:cubicBezTo>
                  <a:cubicBezTo>
                    <a:pt x="8664" y="8578"/>
                    <a:pt x="8603" y="8395"/>
                    <a:pt x="8420" y="8334"/>
                  </a:cubicBezTo>
                  <a:lnTo>
                    <a:pt x="7144" y="7787"/>
                  </a:lnTo>
                  <a:lnTo>
                    <a:pt x="6810" y="6967"/>
                  </a:lnTo>
                  <a:lnTo>
                    <a:pt x="7873" y="7271"/>
                  </a:lnTo>
                  <a:cubicBezTo>
                    <a:pt x="7904" y="7281"/>
                    <a:pt x="7931" y="7284"/>
                    <a:pt x="7957" y="7284"/>
                  </a:cubicBezTo>
                  <a:cubicBezTo>
                    <a:pt x="8008" y="7284"/>
                    <a:pt x="8056" y="7271"/>
                    <a:pt x="8117" y="7271"/>
                  </a:cubicBezTo>
                  <a:cubicBezTo>
                    <a:pt x="8177" y="7210"/>
                    <a:pt x="8208" y="7179"/>
                    <a:pt x="8269" y="7149"/>
                  </a:cubicBezTo>
                  <a:cubicBezTo>
                    <a:pt x="8329" y="7027"/>
                    <a:pt x="8329" y="6845"/>
                    <a:pt x="8269" y="6724"/>
                  </a:cubicBezTo>
                  <a:lnTo>
                    <a:pt x="7539" y="5781"/>
                  </a:lnTo>
                  <a:lnTo>
                    <a:pt x="7539" y="5781"/>
                  </a:lnTo>
                  <a:lnTo>
                    <a:pt x="8664" y="5933"/>
                  </a:lnTo>
                  <a:lnTo>
                    <a:pt x="9515" y="7027"/>
                  </a:lnTo>
                  <a:cubicBezTo>
                    <a:pt x="9604" y="7116"/>
                    <a:pt x="9709" y="7173"/>
                    <a:pt x="9819" y="7173"/>
                  </a:cubicBezTo>
                  <a:cubicBezTo>
                    <a:pt x="9859" y="7173"/>
                    <a:pt x="9900" y="7165"/>
                    <a:pt x="9940" y="7149"/>
                  </a:cubicBezTo>
                  <a:cubicBezTo>
                    <a:pt x="9971" y="7149"/>
                    <a:pt x="9971" y="7119"/>
                    <a:pt x="10001" y="7119"/>
                  </a:cubicBezTo>
                  <a:cubicBezTo>
                    <a:pt x="10153" y="6997"/>
                    <a:pt x="10183" y="6754"/>
                    <a:pt x="10092" y="6602"/>
                  </a:cubicBezTo>
                  <a:lnTo>
                    <a:pt x="9697" y="6085"/>
                  </a:lnTo>
                  <a:lnTo>
                    <a:pt x="10943" y="6268"/>
                  </a:lnTo>
                  <a:cubicBezTo>
                    <a:pt x="11035" y="6268"/>
                    <a:pt x="11065" y="6268"/>
                    <a:pt x="11156" y="6237"/>
                  </a:cubicBezTo>
                  <a:cubicBezTo>
                    <a:pt x="11247" y="6207"/>
                    <a:pt x="11338" y="6085"/>
                    <a:pt x="11369" y="5964"/>
                  </a:cubicBezTo>
                  <a:cubicBezTo>
                    <a:pt x="11430" y="5812"/>
                    <a:pt x="11278" y="5629"/>
                    <a:pt x="11065" y="5599"/>
                  </a:cubicBezTo>
                  <a:lnTo>
                    <a:pt x="9819" y="5386"/>
                  </a:lnTo>
                  <a:lnTo>
                    <a:pt x="10335" y="5021"/>
                  </a:lnTo>
                  <a:cubicBezTo>
                    <a:pt x="10487" y="4900"/>
                    <a:pt x="10548" y="4687"/>
                    <a:pt x="10427" y="4535"/>
                  </a:cubicBezTo>
                  <a:cubicBezTo>
                    <a:pt x="10350" y="4439"/>
                    <a:pt x="10236" y="4379"/>
                    <a:pt x="10125" y="4379"/>
                  </a:cubicBezTo>
                  <a:cubicBezTo>
                    <a:pt x="10060" y="4379"/>
                    <a:pt x="9996" y="4399"/>
                    <a:pt x="9940" y="4444"/>
                  </a:cubicBezTo>
                  <a:lnTo>
                    <a:pt x="8816" y="5295"/>
                  </a:lnTo>
                  <a:lnTo>
                    <a:pt x="7691" y="5143"/>
                  </a:lnTo>
                  <a:lnTo>
                    <a:pt x="8633" y="4413"/>
                  </a:lnTo>
                  <a:cubicBezTo>
                    <a:pt x="8755" y="4322"/>
                    <a:pt x="8816" y="4140"/>
                    <a:pt x="8755" y="4018"/>
                  </a:cubicBezTo>
                  <a:cubicBezTo>
                    <a:pt x="8724" y="3866"/>
                    <a:pt x="8572" y="3806"/>
                    <a:pt x="8420" y="3806"/>
                  </a:cubicBezTo>
                  <a:lnTo>
                    <a:pt x="7326" y="3806"/>
                  </a:lnTo>
                  <a:lnTo>
                    <a:pt x="7873" y="3076"/>
                  </a:lnTo>
                  <a:lnTo>
                    <a:pt x="9241" y="2924"/>
                  </a:lnTo>
                  <a:cubicBezTo>
                    <a:pt x="9302" y="2924"/>
                    <a:pt x="9332" y="2924"/>
                    <a:pt x="9332" y="2894"/>
                  </a:cubicBezTo>
                  <a:cubicBezTo>
                    <a:pt x="9484" y="2802"/>
                    <a:pt x="9545" y="2650"/>
                    <a:pt x="9545" y="2499"/>
                  </a:cubicBezTo>
                  <a:cubicBezTo>
                    <a:pt x="9517" y="2332"/>
                    <a:pt x="9388" y="2191"/>
                    <a:pt x="9227" y="2191"/>
                  </a:cubicBezTo>
                  <a:cubicBezTo>
                    <a:pt x="9212" y="2191"/>
                    <a:pt x="9196" y="2192"/>
                    <a:pt x="9180" y="2195"/>
                  </a:cubicBezTo>
                  <a:lnTo>
                    <a:pt x="8542" y="2286"/>
                  </a:lnTo>
                  <a:lnTo>
                    <a:pt x="8542" y="2286"/>
                  </a:lnTo>
                  <a:lnTo>
                    <a:pt x="9332" y="1252"/>
                  </a:lnTo>
                  <a:cubicBezTo>
                    <a:pt x="9454" y="1100"/>
                    <a:pt x="9393" y="857"/>
                    <a:pt x="9241" y="766"/>
                  </a:cubicBezTo>
                  <a:cubicBezTo>
                    <a:pt x="9178" y="715"/>
                    <a:pt x="9104" y="691"/>
                    <a:pt x="9030" y="691"/>
                  </a:cubicBezTo>
                  <a:cubicBezTo>
                    <a:pt x="8927" y="691"/>
                    <a:pt x="8826" y="738"/>
                    <a:pt x="8755" y="827"/>
                  </a:cubicBezTo>
                  <a:lnTo>
                    <a:pt x="7965" y="1860"/>
                  </a:lnTo>
                  <a:lnTo>
                    <a:pt x="7873" y="1222"/>
                  </a:lnTo>
                  <a:cubicBezTo>
                    <a:pt x="7848" y="1041"/>
                    <a:pt x="7734" y="904"/>
                    <a:pt x="7589" y="904"/>
                  </a:cubicBezTo>
                  <a:cubicBezTo>
                    <a:pt x="7563" y="904"/>
                    <a:pt x="7536" y="909"/>
                    <a:pt x="7509" y="918"/>
                  </a:cubicBezTo>
                  <a:cubicBezTo>
                    <a:pt x="7326" y="948"/>
                    <a:pt x="7174" y="1100"/>
                    <a:pt x="7205" y="1283"/>
                  </a:cubicBezTo>
                  <a:lnTo>
                    <a:pt x="7357" y="2650"/>
                  </a:lnTo>
                  <a:lnTo>
                    <a:pt x="6779" y="3380"/>
                  </a:lnTo>
                  <a:lnTo>
                    <a:pt x="6475" y="2316"/>
                  </a:lnTo>
                  <a:cubicBezTo>
                    <a:pt x="6445" y="2164"/>
                    <a:pt x="6323" y="2073"/>
                    <a:pt x="6171" y="2043"/>
                  </a:cubicBezTo>
                  <a:cubicBezTo>
                    <a:pt x="6145" y="2037"/>
                    <a:pt x="6120" y="2035"/>
                    <a:pt x="6096" y="2035"/>
                  </a:cubicBezTo>
                  <a:cubicBezTo>
                    <a:pt x="5979" y="2035"/>
                    <a:pt x="5887" y="2094"/>
                    <a:pt x="5837" y="2195"/>
                  </a:cubicBezTo>
                  <a:lnTo>
                    <a:pt x="5259" y="3137"/>
                  </a:lnTo>
                  <a:lnTo>
                    <a:pt x="4925" y="2316"/>
                  </a:lnTo>
                  <a:lnTo>
                    <a:pt x="5442" y="1070"/>
                  </a:lnTo>
                  <a:cubicBezTo>
                    <a:pt x="5533" y="857"/>
                    <a:pt x="5442" y="675"/>
                    <a:pt x="5259" y="614"/>
                  </a:cubicBezTo>
                  <a:cubicBezTo>
                    <a:pt x="5210" y="590"/>
                    <a:pt x="5162" y="578"/>
                    <a:pt x="5114" y="578"/>
                  </a:cubicBezTo>
                  <a:cubicBezTo>
                    <a:pt x="4986" y="578"/>
                    <a:pt x="4870" y="663"/>
                    <a:pt x="4803" y="796"/>
                  </a:cubicBezTo>
                  <a:lnTo>
                    <a:pt x="4530" y="1404"/>
                  </a:lnTo>
                  <a:lnTo>
                    <a:pt x="4043" y="219"/>
                  </a:lnTo>
                  <a:cubicBezTo>
                    <a:pt x="3999" y="85"/>
                    <a:pt x="3873" y="1"/>
                    <a:pt x="37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9" name="Google Shape;2159;p34"/>
            <p:cNvSpPr/>
            <p:nvPr/>
          </p:nvSpPr>
          <p:spPr>
            <a:xfrm flipH="1">
              <a:off x="657928" y="1143686"/>
              <a:ext cx="1114721" cy="1045149"/>
            </a:xfrm>
            <a:custGeom>
              <a:avLst/>
              <a:gdLst/>
              <a:ahLst/>
              <a:cxnLst/>
              <a:rect l="l" t="t" r="r" b="b"/>
              <a:pathLst>
                <a:path w="34865" h="32689" extrusionOk="0">
                  <a:moveTo>
                    <a:pt x="18238" y="10229"/>
                  </a:moveTo>
                  <a:lnTo>
                    <a:pt x="18907" y="12630"/>
                  </a:lnTo>
                  <a:lnTo>
                    <a:pt x="17721" y="14150"/>
                  </a:lnTo>
                  <a:lnTo>
                    <a:pt x="16992" y="12357"/>
                  </a:lnTo>
                  <a:lnTo>
                    <a:pt x="18238" y="10229"/>
                  </a:lnTo>
                  <a:close/>
                  <a:moveTo>
                    <a:pt x="13101" y="12691"/>
                  </a:moveTo>
                  <a:lnTo>
                    <a:pt x="14925" y="13177"/>
                  </a:lnTo>
                  <a:lnTo>
                    <a:pt x="15654" y="14971"/>
                  </a:lnTo>
                  <a:lnTo>
                    <a:pt x="14742" y="14849"/>
                  </a:lnTo>
                  <a:lnTo>
                    <a:pt x="13101" y="12691"/>
                  </a:lnTo>
                  <a:close/>
                  <a:moveTo>
                    <a:pt x="22554" y="14028"/>
                  </a:moveTo>
                  <a:lnTo>
                    <a:pt x="20366" y="15670"/>
                  </a:lnTo>
                  <a:lnTo>
                    <a:pt x="19454" y="15548"/>
                  </a:lnTo>
                  <a:lnTo>
                    <a:pt x="20639" y="14028"/>
                  </a:lnTo>
                  <a:close/>
                  <a:moveTo>
                    <a:pt x="14438" y="17038"/>
                  </a:moveTo>
                  <a:lnTo>
                    <a:pt x="15350" y="17129"/>
                  </a:lnTo>
                  <a:lnTo>
                    <a:pt x="14195" y="18649"/>
                  </a:lnTo>
                  <a:lnTo>
                    <a:pt x="12280" y="18649"/>
                  </a:lnTo>
                  <a:lnTo>
                    <a:pt x="14438" y="17038"/>
                  </a:lnTo>
                  <a:close/>
                  <a:moveTo>
                    <a:pt x="19150" y="17706"/>
                  </a:moveTo>
                  <a:lnTo>
                    <a:pt x="20062" y="17828"/>
                  </a:lnTo>
                  <a:lnTo>
                    <a:pt x="21703" y="19986"/>
                  </a:lnTo>
                  <a:lnTo>
                    <a:pt x="19879" y="19500"/>
                  </a:lnTo>
                  <a:lnTo>
                    <a:pt x="19150" y="17706"/>
                  </a:lnTo>
                  <a:close/>
                  <a:moveTo>
                    <a:pt x="17083" y="18557"/>
                  </a:moveTo>
                  <a:lnTo>
                    <a:pt x="17782" y="20320"/>
                  </a:lnTo>
                  <a:lnTo>
                    <a:pt x="16536" y="22448"/>
                  </a:lnTo>
                  <a:lnTo>
                    <a:pt x="15897" y="20077"/>
                  </a:lnTo>
                  <a:lnTo>
                    <a:pt x="17083" y="18557"/>
                  </a:lnTo>
                  <a:close/>
                  <a:moveTo>
                    <a:pt x="11291" y="1"/>
                  </a:moveTo>
                  <a:cubicBezTo>
                    <a:pt x="11153" y="1"/>
                    <a:pt x="11014" y="26"/>
                    <a:pt x="10882" y="77"/>
                  </a:cubicBezTo>
                  <a:cubicBezTo>
                    <a:pt x="10305" y="320"/>
                    <a:pt x="10031" y="958"/>
                    <a:pt x="10274" y="1536"/>
                  </a:cubicBezTo>
                  <a:lnTo>
                    <a:pt x="11733" y="5183"/>
                  </a:lnTo>
                  <a:lnTo>
                    <a:pt x="9879" y="4363"/>
                  </a:lnTo>
                  <a:cubicBezTo>
                    <a:pt x="9745" y="4313"/>
                    <a:pt x="9608" y="4290"/>
                    <a:pt x="9473" y="4290"/>
                  </a:cubicBezTo>
                  <a:cubicBezTo>
                    <a:pt x="9028" y="4290"/>
                    <a:pt x="8614" y="4543"/>
                    <a:pt x="8450" y="4940"/>
                  </a:cubicBezTo>
                  <a:cubicBezTo>
                    <a:pt x="8207" y="5518"/>
                    <a:pt x="8481" y="6156"/>
                    <a:pt x="8998" y="6399"/>
                  </a:cubicBezTo>
                  <a:lnTo>
                    <a:pt x="12888" y="8010"/>
                  </a:lnTo>
                  <a:lnTo>
                    <a:pt x="13952" y="10655"/>
                  </a:lnTo>
                  <a:lnTo>
                    <a:pt x="10639" y="9773"/>
                  </a:lnTo>
                  <a:cubicBezTo>
                    <a:pt x="10545" y="9748"/>
                    <a:pt x="10449" y="9736"/>
                    <a:pt x="10355" y="9736"/>
                  </a:cubicBezTo>
                  <a:cubicBezTo>
                    <a:pt x="9993" y="9736"/>
                    <a:pt x="9647" y="9915"/>
                    <a:pt x="9454" y="10229"/>
                  </a:cubicBezTo>
                  <a:cubicBezTo>
                    <a:pt x="9210" y="10594"/>
                    <a:pt x="9210" y="11141"/>
                    <a:pt x="9514" y="11506"/>
                  </a:cubicBezTo>
                  <a:lnTo>
                    <a:pt x="11733" y="14484"/>
                  </a:lnTo>
                  <a:lnTo>
                    <a:pt x="8298" y="13998"/>
                  </a:lnTo>
                  <a:lnTo>
                    <a:pt x="5745" y="10655"/>
                  </a:lnTo>
                  <a:cubicBezTo>
                    <a:pt x="5512" y="10350"/>
                    <a:pt x="5184" y="10204"/>
                    <a:pt x="4860" y="10204"/>
                  </a:cubicBezTo>
                  <a:cubicBezTo>
                    <a:pt x="4635" y="10204"/>
                    <a:pt x="4412" y="10274"/>
                    <a:pt x="4225" y="10411"/>
                  </a:cubicBezTo>
                  <a:cubicBezTo>
                    <a:pt x="3739" y="10807"/>
                    <a:pt x="3648" y="11475"/>
                    <a:pt x="3982" y="11931"/>
                  </a:cubicBezTo>
                  <a:lnTo>
                    <a:pt x="5198" y="13542"/>
                  </a:lnTo>
                  <a:lnTo>
                    <a:pt x="1338" y="12995"/>
                  </a:lnTo>
                  <a:cubicBezTo>
                    <a:pt x="1297" y="12991"/>
                    <a:pt x="1256" y="12989"/>
                    <a:pt x="1215" y="12989"/>
                  </a:cubicBezTo>
                  <a:cubicBezTo>
                    <a:pt x="658" y="12989"/>
                    <a:pt x="177" y="13371"/>
                    <a:pt x="92" y="13937"/>
                  </a:cubicBezTo>
                  <a:cubicBezTo>
                    <a:pt x="0" y="14545"/>
                    <a:pt x="426" y="15092"/>
                    <a:pt x="1034" y="15214"/>
                  </a:cubicBezTo>
                  <a:lnTo>
                    <a:pt x="4894" y="15731"/>
                  </a:lnTo>
                  <a:lnTo>
                    <a:pt x="3314" y="16946"/>
                  </a:lnTo>
                  <a:cubicBezTo>
                    <a:pt x="2827" y="17342"/>
                    <a:pt x="2736" y="18010"/>
                    <a:pt x="3070" y="18466"/>
                  </a:cubicBezTo>
                  <a:cubicBezTo>
                    <a:pt x="3276" y="18754"/>
                    <a:pt x="3594" y="18903"/>
                    <a:pt x="3918" y="18903"/>
                  </a:cubicBezTo>
                  <a:cubicBezTo>
                    <a:pt x="4073" y="18903"/>
                    <a:pt x="4230" y="18869"/>
                    <a:pt x="4377" y="18801"/>
                  </a:cubicBezTo>
                  <a:cubicBezTo>
                    <a:pt x="4438" y="18770"/>
                    <a:pt x="4560" y="18740"/>
                    <a:pt x="4651" y="18649"/>
                  </a:cubicBezTo>
                  <a:lnTo>
                    <a:pt x="7995" y="16126"/>
                  </a:lnTo>
                  <a:lnTo>
                    <a:pt x="11429" y="16612"/>
                  </a:lnTo>
                  <a:lnTo>
                    <a:pt x="8481" y="18861"/>
                  </a:lnTo>
                  <a:cubicBezTo>
                    <a:pt x="8086" y="19105"/>
                    <a:pt x="7934" y="19621"/>
                    <a:pt x="8086" y="20077"/>
                  </a:cubicBezTo>
                  <a:cubicBezTo>
                    <a:pt x="8238" y="20533"/>
                    <a:pt x="8663" y="20837"/>
                    <a:pt x="9119" y="20837"/>
                  </a:cubicBezTo>
                  <a:lnTo>
                    <a:pt x="12554" y="20867"/>
                  </a:lnTo>
                  <a:lnTo>
                    <a:pt x="10791" y="23117"/>
                  </a:lnTo>
                  <a:lnTo>
                    <a:pt x="6627" y="23633"/>
                  </a:lnTo>
                  <a:cubicBezTo>
                    <a:pt x="6019" y="23725"/>
                    <a:pt x="5593" y="24241"/>
                    <a:pt x="5654" y="24849"/>
                  </a:cubicBezTo>
                  <a:cubicBezTo>
                    <a:pt x="5737" y="25402"/>
                    <a:pt x="6172" y="25804"/>
                    <a:pt x="6707" y="25804"/>
                  </a:cubicBezTo>
                  <a:cubicBezTo>
                    <a:pt x="6760" y="25804"/>
                    <a:pt x="6815" y="25800"/>
                    <a:pt x="6870" y="25792"/>
                  </a:cubicBezTo>
                  <a:lnTo>
                    <a:pt x="8846" y="25579"/>
                  </a:lnTo>
                  <a:lnTo>
                    <a:pt x="6414" y="28679"/>
                  </a:lnTo>
                  <a:cubicBezTo>
                    <a:pt x="6049" y="29196"/>
                    <a:pt x="6140" y="29865"/>
                    <a:pt x="6627" y="30199"/>
                  </a:cubicBezTo>
                  <a:cubicBezTo>
                    <a:pt x="6812" y="30365"/>
                    <a:pt x="7031" y="30442"/>
                    <a:pt x="7263" y="30442"/>
                  </a:cubicBezTo>
                  <a:cubicBezTo>
                    <a:pt x="7412" y="30442"/>
                    <a:pt x="7566" y="30410"/>
                    <a:pt x="7721" y="30351"/>
                  </a:cubicBezTo>
                  <a:cubicBezTo>
                    <a:pt x="7903" y="30290"/>
                    <a:pt x="8055" y="30169"/>
                    <a:pt x="8177" y="30017"/>
                  </a:cubicBezTo>
                  <a:lnTo>
                    <a:pt x="10609" y="26916"/>
                  </a:lnTo>
                  <a:lnTo>
                    <a:pt x="10821" y="28892"/>
                  </a:lnTo>
                  <a:cubicBezTo>
                    <a:pt x="10906" y="29459"/>
                    <a:pt x="11387" y="29840"/>
                    <a:pt x="11945" y="29840"/>
                  </a:cubicBezTo>
                  <a:cubicBezTo>
                    <a:pt x="11985" y="29840"/>
                    <a:pt x="12026" y="29838"/>
                    <a:pt x="12068" y="29834"/>
                  </a:cubicBezTo>
                  <a:cubicBezTo>
                    <a:pt x="12159" y="29834"/>
                    <a:pt x="12250" y="29804"/>
                    <a:pt x="12311" y="29743"/>
                  </a:cubicBezTo>
                  <a:cubicBezTo>
                    <a:pt x="12767" y="29561"/>
                    <a:pt x="13040" y="29105"/>
                    <a:pt x="13010" y="28618"/>
                  </a:cubicBezTo>
                  <a:lnTo>
                    <a:pt x="12463" y="24424"/>
                  </a:lnTo>
                  <a:lnTo>
                    <a:pt x="14226" y="22205"/>
                  </a:lnTo>
                  <a:lnTo>
                    <a:pt x="15107" y="25488"/>
                  </a:lnTo>
                  <a:cubicBezTo>
                    <a:pt x="15198" y="25913"/>
                    <a:pt x="15563" y="26217"/>
                    <a:pt x="16019" y="26308"/>
                  </a:cubicBezTo>
                  <a:cubicBezTo>
                    <a:pt x="16064" y="26315"/>
                    <a:pt x="16109" y="26319"/>
                    <a:pt x="16155" y="26319"/>
                  </a:cubicBezTo>
                  <a:cubicBezTo>
                    <a:pt x="16515" y="26319"/>
                    <a:pt x="16898" y="26112"/>
                    <a:pt x="17113" y="25761"/>
                  </a:cubicBezTo>
                  <a:lnTo>
                    <a:pt x="18846" y="22843"/>
                  </a:lnTo>
                  <a:lnTo>
                    <a:pt x="19910" y="25457"/>
                  </a:lnTo>
                  <a:lnTo>
                    <a:pt x="18299" y="29348"/>
                  </a:lnTo>
                  <a:cubicBezTo>
                    <a:pt x="18056" y="29895"/>
                    <a:pt x="18329" y="30564"/>
                    <a:pt x="18846" y="30776"/>
                  </a:cubicBezTo>
                  <a:cubicBezTo>
                    <a:pt x="18990" y="30837"/>
                    <a:pt x="19138" y="30866"/>
                    <a:pt x="19283" y="30866"/>
                  </a:cubicBezTo>
                  <a:cubicBezTo>
                    <a:pt x="19718" y="30866"/>
                    <a:pt x="20122" y="30609"/>
                    <a:pt x="20305" y="30199"/>
                  </a:cubicBezTo>
                  <a:lnTo>
                    <a:pt x="21095" y="28345"/>
                  </a:lnTo>
                  <a:lnTo>
                    <a:pt x="22584" y="31992"/>
                  </a:lnTo>
                  <a:cubicBezTo>
                    <a:pt x="22744" y="32427"/>
                    <a:pt x="23145" y="32689"/>
                    <a:pt x="23580" y="32689"/>
                  </a:cubicBezTo>
                  <a:cubicBezTo>
                    <a:pt x="23723" y="32689"/>
                    <a:pt x="23870" y="32660"/>
                    <a:pt x="24013" y="32600"/>
                  </a:cubicBezTo>
                  <a:cubicBezTo>
                    <a:pt x="24591" y="32387"/>
                    <a:pt x="24864" y="31719"/>
                    <a:pt x="24621" y="31141"/>
                  </a:cubicBezTo>
                  <a:lnTo>
                    <a:pt x="23162" y="27524"/>
                  </a:lnTo>
                  <a:lnTo>
                    <a:pt x="23162" y="27524"/>
                  </a:lnTo>
                  <a:lnTo>
                    <a:pt x="25016" y="28314"/>
                  </a:lnTo>
                  <a:cubicBezTo>
                    <a:pt x="25153" y="28375"/>
                    <a:pt x="25290" y="28406"/>
                    <a:pt x="25426" y="28406"/>
                  </a:cubicBezTo>
                  <a:cubicBezTo>
                    <a:pt x="25563" y="28406"/>
                    <a:pt x="25700" y="28375"/>
                    <a:pt x="25837" y="28314"/>
                  </a:cubicBezTo>
                  <a:cubicBezTo>
                    <a:pt x="26110" y="28193"/>
                    <a:pt x="26323" y="28010"/>
                    <a:pt x="26445" y="27706"/>
                  </a:cubicBezTo>
                  <a:cubicBezTo>
                    <a:pt x="26688" y="27129"/>
                    <a:pt x="26414" y="26491"/>
                    <a:pt x="25898" y="26247"/>
                  </a:cubicBezTo>
                  <a:lnTo>
                    <a:pt x="22007" y="24606"/>
                  </a:lnTo>
                  <a:lnTo>
                    <a:pt x="20943" y="21992"/>
                  </a:lnTo>
                  <a:lnTo>
                    <a:pt x="20943" y="21992"/>
                  </a:lnTo>
                  <a:lnTo>
                    <a:pt x="24256" y="22874"/>
                  </a:lnTo>
                  <a:cubicBezTo>
                    <a:pt x="24338" y="22897"/>
                    <a:pt x="24428" y="22907"/>
                    <a:pt x="24518" y="22907"/>
                  </a:cubicBezTo>
                  <a:cubicBezTo>
                    <a:pt x="24665" y="22907"/>
                    <a:pt x="24812" y="22881"/>
                    <a:pt x="24925" y="22843"/>
                  </a:cubicBezTo>
                  <a:cubicBezTo>
                    <a:pt x="25138" y="22752"/>
                    <a:pt x="25320" y="22600"/>
                    <a:pt x="25442" y="22418"/>
                  </a:cubicBezTo>
                  <a:cubicBezTo>
                    <a:pt x="25685" y="22022"/>
                    <a:pt x="25685" y="21506"/>
                    <a:pt x="25381" y="21111"/>
                  </a:cubicBezTo>
                  <a:lnTo>
                    <a:pt x="23162" y="18162"/>
                  </a:lnTo>
                  <a:lnTo>
                    <a:pt x="26597" y="18649"/>
                  </a:lnTo>
                  <a:lnTo>
                    <a:pt x="29150" y="21992"/>
                  </a:lnTo>
                  <a:cubicBezTo>
                    <a:pt x="29363" y="22290"/>
                    <a:pt x="29695" y="22439"/>
                    <a:pt x="30031" y="22439"/>
                  </a:cubicBezTo>
                  <a:cubicBezTo>
                    <a:pt x="30175" y="22439"/>
                    <a:pt x="30320" y="22412"/>
                    <a:pt x="30457" y="22357"/>
                  </a:cubicBezTo>
                  <a:cubicBezTo>
                    <a:pt x="30518" y="22296"/>
                    <a:pt x="30609" y="22266"/>
                    <a:pt x="30700" y="22205"/>
                  </a:cubicBezTo>
                  <a:cubicBezTo>
                    <a:pt x="31217" y="21810"/>
                    <a:pt x="31278" y="21111"/>
                    <a:pt x="30943" y="20685"/>
                  </a:cubicBezTo>
                  <a:lnTo>
                    <a:pt x="29727" y="19074"/>
                  </a:lnTo>
                  <a:lnTo>
                    <a:pt x="33588" y="19621"/>
                  </a:lnTo>
                  <a:cubicBezTo>
                    <a:pt x="33641" y="19629"/>
                    <a:pt x="33692" y="19633"/>
                    <a:pt x="33742" y="19633"/>
                  </a:cubicBezTo>
                  <a:cubicBezTo>
                    <a:pt x="33892" y="19633"/>
                    <a:pt x="34028" y="19598"/>
                    <a:pt x="34165" y="19530"/>
                  </a:cubicBezTo>
                  <a:cubicBezTo>
                    <a:pt x="34500" y="19378"/>
                    <a:pt x="34773" y="19074"/>
                    <a:pt x="34864" y="18649"/>
                  </a:cubicBezTo>
                  <a:cubicBezTo>
                    <a:pt x="34864" y="18162"/>
                    <a:pt x="34439" y="17585"/>
                    <a:pt x="33831" y="17524"/>
                  </a:cubicBezTo>
                  <a:lnTo>
                    <a:pt x="29940" y="16977"/>
                  </a:lnTo>
                  <a:lnTo>
                    <a:pt x="31551" y="15761"/>
                  </a:lnTo>
                  <a:cubicBezTo>
                    <a:pt x="32038" y="15396"/>
                    <a:pt x="32129" y="14697"/>
                    <a:pt x="31764" y="14241"/>
                  </a:cubicBezTo>
                  <a:cubicBezTo>
                    <a:pt x="31549" y="13955"/>
                    <a:pt x="31219" y="13806"/>
                    <a:pt x="30890" y="13806"/>
                  </a:cubicBezTo>
                  <a:cubicBezTo>
                    <a:pt x="30660" y="13806"/>
                    <a:pt x="30432" y="13878"/>
                    <a:pt x="30244" y="14028"/>
                  </a:cubicBezTo>
                  <a:lnTo>
                    <a:pt x="26901" y="16582"/>
                  </a:lnTo>
                  <a:lnTo>
                    <a:pt x="23466" y="16065"/>
                  </a:lnTo>
                  <a:lnTo>
                    <a:pt x="26414" y="13846"/>
                  </a:lnTo>
                  <a:cubicBezTo>
                    <a:pt x="26809" y="13573"/>
                    <a:pt x="26961" y="13086"/>
                    <a:pt x="26809" y="12630"/>
                  </a:cubicBezTo>
                  <a:cubicBezTo>
                    <a:pt x="26658" y="12144"/>
                    <a:pt x="26232" y="11870"/>
                    <a:pt x="25776" y="11870"/>
                  </a:cubicBezTo>
                  <a:lnTo>
                    <a:pt x="22341" y="11810"/>
                  </a:lnTo>
                  <a:lnTo>
                    <a:pt x="24104" y="9591"/>
                  </a:lnTo>
                  <a:lnTo>
                    <a:pt x="28268" y="9044"/>
                  </a:lnTo>
                  <a:cubicBezTo>
                    <a:pt x="28390" y="9044"/>
                    <a:pt x="28481" y="9013"/>
                    <a:pt x="28542" y="8952"/>
                  </a:cubicBezTo>
                  <a:cubicBezTo>
                    <a:pt x="28998" y="8770"/>
                    <a:pt x="29272" y="8314"/>
                    <a:pt x="29241" y="7828"/>
                  </a:cubicBezTo>
                  <a:cubicBezTo>
                    <a:pt x="29158" y="7275"/>
                    <a:pt x="28699" y="6873"/>
                    <a:pt x="28159" y="6873"/>
                  </a:cubicBezTo>
                  <a:cubicBezTo>
                    <a:pt x="28105" y="6873"/>
                    <a:pt x="28050" y="6877"/>
                    <a:pt x="27995" y="6885"/>
                  </a:cubicBezTo>
                  <a:lnTo>
                    <a:pt x="26019" y="7098"/>
                  </a:lnTo>
                  <a:lnTo>
                    <a:pt x="26019" y="7098"/>
                  </a:lnTo>
                  <a:lnTo>
                    <a:pt x="28451" y="3998"/>
                  </a:lnTo>
                  <a:cubicBezTo>
                    <a:pt x="28846" y="3481"/>
                    <a:pt x="28755" y="2812"/>
                    <a:pt x="28268" y="2478"/>
                  </a:cubicBezTo>
                  <a:cubicBezTo>
                    <a:pt x="28063" y="2311"/>
                    <a:pt x="27819" y="2231"/>
                    <a:pt x="27581" y="2231"/>
                  </a:cubicBezTo>
                  <a:cubicBezTo>
                    <a:pt x="27256" y="2231"/>
                    <a:pt x="26942" y="2380"/>
                    <a:pt x="26749" y="2661"/>
                  </a:cubicBezTo>
                  <a:lnTo>
                    <a:pt x="24317" y="5761"/>
                  </a:lnTo>
                  <a:lnTo>
                    <a:pt x="24043" y="3785"/>
                  </a:lnTo>
                  <a:cubicBezTo>
                    <a:pt x="23987" y="3219"/>
                    <a:pt x="23508" y="2837"/>
                    <a:pt x="22950" y="2837"/>
                  </a:cubicBezTo>
                  <a:cubicBezTo>
                    <a:pt x="22910" y="2837"/>
                    <a:pt x="22869" y="2839"/>
                    <a:pt x="22828" y="2843"/>
                  </a:cubicBezTo>
                  <a:cubicBezTo>
                    <a:pt x="22220" y="2934"/>
                    <a:pt x="21825" y="3451"/>
                    <a:pt x="21885" y="4059"/>
                  </a:cubicBezTo>
                  <a:lnTo>
                    <a:pt x="22433" y="8253"/>
                  </a:lnTo>
                  <a:lnTo>
                    <a:pt x="20670" y="10472"/>
                  </a:lnTo>
                  <a:lnTo>
                    <a:pt x="19788" y="7189"/>
                  </a:lnTo>
                  <a:cubicBezTo>
                    <a:pt x="19697" y="6764"/>
                    <a:pt x="19332" y="6430"/>
                    <a:pt x="18876" y="6369"/>
                  </a:cubicBezTo>
                  <a:cubicBezTo>
                    <a:pt x="18835" y="6362"/>
                    <a:pt x="18794" y="6359"/>
                    <a:pt x="18752" y="6359"/>
                  </a:cubicBezTo>
                  <a:cubicBezTo>
                    <a:pt x="18389" y="6359"/>
                    <a:pt x="18000" y="6589"/>
                    <a:pt x="17782" y="6916"/>
                  </a:cubicBezTo>
                  <a:lnTo>
                    <a:pt x="16049" y="9834"/>
                  </a:lnTo>
                  <a:lnTo>
                    <a:pt x="14986" y="7220"/>
                  </a:lnTo>
                  <a:lnTo>
                    <a:pt x="16597" y="3329"/>
                  </a:lnTo>
                  <a:cubicBezTo>
                    <a:pt x="16840" y="2782"/>
                    <a:pt x="16566" y="2113"/>
                    <a:pt x="16049" y="1901"/>
                  </a:cubicBezTo>
                  <a:cubicBezTo>
                    <a:pt x="15905" y="1840"/>
                    <a:pt x="15757" y="1811"/>
                    <a:pt x="15612" y="1811"/>
                  </a:cubicBezTo>
                  <a:cubicBezTo>
                    <a:pt x="15177" y="1811"/>
                    <a:pt x="14773" y="2068"/>
                    <a:pt x="14590" y="2478"/>
                  </a:cubicBezTo>
                  <a:lnTo>
                    <a:pt x="13800" y="4332"/>
                  </a:lnTo>
                  <a:lnTo>
                    <a:pt x="12311" y="685"/>
                  </a:lnTo>
                  <a:cubicBezTo>
                    <a:pt x="12149" y="247"/>
                    <a:pt x="11725" y="1"/>
                    <a:pt x="112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0" name="Google Shape;2160;p34"/>
            <p:cNvSpPr/>
            <p:nvPr/>
          </p:nvSpPr>
          <p:spPr>
            <a:xfrm flipH="1">
              <a:off x="8479201" y="2916625"/>
              <a:ext cx="369314" cy="337150"/>
            </a:xfrm>
            <a:custGeom>
              <a:avLst/>
              <a:gdLst/>
              <a:ahLst/>
              <a:cxnLst/>
              <a:rect l="l" t="t" r="r" b="b"/>
              <a:pathLst>
                <a:path w="11551" h="10545" extrusionOk="0">
                  <a:moveTo>
                    <a:pt x="6079" y="3319"/>
                  </a:moveTo>
                  <a:lnTo>
                    <a:pt x="6323" y="4139"/>
                  </a:lnTo>
                  <a:lnTo>
                    <a:pt x="5928" y="4626"/>
                  </a:lnTo>
                  <a:lnTo>
                    <a:pt x="5715" y="4018"/>
                  </a:lnTo>
                  <a:lnTo>
                    <a:pt x="6079" y="3319"/>
                  </a:lnTo>
                  <a:close/>
                  <a:moveTo>
                    <a:pt x="4408" y="4139"/>
                  </a:moveTo>
                  <a:lnTo>
                    <a:pt x="5016" y="4291"/>
                  </a:lnTo>
                  <a:lnTo>
                    <a:pt x="5259" y="4899"/>
                  </a:lnTo>
                  <a:lnTo>
                    <a:pt x="4955" y="4839"/>
                  </a:lnTo>
                  <a:lnTo>
                    <a:pt x="4408" y="4139"/>
                  </a:lnTo>
                  <a:close/>
                  <a:moveTo>
                    <a:pt x="7478" y="4535"/>
                  </a:moveTo>
                  <a:lnTo>
                    <a:pt x="6779" y="5082"/>
                  </a:lnTo>
                  <a:lnTo>
                    <a:pt x="6475" y="5051"/>
                  </a:lnTo>
                  <a:lnTo>
                    <a:pt x="6839" y="4535"/>
                  </a:lnTo>
                  <a:close/>
                  <a:moveTo>
                    <a:pt x="4864" y="5568"/>
                  </a:moveTo>
                  <a:lnTo>
                    <a:pt x="5168" y="5598"/>
                  </a:lnTo>
                  <a:lnTo>
                    <a:pt x="4803" y="6115"/>
                  </a:lnTo>
                  <a:lnTo>
                    <a:pt x="4134" y="6115"/>
                  </a:lnTo>
                  <a:lnTo>
                    <a:pt x="4864" y="5568"/>
                  </a:lnTo>
                  <a:close/>
                  <a:moveTo>
                    <a:pt x="6383" y="5750"/>
                  </a:moveTo>
                  <a:lnTo>
                    <a:pt x="6687" y="5811"/>
                  </a:lnTo>
                  <a:lnTo>
                    <a:pt x="7235" y="6510"/>
                  </a:lnTo>
                  <a:lnTo>
                    <a:pt x="6627" y="6358"/>
                  </a:lnTo>
                  <a:lnTo>
                    <a:pt x="6383" y="5750"/>
                  </a:lnTo>
                  <a:close/>
                  <a:moveTo>
                    <a:pt x="5654" y="6024"/>
                  </a:moveTo>
                  <a:lnTo>
                    <a:pt x="5897" y="6632"/>
                  </a:lnTo>
                  <a:lnTo>
                    <a:pt x="5502" y="7331"/>
                  </a:lnTo>
                  <a:lnTo>
                    <a:pt x="5289" y="6510"/>
                  </a:lnTo>
                  <a:lnTo>
                    <a:pt x="5654" y="6024"/>
                  </a:lnTo>
                  <a:close/>
                  <a:moveTo>
                    <a:pt x="3797" y="0"/>
                  </a:moveTo>
                  <a:cubicBezTo>
                    <a:pt x="3748" y="0"/>
                    <a:pt x="3697" y="12"/>
                    <a:pt x="3648" y="36"/>
                  </a:cubicBezTo>
                  <a:cubicBezTo>
                    <a:pt x="3465" y="97"/>
                    <a:pt x="3374" y="279"/>
                    <a:pt x="3465" y="462"/>
                  </a:cubicBezTo>
                  <a:lnTo>
                    <a:pt x="3952" y="1647"/>
                  </a:lnTo>
                  <a:lnTo>
                    <a:pt x="3344" y="1404"/>
                  </a:lnTo>
                  <a:cubicBezTo>
                    <a:pt x="3295" y="1379"/>
                    <a:pt x="3244" y="1368"/>
                    <a:pt x="3194" y="1368"/>
                  </a:cubicBezTo>
                  <a:cubicBezTo>
                    <a:pt x="3058" y="1368"/>
                    <a:pt x="2932" y="1453"/>
                    <a:pt x="2888" y="1586"/>
                  </a:cubicBezTo>
                  <a:cubicBezTo>
                    <a:pt x="2797" y="1769"/>
                    <a:pt x="2888" y="1951"/>
                    <a:pt x="3070" y="2042"/>
                  </a:cubicBezTo>
                  <a:lnTo>
                    <a:pt x="4317" y="2559"/>
                  </a:lnTo>
                  <a:lnTo>
                    <a:pt x="4681" y="3440"/>
                  </a:lnTo>
                  <a:lnTo>
                    <a:pt x="3557" y="3136"/>
                  </a:lnTo>
                  <a:cubicBezTo>
                    <a:pt x="3522" y="3130"/>
                    <a:pt x="3488" y="3126"/>
                    <a:pt x="3455" y="3126"/>
                  </a:cubicBezTo>
                  <a:cubicBezTo>
                    <a:pt x="3341" y="3126"/>
                    <a:pt x="3239" y="3171"/>
                    <a:pt x="3192" y="3288"/>
                  </a:cubicBezTo>
                  <a:cubicBezTo>
                    <a:pt x="3101" y="3410"/>
                    <a:pt x="3101" y="3592"/>
                    <a:pt x="3192" y="3714"/>
                  </a:cubicBezTo>
                  <a:lnTo>
                    <a:pt x="3921" y="4687"/>
                  </a:lnTo>
                  <a:lnTo>
                    <a:pt x="2766" y="4535"/>
                  </a:lnTo>
                  <a:lnTo>
                    <a:pt x="1946" y="3440"/>
                  </a:lnTo>
                  <a:cubicBezTo>
                    <a:pt x="1870" y="3345"/>
                    <a:pt x="1746" y="3298"/>
                    <a:pt x="1627" y="3298"/>
                  </a:cubicBezTo>
                  <a:cubicBezTo>
                    <a:pt x="1556" y="3298"/>
                    <a:pt x="1486" y="3315"/>
                    <a:pt x="1429" y="3349"/>
                  </a:cubicBezTo>
                  <a:cubicBezTo>
                    <a:pt x="1277" y="3471"/>
                    <a:pt x="1247" y="3714"/>
                    <a:pt x="1368" y="3866"/>
                  </a:cubicBezTo>
                  <a:lnTo>
                    <a:pt x="1733" y="4383"/>
                  </a:lnTo>
                  <a:lnTo>
                    <a:pt x="1733" y="4383"/>
                  </a:lnTo>
                  <a:lnTo>
                    <a:pt x="456" y="4200"/>
                  </a:lnTo>
                  <a:cubicBezTo>
                    <a:pt x="441" y="4198"/>
                    <a:pt x="425" y="4196"/>
                    <a:pt x="408" y="4196"/>
                  </a:cubicBezTo>
                  <a:cubicBezTo>
                    <a:pt x="238" y="4196"/>
                    <a:pt x="59" y="4338"/>
                    <a:pt x="31" y="4504"/>
                  </a:cubicBezTo>
                  <a:cubicBezTo>
                    <a:pt x="0" y="4687"/>
                    <a:pt x="152" y="4899"/>
                    <a:pt x="335" y="4930"/>
                  </a:cubicBezTo>
                  <a:lnTo>
                    <a:pt x="1642" y="5112"/>
                  </a:lnTo>
                  <a:lnTo>
                    <a:pt x="1095" y="5507"/>
                  </a:lnTo>
                  <a:cubicBezTo>
                    <a:pt x="943" y="5598"/>
                    <a:pt x="912" y="5842"/>
                    <a:pt x="1034" y="5994"/>
                  </a:cubicBezTo>
                  <a:cubicBezTo>
                    <a:pt x="1096" y="6097"/>
                    <a:pt x="1187" y="6144"/>
                    <a:pt x="1287" y="6144"/>
                  </a:cubicBezTo>
                  <a:cubicBezTo>
                    <a:pt x="1333" y="6144"/>
                    <a:pt x="1381" y="6134"/>
                    <a:pt x="1429" y="6115"/>
                  </a:cubicBezTo>
                  <a:cubicBezTo>
                    <a:pt x="1490" y="6115"/>
                    <a:pt x="1490" y="6054"/>
                    <a:pt x="1520" y="6054"/>
                  </a:cubicBezTo>
                  <a:lnTo>
                    <a:pt x="2614" y="5234"/>
                  </a:lnTo>
                  <a:lnTo>
                    <a:pt x="3769" y="5386"/>
                  </a:lnTo>
                  <a:lnTo>
                    <a:pt x="2766" y="6115"/>
                  </a:lnTo>
                  <a:cubicBezTo>
                    <a:pt x="2645" y="6176"/>
                    <a:pt x="2584" y="6358"/>
                    <a:pt x="2645" y="6480"/>
                  </a:cubicBezTo>
                  <a:cubicBezTo>
                    <a:pt x="2706" y="6632"/>
                    <a:pt x="2858" y="6723"/>
                    <a:pt x="3010" y="6753"/>
                  </a:cubicBezTo>
                  <a:lnTo>
                    <a:pt x="4134" y="6753"/>
                  </a:lnTo>
                  <a:lnTo>
                    <a:pt x="3557" y="7483"/>
                  </a:lnTo>
                  <a:lnTo>
                    <a:pt x="2189" y="7635"/>
                  </a:lnTo>
                  <a:cubicBezTo>
                    <a:pt x="2006" y="7665"/>
                    <a:pt x="1854" y="7817"/>
                    <a:pt x="1885" y="8030"/>
                  </a:cubicBezTo>
                  <a:cubicBezTo>
                    <a:pt x="1936" y="8211"/>
                    <a:pt x="2054" y="8348"/>
                    <a:pt x="2218" y="8348"/>
                  </a:cubicBezTo>
                  <a:cubicBezTo>
                    <a:pt x="2248" y="8348"/>
                    <a:pt x="2278" y="8343"/>
                    <a:pt x="2310" y="8334"/>
                  </a:cubicBezTo>
                  <a:lnTo>
                    <a:pt x="2949" y="8273"/>
                  </a:lnTo>
                  <a:lnTo>
                    <a:pt x="2158" y="9307"/>
                  </a:lnTo>
                  <a:cubicBezTo>
                    <a:pt x="2037" y="9459"/>
                    <a:pt x="2098" y="9671"/>
                    <a:pt x="2250" y="9793"/>
                  </a:cubicBezTo>
                  <a:cubicBezTo>
                    <a:pt x="2307" y="9831"/>
                    <a:pt x="2377" y="9870"/>
                    <a:pt x="2451" y="9870"/>
                  </a:cubicBezTo>
                  <a:cubicBezTo>
                    <a:pt x="2495" y="9870"/>
                    <a:pt x="2539" y="9857"/>
                    <a:pt x="2584" y="9823"/>
                  </a:cubicBezTo>
                  <a:cubicBezTo>
                    <a:pt x="2614" y="9793"/>
                    <a:pt x="2706" y="9763"/>
                    <a:pt x="2736" y="9702"/>
                  </a:cubicBezTo>
                  <a:lnTo>
                    <a:pt x="3526" y="8699"/>
                  </a:lnTo>
                  <a:lnTo>
                    <a:pt x="3617" y="9337"/>
                  </a:lnTo>
                  <a:cubicBezTo>
                    <a:pt x="3645" y="9504"/>
                    <a:pt x="3774" y="9645"/>
                    <a:pt x="3982" y="9645"/>
                  </a:cubicBezTo>
                  <a:cubicBezTo>
                    <a:pt x="4002" y="9645"/>
                    <a:pt x="4022" y="9644"/>
                    <a:pt x="4043" y="9641"/>
                  </a:cubicBezTo>
                  <a:cubicBezTo>
                    <a:pt x="4073" y="9641"/>
                    <a:pt x="4104" y="9641"/>
                    <a:pt x="4104" y="9611"/>
                  </a:cubicBezTo>
                  <a:cubicBezTo>
                    <a:pt x="4256" y="9519"/>
                    <a:pt x="4347" y="9367"/>
                    <a:pt x="4347" y="9215"/>
                  </a:cubicBezTo>
                  <a:lnTo>
                    <a:pt x="4195" y="7848"/>
                  </a:lnTo>
                  <a:lnTo>
                    <a:pt x="4742" y="7118"/>
                  </a:lnTo>
                  <a:lnTo>
                    <a:pt x="5046" y="8243"/>
                  </a:lnTo>
                  <a:cubicBezTo>
                    <a:pt x="5107" y="8395"/>
                    <a:pt x="5198" y="8456"/>
                    <a:pt x="5350" y="8486"/>
                  </a:cubicBezTo>
                  <a:cubicBezTo>
                    <a:pt x="5382" y="8499"/>
                    <a:pt x="5414" y="8505"/>
                    <a:pt x="5443" y="8505"/>
                  </a:cubicBezTo>
                  <a:cubicBezTo>
                    <a:pt x="5553" y="8505"/>
                    <a:pt x="5643" y="8423"/>
                    <a:pt x="5715" y="8304"/>
                  </a:cubicBezTo>
                  <a:lnTo>
                    <a:pt x="6262" y="7361"/>
                  </a:lnTo>
                  <a:lnTo>
                    <a:pt x="6627" y="8243"/>
                  </a:lnTo>
                  <a:lnTo>
                    <a:pt x="6079" y="9489"/>
                  </a:lnTo>
                  <a:cubicBezTo>
                    <a:pt x="5988" y="9671"/>
                    <a:pt x="6079" y="9854"/>
                    <a:pt x="6262" y="9945"/>
                  </a:cubicBezTo>
                  <a:cubicBezTo>
                    <a:pt x="6315" y="9960"/>
                    <a:pt x="6366" y="9968"/>
                    <a:pt x="6414" y="9968"/>
                  </a:cubicBezTo>
                  <a:cubicBezTo>
                    <a:pt x="6558" y="9968"/>
                    <a:pt x="6672" y="9899"/>
                    <a:pt x="6718" y="9763"/>
                  </a:cubicBezTo>
                  <a:lnTo>
                    <a:pt x="6991" y="9155"/>
                  </a:lnTo>
                  <a:lnTo>
                    <a:pt x="7478" y="10310"/>
                  </a:lnTo>
                  <a:cubicBezTo>
                    <a:pt x="7547" y="10471"/>
                    <a:pt x="7668" y="10545"/>
                    <a:pt x="7802" y="10545"/>
                  </a:cubicBezTo>
                  <a:cubicBezTo>
                    <a:pt x="7845" y="10545"/>
                    <a:pt x="7889" y="10537"/>
                    <a:pt x="7934" y="10522"/>
                  </a:cubicBezTo>
                  <a:cubicBezTo>
                    <a:pt x="8146" y="10431"/>
                    <a:pt x="8207" y="10249"/>
                    <a:pt x="8146" y="10067"/>
                  </a:cubicBezTo>
                  <a:lnTo>
                    <a:pt x="7630" y="8881"/>
                  </a:lnTo>
                  <a:lnTo>
                    <a:pt x="8238" y="9155"/>
                  </a:lnTo>
                  <a:cubicBezTo>
                    <a:pt x="8283" y="9170"/>
                    <a:pt x="8336" y="9177"/>
                    <a:pt x="8386" y="9177"/>
                  </a:cubicBezTo>
                  <a:cubicBezTo>
                    <a:pt x="8435" y="9177"/>
                    <a:pt x="8481" y="9170"/>
                    <a:pt x="8511" y="9155"/>
                  </a:cubicBezTo>
                  <a:cubicBezTo>
                    <a:pt x="8602" y="9094"/>
                    <a:pt x="8663" y="9033"/>
                    <a:pt x="8694" y="8942"/>
                  </a:cubicBezTo>
                  <a:cubicBezTo>
                    <a:pt x="8785" y="8760"/>
                    <a:pt x="8694" y="8577"/>
                    <a:pt x="8511" y="8486"/>
                  </a:cubicBezTo>
                  <a:lnTo>
                    <a:pt x="7265" y="7969"/>
                  </a:lnTo>
                  <a:lnTo>
                    <a:pt x="6931" y="7088"/>
                  </a:lnTo>
                  <a:lnTo>
                    <a:pt x="6931" y="7088"/>
                  </a:lnTo>
                  <a:lnTo>
                    <a:pt x="8025" y="7392"/>
                  </a:lnTo>
                  <a:cubicBezTo>
                    <a:pt x="8045" y="7402"/>
                    <a:pt x="8069" y="7405"/>
                    <a:pt x="8093" y="7405"/>
                  </a:cubicBezTo>
                  <a:cubicBezTo>
                    <a:pt x="8143" y="7405"/>
                    <a:pt x="8197" y="7392"/>
                    <a:pt x="8238" y="7392"/>
                  </a:cubicBezTo>
                  <a:cubicBezTo>
                    <a:pt x="8329" y="7361"/>
                    <a:pt x="8359" y="7331"/>
                    <a:pt x="8390" y="7270"/>
                  </a:cubicBezTo>
                  <a:cubicBezTo>
                    <a:pt x="8481" y="7179"/>
                    <a:pt x="8481" y="6966"/>
                    <a:pt x="8390" y="6875"/>
                  </a:cubicBezTo>
                  <a:lnTo>
                    <a:pt x="7690" y="5872"/>
                  </a:lnTo>
                  <a:lnTo>
                    <a:pt x="8815" y="6024"/>
                  </a:lnTo>
                  <a:lnTo>
                    <a:pt x="9666" y="7118"/>
                  </a:lnTo>
                  <a:cubicBezTo>
                    <a:pt x="9728" y="7221"/>
                    <a:pt x="9818" y="7283"/>
                    <a:pt x="9917" y="7283"/>
                  </a:cubicBezTo>
                  <a:cubicBezTo>
                    <a:pt x="9964" y="7283"/>
                    <a:pt x="10013" y="7269"/>
                    <a:pt x="10061" y="7240"/>
                  </a:cubicBezTo>
                  <a:cubicBezTo>
                    <a:pt x="10122" y="7240"/>
                    <a:pt x="10122" y="7209"/>
                    <a:pt x="10153" y="7209"/>
                  </a:cubicBezTo>
                  <a:cubicBezTo>
                    <a:pt x="10304" y="7088"/>
                    <a:pt x="10335" y="6875"/>
                    <a:pt x="10213" y="6723"/>
                  </a:cubicBezTo>
                  <a:lnTo>
                    <a:pt x="9849" y="6176"/>
                  </a:lnTo>
                  <a:lnTo>
                    <a:pt x="11095" y="6419"/>
                  </a:lnTo>
                  <a:cubicBezTo>
                    <a:pt x="11186" y="6419"/>
                    <a:pt x="11216" y="6419"/>
                    <a:pt x="11277" y="6358"/>
                  </a:cubicBezTo>
                  <a:cubicBezTo>
                    <a:pt x="11399" y="6328"/>
                    <a:pt x="11490" y="6206"/>
                    <a:pt x="11520" y="6115"/>
                  </a:cubicBezTo>
                  <a:cubicBezTo>
                    <a:pt x="11551" y="5902"/>
                    <a:pt x="11399" y="5720"/>
                    <a:pt x="11216" y="5720"/>
                  </a:cubicBezTo>
                  <a:lnTo>
                    <a:pt x="9909" y="5538"/>
                  </a:lnTo>
                  <a:lnTo>
                    <a:pt x="10456" y="5142"/>
                  </a:lnTo>
                  <a:cubicBezTo>
                    <a:pt x="10608" y="5021"/>
                    <a:pt x="10639" y="4808"/>
                    <a:pt x="10517" y="4656"/>
                  </a:cubicBezTo>
                  <a:cubicBezTo>
                    <a:pt x="10464" y="4568"/>
                    <a:pt x="10359" y="4520"/>
                    <a:pt x="10251" y="4520"/>
                  </a:cubicBezTo>
                  <a:cubicBezTo>
                    <a:pt x="10174" y="4520"/>
                    <a:pt x="10094" y="4545"/>
                    <a:pt x="10031" y="4595"/>
                  </a:cubicBezTo>
                  <a:lnTo>
                    <a:pt x="8937" y="5416"/>
                  </a:lnTo>
                  <a:lnTo>
                    <a:pt x="7782" y="5264"/>
                  </a:lnTo>
                  <a:lnTo>
                    <a:pt x="8785" y="4535"/>
                  </a:lnTo>
                  <a:cubicBezTo>
                    <a:pt x="8906" y="4474"/>
                    <a:pt x="8967" y="4261"/>
                    <a:pt x="8906" y="4109"/>
                  </a:cubicBezTo>
                  <a:cubicBezTo>
                    <a:pt x="8845" y="3957"/>
                    <a:pt x="8694" y="3896"/>
                    <a:pt x="8542" y="3866"/>
                  </a:cubicBezTo>
                  <a:lnTo>
                    <a:pt x="7417" y="3866"/>
                  </a:lnTo>
                  <a:lnTo>
                    <a:pt x="7994" y="3136"/>
                  </a:lnTo>
                  <a:lnTo>
                    <a:pt x="9362" y="2984"/>
                  </a:lnTo>
                  <a:cubicBezTo>
                    <a:pt x="9393" y="2984"/>
                    <a:pt x="9423" y="2984"/>
                    <a:pt x="9423" y="2954"/>
                  </a:cubicBezTo>
                  <a:cubicBezTo>
                    <a:pt x="9575" y="2863"/>
                    <a:pt x="9666" y="2711"/>
                    <a:pt x="9666" y="2559"/>
                  </a:cubicBezTo>
                  <a:cubicBezTo>
                    <a:pt x="9611" y="2392"/>
                    <a:pt x="9479" y="2251"/>
                    <a:pt x="9294" y="2251"/>
                  </a:cubicBezTo>
                  <a:cubicBezTo>
                    <a:pt x="9277" y="2251"/>
                    <a:pt x="9259" y="2252"/>
                    <a:pt x="9241" y="2255"/>
                  </a:cubicBezTo>
                  <a:lnTo>
                    <a:pt x="8602" y="2346"/>
                  </a:lnTo>
                  <a:lnTo>
                    <a:pt x="8602" y="2346"/>
                  </a:lnTo>
                  <a:lnTo>
                    <a:pt x="9393" y="1313"/>
                  </a:lnTo>
                  <a:cubicBezTo>
                    <a:pt x="9514" y="1161"/>
                    <a:pt x="9453" y="917"/>
                    <a:pt x="9301" y="826"/>
                  </a:cubicBezTo>
                  <a:cubicBezTo>
                    <a:pt x="9238" y="776"/>
                    <a:pt x="9164" y="751"/>
                    <a:pt x="9090" y="751"/>
                  </a:cubicBezTo>
                  <a:cubicBezTo>
                    <a:pt x="8988" y="751"/>
                    <a:pt x="8886" y="799"/>
                    <a:pt x="8815" y="887"/>
                  </a:cubicBezTo>
                  <a:lnTo>
                    <a:pt x="8055" y="1860"/>
                  </a:lnTo>
                  <a:lnTo>
                    <a:pt x="7994" y="1191"/>
                  </a:lnTo>
                  <a:cubicBezTo>
                    <a:pt x="7939" y="1024"/>
                    <a:pt x="7807" y="883"/>
                    <a:pt x="7623" y="883"/>
                  </a:cubicBezTo>
                  <a:cubicBezTo>
                    <a:pt x="7605" y="883"/>
                    <a:pt x="7587" y="884"/>
                    <a:pt x="7569" y="887"/>
                  </a:cubicBezTo>
                  <a:cubicBezTo>
                    <a:pt x="7387" y="948"/>
                    <a:pt x="7235" y="1100"/>
                    <a:pt x="7265" y="1313"/>
                  </a:cubicBezTo>
                  <a:lnTo>
                    <a:pt x="7417" y="2680"/>
                  </a:lnTo>
                  <a:lnTo>
                    <a:pt x="6839" y="3410"/>
                  </a:lnTo>
                  <a:lnTo>
                    <a:pt x="6535" y="2316"/>
                  </a:lnTo>
                  <a:cubicBezTo>
                    <a:pt x="6505" y="2164"/>
                    <a:pt x="6383" y="2073"/>
                    <a:pt x="6231" y="2042"/>
                  </a:cubicBezTo>
                  <a:cubicBezTo>
                    <a:pt x="6206" y="2037"/>
                    <a:pt x="6182" y="2035"/>
                    <a:pt x="6158" y="2035"/>
                  </a:cubicBezTo>
                  <a:cubicBezTo>
                    <a:pt x="6041" y="2035"/>
                    <a:pt x="5948" y="2098"/>
                    <a:pt x="5897" y="2225"/>
                  </a:cubicBezTo>
                  <a:lnTo>
                    <a:pt x="5320" y="3167"/>
                  </a:lnTo>
                  <a:lnTo>
                    <a:pt x="4985" y="2316"/>
                  </a:lnTo>
                  <a:lnTo>
                    <a:pt x="5502" y="1039"/>
                  </a:lnTo>
                  <a:cubicBezTo>
                    <a:pt x="5593" y="857"/>
                    <a:pt x="5502" y="674"/>
                    <a:pt x="5320" y="583"/>
                  </a:cubicBezTo>
                  <a:cubicBezTo>
                    <a:pt x="5275" y="568"/>
                    <a:pt x="5231" y="561"/>
                    <a:pt x="5188" y="561"/>
                  </a:cubicBezTo>
                  <a:cubicBezTo>
                    <a:pt x="5054" y="561"/>
                    <a:pt x="4933" y="635"/>
                    <a:pt x="4864" y="796"/>
                  </a:cubicBezTo>
                  <a:lnTo>
                    <a:pt x="4590" y="1404"/>
                  </a:lnTo>
                  <a:lnTo>
                    <a:pt x="4104" y="218"/>
                  </a:lnTo>
                  <a:cubicBezTo>
                    <a:pt x="4059" y="85"/>
                    <a:pt x="3933" y="0"/>
                    <a:pt x="37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1" name="Google Shape;2161;p34"/>
            <p:cNvSpPr/>
            <p:nvPr/>
          </p:nvSpPr>
          <p:spPr>
            <a:xfrm flipH="1">
              <a:off x="7575402" y="551619"/>
              <a:ext cx="787195" cy="736199"/>
            </a:xfrm>
            <a:custGeom>
              <a:avLst/>
              <a:gdLst/>
              <a:ahLst/>
              <a:cxnLst/>
              <a:rect l="l" t="t" r="r" b="b"/>
              <a:pathLst>
                <a:path w="24621" h="23026" extrusionOk="0">
                  <a:moveTo>
                    <a:pt x="12918" y="7166"/>
                  </a:moveTo>
                  <a:lnTo>
                    <a:pt x="13374" y="8868"/>
                  </a:lnTo>
                  <a:lnTo>
                    <a:pt x="12554" y="9932"/>
                  </a:lnTo>
                  <a:lnTo>
                    <a:pt x="12007" y="8686"/>
                  </a:lnTo>
                  <a:lnTo>
                    <a:pt x="12918" y="7166"/>
                  </a:lnTo>
                  <a:close/>
                  <a:moveTo>
                    <a:pt x="9271" y="8899"/>
                  </a:moveTo>
                  <a:lnTo>
                    <a:pt x="10578" y="9263"/>
                  </a:lnTo>
                  <a:lnTo>
                    <a:pt x="11095" y="10510"/>
                  </a:lnTo>
                  <a:lnTo>
                    <a:pt x="10456" y="10418"/>
                  </a:lnTo>
                  <a:lnTo>
                    <a:pt x="9271" y="8899"/>
                  </a:lnTo>
                  <a:close/>
                  <a:moveTo>
                    <a:pt x="15928" y="9811"/>
                  </a:moveTo>
                  <a:lnTo>
                    <a:pt x="14408" y="10966"/>
                  </a:lnTo>
                  <a:lnTo>
                    <a:pt x="13769" y="10874"/>
                  </a:lnTo>
                  <a:lnTo>
                    <a:pt x="14590" y="9811"/>
                  </a:lnTo>
                  <a:close/>
                  <a:moveTo>
                    <a:pt x="10213" y="11999"/>
                  </a:moveTo>
                  <a:lnTo>
                    <a:pt x="10882" y="12060"/>
                  </a:lnTo>
                  <a:lnTo>
                    <a:pt x="10031" y="13124"/>
                  </a:lnTo>
                  <a:lnTo>
                    <a:pt x="8693" y="13124"/>
                  </a:lnTo>
                  <a:lnTo>
                    <a:pt x="10213" y="11999"/>
                  </a:lnTo>
                  <a:close/>
                  <a:moveTo>
                    <a:pt x="13496" y="12455"/>
                  </a:moveTo>
                  <a:lnTo>
                    <a:pt x="14134" y="12516"/>
                  </a:lnTo>
                  <a:lnTo>
                    <a:pt x="15320" y="14036"/>
                  </a:lnTo>
                  <a:lnTo>
                    <a:pt x="14013" y="13701"/>
                  </a:lnTo>
                  <a:lnTo>
                    <a:pt x="13496" y="12455"/>
                  </a:lnTo>
                  <a:close/>
                  <a:moveTo>
                    <a:pt x="12098" y="13002"/>
                  </a:moveTo>
                  <a:lnTo>
                    <a:pt x="12614" y="14279"/>
                  </a:lnTo>
                  <a:lnTo>
                    <a:pt x="11703" y="15798"/>
                  </a:lnTo>
                  <a:lnTo>
                    <a:pt x="11247" y="14066"/>
                  </a:lnTo>
                  <a:lnTo>
                    <a:pt x="12098" y="13002"/>
                  </a:lnTo>
                  <a:close/>
                  <a:moveTo>
                    <a:pt x="7916" y="0"/>
                  </a:moveTo>
                  <a:cubicBezTo>
                    <a:pt x="7821" y="0"/>
                    <a:pt x="7723" y="17"/>
                    <a:pt x="7630" y="54"/>
                  </a:cubicBezTo>
                  <a:cubicBezTo>
                    <a:pt x="7265" y="206"/>
                    <a:pt x="7082" y="661"/>
                    <a:pt x="7234" y="1057"/>
                  </a:cubicBezTo>
                  <a:lnTo>
                    <a:pt x="8237" y="3640"/>
                  </a:lnTo>
                  <a:lnTo>
                    <a:pt x="6961" y="3063"/>
                  </a:lnTo>
                  <a:cubicBezTo>
                    <a:pt x="6861" y="3024"/>
                    <a:pt x="6757" y="3005"/>
                    <a:pt x="6654" y="3005"/>
                  </a:cubicBezTo>
                  <a:cubicBezTo>
                    <a:pt x="6352" y="3005"/>
                    <a:pt x="6064" y="3170"/>
                    <a:pt x="5927" y="3488"/>
                  </a:cubicBezTo>
                  <a:cubicBezTo>
                    <a:pt x="5775" y="3853"/>
                    <a:pt x="5927" y="4309"/>
                    <a:pt x="6353" y="4491"/>
                  </a:cubicBezTo>
                  <a:lnTo>
                    <a:pt x="9089" y="5646"/>
                  </a:lnTo>
                  <a:lnTo>
                    <a:pt x="9848" y="7501"/>
                  </a:lnTo>
                  <a:lnTo>
                    <a:pt x="7538" y="6862"/>
                  </a:lnTo>
                  <a:cubicBezTo>
                    <a:pt x="7471" y="6842"/>
                    <a:pt x="7401" y="6832"/>
                    <a:pt x="7330" y="6832"/>
                  </a:cubicBezTo>
                  <a:cubicBezTo>
                    <a:pt x="7082" y="6832"/>
                    <a:pt x="6829" y="6953"/>
                    <a:pt x="6687" y="7166"/>
                  </a:cubicBezTo>
                  <a:cubicBezTo>
                    <a:pt x="6505" y="7440"/>
                    <a:pt x="6505" y="7804"/>
                    <a:pt x="6718" y="8078"/>
                  </a:cubicBezTo>
                  <a:lnTo>
                    <a:pt x="8268" y="10175"/>
                  </a:lnTo>
                  <a:lnTo>
                    <a:pt x="5836" y="9811"/>
                  </a:lnTo>
                  <a:lnTo>
                    <a:pt x="4073" y="7440"/>
                  </a:lnTo>
                  <a:cubicBezTo>
                    <a:pt x="3914" y="7227"/>
                    <a:pt x="3682" y="7118"/>
                    <a:pt x="3456" y="7118"/>
                  </a:cubicBezTo>
                  <a:cubicBezTo>
                    <a:pt x="3295" y="7118"/>
                    <a:pt x="3136" y="7174"/>
                    <a:pt x="3009" y="7288"/>
                  </a:cubicBezTo>
                  <a:cubicBezTo>
                    <a:pt x="2675" y="7531"/>
                    <a:pt x="2584" y="8048"/>
                    <a:pt x="2857" y="8352"/>
                  </a:cubicBezTo>
                  <a:lnTo>
                    <a:pt x="3678" y="9476"/>
                  </a:lnTo>
                  <a:lnTo>
                    <a:pt x="942" y="9111"/>
                  </a:lnTo>
                  <a:cubicBezTo>
                    <a:pt x="895" y="9100"/>
                    <a:pt x="847" y="9095"/>
                    <a:pt x="800" y="9095"/>
                  </a:cubicBezTo>
                  <a:cubicBezTo>
                    <a:pt x="457" y="9095"/>
                    <a:pt x="145" y="9375"/>
                    <a:pt x="91" y="9750"/>
                  </a:cubicBezTo>
                  <a:cubicBezTo>
                    <a:pt x="0" y="10175"/>
                    <a:pt x="304" y="10540"/>
                    <a:pt x="730" y="10631"/>
                  </a:cubicBezTo>
                  <a:lnTo>
                    <a:pt x="3465" y="10996"/>
                  </a:lnTo>
                  <a:lnTo>
                    <a:pt x="2310" y="11847"/>
                  </a:lnTo>
                  <a:cubicBezTo>
                    <a:pt x="1976" y="12090"/>
                    <a:pt x="1915" y="12607"/>
                    <a:pt x="2158" y="12911"/>
                  </a:cubicBezTo>
                  <a:cubicBezTo>
                    <a:pt x="2324" y="13119"/>
                    <a:pt x="2547" y="13213"/>
                    <a:pt x="2769" y="13213"/>
                  </a:cubicBezTo>
                  <a:cubicBezTo>
                    <a:pt x="2872" y="13213"/>
                    <a:pt x="2974" y="13193"/>
                    <a:pt x="3070" y="13154"/>
                  </a:cubicBezTo>
                  <a:cubicBezTo>
                    <a:pt x="3161" y="13124"/>
                    <a:pt x="3192" y="13093"/>
                    <a:pt x="3283" y="13063"/>
                  </a:cubicBezTo>
                  <a:lnTo>
                    <a:pt x="5623" y="11270"/>
                  </a:lnTo>
                  <a:lnTo>
                    <a:pt x="8055" y="11604"/>
                  </a:lnTo>
                  <a:lnTo>
                    <a:pt x="5958" y="13154"/>
                  </a:lnTo>
                  <a:cubicBezTo>
                    <a:pt x="5715" y="13367"/>
                    <a:pt x="5593" y="13701"/>
                    <a:pt x="5715" y="14036"/>
                  </a:cubicBezTo>
                  <a:cubicBezTo>
                    <a:pt x="5806" y="14340"/>
                    <a:pt x="6079" y="14583"/>
                    <a:pt x="6414" y="14583"/>
                  </a:cubicBezTo>
                  <a:lnTo>
                    <a:pt x="8845" y="14613"/>
                  </a:lnTo>
                  <a:lnTo>
                    <a:pt x="7630" y="16163"/>
                  </a:lnTo>
                  <a:lnTo>
                    <a:pt x="4712" y="16558"/>
                  </a:lnTo>
                  <a:cubicBezTo>
                    <a:pt x="4286" y="16589"/>
                    <a:pt x="3982" y="17014"/>
                    <a:pt x="4043" y="17409"/>
                  </a:cubicBezTo>
                  <a:cubicBezTo>
                    <a:pt x="4072" y="17815"/>
                    <a:pt x="4460" y="18111"/>
                    <a:pt x="4839" y="18111"/>
                  </a:cubicBezTo>
                  <a:cubicBezTo>
                    <a:pt x="4857" y="18111"/>
                    <a:pt x="4876" y="18110"/>
                    <a:pt x="4894" y="18109"/>
                  </a:cubicBezTo>
                  <a:lnTo>
                    <a:pt x="6323" y="17896"/>
                  </a:lnTo>
                  <a:lnTo>
                    <a:pt x="6323" y="17896"/>
                  </a:lnTo>
                  <a:lnTo>
                    <a:pt x="4590" y="20084"/>
                  </a:lnTo>
                  <a:cubicBezTo>
                    <a:pt x="4347" y="20419"/>
                    <a:pt x="4408" y="20905"/>
                    <a:pt x="4742" y="21179"/>
                  </a:cubicBezTo>
                  <a:cubicBezTo>
                    <a:pt x="4896" y="21294"/>
                    <a:pt x="5075" y="21336"/>
                    <a:pt x="5239" y="21336"/>
                  </a:cubicBezTo>
                  <a:cubicBezTo>
                    <a:pt x="5334" y="21336"/>
                    <a:pt x="5424" y="21322"/>
                    <a:pt x="5502" y="21300"/>
                  </a:cubicBezTo>
                  <a:cubicBezTo>
                    <a:pt x="5623" y="21270"/>
                    <a:pt x="5745" y="21179"/>
                    <a:pt x="5806" y="21057"/>
                  </a:cubicBezTo>
                  <a:lnTo>
                    <a:pt x="7538" y="18868"/>
                  </a:lnTo>
                  <a:lnTo>
                    <a:pt x="7721" y="20267"/>
                  </a:lnTo>
                  <a:cubicBezTo>
                    <a:pt x="7750" y="20673"/>
                    <a:pt x="8138" y="20968"/>
                    <a:pt x="8543" y="20968"/>
                  </a:cubicBezTo>
                  <a:cubicBezTo>
                    <a:pt x="8563" y="20968"/>
                    <a:pt x="8583" y="20967"/>
                    <a:pt x="8602" y="20966"/>
                  </a:cubicBezTo>
                  <a:cubicBezTo>
                    <a:pt x="8663" y="20966"/>
                    <a:pt x="8754" y="20905"/>
                    <a:pt x="8785" y="20905"/>
                  </a:cubicBezTo>
                  <a:cubicBezTo>
                    <a:pt x="9089" y="20814"/>
                    <a:pt x="9301" y="20449"/>
                    <a:pt x="9271" y="20115"/>
                  </a:cubicBezTo>
                  <a:lnTo>
                    <a:pt x="8906" y="17197"/>
                  </a:lnTo>
                  <a:lnTo>
                    <a:pt x="10122" y="15647"/>
                  </a:lnTo>
                  <a:lnTo>
                    <a:pt x="10730" y="17957"/>
                  </a:lnTo>
                  <a:cubicBezTo>
                    <a:pt x="10791" y="18261"/>
                    <a:pt x="11064" y="18473"/>
                    <a:pt x="11368" y="18534"/>
                  </a:cubicBezTo>
                  <a:cubicBezTo>
                    <a:pt x="11394" y="18537"/>
                    <a:pt x="11420" y="18538"/>
                    <a:pt x="11445" y="18538"/>
                  </a:cubicBezTo>
                  <a:cubicBezTo>
                    <a:pt x="11722" y="18538"/>
                    <a:pt x="11989" y="18389"/>
                    <a:pt x="12128" y="18139"/>
                  </a:cubicBezTo>
                  <a:lnTo>
                    <a:pt x="13374" y="16042"/>
                  </a:lnTo>
                  <a:lnTo>
                    <a:pt x="14134" y="17926"/>
                  </a:lnTo>
                  <a:lnTo>
                    <a:pt x="13010" y="20662"/>
                  </a:lnTo>
                  <a:cubicBezTo>
                    <a:pt x="12858" y="21027"/>
                    <a:pt x="13010" y="21482"/>
                    <a:pt x="13405" y="21665"/>
                  </a:cubicBezTo>
                  <a:cubicBezTo>
                    <a:pt x="13506" y="21704"/>
                    <a:pt x="13611" y="21723"/>
                    <a:pt x="13715" y="21723"/>
                  </a:cubicBezTo>
                  <a:cubicBezTo>
                    <a:pt x="14016" y="21723"/>
                    <a:pt x="14303" y="21563"/>
                    <a:pt x="14438" y="21270"/>
                  </a:cubicBezTo>
                  <a:lnTo>
                    <a:pt x="14985" y="19963"/>
                  </a:lnTo>
                  <a:lnTo>
                    <a:pt x="15988" y="22546"/>
                  </a:lnTo>
                  <a:cubicBezTo>
                    <a:pt x="16104" y="22848"/>
                    <a:pt x="16397" y="23025"/>
                    <a:pt x="16704" y="23025"/>
                  </a:cubicBezTo>
                  <a:cubicBezTo>
                    <a:pt x="16800" y="23025"/>
                    <a:pt x="16898" y="23008"/>
                    <a:pt x="16991" y="22972"/>
                  </a:cubicBezTo>
                  <a:cubicBezTo>
                    <a:pt x="17356" y="22820"/>
                    <a:pt x="17569" y="22364"/>
                    <a:pt x="17417" y="21969"/>
                  </a:cubicBezTo>
                  <a:lnTo>
                    <a:pt x="16383" y="19385"/>
                  </a:lnTo>
                  <a:lnTo>
                    <a:pt x="17660" y="19932"/>
                  </a:lnTo>
                  <a:cubicBezTo>
                    <a:pt x="17766" y="19963"/>
                    <a:pt x="17873" y="19978"/>
                    <a:pt x="17975" y="19978"/>
                  </a:cubicBezTo>
                  <a:cubicBezTo>
                    <a:pt x="18078" y="19978"/>
                    <a:pt x="18177" y="19963"/>
                    <a:pt x="18268" y="19932"/>
                  </a:cubicBezTo>
                  <a:cubicBezTo>
                    <a:pt x="18481" y="19841"/>
                    <a:pt x="18633" y="19689"/>
                    <a:pt x="18694" y="19507"/>
                  </a:cubicBezTo>
                  <a:cubicBezTo>
                    <a:pt x="18846" y="19142"/>
                    <a:pt x="18694" y="18686"/>
                    <a:pt x="18268" y="18473"/>
                  </a:cubicBezTo>
                  <a:lnTo>
                    <a:pt x="15532" y="17349"/>
                  </a:lnTo>
                  <a:lnTo>
                    <a:pt x="14773" y="15495"/>
                  </a:lnTo>
                  <a:lnTo>
                    <a:pt x="17113" y="16133"/>
                  </a:lnTo>
                  <a:cubicBezTo>
                    <a:pt x="17176" y="16145"/>
                    <a:pt x="17244" y="16153"/>
                    <a:pt x="17313" y="16153"/>
                  </a:cubicBezTo>
                  <a:cubicBezTo>
                    <a:pt x="17411" y="16153"/>
                    <a:pt x="17510" y="16138"/>
                    <a:pt x="17599" y="16102"/>
                  </a:cubicBezTo>
                  <a:cubicBezTo>
                    <a:pt x="17751" y="16042"/>
                    <a:pt x="17873" y="15950"/>
                    <a:pt x="17934" y="15829"/>
                  </a:cubicBezTo>
                  <a:cubicBezTo>
                    <a:pt x="18116" y="15555"/>
                    <a:pt x="18116" y="15191"/>
                    <a:pt x="17903" y="14917"/>
                  </a:cubicBezTo>
                  <a:lnTo>
                    <a:pt x="16353" y="12820"/>
                  </a:lnTo>
                  <a:lnTo>
                    <a:pt x="18785" y="13154"/>
                  </a:lnTo>
                  <a:lnTo>
                    <a:pt x="20548" y="15525"/>
                  </a:lnTo>
                  <a:cubicBezTo>
                    <a:pt x="20724" y="15745"/>
                    <a:pt x="20963" y="15837"/>
                    <a:pt x="21197" y="15837"/>
                  </a:cubicBezTo>
                  <a:cubicBezTo>
                    <a:pt x="21287" y="15837"/>
                    <a:pt x="21375" y="15824"/>
                    <a:pt x="21460" y="15798"/>
                  </a:cubicBezTo>
                  <a:cubicBezTo>
                    <a:pt x="21551" y="15738"/>
                    <a:pt x="21581" y="15707"/>
                    <a:pt x="21672" y="15677"/>
                  </a:cubicBezTo>
                  <a:cubicBezTo>
                    <a:pt x="22007" y="15403"/>
                    <a:pt x="22067" y="14917"/>
                    <a:pt x="21824" y="14613"/>
                  </a:cubicBezTo>
                  <a:lnTo>
                    <a:pt x="20973" y="13458"/>
                  </a:lnTo>
                  <a:lnTo>
                    <a:pt x="23709" y="13853"/>
                  </a:lnTo>
                  <a:cubicBezTo>
                    <a:pt x="23753" y="13862"/>
                    <a:pt x="23795" y="13866"/>
                    <a:pt x="23835" y="13866"/>
                  </a:cubicBezTo>
                  <a:cubicBezTo>
                    <a:pt x="23932" y="13866"/>
                    <a:pt x="24018" y="13844"/>
                    <a:pt x="24104" y="13823"/>
                  </a:cubicBezTo>
                  <a:cubicBezTo>
                    <a:pt x="24347" y="13701"/>
                    <a:pt x="24499" y="13458"/>
                    <a:pt x="24590" y="13215"/>
                  </a:cubicBezTo>
                  <a:cubicBezTo>
                    <a:pt x="24621" y="12759"/>
                    <a:pt x="24317" y="12364"/>
                    <a:pt x="23891" y="12333"/>
                  </a:cubicBezTo>
                  <a:lnTo>
                    <a:pt x="21156" y="11938"/>
                  </a:lnTo>
                  <a:lnTo>
                    <a:pt x="22311" y="11118"/>
                  </a:lnTo>
                  <a:cubicBezTo>
                    <a:pt x="22645" y="10844"/>
                    <a:pt x="22736" y="10358"/>
                    <a:pt x="22463" y="10054"/>
                  </a:cubicBezTo>
                  <a:cubicBezTo>
                    <a:pt x="22299" y="9854"/>
                    <a:pt x="22059" y="9741"/>
                    <a:pt x="21828" y="9741"/>
                  </a:cubicBezTo>
                  <a:cubicBezTo>
                    <a:pt x="21673" y="9741"/>
                    <a:pt x="21521" y="9792"/>
                    <a:pt x="21399" y="9902"/>
                  </a:cubicBezTo>
                  <a:lnTo>
                    <a:pt x="19028" y="11695"/>
                  </a:lnTo>
                  <a:lnTo>
                    <a:pt x="16596" y="11330"/>
                  </a:lnTo>
                  <a:lnTo>
                    <a:pt x="18694" y="9780"/>
                  </a:lnTo>
                  <a:cubicBezTo>
                    <a:pt x="18967" y="9598"/>
                    <a:pt x="19089" y="9263"/>
                    <a:pt x="18967" y="8899"/>
                  </a:cubicBezTo>
                  <a:cubicBezTo>
                    <a:pt x="18846" y="8595"/>
                    <a:pt x="18572" y="8382"/>
                    <a:pt x="18238" y="8382"/>
                  </a:cubicBezTo>
                  <a:lnTo>
                    <a:pt x="15806" y="8352"/>
                  </a:lnTo>
                  <a:lnTo>
                    <a:pt x="17022" y="6771"/>
                  </a:lnTo>
                  <a:lnTo>
                    <a:pt x="19940" y="6406"/>
                  </a:lnTo>
                  <a:cubicBezTo>
                    <a:pt x="20031" y="6406"/>
                    <a:pt x="20092" y="6376"/>
                    <a:pt x="20153" y="6376"/>
                  </a:cubicBezTo>
                  <a:cubicBezTo>
                    <a:pt x="20457" y="6254"/>
                    <a:pt x="20669" y="5920"/>
                    <a:pt x="20639" y="5555"/>
                  </a:cubicBezTo>
                  <a:cubicBezTo>
                    <a:pt x="20610" y="5178"/>
                    <a:pt x="20221" y="4884"/>
                    <a:pt x="19816" y="4884"/>
                  </a:cubicBezTo>
                  <a:cubicBezTo>
                    <a:pt x="19797" y="4884"/>
                    <a:pt x="19777" y="4885"/>
                    <a:pt x="19757" y="4886"/>
                  </a:cubicBezTo>
                  <a:lnTo>
                    <a:pt x="18359" y="5069"/>
                  </a:lnTo>
                  <a:lnTo>
                    <a:pt x="20061" y="2880"/>
                  </a:lnTo>
                  <a:cubicBezTo>
                    <a:pt x="20335" y="2516"/>
                    <a:pt x="20244" y="2029"/>
                    <a:pt x="19909" y="1756"/>
                  </a:cubicBezTo>
                  <a:cubicBezTo>
                    <a:pt x="19773" y="1656"/>
                    <a:pt x="19606" y="1608"/>
                    <a:pt x="19440" y="1608"/>
                  </a:cubicBezTo>
                  <a:cubicBezTo>
                    <a:pt x="19199" y="1608"/>
                    <a:pt x="18959" y="1710"/>
                    <a:pt x="18815" y="1908"/>
                  </a:cubicBezTo>
                  <a:lnTo>
                    <a:pt x="17083" y="4127"/>
                  </a:lnTo>
                  <a:lnTo>
                    <a:pt x="16900" y="2728"/>
                  </a:lnTo>
                  <a:cubicBezTo>
                    <a:pt x="16871" y="2322"/>
                    <a:pt x="16483" y="2027"/>
                    <a:pt x="16078" y="2027"/>
                  </a:cubicBezTo>
                  <a:cubicBezTo>
                    <a:pt x="16058" y="2027"/>
                    <a:pt x="16038" y="2028"/>
                    <a:pt x="16019" y="2029"/>
                  </a:cubicBezTo>
                  <a:cubicBezTo>
                    <a:pt x="15624" y="2060"/>
                    <a:pt x="15320" y="2485"/>
                    <a:pt x="15350" y="2911"/>
                  </a:cubicBezTo>
                  <a:lnTo>
                    <a:pt x="15715" y="5829"/>
                  </a:lnTo>
                  <a:lnTo>
                    <a:pt x="14499" y="7379"/>
                  </a:lnTo>
                  <a:lnTo>
                    <a:pt x="13921" y="5069"/>
                  </a:lnTo>
                  <a:cubicBezTo>
                    <a:pt x="13830" y="4765"/>
                    <a:pt x="13557" y="4552"/>
                    <a:pt x="13253" y="4491"/>
                  </a:cubicBezTo>
                  <a:cubicBezTo>
                    <a:pt x="13227" y="4489"/>
                    <a:pt x="13201" y="4488"/>
                    <a:pt x="13176" y="4488"/>
                  </a:cubicBezTo>
                  <a:cubicBezTo>
                    <a:pt x="12898" y="4488"/>
                    <a:pt x="12632" y="4636"/>
                    <a:pt x="12493" y="4886"/>
                  </a:cubicBezTo>
                  <a:lnTo>
                    <a:pt x="11247" y="6984"/>
                  </a:lnTo>
                  <a:lnTo>
                    <a:pt x="10487" y="5099"/>
                  </a:lnTo>
                  <a:lnTo>
                    <a:pt x="11642" y="2364"/>
                  </a:lnTo>
                  <a:cubicBezTo>
                    <a:pt x="11794" y="1999"/>
                    <a:pt x="11642" y="1543"/>
                    <a:pt x="11216" y="1361"/>
                  </a:cubicBezTo>
                  <a:cubicBezTo>
                    <a:pt x="11115" y="1322"/>
                    <a:pt x="11009" y="1303"/>
                    <a:pt x="10906" y="1303"/>
                  </a:cubicBezTo>
                  <a:cubicBezTo>
                    <a:pt x="10605" y="1303"/>
                    <a:pt x="10318" y="1462"/>
                    <a:pt x="10183" y="1756"/>
                  </a:cubicBezTo>
                  <a:lnTo>
                    <a:pt x="9636" y="3063"/>
                  </a:lnTo>
                  <a:lnTo>
                    <a:pt x="8633" y="479"/>
                  </a:lnTo>
                  <a:cubicBezTo>
                    <a:pt x="8517" y="178"/>
                    <a:pt x="8224" y="0"/>
                    <a:pt x="7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260474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 descr="Pine trees in snow">
            <a:extLst>
              <a:ext uri="{FF2B5EF4-FFF2-40B4-BE49-F238E27FC236}">
                <a16:creationId xmlns:a16="http://schemas.microsoft.com/office/drawing/2014/main" id="{AC2F323C-B32C-440A-AA0C-672350F79CB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163" name="Google Shape;2163;p35"/>
          <p:cNvGrpSpPr/>
          <p:nvPr/>
        </p:nvGrpSpPr>
        <p:grpSpPr>
          <a:xfrm rot="437052">
            <a:off x="11294248" y="1207365"/>
            <a:ext cx="839349" cy="882612"/>
            <a:chOff x="782176" y="-1158311"/>
            <a:chExt cx="629467" cy="661912"/>
          </a:xfrm>
        </p:grpSpPr>
        <p:sp>
          <p:nvSpPr>
            <p:cNvPr id="2164" name="Google Shape;2164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5" name="Google Shape;2165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6" name="Google Shape;2166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7" name="Google Shape;2167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8" name="Google Shape;2168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9" name="Google Shape;2169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0" name="Google Shape;2170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1" name="Google Shape;2171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72" name="Google Shape;2172;p35"/>
          <p:cNvGrpSpPr/>
          <p:nvPr/>
        </p:nvGrpSpPr>
        <p:grpSpPr>
          <a:xfrm>
            <a:off x="11241048" y="2487548"/>
            <a:ext cx="729808" cy="941461"/>
            <a:chOff x="8495548" y="1440711"/>
            <a:chExt cx="547356" cy="706096"/>
          </a:xfrm>
        </p:grpSpPr>
        <p:sp>
          <p:nvSpPr>
            <p:cNvPr id="2173" name="Google Shape;2173;p35"/>
            <p:cNvSpPr/>
            <p:nvPr/>
          </p:nvSpPr>
          <p:spPr>
            <a:xfrm rot="2851161">
              <a:off x="8622832" y="1874937"/>
              <a:ext cx="216813" cy="102097"/>
            </a:xfrm>
            <a:custGeom>
              <a:avLst/>
              <a:gdLst/>
              <a:ahLst/>
              <a:cxnLst/>
              <a:rect l="l" t="t" r="r" b="b"/>
              <a:pathLst>
                <a:path w="1323" h="623" extrusionOk="0">
                  <a:moveTo>
                    <a:pt x="1009" y="1"/>
                  </a:moveTo>
                  <a:cubicBezTo>
                    <a:pt x="848" y="1"/>
                    <a:pt x="653" y="19"/>
                    <a:pt x="598" y="30"/>
                  </a:cubicBezTo>
                  <a:cubicBezTo>
                    <a:pt x="399" y="66"/>
                    <a:pt x="199" y="156"/>
                    <a:pt x="73" y="301"/>
                  </a:cubicBezTo>
                  <a:cubicBezTo>
                    <a:pt x="36" y="356"/>
                    <a:pt x="0" y="428"/>
                    <a:pt x="0" y="482"/>
                  </a:cubicBezTo>
                  <a:cubicBezTo>
                    <a:pt x="36" y="555"/>
                    <a:pt x="91" y="573"/>
                    <a:pt x="163" y="609"/>
                  </a:cubicBezTo>
                  <a:cubicBezTo>
                    <a:pt x="217" y="618"/>
                    <a:pt x="267" y="623"/>
                    <a:pt x="319" y="623"/>
                  </a:cubicBezTo>
                  <a:cubicBezTo>
                    <a:pt x="371" y="623"/>
                    <a:pt x="426" y="618"/>
                    <a:pt x="489" y="609"/>
                  </a:cubicBezTo>
                  <a:cubicBezTo>
                    <a:pt x="634" y="573"/>
                    <a:pt x="797" y="482"/>
                    <a:pt x="942" y="392"/>
                  </a:cubicBezTo>
                  <a:cubicBezTo>
                    <a:pt x="996" y="356"/>
                    <a:pt x="1322" y="156"/>
                    <a:pt x="1232" y="30"/>
                  </a:cubicBezTo>
                  <a:cubicBezTo>
                    <a:pt x="1203" y="8"/>
                    <a:pt x="1113" y="1"/>
                    <a:pt x="10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4" name="Google Shape;2174;p35"/>
            <p:cNvSpPr/>
            <p:nvPr/>
          </p:nvSpPr>
          <p:spPr>
            <a:xfrm rot="2851161">
              <a:off x="8873416" y="1833227"/>
              <a:ext cx="89151" cy="177482"/>
            </a:xfrm>
            <a:custGeom>
              <a:avLst/>
              <a:gdLst/>
              <a:ahLst/>
              <a:cxnLst/>
              <a:rect l="l" t="t" r="r" b="b"/>
              <a:pathLst>
                <a:path w="544" h="1083" extrusionOk="0">
                  <a:moveTo>
                    <a:pt x="343" y="0"/>
                  </a:moveTo>
                  <a:cubicBezTo>
                    <a:pt x="258" y="0"/>
                    <a:pt x="160" y="56"/>
                    <a:pt x="109" y="121"/>
                  </a:cubicBezTo>
                  <a:cubicBezTo>
                    <a:pt x="54" y="211"/>
                    <a:pt x="18" y="356"/>
                    <a:pt x="18" y="465"/>
                  </a:cubicBezTo>
                  <a:cubicBezTo>
                    <a:pt x="18" y="573"/>
                    <a:pt x="0" y="1062"/>
                    <a:pt x="145" y="1080"/>
                  </a:cubicBezTo>
                  <a:cubicBezTo>
                    <a:pt x="151" y="1082"/>
                    <a:pt x="158" y="1083"/>
                    <a:pt x="165" y="1083"/>
                  </a:cubicBezTo>
                  <a:cubicBezTo>
                    <a:pt x="304" y="1083"/>
                    <a:pt x="455" y="732"/>
                    <a:pt x="507" y="646"/>
                  </a:cubicBezTo>
                  <a:cubicBezTo>
                    <a:pt x="525" y="555"/>
                    <a:pt x="543" y="465"/>
                    <a:pt x="543" y="356"/>
                  </a:cubicBezTo>
                  <a:cubicBezTo>
                    <a:pt x="543" y="247"/>
                    <a:pt x="525" y="102"/>
                    <a:pt x="435" y="30"/>
                  </a:cubicBezTo>
                  <a:cubicBezTo>
                    <a:pt x="409" y="9"/>
                    <a:pt x="377" y="0"/>
                    <a:pt x="3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5" name="Google Shape;2175;p35"/>
            <p:cNvSpPr/>
            <p:nvPr/>
          </p:nvSpPr>
          <p:spPr>
            <a:xfrm rot="2851161">
              <a:off x="8671546" y="1799587"/>
              <a:ext cx="219763" cy="317764"/>
            </a:xfrm>
            <a:custGeom>
              <a:avLst/>
              <a:gdLst/>
              <a:ahLst/>
              <a:cxnLst/>
              <a:rect l="l" t="t" r="r" b="b"/>
              <a:pathLst>
                <a:path w="1341" h="1939" fill="none" extrusionOk="0">
                  <a:moveTo>
                    <a:pt x="1340" y="1939"/>
                  </a:moveTo>
                  <a:cubicBezTo>
                    <a:pt x="1232" y="1124"/>
                    <a:pt x="706" y="381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6" name="Google Shape;2176;p35"/>
            <p:cNvSpPr/>
            <p:nvPr/>
          </p:nvSpPr>
          <p:spPr>
            <a:xfrm rot="2851161">
              <a:off x="8569613" y="1658042"/>
              <a:ext cx="270238" cy="77351"/>
            </a:xfrm>
            <a:custGeom>
              <a:avLst/>
              <a:gdLst/>
              <a:ahLst/>
              <a:cxnLst/>
              <a:rect l="l" t="t" r="r" b="b"/>
              <a:pathLst>
                <a:path w="1649" h="472" fill="none" extrusionOk="0">
                  <a:moveTo>
                    <a:pt x="0" y="327"/>
                  </a:moveTo>
                  <a:cubicBezTo>
                    <a:pt x="181" y="454"/>
                    <a:pt x="381" y="472"/>
                    <a:pt x="598" y="472"/>
                  </a:cubicBezTo>
                  <a:cubicBezTo>
                    <a:pt x="996" y="472"/>
                    <a:pt x="1431" y="327"/>
                    <a:pt x="1648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7" name="Google Shape;2177;p35"/>
            <p:cNvSpPr/>
            <p:nvPr/>
          </p:nvSpPr>
          <p:spPr>
            <a:xfrm rot="2851161">
              <a:off x="8670708" y="1661084"/>
              <a:ext cx="199114" cy="47689"/>
            </a:xfrm>
            <a:custGeom>
              <a:avLst/>
              <a:gdLst/>
              <a:ahLst/>
              <a:cxnLst/>
              <a:rect l="l" t="t" r="r" b="b"/>
              <a:pathLst>
                <a:path w="1215" h="291" fill="none" extrusionOk="0">
                  <a:moveTo>
                    <a:pt x="1" y="0"/>
                  </a:moveTo>
                  <a:cubicBezTo>
                    <a:pt x="363" y="200"/>
                    <a:pt x="798" y="290"/>
                    <a:pt x="1214" y="254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8" name="Google Shape;2178;p35"/>
            <p:cNvSpPr/>
            <p:nvPr/>
          </p:nvSpPr>
          <p:spPr>
            <a:xfrm rot="2851161">
              <a:off x="8881873" y="1602579"/>
              <a:ext cx="41789" cy="207800"/>
            </a:xfrm>
            <a:custGeom>
              <a:avLst/>
              <a:gdLst/>
              <a:ahLst/>
              <a:cxnLst/>
              <a:rect l="l" t="t" r="r" b="b"/>
              <a:pathLst>
                <a:path w="255" h="1268" fill="none" extrusionOk="0">
                  <a:moveTo>
                    <a:pt x="55" y="1268"/>
                  </a:moveTo>
                  <a:cubicBezTo>
                    <a:pt x="91" y="1214"/>
                    <a:pt x="127" y="1177"/>
                    <a:pt x="146" y="1105"/>
                  </a:cubicBezTo>
                  <a:cubicBezTo>
                    <a:pt x="254" y="743"/>
                    <a:pt x="218" y="308"/>
                    <a:pt x="1" y="0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9" name="Google Shape;2179;p35"/>
            <p:cNvSpPr/>
            <p:nvPr/>
          </p:nvSpPr>
          <p:spPr>
            <a:xfrm rot="2851161">
              <a:off x="8764335" y="1603002"/>
              <a:ext cx="130776" cy="139626"/>
            </a:xfrm>
            <a:custGeom>
              <a:avLst/>
              <a:gdLst/>
              <a:ahLst/>
              <a:cxnLst/>
              <a:rect l="l" t="t" r="r" b="b"/>
              <a:pathLst>
                <a:path w="798" h="852" fill="none" extrusionOk="0">
                  <a:moveTo>
                    <a:pt x="797" y="852"/>
                  </a:moveTo>
                  <a:cubicBezTo>
                    <a:pt x="634" y="490"/>
                    <a:pt x="362" y="182"/>
                    <a:pt x="0" y="1"/>
                  </a:cubicBezTo>
                </a:path>
              </a:pathLst>
            </a:custGeom>
            <a:noFill/>
            <a:ln w="2725" cap="flat" cmpd="sng">
              <a:solidFill>
                <a:schemeClr val="lt1"/>
              </a:solidFill>
              <a:prstDash val="solid"/>
              <a:miter lim="1810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0" name="Google Shape;2180;p35"/>
            <p:cNvSpPr/>
            <p:nvPr/>
          </p:nvSpPr>
          <p:spPr>
            <a:xfrm rot="2851161">
              <a:off x="8757392" y="1471752"/>
              <a:ext cx="129629" cy="103244"/>
            </a:xfrm>
            <a:custGeom>
              <a:avLst/>
              <a:gdLst/>
              <a:ahLst/>
              <a:cxnLst/>
              <a:rect l="l" t="t" r="r" b="b"/>
              <a:pathLst>
                <a:path w="791" h="630" extrusionOk="0">
                  <a:moveTo>
                    <a:pt x="465" y="1"/>
                  </a:moveTo>
                  <a:cubicBezTo>
                    <a:pt x="374" y="1"/>
                    <a:pt x="284" y="19"/>
                    <a:pt x="229" y="73"/>
                  </a:cubicBezTo>
                  <a:cubicBezTo>
                    <a:pt x="0" y="270"/>
                    <a:pt x="186" y="629"/>
                    <a:pt x="464" y="629"/>
                  </a:cubicBezTo>
                  <a:cubicBezTo>
                    <a:pt x="494" y="629"/>
                    <a:pt x="524" y="625"/>
                    <a:pt x="555" y="617"/>
                  </a:cubicBezTo>
                  <a:cubicBezTo>
                    <a:pt x="682" y="562"/>
                    <a:pt x="791" y="417"/>
                    <a:pt x="773" y="273"/>
                  </a:cubicBezTo>
                  <a:cubicBezTo>
                    <a:pt x="755" y="110"/>
                    <a:pt x="610" y="1"/>
                    <a:pt x="4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1" name="Google Shape;2181;p35"/>
            <p:cNvSpPr/>
            <p:nvPr/>
          </p:nvSpPr>
          <p:spPr>
            <a:xfrm rot="2851161">
              <a:off x="8904120" y="1517172"/>
              <a:ext cx="121599" cy="100131"/>
            </a:xfrm>
            <a:custGeom>
              <a:avLst/>
              <a:gdLst/>
              <a:ahLst/>
              <a:cxnLst/>
              <a:rect l="l" t="t" r="r" b="b"/>
              <a:pathLst>
                <a:path w="742" h="611" extrusionOk="0">
                  <a:moveTo>
                    <a:pt x="415" y="0"/>
                  </a:moveTo>
                  <a:cubicBezTo>
                    <a:pt x="343" y="0"/>
                    <a:pt x="252" y="18"/>
                    <a:pt x="180" y="73"/>
                  </a:cubicBezTo>
                  <a:cubicBezTo>
                    <a:pt x="1" y="268"/>
                    <a:pt x="174" y="611"/>
                    <a:pt x="422" y="611"/>
                  </a:cubicBezTo>
                  <a:cubicBezTo>
                    <a:pt x="449" y="611"/>
                    <a:pt x="477" y="607"/>
                    <a:pt x="506" y="598"/>
                  </a:cubicBezTo>
                  <a:cubicBezTo>
                    <a:pt x="651" y="543"/>
                    <a:pt x="741" y="417"/>
                    <a:pt x="705" y="272"/>
                  </a:cubicBezTo>
                  <a:cubicBezTo>
                    <a:pt x="687" y="145"/>
                    <a:pt x="560" y="18"/>
                    <a:pt x="4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2" name="Google Shape;2182;p35"/>
            <p:cNvSpPr/>
            <p:nvPr/>
          </p:nvSpPr>
          <p:spPr>
            <a:xfrm rot="2851161">
              <a:off x="8650060" y="1498039"/>
              <a:ext cx="121271" cy="97345"/>
            </a:xfrm>
            <a:custGeom>
              <a:avLst/>
              <a:gdLst/>
              <a:ahLst/>
              <a:cxnLst/>
              <a:rect l="l" t="t" r="r" b="b"/>
              <a:pathLst>
                <a:path w="740" h="594" extrusionOk="0">
                  <a:moveTo>
                    <a:pt x="414" y="1"/>
                  </a:moveTo>
                  <a:cubicBezTo>
                    <a:pt x="359" y="1"/>
                    <a:pt x="269" y="19"/>
                    <a:pt x="196" y="73"/>
                  </a:cubicBezTo>
                  <a:cubicBezTo>
                    <a:pt x="1" y="252"/>
                    <a:pt x="172" y="593"/>
                    <a:pt x="433" y="593"/>
                  </a:cubicBezTo>
                  <a:cubicBezTo>
                    <a:pt x="462" y="593"/>
                    <a:pt x="492" y="589"/>
                    <a:pt x="522" y="580"/>
                  </a:cubicBezTo>
                  <a:cubicBezTo>
                    <a:pt x="649" y="544"/>
                    <a:pt x="740" y="399"/>
                    <a:pt x="721" y="272"/>
                  </a:cubicBezTo>
                  <a:cubicBezTo>
                    <a:pt x="685" y="127"/>
                    <a:pt x="558" y="19"/>
                    <a:pt x="4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3" name="Google Shape;2183;p35"/>
            <p:cNvSpPr/>
            <p:nvPr/>
          </p:nvSpPr>
          <p:spPr>
            <a:xfrm rot="2851161">
              <a:off x="8513263" y="1492826"/>
              <a:ext cx="138806" cy="109144"/>
            </a:xfrm>
            <a:custGeom>
              <a:avLst/>
              <a:gdLst/>
              <a:ahLst/>
              <a:cxnLst/>
              <a:rect l="l" t="t" r="r" b="b"/>
              <a:pathLst>
                <a:path w="847" h="666" extrusionOk="0">
                  <a:moveTo>
                    <a:pt x="484" y="1"/>
                  </a:moveTo>
                  <a:cubicBezTo>
                    <a:pt x="394" y="1"/>
                    <a:pt x="303" y="19"/>
                    <a:pt x="231" y="73"/>
                  </a:cubicBezTo>
                  <a:cubicBezTo>
                    <a:pt x="1" y="287"/>
                    <a:pt x="203" y="665"/>
                    <a:pt x="500" y="665"/>
                  </a:cubicBezTo>
                  <a:cubicBezTo>
                    <a:pt x="530" y="665"/>
                    <a:pt x="561" y="661"/>
                    <a:pt x="593" y="653"/>
                  </a:cubicBezTo>
                  <a:cubicBezTo>
                    <a:pt x="756" y="617"/>
                    <a:pt x="847" y="454"/>
                    <a:pt x="829" y="291"/>
                  </a:cubicBezTo>
                  <a:cubicBezTo>
                    <a:pt x="792" y="128"/>
                    <a:pt x="647" y="19"/>
                    <a:pt x="4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84" name="Google Shape;2184;p35"/>
          <p:cNvGrpSpPr/>
          <p:nvPr/>
        </p:nvGrpSpPr>
        <p:grpSpPr>
          <a:xfrm rot="5528602">
            <a:off x="43857" y="1580957"/>
            <a:ext cx="1179283" cy="878615"/>
            <a:chOff x="8054181" y="220421"/>
            <a:chExt cx="884462" cy="658961"/>
          </a:xfrm>
        </p:grpSpPr>
        <p:sp>
          <p:nvSpPr>
            <p:cNvPr id="2185" name="Google Shape;2185;p35"/>
            <p:cNvSpPr/>
            <p:nvPr/>
          </p:nvSpPr>
          <p:spPr>
            <a:xfrm>
              <a:off x="8054181" y="220421"/>
              <a:ext cx="869711" cy="658961"/>
            </a:xfrm>
            <a:custGeom>
              <a:avLst/>
              <a:gdLst/>
              <a:ahLst/>
              <a:cxnLst/>
              <a:rect l="l" t="t" r="r" b="b"/>
              <a:pathLst>
                <a:path w="5307" h="4021" extrusionOk="0">
                  <a:moveTo>
                    <a:pt x="1428" y="0"/>
                  </a:moveTo>
                  <a:cubicBezTo>
                    <a:pt x="1323" y="0"/>
                    <a:pt x="1218" y="45"/>
                    <a:pt x="1195" y="149"/>
                  </a:cubicBezTo>
                  <a:cubicBezTo>
                    <a:pt x="1123" y="312"/>
                    <a:pt x="1322" y="512"/>
                    <a:pt x="1231" y="675"/>
                  </a:cubicBezTo>
                  <a:cubicBezTo>
                    <a:pt x="1213" y="693"/>
                    <a:pt x="1195" y="711"/>
                    <a:pt x="1141" y="747"/>
                  </a:cubicBezTo>
                  <a:cubicBezTo>
                    <a:pt x="1097" y="766"/>
                    <a:pt x="1050" y="774"/>
                    <a:pt x="1003" y="774"/>
                  </a:cubicBezTo>
                  <a:cubicBezTo>
                    <a:pt x="915" y="774"/>
                    <a:pt x="825" y="746"/>
                    <a:pt x="743" y="711"/>
                  </a:cubicBezTo>
                  <a:cubicBezTo>
                    <a:pt x="598" y="656"/>
                    <a:pt x="471" y="584"/>
                    <a:pt x="326" y="584"/>
                  </a:cubicBezTo>
                  <a:cubicBezTo>
                    <a:pt x="199" y="584"/>
                    <a:pt x="36" y="656"/>
                    <a:pt x="18" y="783"/>
                  </a:cubicBezTo>
                  <a:cubicBezTo>
                    <a:pt x="0" y="892"/>
                    <a:pt x="54" y="982"/>
                    <a:pt x="127" y="1073"/>
                  </a:cubicBezTo>
                  <a:cubicBezTo>
                    <a:pt x="235" y="1218"/>
                    <a:pt x="398" y="1308"/>
                    <a:pt x="561" y="1381"/>
                  </a:cubicBezTo>
                  <a:cubicBezTo>
                    <a:pt x="652" y="1417"/>
                    <a:pt x="779" y="1435"/>
                    <a:pt x="815" y="1562"/>
                  </a:cubicBezTo>
                  <a:cubicBezTo>
                    <a:pt x="851" y="1671"/>
                    <a:pt x="743" y="1779"/>
                    <a:pt x="652" y="1852"/>
                  </a:cubicBezTo>
                  <a:cubicBezTo>
                    <a:pt x="561" y="1924"/>
                    <a:pt x="453" y="2033"/>
                    <a:pt x="471" y="2141"/>
                  </a:cubicBezTo>
                  <a:cubicBezTo>
                    <a:pt x="471" y="2232"/>
                    <a:pt x="561" y="2286"/>
                    <a:pt x="634" y="2304"/>
                  </a:cubicBezTo>
                  <a:cubicBezTo>
                    <a:pt x="652" y="2310"/>
                    <a:pt x="674" y="2312"/>
                    <a:pt x="698" y="2312"/>
                  </a:cubicBezTo>
                  <a:cubicBezTo>
                    <a:pt x="747" y="2312"/>
                    <a:pt x="803" y="2304"/>
                    <a:pt x="851" y="2304"/>
                  </a:cubicBezTo>
                  <a:lnTo>
                    <a:pt x="1539" y="2232"/>
                  </a:lnTo>
                  <a:cubicBezTo>
                    <a:pt x="1666" y="2232"/>
                    <a:pt x="1847" y="2232"/>
                    <a:pt x="1902" y="2377"/>
                  </a:cubicBezTo>
                  <a:cubicBezTo>
                    <a:pt x="1938" y="2504"/>
                    <a:pt x="1829" y="2612"/>
                    <a:pt x="1720" y="2703"/>
                  </a:cubicBezTo>
                  <a:cubicBezTo>
                    <a:pt x="1594" y="2793"/>
                    <a:pt x="1485" y="2920"/>
                    <a:pt x="1539" y="3047"/>
                  </a:cubicBezTo>
                  <a:cubicBezTo>
                    <a:pt x="1557" y="3101"/>
                    <a:pt x="1576" y="3119"/>
                    <a:pt x="1630" y="3137"/>
                  </a:cubicBezTo>
                  <a:cubicBezTo>
                    <a:pt x="1693" y="3183"/>
                    <a:pt x="1770" y="3201"/>
                    <a:pt x="1852" y="3201"/>
                  </a:cubicBezTo>
                  <a:cubicBezTo>
                    <a:pt x="1933" y="3201"/>
                    <a:pt x="2019" y="3183"/>
                    <a:pt x="2101" y="3156"/>
                  </a:cubicBezTo>
                  <a:cubicBezTo>
                    <a:pt x="2391" y="3101"/>
                    <a:pt x="2680" y="3011"/>
                    <a:pt x="2988" y="2974"/>
                  </a:cubicBezTo>
                  <a:cubicBezTo>
                    <a:pt x="3115" y="2974"/>
                    <a:pt x="3278" y="3011"/>
                    <a:pt x="3314" y="3137"/>
                  </a:cubicBezTo>
                  <a:cubicBezTo>
                    <a:pt x="3368" y="3282"/>
                    <a:pt x="3224" y="3391"/>
                    <a:pt x="3097" y="3463"/>
                  </a:cubicBezTo>
                  <a:cubicBezTo>
                    <a:pt x="2952" y="3518"/>
                    <a:pt x="2807" y="3608"/>
                    <a:pt x="2807" y="3753"/>
                  </a:cubicBezTo>
                  <a:cubicBezTo>
                    <a:pt x="2807" y="3862"/>
                    <a:pt x="2898" y="3952"/>
                    <a:pt x="2988" y="4007"/>
                  </a:cubicBezTo>
                  <a:cubicBezTo>
                    <a:pt x="3033" y="4016"/>
                    <a:pt x="3083" y="4020"/>
                    <a:pt x="3135" y="4020"/>
                  </a:cubicBezTo>
                  <a:cubicBezTo>
                    <a:pt x="3187" y="4020"/>
                    <a:pt x="3242" y="4016"/>
                    <a:pt x="3296" y="4007"/>
                  </a:cubicBezTo>
                  <a:cubicBezTo>
                    <a:pt x="3839" y="3880"/>
                    <a:pt x="4383" y="3590"/>
                    <a:pt x="4944" y="3391"/>
                  </a:cubicBezTo>
                  <a:cubicBezTo>
                    <a:pt x="5306" y="3210"/>
                    <a:pt x="5234" y="2413"/>
                    <a:pt x="5197" y="2069"/>
                  </a:cubicBezTo>
                  <a:cubicBezTo>
                    <a:pt x="5179" y="1960"/>
                    <a:pt x="5143" y="1834"/>
                    <a:pt x="5053" y="1743"/>
                  </a:cubicBezTo>
                  <a:cubicBezTo>
                    <a:pt x="4995" y="1685"/>
                    <a:pt x="4915" y="1642"/>
                    <a:pt x="4841" y="1642"/>
                  </a:cubicBezTo>
                  <a:cubicBezTo>
                    <a:pt x="4799" y="1642"/>
                    <a:pt x="4759" y="1656"/>
                    <a:pt x="4727" y="1689"/>
                  </a:cubicBezTo>
                  <a:cubicBezTo>
                    <a:pt x="4654" y="1761"/>
                    <a:pt x="4654" y="1870"/>
                    <a:pt x="4600" y="1960"/>
                  </a:cubicBezTo>
                  <a:cubicBezTo>
                    <a:pt x="4569" y="2039"/>
                    <a:pt x="4497" y="2130"/>
                    <a:pt x="4419" y="2130"/>
                  </a:cubicBezTo>
                  <a:cubicBezTo>
                    <a:pt x="4407" y="2130"/>
                    <a:pt x="4395" y="2128"/>
                    <a:pt x="4383" y="2123"/>
                  </a:cubicBezTo>
                  <a:cubicBezTo>
                    <a:pt x="4328" y="2105"/>
                    <a:pt x="4310" y="2033"/>
                    <a:pt x="4292" y="1960"/>
                  </a:cubicBezTo>
                  <a:cubicBezTo>
                    <a:pt x="4256" y="1761"/>
                    <a:pt x="4256" y="1580"/>
                    <a:pt x="4256" y="1381"/>
                  </a:cubicBezTo>
                  <a:cubicBezTo>
                    <a:pt x="4256" y="1164"/>
                    <a:pt x="4201" y="964"/>
                    <a:pt x="4057" y="838"/>
                  </a:cubicBezTo>
                  <a:cubicBezTo>
                    <a:pt x="4008" y="776"/>
                    <a:pt x="3925" y="732"/>
                    <a:pt x="3849" y="732"/>
                  </a:cubicBezTo>
                  <a:cubicBezTo>
                    <a:pt x="3813" y="732"/>
                    <a:pt x="3778" y="742"/>
                    <a:pt x="3749" y="765"/>
                  </a:cubicBezTo>
                  <a:cubicBezTo>
                    <a:pt x="3604" y="838"/>
                    <a:pt x="3640" y="1019"/>
                    <a:pt x="3640" y="1164"/>
                  </a:cubicBezTo>
                  <a:cubicBezTo>
                    <a:pt x="3640" y="1254"/>
                    <a:pt x="3622" y="1345"/>
                    <a:pt x="3550" y="1417"/>
                  </a:cubicBezTo>
                  <a:cubicBezTo>
                    <a:pt x="3497" y="1456"/>
                    <a:pt x="3436" y="1486"/>
                    <a:pt x="3371" y="1486"/>
                  </a:cubicBezTo>
                  <a:cubicBezTo>
                    <a:pt x="3347" y="1486"/>
                    <a:pt x="3321" y="1481"/>
                    <a:pt x="3296" y="1471"/>
                  </a:cubicBezTo>
                  <a:cubicBezTo>
                    <a:pt x="3187" y="1417"/>
                    <a:pt x="3169" y="1290"/>
                    <a:pt x="3133" y="1145"/>
                  </a:cubicBezTo>
                  <a:cubicBezTo>
                    <a:pt x="3133" y="946"/>
                    <a:pt x="3097" y="765"/>
                    <a:pt x="3042" y="584"/>
                  </a:cubicBezTo>
                  <a:cubicBezTo>
                    <a:pt x="3024" y="421"/>
                    <a:pt x="2952" y="258"/>
                    <a:pt x="2843" y="167"/>
                  </a:cubicBezTo>
                  <a:cubicBezTo>
                    <a:pt x="2795" y="128"/>
                    <a:pt x="2723" y="105"/>
                    <a:pt x="2652" y="105"/>
                  </a:cubicBezTo>
                  <a:cubicBezTo>
                    <a:pt x="2562" y="105"/>
                    <a:pt x="2475" y="141"/>
                    <a:pt x="2445" y="222"/>
                  </a:cubicBezTo>
                  <a:cubicBezTo>
                    <a:pt x="2391" y="330"/>
                    <a:pt x="2409" y="439"/>
                    <a:pt x="2445" y="566"/>
                  </a:cubicBezTo>
                  <a:cubicBezTo>
                    <a:pt x="2463" y="675"/>
                    <a:pt x="2463" y="801"/>
                    <a:pt x="2354" y="856"/>
                  </a:cubicBezTo>
                  <a:cubicBezTo>
                    <a:pt x="2336" y="860"/>
                    <a:pt x="2317" y="862"/>
                    <a:pt x="2297" y="862"/>
                  </a:cubicBezTo>
                  <a:cubicBezTo>
                    <a:pt x="2238" y="862"/>
                    <a:pt x="2173" y="842"/>
                    <a:pt x="2119" y="801"/>
                  </a:cubicBezTo>
                  <a:cubicBezTo>
                    <a:pt x="1992" y="711"/>
                    <a:pt x="1938" y="566"/>
                    <a:pt x="1865" y="421"/>
                  </a:cubicBezTo>
                  <a:cubicBezTo>
                    <a:pt x="1811" y="294"/>
                    <a:pt x="1739" y="131"/>
                    <a:pt x="1594" y="41"/>
                  </a:cubicBezTo>
                  <a:cubicBezTo>
                    <a:pt x="1548" y="15"/>
                    <a:pt x="1488" y="0"/>
                    <a:pt x="1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6" name="Google Shape;2186;p35"/>
            <p:cNvSpPr/>
            <p:nvPr/>
          </p:nvSpPr>
          <p:spPr>
            <a:xfrm>
              <a:off x="8261818" y="419864"/>
              <a:ext cx="676824" cy="415764"/>
            </a:xfrm>
            <a:custGeom>
              <a:avLst/>
              <a:gdLst/>
              <a:ahLst/>
              <a:cxnLst/>
              <a:rect l="l" t="t" r="r" b="b"/>
              <a:pathLst>
                <a:path w="4130" h="2537" fill="none" extrusionOk="0">
                  <a:moveTo>
                    <a:pt x="4130" y="2536"/>
                  </a:moveTo>
                  <a:cubicBezTo>
                    <a:pt x="2916" y="1450"/>
                    <a:pt x="1504" y="580"/>
                    <a:pt x="1" y="1"/>
                  </a:cubicBezTo>
                </a:path>
              </a:pathLst>
            </a:custGeom>
            <a:noFill/>
            <a:ln w="2725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87" name="Google Shape;2187;p35"/>
          <p:cNvSpPr/>
          <p:nvPr/>
        </p:nvSpPr>
        <p:spPr>
          <a:xfrm rot="-1051434">
            <a:off x="434312" y="5373305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97" name="Google Shape;2197;p35"/>
          <p:cNvSpPr/>
          <p:nvPr/>
        </p:nvSpPr>
        <p:spPr>
          <a:xfrm rot="-1051434">
            <a:off x="10848145" y="277438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99" name="Google Shape;2199;p35"/>
          <p:cNvGrpSpPr/>
          <p:nvPr/>
        </p:nvGrpSpPr>
        <p:grpSpPr>
          <a:xfrm rot="1515800" flipH="1">
            <a:off x="1200792" y="278037"/>
            <a:ext cx="839331" cy="882592"/>
            <a:chOff x="782176" y="-1158311"/>
            <a:chExt cx="629467" cy="661912"/>
          </a:xfrm>
        </p:grpSpPr>
        <p:sp>
          <p:nvSpPr>
            <p:cNvPr id="2200" name="Google Shape;2200;p35"/>
            <p:cNvSpPr/>
            <p:nvPr/>
          </p:nvSpPr>
          <p:spPr>
            <a:xfrm>
              <a:off x="782176" y="-1158311"/>
              <a:ext cx="196164" cy="145525"/>
            </a:xfrm>
            <a:custGeom>
              <a:avLst/>
              <a:gdLst/>
              <a:ahLst/>
              <a:cxnLst/>
              <a:rect l="l" t="t" r="r" b="b"/>
              <a:pathLst>
                <a:path w="1197" h="888" extrusionOk="0">
                  <a:moveTo>
                    <a:pt x="218" y="0"/>
                  </a:moveTo>
                  <a:cubicBezTo>
                    <a:pt x="164" y="0"/>
                    <a:pt x="128" y="18"/>
                    <a:pt x="73" y="55"/>
                  </a:cubicBezTo>
                  <a:cubicBezTo>
                    <a:pt x="37" y="91"/>
                    <a:pt x="1" y="145"/>
                    <a:pt x="1" y="218"/>
                  </a:cubicBezTo>
                  <a:cubicBezTo>
                    <a:pt x="1" y="326"/>
                    <a:pt x="73" y="435"/>
                    <a:pt x="200" y="525"/>
                  </a:cubicBezTo>
                  <a:cubicBezTo>
                    <a:pt x="291" y="598"/>
                    <a:pt x="417" y="634"/>
                    <a:pt x="526" y="688"/>
                  </a:cubicBezTo>
                  <a:cubicBezTo>
                    <a:pt x="743" y="761"/>
                    <a:pt x="961" y="815"/>
                    <a:pt x="1160" y="888"/>
                  </a:cubicBezTo>
                  <a:cubicBezTo>
                    <a:pt x="1196" y="888"/>
                    <a:pt x="1106" y="707"/>
                    <a:pt x="1069" y="688"/>
                  </a:cubicBezTo>
                  <a:cubicBezTo>
                    <a:pt x="1033" y="616"/>
                    <a:pt x="979" y="544"/>
                    <a:pt x="924" y="489"/>
                  </a:cubicBezTo>
                  <a:cubicBezTo>
                    <a:pt x="780" y="344"/>
                    <a:pt x="671" y="236"/>
                    <a:pt x="508" y="127"/>
                  </a:cubicBezTo>
                  <a:cubicBezTo>
                    <a:pt x="417" y="55"/>
                    <a:pt x="327" y="0"/>
                    <a:pt x="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1" name="Google Shape;2201;p35"/>
            <p:cNvSpPr/>
            <p:nvPr/>
          </p:nvSpPr>
          <p:spPr>
            <a:xfrm>
              <a:off x="1055202" y="-1147331"/>
              <a:ext cx="71452" cy="227793"/>
            </a:xfrm>
            <a:custGeom>
              <a:avLst/>
              <a:gdLst/>
              <a:ahLst/>
              <a:cxnLst/>
              <a:rect l="l" t="t" r="r" b="b"/>
              <a:pathLst>
                <a:path w="436" h="1390" extrusionOk="0">
                  <a:moveTo>
                    <a:pt x="196" y="1"/>
                  </a:moveTo>
                  <a:cubicBezTo>
                    <a:pt x="184" y="1"/>
                    <a:pt x="174" y="2"/>
                    <a:pt x="164" y="6"/>
                  </a:cubicBezTo>
                  <a:cubicBezTo>
                    <a:pt x="73" y="60"/>
                    <a:pt x="19" y="169"/>
                    <a:pt x="19" y="259"/>
                  </a:cubicBezTo>
                  <a:cubicBezTo>
                    <a:pt x="1" y="477"/>
                    <a:pt x="19" y="712"/>
                    <a:pt x="73" y="911"/>
                  </a:cubicBezTo>
                  <a:cubicBezTo>
                    <a:pt x="90" y="962"/>
                    <a:pt x="170" y="1389"/>
                    <a:pt x="254" y="1389"/>
                  </a:cubicBezTo>
                  <a:cubicBezTo>
                    <a:pt x="260" y="1389"/>
                    <a:pt x="266" y="1387"/>
                    <a:pt x="273" y="1382"/>
                  </a:cubicBezTo>
                  <a:cubicBezTo>
                    <a:pt x="291" y="1382"/>
                    <a:pt x="309" y="1346"/>
                    <a:pt x="309" y="1291"/>
                  </a:cubicBezTo>
                  <a:cubicBezTo>
                    <a:pt x="363" y="1110"/>
                    <a:pt x="381" y="911"/>
                    <a:pt x="399" y="712"/>
                  </a:cubicBezTo>
                  <a:cubicBezTo>
                    <a:pt x="436" y="567"/>
                    <a:pt x="436" y="440"/>
                    <a:pt x="436" y="295"/>
                  </a:cubicBezTo>
                  <a:cubicBezTo>
                    <a:pt x="436" y="205"/>
                    <a:pt x="399" y="151"/>
                    <a:pt x="363" y="78"/>
                  </a:cubicBezTo>
                  <a:cubicBezTo>
                    <a:pt x="318" y="33"/>
                    <a:pt x="249" y="1"/>
                    <a:pt x="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2" name="Google Shape;2202;p35"/>
            <p:cNvSpPr/>
            <p:nvPr/>
          </p:nvSpPr>
          <p:spPr>
            <a:xfrm>
              <a:off x="1203679" y="-974273"/>
              <a:ext cx="107014" cy="211077"/>
            </a:xfrm>
            <a:custGeom>
              <a:avLst/>
              <a:gdLst/>
              <a:ahLst/>
              <a:cxnLst/>
              <a:rect l="l" t="t" r="r" b="b"/>
              <a:pathLst>
                <a:path w="653" h="1288" extrusionOk="0">
                  <a:moveTo>
                    <a:pt x="399" y="0"/>
                  </a:moveTo>
                  <a:cubicBezTo>
                    <a:pt x="272" y="18"/>
                    <a:pt x="182" y="145"/>
                    <a:pt x="127" y="290"/>
                  </a:cubicBezTo>
                  <a:cubicBezTo>
                    <a:pt x="37" y="507"/>
                    <a:pt x="0" y="761"/>
                    <a:pt x="0" y="1014"/>
                  </a:cubicBezTo>
                  <a:cubicBezTo>
                    <a:pt x="0" y="1069"/>
                    <a:pt x="0" y="1268"/>
                    <a:pt x="91" y="1286"/>
                  </a:cubicBezTo>
                  <a:cubicBezTo>
                    <a:pt x="96" y="1287"/>
                    <a:pt x="100" y="1287"/>
                    <a:pt x="105" y="1287"/>
                  </a:cubicBezTo>
                  <a:cubicBezTo>
                    <a:pt x="189" y="1287"/>
                    <a:pt x="256" y="1137"/>
                    <a:pt x="290" y="1069"/>
                  </a:cubicBezTo>
                  <a:cubicBezTo>
                    <a:pt x="345" y="960"/>
                    <a:pt x="399" y="869"/>
                    <a:pt x="453" y="779"/>
                  </a:cubicBezTo>
                  <a:cubicBezTo>
                    <a:pt x="526" y="670"/>
                    <a:pt x="580" y="561"/>
                    <a:pt x="616" y="435"/>
                  </a:cubicBezTo>
                  <a:cubicBezTo>
                    <a:pt x="652" y="326"/>
                    <a:pt x="652" y="199"/>
                    <a:pt x="580" y="91"/>
                  </a:cubicBezTo>
                  <a:lnTo>
                    <a:pt x="526" y="18"/>
                  </a:lnTo>
                  <a:cubicBezTo>
                    <a:pt x="489" y="0"/>
                    <a:pt x="453" y="0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3" name="Google Shape;2203;p35"/>
            <p:cNvSpPr/>
            <p:nvPr/>
          </p:nvSpPr>
          <p:spPr>
            <a:xfrm>
              <a:off x="906890" y="-920029"/>
              <a:ext cx="205014" cy="70468"/>
            </a:xfrm>
            <a:custGeom>
              <a:avLst/>
              <a:gdLst/>
              <a:ahLst/>
              <a:cxnLst/>
              <a:rect l="l" t="t" r="r" b="b"/>
              <a:pathLst>
                <a:path w="1251" h="430" extrusionOk="0">
                  <a:moveTo>
                    <a:pt x="490" y="1"/>
                  </a:moveTo>
                  <a:cubicBezTo>
                    <a:pt x="410" y="1"/>
                    <a:pt x="330" y="9"/>
                    <a:pt x="254" y="31"/>
                  </a:cubicBezTo>
                  <a:cubicBezTo>
                    <a:pt x="182" y="49"/>
                    <a:pt x="109" y="67"/>
                    <a:pt x="55" y="122"/>
                  </a:cubicBezTo>
                  <a:cubicBezTo>
                    <a:pt x="19" y="158"/>
                    <a:pt x="0" y="230"/>
                    <a:pt x="19" y="303"/>
                  </a:cubicBezTo>
                  <a:cubicBezTo>
                    <a:pt x="37" y="339"/>
                    <a:pt x="73" y="357"/>
                    <a:pt x="109" y="393"/>
                  </a:cubicBezTo>
                  <a:cubicBezTo>
                    <a:pt x="163" y="421"/>
                    <a:pt x="231" y="430"/>
                    <a:pt x="304" y="430"/>
                  </a:cubicBezTo>
                  <a:cubicBezTo>
                    <a:pt x="376" y="430"/>
                    <a:pt x="453" y="421"/>
                    <a:pt x="526" y="412"/>
                  </a:cubicBezTo>
                  <a:cubicBezTo>
                    <a:pt x="652" y="357"/>
                    <a:pt x="815" y="321"/>
                    <a:pt x="924" y="249"/>
                  </a:cubicBezTo>
                  <a:cubicBezTo>
                    <a:pt x="997" y="230"/>
                    <a:pt x="1250" y="140"/>
                    <a:pt x="1033" y="86"/>
                  </a:cubicBezTo>
                  <a:cubicBezTo>
                    <a:pt x="868" y="48"/>
                    <a:pt x="677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4" name="Google Shape;2204;p35"/>
            <p:cNvSpPr/>
            <p:nvPr/>
          </p:nvSpPr>
          <p:spPr>
            <a:xfrm>
              <a:off x="1022590" y="-779747"/>
              <a:ext cx="184201" cy="75713"/>
            </a:xfrm>
            <a:custGeom>
              <a:avLst/>
              <a:gdLst/>
              <a:ahLst/>
              <a:cxnLst/>
              <a:rect l="l" t="t" r="r" b="b"/>
              <a:pathLst>
                <a:path w="1124" h="462" extrusionOk="0">
                  <a:moveTo>
                    <a:pt x="595" y="1"/>
                  </a:moveTo>
                  <a:cubicBezTo>
                    <a:pt x="488" y="1"/>
                    <a:pt x="380" y="14"/>
                    <a:pt x="291" y="26"/>
                  </a:cubicBezTo>
                  <a:cubicBezTo>
                    <a:pt x="218" y="44"/>
                    <a:pt x="128" y="81"/>
                    <a:pt x="91" y="117"/>
                  </a:cubicBezTo>
                  <a:cubicBezTo>
                    <a:pt x="37" y="171"/>
                    <a:pt x="1" y="226"/>
                    <a:pt x="19" y="298"/>
                  </a:cubicBezTo>
                  <a:cubicBezTo>
                    <a:pt x="19" y="370"/>
                    <a:pt x="91" y="407"/>
                    <a:pt x="146" y="443"/>
                  </a:cubicBezTo>
                  <a:cubicBezTo>
                    <a:pt x="218" y="461"/>
                    <a:pt x="291" y="461"/>
                    <a:pt x="363" y="461"/>
                  </a:cubicBezTo>
                  <a:cubicBezTo>
                    <a:pt x="490" y="443"/>
                    <a:pt x="1124" y="316"/>
                    <a:pt x="1105" y="135"/>
                  </a:cubicBezTo>
                  <a:cubicBezTo>
                    <a:pt x="1105" y="81"/>
                    <a:pt x="779" y="8"/>
                    <a:pt x="725" y="8"/>
                  </a:cubicBezTo>
                  <a:cubicBezTo>
                    <a:pt x="683" y="3"/>
                    <a:pt x="639" y="1"/>
                    <a:pt x="5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5" name="Google Shape;2205;p35"/>
            <p:cNvSpPr/>
            <p:nvPr/>
          </p:nvSpPr>
          <p:spPr>
            <a:xfrm>
              <a:off x="1105678" y="-647823"/>
              <a:ext cx="193051" cy="78499"/>
            </a:xfrm>
            <a:custGeom>
              <a:avLst/>
              <a:gdLst/>
              <a:ahLst/>
              <a:cxnLst/>
              <a:rect l="l" t="t" r="r" b="b"/>
              <a:pathLst>
                <a:path w="1178" h="479" extrusionOk="0">
                  <a:moveTo>
                    <a:pt x="399" y="0"/>
                  </a:moveTo>
                  <a:cubicBezTo>
                    <a:pt x="327" y="0"/>
                    <a:pt x="236" y="18"/>
                    <a:pt x="164" y="36"/>
                  </a:cubicBezTo>
                  <a:cubicBezTo>
                    <a:pt x="91" y="91"/>
                    <a:pt x="37" y="145"/>
                    <a:pt x="37" y="217"/>
                  </a:cubicBezTo>
                  <a:cubicBezTo>
                    <a:pt x="1" y="326"/>
                    <a:pt x="128" y="453"/>
                    <a:pt x="236" y="471"/>
                  </a:cubicBezTo>
                  <a:cubicBezTo>
                    <a:pt x="268" y="476"/>
                    <a:pt x="300" y="478"/>
                    <a:pt x="332" y="478"/>
                  </a:cubicBezTo>
                  <a:cubicBezTo>
                    <a:pt x="410" y="478"/>
                    <a:pt x="491" y="466"/>
                    <a:pt x="580" y="453"/>
                  </a:cubicBezTo>
                  <a:cubicBezTo>
                    <a:pt x="707" y="399"/>
                    <a:pt x="888" y="399"/>
                    <a:pt x="1033" y="362"/>
                  </a:cubicBezTo>
                  <a:cubicBezTo>
                    <a:pt x="1178" y="308"/>
                    <a:pt x="1069" y="217"/>
                    <a:pt x="961" y="181"/>
                  </a:cubicBezTo>
                  <a:cubicBezTo>
                    <a:pt x="780" y="91"/>
                    <a:pt x="598" y="18"/>
                    <a:pt x="3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6" name="Google Shape;2206;p35"/>
            <p:cNvSpPr/>
            <p:nvPr/>
          </p:nvSpPr>
          <p:spPr>
            <a:xfrm>
              <a:off x="1280867" y="-760737"/>
              <a:ext cx="130776" cy="153228"/>
            </a:xfrm>
            <a:custGeom>
              <a:avLst/>
              <a:gdLst/>
              <a:ahLst/>
              <a:cxnLst/>
              <a:rect l="l" t="t" r="r" b="b"/>
              <a:pathLst>
                <a:path w="798" h="935" extrusionOk="0">
                  <a:moveTo>
                    <a:pt x="544" y="1"/>
                  </a:moveTo>
                  <a:cubicBezTo>
                    <a:pt x="381" y="19"/>
                    <a:pt x="272" y="182"/>
                    <a:pt x="199" y="327"/>
                  </a:cubicBezTo>
                  <a:cubicBezTo>
                    <a:pt x="127" y="436"/>
                    <a:pt x="0" y="707"/>
                    <a:pt x="55" y="852"/>
                  </a:cubicBezTo>
                  <a:cubicBezTo>
                    <a:pt x="65" y="912"/>
                    <a:pt x="91" y="935"/>
                    <a:pt x="126" y="935"/>
                  </a:cubicBezTo>
                  <a:cubicBezTo>
                    <a:pt x="218" y="935"/>
                    <a:pt x="369" y="778"/>
                    <a:pt x="435" y="725"/>
                  </a:cubicBezTo>
                  <a:cubicBezTo>
                    <a:pt x="544" y="653"/>
                    <a:pt x="634" y="599"/>
                    <a:pt x="707" y="472"/>
                  </a:cubicBezTo>
                  <a:cubicBezTo>
                    <a:pt x="779" y="363"/>
                    <a:pt x="797" y="236"/>
                    <a:pt x="743" y="110"/>
                  </a:cubicBezTo>
                  <a:cubicBezTo>
                    <a:pt x="725" y="73"/>
                    <a:pt x="670" y="19"/>
                    <a:pt x="6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7" name="Google Shape;2207;p35"/>
            <p:cNvSpPr/>
            <p:nvPr/>
          </p:nvSpPr>
          <p:spPr>
            <a:xfrm>
              <a:off x="954415" y="-1024748"/>
              <a:ext cx="359225" cy="528349"/>
            </a:xfrm>
            <a:custGeom>
              <a:avLst/>
              <a:gdLst/>
              <a:ahLst/>
              <a:cxnLst/>
              <a:rect l="l" t="t" r="r" b="b"/>
              <a:pathLst>
                <a:path w="2192" h="3224" fill="none" extrusionOk="0">
                  <a:moveTo>
                    <a:pt x="2191" y="3224"/>
                  </a:moveTo>
                  <a:cubicBezTo>
                    <a:pt x="1884" y="1938"/>
                    <a:pt x="1087" y="779"/>
                    <a:pt x="0" y="0"/>
                  </a:cubicBezTo>
                </a:path>
              </a:pathLst>
            </a:custGeom>
            <a:noFill/>
            <a:ln w="2725" cap="rnd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12" name="Google Shape;2212;p35"/>
          <p:cNvSpPr/>
          <p:nvPr/>
        </p:nvSpPr>
        <p:spPr>
          <a:xfrm rot="1051434" flipH="1">
            <a:off x="589412" y="6163221"/>
            <a:ext cx="267016" cy="411231"/>
          </a:xfrm>
          <a:custGeom>
            <a:avLst/>
            <a:gdLst/>
            <a:ahLst/>
            <a:cxnLst/>
            <a:rect l="l" t="t" r="r" b="b"/>
            <a:pathLst>
              <a:path w="1222" h="1882" extrusionOk="0">
                <a:moveTo>
                  <a:pt x="332" y="1"/>
                </a:moveTo>
                <a:cubicBezTo>
                  <a:pt x="1" y="1"/>
                  <a:pt x="95" y="684"/>
                  <a:pt x="189" y="904"/>
                </a:cubicBezTo>
                <a:cubicBezTo>
                  <a:pt x="316" y="1175"/>
                  <a:pt x="497" y="1411"/>
                  <a:pt x="696" y="1610"/>
                </a:cubicBezTo>
                <a:cubicBezTo>
                  <a:pt x="823" y="1737"/>
                  <a:pt x="1059" y="1845"/>
                  <a:pt x="1222" y="1882"/>
                </a:cubicBezTo>
                <a:cubicBezTo>
                  <a:pt x="1131" y="1664"/>
                  <a:pt x="1059" y="1447"/>
                  <a:pt x="1004" y="1248"/>
                </a:cubicBezTo>
                <a:cubicBezTo>
                  <a:pt x="950" y="958"/>
                  <a:pt x="896" y="650"/>
                  <a:pt x="787" y="379"/>
                </a:cubicBezTo>
                <a:cubicBezTo>
                  <a:pt x="715" y="252"/>
                  <a:pt x="642" y="107"/>
                  <a:pt x="515" y="53"/>
                </a:cubicBezTo>
                <a:cubicBezTo>
                  <a:pt x="443" y="17"/>
                  <a:pt x="383" y="1"/>
                  <a:pt x="33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74574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611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112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0953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6914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2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6.xml"/><Relationship Id="rId3" Type="http://schemas.openxmlformats.org/officeDocument/2006/relationships/slideLayout" Target="../slideLayouts/slideLayout50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theme" Target="../theme/theme5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2.xml"/><Relationship Id="rId10" Type="http://schemas.openxmlformats.org/officeDocument/2006/relationships/tags" Target="../tags/tag8.xml"/><Relationship Id="rId4" Type="http://schemas.openxmlformats.org/officeDocument/2006/relationships/slideLayout" Target="../slideLayouts/slideLayout51.xml"/><Relationship Id="rId9" Type="http://schemas.openxmlformats.org/officeDocument/2006/relationships/tags" Target="../tags/tag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BF64-D393-46B3-AC72-9DFE07C83FB0}" type="datetimeFigureOut">
              <a:rPr lang="zh-CN" altLang="en-US" smtClean="0"/>
              <a:t>2023/10/30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1EB0F-BC2D-43EC-B6E4-D7FE429604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1CD7A5BD-403C-471B-A0C7-3BE1D4217ED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7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02EE5A-CA27-493C-9A50-2C2E24D0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C121-9140-42CD-95DF-14AA71712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646CD3-3665-4CB7-968D-DB0031C079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45832-1D41-43E2-95CC-817C57DA4AE1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745A-D4EE-4F53-9693-8BE19EE79D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C6807-A24A-4268-933D-621AE9D52E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AE7F8-8DF8-4AD3-B383-7A618F682DC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539572-7FC0-440C-B140-E88D1B980F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83" b="22051"/>
          <a:stretch/>
        </p:blipFill>
        <p:spPr>
          <a:xfrm>
            <a:off x="-12669" y="12704792"/>
            <a:ext cx="4051269" cy="1184217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2947EC36-09F0-43B2-A5D7-4EA9C56DC10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9775" y="265043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654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96905A-8EDB-40F0-81E5-A99510F6513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6948" y="159026"/>
            <a:ext cx="1158439" cy="1158439"/>
          </a:xfrm>
          <a:prstGeom prst="rect">
            <a:avLst/>
          </a:prstGeom>
        </p:spPr>
      </p:pic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F340299A-7570-4DB6-839E-CA506DE325B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4604" y="115956"/>
            <a:ext cx="1231326" cy="1231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2007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1F3F3EB7-365A-44AF-9B24-EAE7C79A7A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CC8AD9-1262-468F-9EE2-7D6FD0758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4A380C-9916-469F-B220-D7DDC9284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14B58-5F60-4EBE-9778-C67338923D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019F24-3AED-4440-A2AC-4867EFF192E5}" type="datetimeFigureOut">
              <a:rPr lang="en-US" smtClean="0"/>
              <a:t>30/10/2023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3B6D5-83AA-4695-8DCE-EAF188D74B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93853A-1F6E-4A6A-B9CA-6DACD5BBA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B1E7C9-1831-4C6B-8B17-6472019DF20C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B2F053-4AB2-4FCF-82E7-5900373F42DD}"/>
              </a:ext>
            </a:extLst>
          </p:cNvPr>
          <p:cNvSpPr>
            <a:spLocks noChangeAspect="1"/>
          </p:cNvSpPr>
          <p:nvPr userDrawn="1">
            <p:custDataLst>
              <p:tags r:id="rId16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B00724D-74C4-4CEE-8D46-058C3E6B6B08}"/>
              </a:ext>
            </a:extLst>
          </p:cNvPr>
          <p:cNvSpPr>
            <a:spLocks noChangeAspect="1"/>
          </p:cNvSpPr>
          <p:nvPr userDrawn="1">
            <p:custDataLst>
              <p:tags r:id="rId17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22B459E-B45E-4A97-B286-92533319090C}"/>
              </a:ext>
            </a:extLst>
          </p:cNvPr>
          <p:cNvSpPr>
            <a:spLocks noChangeAspect="1"/>
          </p:cNvSpPr>
          <p:nvPr userDrawn="1">
            <p:custDataLst>
              <p:tags r:id="rId18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9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1142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F7C4092B-D42C-4B22-A82A-9118192102D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lita One"/>
              <a:buNone/>
              <a:defRPr sz="3000">
                <a:solidFill>
                  <a:schemeClr val="dk1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edarville Cursive"/>
              <a:buNone/>
              <a:defRPr sz="3000">
                <a:solidFill>
                  <a:schemeClr val="dk1"/>
                </a:solidFill>
                <a:latin typeface="Cedarville Cursive"/>
                <a:ea typeface="Cedarville Cursive"/>
                <a:cs typeface="Cedarville Cursive"/>
                <a:sym typeface="Cedarville Cursi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5A3518-2F37-44A5-B0F6-4142FF366761}"/>
              </a:ext>
            </a:extLst>
          </p:cNvPr>
          <p:cNvSpPr>
            <a:spLocks noChangeAspect="1"/>
          </p:cNvSpPr>
          <p:nvPr userDrawn="1">
            <p:custDataLst>
              <p:tags r:id="rId7"/>
            </p:custDataLst>
          </p:nvPr>
        </p:nvSpPr>
        <p:spPr>
          <a:xfrm>
            <a:off x="-3846287" y="-2389833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1E9AB08-C3D0-4B60-A3D4-35DB9C1BBA8E}"/>
              </a:ext>
            </a:extLst>
          </p:cNvPr>
          <p:cNvSpPr>
            <a:spLocks noChangeAspect="1"/>
          </p:cNvSpPr>
          <p:nvPr userDrawn="1">
            <p:custDataLst>
              <p:tags r:id="rId8"/>
            </p:custDataLst>
          </p:nvPr>
        </p:nvSpPr>
        <p:spPr>
          <a:xfrm>
            <a:off x="14536964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116332-6BFB-487A-A396-EED76F53C5F0}"/>
              </a:ext>
            </a:extLst>
          </p:cNvPr>
          <p:cNvSpPr>
            <a:spLocks noChangeAspect="1"/>
          </p:cNvSpPr>
          <p:nvPr userDrawn="1">
            <p:custDataLst>
              <p:tags r:id="rId9"/>
            </p:custDataLst>
          </p:nvPr>
        </p:nvSpPr>
        <p:spPr>
          <a:xfrm>
            <a:off x="14536964" y="-2159000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259378D-DEE4-4D6A-8D78-24042A66963F}"/>
              </a:ext>
            </a:extLst>
          </p:cNvPr>
          <p:cNvSpPr>
            <a:spLocks noChangeAspect="1"/>
          </p:cNvSpPr>
          <p:nvPr userDrawn="1">
            <p:custDataLst>
              <p:tags r:id="rId10"/>
            </p:custDataLst>
          </p:nvPr>
        </p:nvSpPr>
        <p:spPr>
          <a:xfrm>
            <a:off x="-3736523" y="9402117"/>
            <a:ext cx="1016000" cy="1016000"/>
          </a:xfrm>
          <a:prstGeom prst="ellipse">
            <a:avLst/>
          </a:prstGeom>
          <a:blipFill dpi="0" rotWithShape="0">
            <a:blip r:embed="rId11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3180062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52.xml"/><Relationship Id="rId6" Type="http://schemas.openxmlformats.org/officeDocument/2006/relationships/slide" Target="slide14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" name="图片 1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1929" y="-736283"/>
            <a:ext cx="3917415" cy="3320415"/>
          </a:xfrm>
          <a:prstGeom prst="rect">
            <a:avLst/>
          </a:prstGeom>
        </p:spPr>
      </p:pic>
      <p:pic>
        <p:nvPicPr>
          <p:cNvPr id="6" name="Ridan - Ulyss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393" y="-1025769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0EB0A4-CCA6-4189-B54A-2579B88EC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41209" y="3429000"/>
            <a:ext cx="4005446" cy="40054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1000FFB-8144-4870-80EA-6FF667EA17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40857" y="1165158"/>
            <a:ext cx="3023878" cy="96325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493D9CF-AF6A-4CAD-94FB-3294ACAF2C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3283" y="1816468"/>
            <a:ext cx="8407113" cy="3225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95A92D-6F20-4B27-A775-3FB3AC66ED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5931" y="4320996"/>
            <a:ext cx="266418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1124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799" y="174577"/>
            <a:ext cx="11582400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77"/>
            <a:r>
              <a:rPr lang="en-US" altLang="en-US" sz="4267" kern="0" dirty="0">
                <a:sym typeface="Arial"/>
              </a:rPr>
              <a:t>3</a:t>
            </a:r>
            <a:r>
              <a:rPr lang="vi-VN" altLang="en-US" sz="4267" kern="0" dirty="0">
                <a:sym typeface="Arial"/>
              </a:rPr>
              <a:t>. Lúc </a:t>
            </a:r>
            <a:r>
              <a:rPr lang="en-US" altLang="en-US" sz="4267" kern="0" dirty="0">
                <a:sym typeface="Arial"/>
              </a:rPr>
              <a:t>10h</a:t>
            </a:r>
            <a:r>
              <a:rPr lang="vi-VN" altLang="en-US" sz="4267" kern="0" dirty="0">
                <a:sym typeface="Arial"/>
              </a:rPr>
              <a:t>, chương trình gì sẽ phát sóng?</a:t>
            </a: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805675" y="5656453"/>
            <a:ext cx="5568800" cy="110865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giới động vật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0" y="4378765"/>
            <a:ext cx="5568800" cy="1115352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Thời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trang và cuộc sống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199" y="3101634"/>
            <a:ext cx="5568799" cy="1114796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Hoạt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hình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199" y="1909923"/>
            <a:ext cx="556879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Phim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truyện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198180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844008" y="4330105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942608" y="58601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896131" y="306085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hlinkClick r:id="rId6" action="ppaction://hlinksldjump"/>
            <a:extLst>
              <a:ext uri="{FF2B5EF4-FFF2-40B4-BE49-F238E27FC236}">
                <a16:creationId xmlns:a16="http://schemas.microsoft.com/office/drawing/2014/main" id="{7523B36A-F82F-4FB1-AD04-5C963EA2B3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600" y="1981802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4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75417 0.00926 " pathEditMode="relative" rAng="0" ptsTypes="AA">
                                      <p:cBhvr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08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166;p1">
            <a:extLst>
              <a:ext uri="{FF2B5EF4-FFF2-40B4-BE49-F238E27FC236}">
                <a16:creationId xmlns:a16="http://schemas.microsoft.com/office/drawing/2014/main" id="{6BBB43B7-1CCC-40E4-BBD1-AEA4F379BBAD}"/>
              </a:ext>
            </a:extLst>
          </p:cNvPr>
          <p:cNvSpPr txBox="1"/>
          <p:nvPr/>
        </p:nvSpPr>
        <p:spPr>
          <a:xfrm>
            <a:off x="304991" y="332799"/>
            <a:ext cx="11675461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4. Sau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nông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nghiệp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7h?</a:t>
            </a:r>
            <a:endParaRPr kumimoji="0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1" name="d - 9Slide.vn">
            <a:extLst>
              <a:ext uri="{FF2B5EF4-FFF2-40B4-BE49-F238E27FC236}">
                <a16:creationId xmlns:a16="http://schemas.microsoft.com/office/drawing/2014/main" id="{2D9AA0DE-7AF1-472E-B650-3B0E3D2791B0}"/>
              </a:ext>
            </a:extLst>
          </p:cNvPr>
          <p:cNvSpPr/>
          <p:nvPr/>
        </p:nvSpPr>
        <p:spPr>
          <a:xfrm>
            <a:off x="3293653" y="5593416"/>
            <a:ext cx="8686609" cy="118838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2" name="c - 9Slide.vn">
            <a:extLst>
              <a:ext uri="{FF2B5EF4-FFF2-40B4-BE49-F238E27FC236}">
                <a16:creationId xmlns:a16="http://schemas.microsoft.com/office/drawing/2014/main" id="{C1749637-7140-461B-992D-BD2FE7C81D40}"/>
              </a:ext>
            </a:extLst>
          </p:cNvPr>
          <p:cNvSpPr/>
          <p:nvPr/>
        </p:nvSpPr>
        <p:spPr>
          <a:xfrm>
            <a:off x="3251200" y="4496371"/>
            <a:ext cx="8636000" cy="976448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Vòng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quanh thế giới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3" name="b - 9Slide.vn">
            <a:extLst>
              <a:ext uri="{FF2B5EF4-FFF2-40B4-BE49-F238E27FC236}">
                <a16:creationId xmlns:a16="http://schemas.microsoft.com/office/drawing/2014/main" id="{5AB69486-C983-402E-82AD-21C19DC9269B}"/>
              </a:ext>
            </a:extLst>
          </p:cNvPr>
          <p:cNvSpPr/>
          <p:nvPr/>
        </p:nvSpPr>
        <p:spPr>
          <a:xfrm>
            <a:off x="3251200" y="3346397"/>
            <a:ext cx="8636000" cy="1029376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giáo dục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4" name="a - 9Slide.vn">
            <a:extLst>
              <a:ext uri="{FF2B5EF4-FFF2-40B4-BE49-F238E27FC236}">
                <a16:creationId xmlns:a16="http://schemas.microsoft.com/office/drawing/2014/main" id="{CCC8220A-C5B3-4F74-94B3-0F34BC9E06D4}"/>
              </a:ext>
            </a:extLst>
          </p:cNvPr>
          <p:cNvSpPr/>
          <p:nvPr/>
        </p:nvSpPr>
        <p:spPr>
          <a:xfrm>
            <a:off x="3251200" y="2196426"/>
            <a:ext cx="8636000" cy="1029375"/>
          </a:xfrm>
          <a:prstGeom prst="round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trẻ thơ</a:t>
            </a:r>
            <a:endParaRPr kumimoji="0" lang="en-US" sz="3467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D9B3964-CD0A-4CF9-81B4-18D0656E4F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1023467" y="3306362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CẤM BUÔN BÁN, CẤM REUP" descr="Káº¿t quáº£ hÃ¬nh áº£nh cho right wrong tick icon">
            <a:extLst>
              <a:ext uri="{FF2B5EF4-FFF2-40B4-BE49-F238E27FC236}">
                <a16:creationId xmlns:a16="http://schemas.microsoft.com/office/drawing/2014/main" id="{90CF0C34-DA71-4A9F-B27C-442F33401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871375" y="589297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A1AEF81C-6D10-444C-888F-8B3BBC784F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444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084AC1F0-4D8D-4CE4-82A7-A2CE344413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69975" y="2149605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146D53A2-6C39-4536-AF4F-45445317F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1971278"/>
            <a:ext cx="3293652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35802E-6 L 0.7566 -0.00093 " pathEditMode="relative" rAng="0" ptsTypes="AA">
                                      <p:cBhvr>
                                        <p:cTn id="8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 animBg="1"/>
      <p:bldP spid="51" grpId="0" animBg="1"/>
      <p:bldP spid="52" grpId="0" animBg="1"/>
      <p:bldP spid="52" grpId="1" animBg="1"/>
      <p:bldP spid="52" grpId="2" animBg="1"/>
      <p:bldP spid="53" grpId="0" animBg="1"/>
      <p:bldP spid="53" grpId="1" animBg="1"/>
      <p:bldP spid="53" grpId="2" animBg="1"/>
      <p:bldP spid="54" grpId="0" animBg="1"/>
      <p:bldP spid="54" grpId="1" animBg="1"/>
      <p:bldP spid="54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9518090" y="3500594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82190"/>
            <a:ext cx="12192000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5.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đường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ẩm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thực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905324" y="5680034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905324" y="4531262"/>
            <a:ext cx="5368345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905323" y="3382490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15h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905323" y="2233718"/>
            <a:ext cx="5368343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14h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425278" y="239323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293534" y="347575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2202" y="575085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377322" y="4637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877851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60494E-6 L 0.73646 0.00617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23" y="3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192723"/>
            <a:ext cx="11988800" cy="1373284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6.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cuối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cùng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trong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được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phát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sóng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vào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khung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giờ</a:t>
            </a:r>
            <a:r>
              <a:rPr lang="en-US" altLang="en-US" sz="3733" kern="0" dirty="0">
                <a:sym typeface="Arial"/>
              </a:rPr>
              <a:t> </a:t>
            </a:r>
            <a:r>
              <a:rPr lang="en-US" altLang="en-US" sz="3733" kern="0" dirty="0" err="1">
                <a:sym typeface="Arial"/>
              </a:rPr>
              <a:t>nào</a:t>
            </a:r>
            <a:r>
              <a:rPr lang="en-US" altLang="en-US" sz="3733" kern="0" dirty="0"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3759201" y="5607192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3759201" y="4358443"/>
            <a:ext cx="6266425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0h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3759200" y="3109695"/>
            <a:ext cx="6266424" cy="105808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22h05p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3759200" y="1883298"/>
            <a:ext cx="6266424" cy="103573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23h05p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65190" y="4334691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042400" y="1803401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16332" y="567451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141000" y="317626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8149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35802E-6 L 0.7408 0.01142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635" y="1270"/>
            <a:ext cx="12192000" cy="485140"/>
            <a:chOff x="0" y="0"/>
            <a:chExt cx="12192000" cy="168812"/>
          </a:xfrm>
        </p:grpSpPr>
        <p:sp>
          <p:nvSpPr>
            <p:cNvPr id="9" name="矩形 8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 rot="10800000">
            <a:off x="0" y="6372860"/>
            <a:ext cx="12192000" cy="485140"/>
            <a:chOff x="0" y="0"/>
            <a:chExt cx="12192000" cy="168812"/>
          </a:xfrm>
        </p:grpSpPr>
        <p:sp>
          <p:nvSpPr>
            <p:cNvPr id="18" name="矩形 17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6" name="任意多边形 39"/>
          <p:cNvSpPr/>
          <p:nvPr/>
        </p:nvSpPr>
        <p:spPr>
          <a:xfrm>
            <a:off x="1517650" y="923925"/>
            <a:ext cx="1238250" cy="618490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sp>
        <p:nvSpPr>
          <p:cNvPr id="27" name="任意多边形 39"/>
          <p:cNvSpPr/>
          <p:nvPr/>
        </p:nvSpPr>
        <p:spPr>
          <a:xfrm>
            <a:off x="10630456" y="886941"/>
            <a:ext cx="961174" cy="479804"/>
          </a:xfrm>
          <a:custGeom>
            <a:avLst/>
            <a:gdLst>
              <a:gd name="connsiteX0" fmla="*/ 791913 w 1791140"/>
              <a:gd name="connsiteY0" fmla="*/ 0 h 894110"/>
              <a:gd name="connsiteX1" fmla="*/ 1163623 w 1791140"/>
              <a:gd name="connsiteY1" fmla="*/ 163152 h 894110"/>
              <a:gd name="connsiteX2" fmla="*/ 1184689 w 1791140"/>
              <a:gd name="connsiteY2" fmla="*/ 208090 h 894110"/>
              <a:gd name="connsiteX3" fmla="*/ 1230702 w 1791140"/>
              <a:gd name="connsiteY3" fmla="*/ 191552 h 894110"/>
              <a:gd name="connsiteX4" fmla="*/ 1387728 w 1791140"/>
              <a:gd name="connsiteY4" fmla="*/ 170560 h 894110"/>
              <a:gd name="connsiteX5" fmla="*/ 1791140 w 1791140"/>
              <a:gd name="connsiteY5" fmla="*/ 437692 h 894110"/>
              <a:gd name="connsiteX6" fmla="*/ 1544754 w 1791140"/>
              <a:gd name="connsiteY6" fmla="*/ 683832 h 894110"/>
              <a:gd name="connsiteX7" fmla="*/ 1500919 w 1791140"/>
              <a:gd name="connsiteY7" fmla="*/ 692842 h 894110"/>
              <a:gd name="connsiteX8" fmla="*/ 1470602 w 1791140"/>
              <a:gd name="connsiteY8" fmla="*/ 729828 h 894110"/>
              <a:gd name="connsiteX9" fmla="*/ 1136086 w 1791140"/>
              <a:gd name="connsiteY9" fmla="*/ 847604 h 894110"/>
              <a:gd name="connsiteX10" fmla="*/ 979060 w 1791140"/>
              <a:gd name="connsiteY10" fmla="*/ 826612 h 894110"/>
              <a:gd name="connsiteX11" fmla="*/ 936653 w 1791140"/>
              <a:gd name="connsiteY11" fmla="*/ 811370 h 894110"/>
              <a:gd name="connsiteX12" fmla="*/ 931047 w 1791140"/>
              <a:gd name="connsiteY12" fmla="*/ 815869 h 894110"/>
              <a:gd name="connsiteX13" fmla="*/ 645792 w 1791140"/>
              <a:gd name="connsiteY13" fmla="*/ 894110 h 894110"/>
              <a:gd name="connsiteX14" fmla="*/ 360537 w 1791140"/>
              <a:gd name="connsiteY14" fmla="*/ 815869 h 894110"/>
              <a:gd name="connsiteX15" fmla="*/ 305080 w 1791140"/>
              <a:gd name="connsiteY15" fmla="*/ 761402 h 894110"/>
              <a:gd name="connsiteX16" fmla="*/ 246386 w 1791140"/>
              <a:gd name="connsiteY16" fmla="*/ 749338 h 894110"/>
              <a:gd name="connsiteX17" fmla="*/ 0 w 1791140"/>
              <a:gd name="connsiteY17" fmla="*/ 503198 h 894110"/>
              <a:gd name="connsiteX18" fmla="*/ 322111 w 1791140"/>
              <a:gd name="connsiteY18" fmla="*/ 241493 h 894110"/>
              <a:gd name="connsiteX19" fmla="*/ 393126 w 1791140"/>
              <a:gd name="connsiteY19" fmla="*/ 236753 h 894110"/>
              <a:gd name="connsiteX20" fmla="*/ 396697 w 1791140"/>
              <a:gd name="connsiteY20" fmla="*/ 213296 h 894110"/>
              <a:gd name="connsiteX21" fmla="*/ 791913 w 1791140"/>
              <a:gd name="connsiteY21" fmla="*/ 0 h 894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791140" h="894110">
                <a:moveTo>
                  <a:pt x="791913" y="0"/>
                </a:moveTo>
                <a:cubicBezTo>
                  <a:pt x="959012" y="0"/>
                  <a:pt x="1102382" y="67274"/>
                  <a:pt x="1163623" y="163152"/>
                </a:cubicBezTo>
                <a:lnTo>
                  <a:pt x="1184689" y="208090"/>
                </a:lnTo>
                <a:lnTo>
                  <a:pt x="1230702" y="191552"/>
                </a:lnTo>
                <a:cubicBezTo>
                  <a:pt x="1278966" y="178035"/>
                  <a:pt x="1332029" y="170560"/>
                  <a:pt x="1387728" y="170560"/>
                </a:cubicBezTo>
                <a:cubicBezTo>
                  <a:pt x="1610526" y="170560"/>
                  <a:pt x="1791140" y="290159"/>
                  <a:pt x="1791140" y="437692"/>
                </a:cubicBezTo>
                <a:cubicBezTo>
                  <a:pt x="1791140" y="548342"/>
                  <a:pt x="1689545" y="643279"/>
                  <a:pt x="1544754" y="683832"/>
                </a:cubicBezTo>
                <a:lnTo>
                  <a:pt x="1500919" y="692842"/>
                </a:lnTo>
                <a:lnTo>
                  <a:pt x="1470602" y="729828"/>
                </a:lnTo>
                <a:cubicBezTo>
                  <a:pt x="1398105" y="800886"/>
                  <a:pt x="1275335" y="847604"/>
                  <a:pt x="1136086" y="847604"/>
                </a:cubicBezTo>
                <a:cubicBezTo>
                  <a:pt x="1080387" y="847604"/>
                  <a:pt x="1027324" y="840129"/>
                  <a:pt x="979060" y="826612"/>
                </a:cubicBezTo>
                <a:lnTo>
                  <a:pt x="936653" y="811370"/>
                </a:lnTo>
                <a:lnTo>
                  <a:pt x="931047" y="815869"/>
                </a:lnTo>
                <a:cubicBezTo>
                  <a:pt x="858044" y="864210"/>
                  <a:pt x="757191" y="894110"/>
                  <a:pt x="645792" y="894110"/>
                </a:cubicBezTo>
                <a:cubicBezTo>
                  <a:pt x="534393" y="894110"/>
                  <a:pt x="433540" y="864210"/>
                  <a:pt x="360537" y="815869"/>
                </a:cubicBezTo>
                <a:lnTo>
                  <a:pt x="305080" y="761402"/>
                </a:lnTo>
                <a:lnTo>
                  <a:pt x="246386" y="749338"/>
                </a:lnTo>
                <a:cubicBezTo>
                  <a:pt x="101595" y="708785"/>
                  <a:pt x="0" y="613848"/>
                  <a:pt x="0" y="503198"/>
                </a:cubicBezTo>
                <a:cubicBezTo>
                  <a:pt x="0" y="374107"/>
                  <a:pt x="138283" y="266402"/>
                  <a:pt x="322111" y="241493"/>
                </a:cubicBezTo>
                <a:lnTo>
                  <a:pt x="393126" y="236753"/>
                </a:lnTo>
                <a:lnTo>
                  <a:pt x="396697" y="213296"/>
                </a:lnTo>
                <a:cubicBezTo>
                  <a:pt x="434314" y="91568"/>
                  <a:pt x="596965" y="0"/>
                  <a:pt x="791913" y="0"/>
                </a:cubicBezTo>
                <a:close/>
              </a:path>
            </a:pathLst>
          </a:custGeom>
          <a:noFill/>
          <a:ln w="25400">
            <a:solidFill>
              <a:srgbClr val="A5C5D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 Light" panose="020B0502040204020203" pitchFamily="34" charset="-122"/>
              <a:ea typeface="微软雅黑 Light" panose="020B0502040204020203" pitchFamily="34" charset="-122"/>
              <a:cs typeface="+mn-cs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3953" y="814637"/>
            <a:ext cx="2145196" cy="2800673"/>
          </a:xfrm>
          <a:prstGeom prst="rect">
            <a:avLst/>
          </a:prstGeom>
        </p:spPr>
      </p:pic>
      <p:pic>
        <p:nvPicPr>
          <p:cNvPr id="2" name="图片 1" descr="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3383" y="2875280"/>
            <a:ext cx="3485892" cy="29546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82E846-C6CC-427F-9A3E-E5A7DC8567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6266" y="1823629"/>
            <a:ext cx="6913463" cy="21033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474 0.937444 L 0 0 E" pathEditMode="relative" ptsTypes="">
                                      <p:cBhvr>
                                        <p:cTn id="1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27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6CE5CA61-2373-43EE-A426-B06D3165C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4217" y="2336873"/>
            <a:ext cx="7517019" cy="23532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99" y="1197479"/>
            <a:ext cx="4333458" cy="532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BB06BDC-D7FA-4941-AEEA-1DDCB16E46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160" y="1255035"/>
            <a:ext cx="4220845" cy="52133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" name="矩形 22">
            <a:extLst>
              <a:ext uri="{FF2B5EF4-FFF2-40B4-BE49-F238E27FC236}">
                <a16:creationId xmlns:a16="http://schemas.microsoft.com/office/drawing/2014/main" id="{15923FC0-2FC1-491D-8B02-6E373E8C2CDA}"/>
              </a:ext>
            </a:extLst>
          </p:cNvPr>
          <p:cNvSpPr/>
          <p:nvPr/>
        </p:nvSpPr>
        <p:spPr>
          <a:xfrm>
            <a:off x="1908171" y="256145"/>
            <a:ext cx="9015394" cy="859693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Lên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bảng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chỉ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ra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điểm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khác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nhau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giữa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máy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thu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và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đài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phát</a:t>
            </a:r>
            <a:r>
              <a:rPr lang="en-US" altLang="zh-CN" sz="2800" dirty="0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thanh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" y="-7329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057525" y="1114146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3454141" y="1347936"/>
            <a:ext cx="5733558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 typeface="Arial"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210538" y="2763596"/>
            <a:ext cx="1326145" cy="297239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958337" y="3691544"/>
            <a:ext cx="1858273" cy="274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FA12A74-0DD3-4C9E-911F-5F883C22483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54141" y="2085381"/>
            <a:ext cx="5578475" cy="750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5658023B-CF73-48B9-8BA1-52B1141A25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8388" y="184352"/>
            <a:ext cx="2638780" cy="3244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Speech Bubble: Rectangle with Corners Rounded 4">
            <a:extLst>
              <a:ext uri="{FF2B5EF4-FFF2-40B4-BE49-F238E27FC236}">
                <a16:creationId xmlns:a16="http://schemas.microsoft.com/office/drawing/2014/main" id="{DC2A3CA4-91CF-4F0D-87FE-5FB3C747A3FB}"/>
              </a:ext>
            </a:extLst>
          </p:cNvPr>
          <p:cNvSpPr/>
          <p:nvPr/>
        </p:nvSpPr>
        <p:spPr>
          <a:xfrm flipH="1">
            <a:off x="4684542" y="430570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noProof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chương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2A938070-C7CC-4086-AF35-96E824DE0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649" y="3444540"/>
            <a:ext cx="2434600" cy="3007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Speech Bubble: Rectangle with Corners Rounded 4">
            <a:extLst>
              <a:ext uri="{FF2B5EF4-FFF2-40B4-BE49-F238E27FC236}">
                <a16:creationId xmlns:a16="http://schemas.microsoft.com/office/drawing/2014/main" id="{B4E3BABA-E4A2-405F-9AAD-8A70EF6677B7}"/>
              </a:ext>
            </a:extLst>
          </p:cNvPr>
          <p:cNvSpPr/>
          <p:nvPr/>
        </p:nvSpPr>
        <p:spPr>
          <a:xfrm flipH="1">
            <a:off x="4712256" y="3559878"/>
            <a:ext cx="7151917" cy="1811383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Máy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1708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" name="图片 2" descr="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5903" y="1510347"/>
            <a:ext cx="4442951" cy="376618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85525" y="2517775"/>
            <a:ext cx="744855" cy="902335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10036175" y="614680"/>
            <a:ext cx="1512570" cy="1823085"/>
            <a:chOff x="4378324" y="1762126"/>
            <a:chExt cx="1023937" cy="1233488"/>
          </a:xfrm>
        </p:grpSpPr>
        <p:sp>
          <p:nvSpPr>
            <p:cNvPr id="33" name="Freeform 722"/>
            <p:cNvSpPr/>
            <p:nvPr/>
          </p:nvSpPr>
          <p:spPr bwMode="auto">
            <a:xfrm>
              <a:off x="4854574" y="2789239"/>
              <a:ext cx="87312" cy="141288"/>
            </a:xfrm>
            <a:custGeom>
              <a:avLst/>
              <a:gdLst>
                <a:gd name="T0" fmla="*/ 5 w 32"/>
                <a:gd name="T1" fmla="*/ 18 h 52"/>
                <a:gd name="T2" fmla="*/ 1 w 32"/>
                <a:gd name="T3" fmla="*/ 9 h 52"/>
                <a:gd name="T4" fmla="*/ 1 w 32"/>
                <a:gd name="T5" fmla="*/ 3 h 52"/>
                <a:gd name="T6" fmla="*/ 6 w 32"/>
                <a:gd name="T7" fmla="*/ 0 h 52"/>
                <a:gd name="T8" fmla="*/ 17 w 32"/>
                <a:gd name="T9" fmla="*/ 3 h 52"/>
                <a:gd name="T10" fmla="*/ 13 w 32"/>
                <a:gd name="T11" fmla="*/ 12 h 52"/>
                <a:gd name="T12" fmla="*/ 3 w 32"/>
                <a:gd name="T13" fmla="*/ 37 h 52"/>
                <a:gd name="T14" fmla="*/ 9 w 32"/>
                <a:gd name="T15" fmla="*/ 47 h 52"/>
                <a:gd name="T16" fmla="*/ 18 w 32"/>
                <a:gd name="T17" fmla="*/ 52 h 52"/>
                <a:gd name="T18" fmla="*/ 29 w 32"/>
                <a:gd name="T19" fmla="*/ 46 h 52"/>
                <a:gd name="T20" fmla="*/ 32 w 32"/>
                <a:gd name="T21" fmla="*/ 40 h 52"/>
                <a:gd name="T22" fmla="*/ 30 w 32"/>
                <a:gd name="T23" fmla="*/ 33 h 52"/>
                <a:gd name="T24" fmla="*/ 22 w 32"/>
                <a:gd name="T25" fmla="*/ 22 h 52"/>
                <a:gd name="T26" fmla="*/ 17 w 32"/>
                <a:gd name="T27" fmla="*/ 16 h 52"/>
                <a:gd name="T28" fmla="*/ 12 w 32"/>
                <a:gd name="T29" fmla="*/ 14 h 52"/>
                <a:gd name="T30" fmla="*/ 12 w 32"/>
                <a:gd name="T31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52">
                  <a:moveTo>
                    <a:pt x="5" y="18"/>
                  </a:moveTo>
                  <a:cubicBezTo>
                    <a:pt x="3" y="16"/>
                    <a:pt x="1" y="12"/>
                    <a:pt x="1" y="9"/>
                  </a:cubicBezTo>
                  <a:cubicBezTo>
                    <a:pt x="0" y="8"/>
                    <a:pt x="0" y="5"/>
                    <a:pt x="1" y="3"/>
                  </a:cubicBezTo>
                  <a:cubicBezTo>
                    <a:pt x="2" y="1"/>
                    <a:pt x="4" y="1"/>
                    <a:pt x="6" y="0"/>
                  </a:cubicBezTo>
                  <a:cubicBezTo>
                    <a:pt x="9" y="0"/>
                    <a:pt x="15" y="0"/>
                    <a:pt x="17" y="3"/>
                  </a:cubicBezTo>
                  <a:cubicBezTo>
                    <a:pt x="18" y="7"/>
                    <a:pt x="15" y="10"/>
                    <a:pt x="13" y="12"/>
                  </a:cubicBezTo>
                  <a:cubicBezTo>
                    <a:pt x="6" y="19"/>
                    <a:pt x="1" y="28"/>
                    <a:pt x="3" y="37"/>
                  </a:cubicBezTo>
                  <a:cubicBezTo>
                    <a:pt x="4" y="41"/>
                    <a:pt x="6" y="44"/>
                    <a:pt x="9" y="47"/>
                  </a:cubicBezTo>
                  <a:cubicBezTo>
                    <a:pt x="11" y="50"/>
                    <a:pt x="14" y="51"/>
                    <a:pt x="18" y="52"/>
                  </a:cubicBezTo>
                  <a:cubicBezTo>
                    <a:pt x="21" y="52"/>
                    <a:pt x="27" y="49"/>
                    <a:pt x="29" y="46"/>
                  </a:cubicBezTo>
                  <a:cubicBezTo>
                    <a:pt x="30" y="44"/>
                    <a:pt x="32" y="42"/>
                    <a:pt x="32" y="40"/>
                  </a:cubicBezTo>
                  <a:cubicBezTo>
                    <a:pt x="32" y="37"/>
                    <a:pt x="31" y="35"/>
                    <a:pt x="30" y="33"/>
                  </a:cubicBezTo>
                  <a:cubicBezTo>
                    <a:pt x="28" y="29"/>
                    <a:pt x="26" y="25"/>
                    <a:pt x="22" y="22"/>
                  </a:cubicBezTo>
                  <a:cubicBezTo>
                    <a:pt x="21" y="20"/>
                    <a:pt x="19" y="18"/>
                    <a:pt x="17" y="16"/>
                  </a:cubicBezTo>
                  <a:cubicBezTo>
                    <a:pt x="15" y="15"/>
                    <a:pt x="13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723"/>
            <p:cNvSpPr/>
            <p:nvPr/>
          </p:nvSpPr>
          <p:spPr bwMode="auto">
            <a:xfrm>
              <a:off x="4532311" y="2735264"/>
              <a:ext cx="128587" cy="149225"/>
            </a:xfrm>
            <a:custGeom>
              <a:avLst/>
              <a:gdLst>
                <a:gd name="T0" fmla="*/ 33 w 47"/>
                <a:gd name="T1" fmla="*/ 22 h 55"/>
                <a:gd name="T2" fmla="*/ 23 w 47"/>
                <a:gd name="T3" fmla="*/ 23 h 55"/>
                <a:gd name="T4" fmla="*/ 7 w 47"/>
                <a:gd name="T5" fmla="*/ 32 h 55"/>
                <a:gd name="T6" fmla="*/ 1 w 47"/>
                <a:gd name="T7" fmla="*/ 42 h 55"/>
                <a:gd name="T8" fmla="*/ 2 w 47"/>
                <a:gd name="T9" fmla="*/ 50 h 55"/>
                <a:gd name="T10" fmla="*/ 20 w 47"/>
                <a:gd name="T11" fmla="*/ 49 h 55"/>
                <a:gd name="T12" fmla="*/ 33 w 47"/>
                <a:gd name="T13" fmla="*/ 34 h 55"/>
                <a:gd name="T14" fmla="*/ 35 w 47"/>
                <a:gd name="T15" fmla="*/ 26 h 55"/>
                <a:gd name="T16" fmla="*/ 39 w 47"/>
                <a:gd name="T17" fmla="*/ 16 h 55"/>
                <a:gd name="T18" fmla="*/ 42 w 47"/>
                <a:gd name="T19" fmla="*/ 3 h 55"/>
                <a:gd name="T20" fmla="*/ 29 w 47"/>
                <a:gd name="T21" fmla="*/ 6 h 55"/>
                <a:gd name="T22" fmla="*/ 32 w 47"/>
                <a:gd name="T23" fmla="*/ 18 h 55"/>
                <a:gd name="T24" fmla="*/ 33 w 47"/>
                <a:gd name="T25" fmla="*/ 22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7" h="55">
                  <a:moveTo>
                    <a:pt x="33" y="22"/>
                  </a:moveTo>
                  <a:cubicBezTo>
                    <a:pt x="33" y="19"/>
                    <a:pt x="24" y="23"/>
                    <a:pt x="23" y="23"/>
                  </a:cubicBezTo>
                  <a:cubicBezTo>
                    <a:pt x="17" y="25"/>
                    <a:pt x="11" y="28"/>
                    <a:pt x="7" y="32"/>
                  </a:cubicBezTo>
                  <a:cubicBezTo>
                    <a:pt x="5" y="34"/>
                    <a:pt x="2" y="38"/>
                    <a:pt x="1" y="42"/>
                  </a:cubicBezTo>
                  <a:cubicBezTo>
                    <a:pt x="0" y="44"/>
                    <a:pt x="1" y="48"/>
                    <a:pt x="2" y="50"/>
                  </a:cubicBezTo>
                  <a:cubicBezTo>
                    <a:pt x="6" y="55"/>
                    <a:pt x="15" y="52"/>
                    <a:pt x="20" y="49"/>
                  </a:cubicBezTo>
                  <a:cubicBezTo>
                    <a:pt x="25" y="46"/>
                    <a:pt x="30" y="40"/>
                    <a:pt x="33" y="34"/>
                  </a:cubicBezTo>
                  <a:cubicBezTo>
                    <a:pt x="35" y="31"/>
                    <a:pt x="35" y="29"/>
                    <a:pt x="35" y="26"/>
                  </a:cubicBezTo>
                  <a:cubicBezTo>
                    <a:pt x="36" y="22"/>
                    <a:pt x="38" y="19"/>
                    <a:pt x="39" y="16"/>
                  </a:cubicBezTo>
                  <a:cubicBezTo>
                    <a:pt x="41" y="12"/>
                    <a:pt x="47" y="7"/>
                    <a:pt x="42" y="3"/>
                  </a:cubicBezTo>
                  <a:cubicBezTo>
                    <a:pt x="38" y="0"/>
                    <a:pt x="29" y="0"/>
                    <a:pt x="29" y="6"/>
                  </a:cubicBezTo>
                  <a:cubicBezTo>
                    <a:pt x="28" y="11"/>
                    <a:pt x="30" y="15"/>
                    <a:pt x="32" y="18"/>
                  </a:cubicBezTo>
                  <a:cubicBezTo>
                    <a:pt x="32" y="20"/>
                    <a:pt x="33" y="21"/>
                    <a:pt x="33" y="22"/>
                  </a:cubicBezTo>
                </a:path>
              </a:pathLst>
            </a:custGeom>
            <a:solidFill>
              <a:srgbClr val="C7B2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724"/>
            <p:cNvSpPr/>
            <p:nvPr/>
          </p:nvSpPr>
          <p:spPr bwMode="auto">
            <a:xfrm>
              <a:off x="4603749" y="2762251"/>
              <a:ext cx="303212" cy="233363"/>
            </a:xfrm>
            <a:custGeom>
              <a:avLst/>
              <a:gdLst>
                <a:gd name="T0" fmla="*/ 85 w 112"/>
                <a:gd name="T1" fmla="*/ 24 h 86"/>
                <a:gd name="T2" fmla="*/ 64 w 112"/>
                <a:gd name="T3" fmla="*/ 13 h 86"/>
                <a:gd name="T4" fmla="*/ 32 w 112"/>
                <a:gd name="T5" fmla="*/ 1 h 86"/>
                <a:gd name="T6" fmla="*/ 5 w 112"/>
                <a:gd name="T7" fmla="*/ 15 h 86"/>
                <a:gd name="T8" fmla="*/ 4 w 112"/>
                <a:gd name="T9" fmla="*/ 53 h 86"/>
                <a:gd name="T10" fmla="*/ 32 w 112"/>
                <a:gd name="T11" fmla="*/ 78 h 86"/>
                <a:gd name="T12" fmla="*/ 98 w 112"/>
                <a:gd name="T13" fmla="*/ 64 h 86"/>
                <a:gd name="T14" fmla="*/ 78 w 112"/>
                <a:gd name="T15" fmla="*/ 1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2" h="86">
                  <a:moveTo>
                    <a:pt x="85" y="24"/>
                  </a:moveTo>
                  <a:cubicBezTo>
                    <a:pt x="79" y="20"/>
                    <a:pt x="72" y="16"/>
                    <a:pt x="64" y="13"/>
                  </a:cubicBezTo>
                  <a:cubicBezTo>
                    <a:pt x="54" y="9"/>
                    <a:pt x="43" y="1"/>
                    <a:pt x="32" y="1"/>
                  </a:cubicBezTo>
                  <a:cubicBezTo>
                    <a:pt x="20" y="0"/>
                    <a:pt x="10" y="3"/>
                    <a:pt x="5" y="15"/>
                  </a:cubicBezTo>
                  <a:cubicBezTo>
                    <a:pt x="0" y="26"/>
                    <a:pt x="1" y="41"/>
                    <a:pt x="4" y="53"/>
                  </a:cubicBezTo>
                  <a:cubicBezTo>
                    <a:pt x="7" y="67"/>
                    <a:pt x="19" y="73"/>
                    <a:pt x="32" y="78"/>
                  </a:cubicBezTo>
                  <a:cubicBezTo>
                    <a:pt x="52" y="86"/>
                    <a:pt x="85" y="84"/>
                    <a:pt x="98" y="64"/>
                  </a:cubicBezTo>
                  <a:cubicBezTo>
                    <a:pt x="112" y="41"/>
                    <a:pt x="97" y="30"/>
                    <a:pt x="78" y="18"/>
                  </a:cubicBezTo>
                </a:path>
              </a:pathLst>
            </a:custGeom>
            <a:solidFill>
              <a:srgbClr val="C69C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725"/>
            <p:cNvSpPr>
              <a:spLocks noEditPoints="1"/>
            </p:cNvSpPr>
            <p:nvPr/>
          </p:nvSpPr>
          <p:spPr bwMode="auto">
            <a:xfrm>
              <a:off x="4611686" y="2770189"/>
              <a:ext cx="273050" cy="214313"/>
            </a:xfrm>
            <a:custGeom>
              <a:avLst/>
              <a:gdLst>
                <a:gd name="T0" fmla="*/ 51 w 101"/>
                <a:gd name="T1" fmla="*/ 79 h 79"/>
                <a:gd name="T2" fmla="*/ 32 w 101"/>
                <a:gd name="T3" fmla="*/ 76 h 79"/>
                <a:gd name="T4" fmla="*/ 1 w 101"/>
                <a:gd name="T5" fmla="*/ 37 h 79"/>
                <a:gd name="T6" fmla="*/ 2 w 101"/>
                <a:gd name="T7" fmla="*/ 26 h 79"/>
                <a:gd name="T8" fmla="*/ 7 w 101"/>
                <a:gd name="T9" fmla="*/ 7 h 79"/>
                <a:gd name="T10" fmla="*/ 8 w 101"/>
                <a:gd name="T11" fmla="*/ 6 h 79"/>
                <a:gd name="T12" fmla="*/ 8 w 101"/>
                <a:gd name="T13" fmla="*/ 4 h 79"/>
                <a:gd name="T14" fmla="*/ 11 w 101"/>
                <a:gd name="T15" fmla="*/ 0 h 79"/>
                <a:gd name="T16" fmla="*/ 12 w 101"/>
                <a:gd name="T17" fmla="*/ 0 h 79"/>
                <a:gd name="T18" fmla="*/ 74 w 101"/>
                <a:gd name="T19" fmla="*/ 12 h 79"/>
                <a:gd name="T20" fmla="*/ 101 w 101"/>
                <a:gd name="T21" fmla="*/ 37 h 79"/>
                <a:gd name="T22" fmla="*/ 89 w 101"/>
                <a:gd name="T23" fmla="*/ 63 h 79"/>
                <a:gd name="T24" fmla="*/ 51 w 101"/>
                <a:gd name="T25" fmla="*/ 79 h 79"/>
                <a:gd name="T26" fmla="*/ 14 w 101"/>
                <a:gd name="T27" fmla="*/ 10 h 79"/>
                <a:gd name="T28" fmla="*/ 9 w 101"/>
                <a:gd name="T29" fmla="*/ 27 h 79"/>
                <a:gd name="T30" fmla="*/ 8 w 101"/>
                <a:gd name="T31" fmla="*/ 37 h 79"/>
                <a:gd name="T32" fmla="*/ 34 w 101"/>
                <a:gd name="T33" fmla="*/ 69 h 79"/>
                <a:gd name="T34" fmla="*/ 51 w 101"/>
                <a:gd name="T35" fmla="*/ 71 h 79"/>
                <a:gd name="T36" fmla="*/ 83 w 101"/>
                <a:gd name="T37" fmla="*/ 58 h 79"/>
                <a:gd name="T38" fmla="*/ 93 w 101"/>
                <a:gd name="T39" fmla="*/ 37 h 79"/>
                <a:gd name="T40" fmla="*/ 72 w 101"/>
                <a:gd name="T41" fmla="*/ 19 h 79"/>
                <a:gd name="T42" fmla="*/ 15 w 101"/>
                <a:gd name="T43" fmla="*/ 8 h 79"/>
                <a:gd name="T44" fmla="*/ 14 w 101"/>
                <a:gd name="T45" fmla="*/ 1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1" h="79">
                  <a:moveTo>
                    <a:pt x="51" y="79"/>
                  </a:moveTo>
                  <a:cubicBezTo>
                    <a:pt x="44" y="79"/>
                    <a:pt x="38" y="78"/>
                    <a:pt x="32" y="76"/>
                  </a:cubicBezTo>
                  <a:cubicBezTo>
                    <a:pt x="11" y="71"/>
                    <a:pt x="0" y="56"/>
                    <a:pt x="1" y="37"/>
                  </a:cubicBezTo>
                  <a:cubicBezTo>
                    <a:pt x="1" y="33"/>
                    <a:pt x="1" y="30"/>
                    <a:pt x="2" y="26"/>
                  </a:cubicBezTo>
                  <a:cubicBezTo>
                    <a:pt x="3" y="20"/>
                    <a:pt x="5" y="13"/>
                    <a:pt x="7" y="7"/>
                  </a:cubicBezTo>
                  <a:cubicBezTo>
                    <a:pt x="8" y="7"/>
                    <a:pt x="8" y="6"/>
                    <a:pt x="8" y="6"/>
                  </a:cubicBezTo>
                  <a:cubicBezTo>
                    <a:pt x="8" y="6"/>
                    <a:pt x="8" y="5"/>
                    <a:pt x="8" y="4"/>
                  </a:cubicBezTo>
                  <a:cubicBezTo>
                    <a:pt x="7" y="2"/>
                    <a:pt x="9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33" y="0"/>
                    <a:pt x="55" y="7"/>
                    <a:pt x="74" y="12"/>
                  </a:cubicBezTo>
                  <a:cubicBezTo>
                    <a:pt x="90" y="16"/>
                    <a:pt x="101" y="24"/>
                    <a:pt x="101" y="37"/>
                  </a:cubicBezTo>
                  <a:cubicBezTo>
                    <a:pt x="101" y="45"/>
                    <a:pt x="97" y="54"/>
                    <a:pt x="89" y="63"/>
                  </a:cubicBezTo>
                  <a:cubicBezTo>
                    <a:pt x="80" y="74"/>
                    <a:pt x="65" y="79"/>
                    <a:pt x="51" y="79"/>
                  </a:cubicBezTo>
                  <a:close/>
                  <a:moveTo>
                    <a:pt x="14" y="10"/>
                  </a:moveTo>
                  <a:cubicBezTo>
                    <a:pt x="12" y="15"/>
                    <a:pt x="10" y="21"/>
                    <a:pt x="9" y="27"/>
                  </a:cubicBezTo>
                  <a:cubicBezTo>
                    <a:pt x="9" y="30"/>
                    <a:pt x="8" y="34"/>
                    <a:pt x="8" y="37"/>
                  </a:cubicBezTo>
                  <a:cubicBezTo>
                    <a:pt x="9" y="54"/>
                    <a:pt x="15" y="64"/>
                    <a:pt x="34" y="69"/>
                  </a:cubicBezTo>
                  <a:cubicBezTo>
                    <a:pt x="39" y="70"/>
                    <a:pt x="45" y="71"/>
                    <a:pt x="51" y="71"/>
                  </a:cubicBezTo>
                  <a:cubicBezTo>
                    <a:pt x="63" y="71"/>
                    <a:pt x="76" y="67"/>
                    <a:pt x="83" y="58"/>
                  </a:cubicBezTo>
                  <a:cubicBezTo>
                    <a:pt x="90" y="49"/>
                    <a:pt x="93" y="42"/>
                    <a:pt x="93" y="37"/>
                  </a:cubicBezTo>
                  <a:cubicBezTo>
                    <a:pt x="93" y="29"/>
                    <a:pt x="87" y="23"/>
                    <a:pt x="72" y="19"/>
                  </a:cubicBezTo>
                  <a:cubicBezTo>
                    <a:pt x="54" y="15"/>
                    <a:pt x="33" y="9"/>
                    <a:pt x="15" y="8"/>
                  </a:cubicBezTo>
                  <a:cubicBezTo>
                    <a:pt x="15" y="9"/>
                    <a:pt x="15" y="10"/>
                    <a:pt x="14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726"/>
            <p:cNvSpPr>
              <a:spLocks noEditPoints="1"/>
            </p:cNvSpPr>
            <p:nvPr/>
          </p:nvSpPr>
          <p:spPr bwMode="auto">
            <a:xfrm>
              <a:off x="4846636" y="2781301"/>
              <a:ext cx="71437" cy="68263"/>
            </a:xfrm>
            <a:custGeom>
              <a:avLst/>
              <a:gdLst>
                <a:gd name="T0" fmla="*/ 4 w 26"/>
                <a:gd name="T1" fmla="*/ 23 h 25"/>
                <a:gd name="T2" fmla="*/ 0 w 26"/>
                <a:gd name="T3" fmla="*/ 10 h 25"/>
                <a:gd name="T4" fmla="*/ 3 w 26"/>
                <a:gd name="T5" fmla="*/ 2 h 25"/>
                <a:gd name="T6" fmla="*/ 10 w 26"/>
                <a:gd name="T7" fmla="*/ 0 h 25"/>
                <a:gd name="T8" fmla="*/ 25 w 26"/>
                <a:gd name="T9" fmla="*/ 5 h 25"/>
                <a:gd name="T10" fmla="*/ 26 w 26"/>
                <a:gd name="T11" fmla="*/ 9 h 25"/>
                <a:gd name="T12" fmla="*/ 11 w 26"/>
                <a:gd name="T13" fmla="*/ 23 h 25"/>
                <a:gd name="T14" fmla="*/ 9 w 26"/>
                <a:gd name="T15" fmla="*/ 24 h 25"/>
                <a:gd name="T16" fmla="*/ 7 w 26"/>
                <a:gd name="T17" fmla="*/ 25 h 25"/>
                <a:gd name="T18" fmla="*/ 4 w 26"/>
                <a:gd name="T19" fmla="*/ 23 h 25"/>
                <a:gd name="T20" fmla="*/ 9 w 26"/>
                <a:gd name="T21" fmla="*/ 16 h 25"/>
                <a:gd name="T22" fmla="*/ 9 w 26"/>
                <a:gd name="T23" fmla="*/ 16 h 25"/>
                <a:gd name="T24" fmla="*/ 8 w 26"/>
                <a:gd name="T25" fmla="*/ 8 h 25"/>
                <a:gd name="T26" fmla="*/ 8 w 26"/>
                <a:gd name="T27" fmla="*/ 10 h 25"/>
                <a:gd name="T28" fmla="*/ 9 w 26"/>
                <a:gd name="T29" fmla="*/ 16 h 25"/>
                <a:gd name="T30" fmla="*/ 10 w 26"/>
                <a:gd name="T31" fmla="*/ 16 h 25"/>
                <a:gd name="T32" fmla="*/ 14 w 26"/>
                <a:gd name="T33" fmla="*/ 13 h 25"/>
                <a:gd name="T34" fmla="*/ 17 w 26"/>
                <a:gd name="T35" fmla="*/ 10 h 25"/>
                <a:gd name="T36" fmla="*/ 10 w 26"/>
                <a:gd name="T37" fmla="*/ 8 h 25"/>
                <a:gd name="T38" fmla="*/ 9 w 26"/>
                <a:gd name="T39" fmla="*/ 8 h 25"/>
                <a:gd name="T40" fmla="*/ 8 w 26"/>
                <a:gd name="T41" fmla="*/ 8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" h="25">
                  <a:moveTo>
                    <a:pt x="4" y="23"/>
                  </a:moveTo>
                  <a:cubicBezTo>
                    <a:pt x="2" y="20"/>
                    <a:pt x="0" y="15"/>
                    <a:pt x="0" y="10"/>
                  </a:cubicBezTo>
                  <a:cubicBezTo>
                    <a:pt x="0" y="7"/>
                    <a:pt x="1" y="4"/>
                    <a:pt x="3" y="2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15" y="1"/>
                    <a:pt x="21" y="2"/>
                    <a:pt x="25" y="5"/>
                  </a:cubicBezTo>
                  <a:cubicBezTo>
                    <a:pt x="26" y="6"/>
                    <a:pt x="26" y="8"/>
                    <a:pt x="26" y="9"/>
                  </a:cubicBezTo>
                  <a:cubicBezTo>
                    <a:pt x="24" y="16"/>
                    <a:pt x="17" y="21"/>
                    <a:pt x="11" y="23"/>
                  </a:cubicBezTo>
                  <a:cubicBezTo>
                    <a:pt x="11" y="24"/>
                    <a:pt x="10" y="24"/>
                    <a:pt x="9" y="24"/>
                  </a:cubicBezTo>
                  <a:cubicBezTo>
                    <a:pt x="9" y="24"/>
                    <a:pt x="8" y="25"/>
                    <a:pt x="7" y="25"/>
                  </a:cubicBezTo>
                  <a:cubicBezTo>
                    <a:pt x="6" y="25"/>
                    <a:pt x="5" y="24"/>
                    <a:pt x="4" y="23"/>
                  </a:cubicBezTo>
                  <a:close/>
                  <a:moveTo>
                    <a:pt x="9" y="16"/>
                  </a:moveTo>
                  <a:cubicBezTo>
                    <a:pt x="9" y="16"/>
                    <a:pt x="9" y="16"/>
                    <a:pt x="9" y="16"/>
                  </a:cubicBezTo>
                  <a:close/>
                  <a:moveTo>
                    <a:pt x="8" y="8"/>
                  </a:moveTo>
                  <a:cubicBezTo>
                    <a:pt x="8" y="8"/>
                    <a:pt x="8" y="9"/>
                    <a:pt x="8" y="10"/>
                  </a:cubicBezTo>
                  <a:cubicBezTo>
                    <a:pt x="8" y="12"/>
                    <a:pt x="8" y="14"/>
                    <a:pt x="9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3" y="14"/>
                    <a:pt x="14" y="13"/>
                  </a:cubicBezTo>
                  <a:cubicBezTo>
                    <a:pt x="15" y="12"/>
                    <a:pt x="16" y="11"/>
                    <a:pt x="17" y="10"/>
                  </a:cubicBezTo>
                  <a:cubicBezTo>
                    <a:pt x="15" y="9"/>
                    <a:pt x="12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8" y="8"/>
                    <a:pt x="8" y="8"/>
                    <a:pt x="8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727"/>
            <p:cNvSpPr>
              <a:spLocks noEditPoints="1"/>
            </p:cNvSpPr>
            <p:nvPr/>
          </p:nvSpPr>
          <p:spPr bwMode="auto">
            <a:xfrm>
              <a:off x="4860924" y="2819401"/>
              <a:ext cx="88900" cy="115888"/>
            </a:xfrm>
            <a:custGeom>
              <a:avLst/>
              <a:gdLst>
                <a:gd name="T0" fmla="*/ 16 w 33"/>
                <a:gd name="T1" fmla="*/ 43 h 43"/>
                <a:gd name="T2" fmla="*/ 0 w 33"/>
                <a:gd name="T3" fmla="*/ 20 h 43"/>
                <a:gd name="T4" fmla="*/ 1 w 33"/>
                <a:gd name="T5" fmla="*/ 5 h 43"/>
                <a:gd name="T6" fmla="*/ 1 w 33"/>
                <a:gd name="T7" fmla="*/ 3 h 43"/>
                <a:gd name="T8" fmla="*/ 5 w 33"/>
                <a:gd name="T9" fmla="*/ 1 h 43"/>
                <a:gd name="T10" fmla="*/ 7 w 33"/>
                <a:gd name="T11" fmla="*/ 1 h 43"/>
                <a:gd name="T12" fmla="*/ 30 w 33"/>
                <a:gd name="T13" fmla="*/ 18 h 43"/>
                <a:gd name="T14" fmla="*/ 32 w 33"/>
                <a:gd name="T15" fmla="*/ 28 h 43"/>
                <a:gd name="T16" fmla="*/ 19 w 33"/>
                <a:gd name="T17" fmla="*/ 42 h 43"/>
                <a:gd name="T18" fmla="*/ 16 w 33"/>
                <a:gd name="T19" fmla="*/ 43 h 43"/>
                <a:gd name="T20" fmla="*/ 8 w 33"/>
                <a:gd name="T21" fmla="*/ 20 h 43"/>
                <a:gd name="T22" fmla="*/ 16 w 33"/>
                <a:gd name="T23" fmla="*/ 35 h 43"/>
                <a:gd name="T24" fmla="*/ 18 w 33"/>
                <a:gd name="T25" fmla="*/ 35 h 43"/>
                <a:gd name="T26" fmla="*/ 24 w 33"/>
                <a:gd name="T27" fmla="*/ 28 h 43"/>
                <a:gd name="T28" fmla="*/ 23 w 33"/>
                <a:gd name="T29" fmla="*/ 22 h 43"/>
                <a:gd name="T30" fmla="*/ 8 w 33"/>
                <a:gd name="T31" fmla="*/ 10 h 43"/>
                <a:gd name="T32" fmla="*/ 8 w 33"/>
                <a:gd name="T33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43">
                  <a:moveTo>
                    <a:pt x="16" y="43"/>
                  </a:moveTo>
                  <a:cubicBezTo>
                    <a:pt x="2" y="42"/>
                    <a:pt x="0" y="29"/>
                    <a:pt x="0" y="20"/>
                  </a:cubicBezTo>
                  <a:cubicBezTo>
                    <a:pt x="0" y="14"/>
                    <a:pt x="1" y="8"/>
                    <a:pt x="1" y="5"/>
                  </a:cubicBezTo>
                  <a:cubicBezTo>
                    <a:pt x="1" y="5"/>
                    <a:pt x="0" y="5"/>
                    <a:pt x="1" y="3"/>
                  </a:cubicBezTo>
                  <a:cubicBezTo>
                    <a:pt x="2" y="1"/>
                    <a:pt x="4" y="0"/>
                    <a:pt x="5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16" y="4"/>
                    <a:pt x="25" y="9"/>
                    <a:pt x="30" y="18"/>
                  </a:cubicBezTo>
                  <a:cubicBezTo>
                    <a:pt x="31" y="21"/>
                    <a:pt x="32" y="24"/>
                    <a:pt x="32" y="28"/>
                  </a:cubicBezTo>
                  <a:cubicBezTo>
                    <a:pt x="33" y="34"/>
                    <a:pt x="28" y="41"/>
                    <a:pt x="19" y="42"/>
                  </a:cubicBezTo>
                  <a:cubicBezTo>
                    <a:pt x="18" y="43"/>
                    <a:pt x="17" y="43"/>
                    <a:pt x="16" y="43"/>
                  </a:cubicBezTo>
                  <a:close/>
                  <a:moveTo>
                    <a:pt x="8" y="20"/>
                  </a:moveTo>
                  <a:cubicBezTo>
                    <a:pt x="8" y="29"/>
                    <a:pt x="9" y="35"/>
                    <a:pt x="16" y="35"/>
                  </a:cubicBezTo>
                  <a:cubicBezTo>
                    <a:pt x="16" y="35"/>
                    <a:pt x="17" y="35"/>
                    <a:pt x="18" y="35"/>
                  </a:cubicBezTo>
                  <a:cubicBezTo>
                    <a:pt x="23" y="34"/>
                    <a:pt x="24" y="31"/>
                    <a:pt x="24" y="28"/>
                  </a:cubicBezTo>
                  <a:cubicBezTo>
                    <a:pt x="24" y="26"/>
                    <a:pt x="24" y="24"/>
                    <a:pt x="23" y="22"/>
                  </a:cubicBezTo>
                  <a:cubicBezTo>
                    <a:pt x="20" y="16"/>
                    <a:pt x="14" y="12"/>
                    <a:pt x="8" y="10"/>
                  </a:cubicBezTo>
                  <a:cubicBezTo>
                    <a:pt x="8" y="13"/>
                    <a:pt x="8" y="16"/>
                    <a:pt x="8" y="2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728"/>
            <p:cNvSpPr>
              <a:spLocks noEditPoints="1"/>
            </p:cNvSpPr>
            <p:nvPr/>
          </p:nvSpPr>
          <p:spPr bwMode="auto">
            <a:xfrm>
              <a:off x="4527549" y="2727326"/>
              <a:ext cx="138112" cy="168275"/>
            </a:xfrm>
            <a:custGeom>
              <a:avLst/>
              <a:gdLst>
                <a:gd name="T0" fmla="*/ 3 w 51"/>
                <a:gd name="T1" fmla="*/ 57 h 62"/>
                <a:gd name="T2" fmla="*/ 0 w 51"/>
                <a:gd name="T3" fmla="*/ 48 h 62"/>
                <a:gd name="T4" fmla="*/ 29 w 51"/>
                <a:gd name="T5" fmla="*/ 19 h 62"/>
                <a:gd name="T6" fmla="*/ 25 w 51"/>
                <a:gd name="T7" fmla="*/ 10 h 62"/>
                <a:gd name="T8" fmla="*/ 27 w 51"/>
                <a:gd name="T9" fmla="*/ 5 h 62"/>
                <a:gd name="T10" fmla="*/ 36 w 51"/>
                <a:gd name="T11" fmla="*/ 0 h 62"/>
                <a:gd name="T12" fmla="*/ 51 w 51"/>
                <a:gd name="T13" fmla="*/ 8 h 62"/>
                <a:gd name="T14" fmla="*/ 51 w 51"/>
                <a:gd name="T15" fmla="*/ 11 h 62"/>
                <a:gd name="T16" fmla="*/ 44 w 51"/>
                <a:gd name="T17" fmla="*/ 24 h 62"/>
                <a:gd name="T18" fmla="*/ 44 w 51"/>
                <a:gd name="T19" fmla="*/ 24 h 62"/>
                <a:gd name="T20" fmla="*/ 41 w 51"/>
                <a:gd name="T21" fmla="*/ 25 h 62"/>
                <a:gd name="T22" fmla="*/ 41 w 51"/>
                <a:gd name="T23" fmla="*/ 26 h 62"/>
                <a:gd name="T24" fmla="*/ 32 w 51"/>
                <a:gd name="T25" fmla="*/ 52 h 62"/>
                <a:gd name="T26" fmla="*/ 14 w 51"/>
                <a:gd name="T27" fmla="*/ 62 h 62"/>
                <a:gd name="T28" fmla="*/ 14 w 51"/>
                <a:gd name="T29" fmla="*/ 62 h 62"/>
                <a:gd name="T30" fmla="*/ 3 w 51"/>
                <a:gd name="T31" fmla="*/ 57 h 62"/>
                <a:gd name="T32" fmla="*/ 17 w 51"/>
                <a:gd name="T33" fmla="*/ 34 h 62"/>
                <a:gd name="T34" fmla="*/ 8 w 51"/>
                <a:gd name="T35" fmla="*/ 48 h 62"/>
                <a:gd name="T36" fmla="*/ 9 w 51"/>
                <a:gd name="T37" fmla="*/ 52 h 62"/>
                <a:gd name="T38" fmla="*/ 14 w 51"/>
                <a:gd name="T39" fmla="*/ 54 h 62"/>
                <a:gd name="T40" fmla="*/ 26 w 51"/>
                <a:gd name="T41" fmla="*/ 47 h 62"/>
                <a:gd name="T42" fmla="*/ 33 w 51"/>
                <a:gd name="T43" fmla="*/ 26 h 62"/>
                <a:gd name="T44" fmla="*/ 32 w 51"/>
                <a:gd name="T45" fmla="*/ 26 h 62"/>
                <a:gd name="T46" fmla="*/ 32 w 51"/>
                <a:gd name="T47" fmla="*/ 26 h 62"/>
                <a:gd name="T48" fmla="*/ 17 w 51"/>
                <a:gd name="T49" fmla="*/ 34 h 62"/>
                <a:gd name="T50" fmla="*/ 36 w 51"/>
                <a:gd name="T51" fmla="*/ 8 h 62"/>
                <a:gd name="T52" fmla="*/ 33 w 51"/>
                <a:gd name="T53" fmla="*/ 9 h 62"/>
                <a:gd name="T54" fmla="*/ 33 w 51"/>
                <a:gd name="T55" fmla="*/ 10 h 62"/>
                <a:gd name="T56" fmla="*/ 38 w 51"/>
                <a:gd name="T57" fmla="*/ 18 h 62"/>
                <a:gd name="T58" fmla="*/ 43 w 51"/>
                <a:gd name="T59" fmla="*/ 11 h 62"/>
                <a:gd name="T60" fmla="*/ 36 w 51"/>
                <a:gd name="T61" fmla="*/ 8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1" h="62">
                  <a:moveTo>
                    <a:pt x="3" y="57"/>
                  </a:moveTo>
                  <a:cubicBezTo>
                    <a:pt x="1" y="54"/>
                    <a:pt x="0" y="51"/>
                    <a:pt x="0" y="48"/>
                  </a:cubicBezTo>
                  <a:cubicBezTo>
                    <a:pt x="1" y="34"/>
                    <a:pt x="16" y="22"/>
                    <a:pt x="29" y="19"/>
                  </a:cubicBezTo>
                  <a:cubicBezTo>
                    <a:pt x="27" y="16"/>
                    <a:pt x="25" y="13"/>
                    <a:pt x="25" y="10"/>
                  </a:cubicBezTo>
                  <a:cubicBezTo>
                    <a:pt x="25" y="8"/>
                    <a:pt x="26" y="6"/>
                    <a:pt x="27" y="5"/>
                  </a:cubicBezTo>
                  <a:cubicBezTo>
                    <a:pt x="29" y="1"/>
                    <a:pt x="33" y="0"/>
                    <a:pt x="36" y="0"/>
                  </a:cubicBezTo>
                  <a:cubicBezTo>
                    <a:pt x="42" y="0"/>
                    <a:pt x="48" y="3"/>
                    <a:pt x="51" y="8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49" y="17"/>
                    <a:pt x="46" y="20"/>
                    <a:pt x="44" y="24"/>
                  </a:cubicBezTo>
                  <a:cubicBezTo>
                    <a:pt x="44" y="24"/>
                    <a:pt x="44" y="24"/>
                    <a:pt x="44" y="24"/>
                  </a:cubicBezTo>
                  <a:cubicBezTo>
                    <a:pt x="43" y="24"/>
                    <a:pt x="42" y="25"/>
                    <a:pt x="41" y="25"/>
                  </a:cubicBezTo>
                  <a:cubicBezTo>
                    <a:pt x="41" y="26"/>
                    <a:pt x="41" y="26"/>
                    <a:pt x="41" y="26"/>
                  </a:cubicBezTo>
                  <a:cubicBezTo>
                    <a:pt x="38" y="33"/>
                    <a:pt x="40" y="42"/>
                    <a:pt x="32" y="52"/>
                  </a:cubicBezTo>
                  <a:cubicBezTo>
                    <a:pt x="28" y="56"/>
                    <a:pt x="22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0" y="62"/>
                    <a:pt x="6" y="60"/>
                    <a:pt x="3" y="57"/>
                  </a:cubicBezTo>
                  <a:close/>
                  <a:moveTo>
                    <a:pt x="17" y="34"/>
                  </a:moveTo>
                  <a:cubicBezTo>
                    <a:pt x="11" y="38"/>
                    <a:pt x="8" y="44"/>
                    <a:pt x="8" y="48"/>
                  </a:cubicBezTo>
                  <a:cubicBezTo>
                    <a:pt x="8" y="49"/>
                    <a:pt x="8" y="50"/>
                    <a:pt x="9" y="52"/>
                  </a:cubicBezTo>
                  <a:cubicBezTo>
                    <a:pt x="11" y="54"/>
                    <a:pt x="12" y="54"/>
                    <a:pt x="14" y="54"/>
                  </a:cubicBezTo>
                  <a:cubicBezTo>
                    <a:pt x="17" y="54"/>
                    <a:pt x="23" y="50"/>
                    <a:pt x="26" y="47"/>
                  </a:cubicBezTo>
                  <a:cubicBezTo>
                    <a:pt x="32" y="41"/>
                    <a:pt x="30" y="35"/>
                    <a:pt x="33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29" y="26"/>
                    <a:pt x="22" y="29"/>
                    <a:pt x="17" y="34"/>
                  </a:cubicBezTo>
                  <a:close/>
                  <a:moveTo>
                    <a:pt x="36" y="8"/>
                  </a:moveTo>
                  <a:cubicBezTo>
                    <a:pt x="34" y="8"/>
                    <a:pt x="34" y="8"/>
                    <a:pt x="33" y="9"/>
                  </a:cubicBezTo>
                  <a:cubicBezTo>
                    <a:pt x="33" y="9"/>
                    <a:pt x="33" y="9"/>
                    <a:pt x="33" y="10"/>
                  </a:cubicBezTo>
                  <a:cubicBezTo>
                    <a:pt x="33" y="11"/>
                    <a:pt x="35" y="15"/>
                    <a:pt x="38" y="18"/>
                  </a:cubicBezTo>
                  <a:cubicBezTo>
                    <a:pt x="40" y="15"/>
                    <a:pt x="42" y="13"/>
                    <a:pt x="43" y="11"/>
                  </a:cubicBezTo>
                  <a:cubicBezTo>
                    <a:pt x="41" y="9"/>
                    <a:pt x="38" y="8"/>
                    <a:pt x="36" y="8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729"/>
            <p:cNvSpPr/>
            <p:nvPr/>
          </p:nvSpPr>
          <p:spPr bwMode="auto">
            <a:xfrm>
              <a:off x="4646611" y="2611439"/>
              <a:ext cx="60325" cy="165100"/>
            </a:xfrm>
            <a:custGeom>
              <a:avLst/>
              <a:gdLst>
                <a:gd name="T0" fmla="*/ 3 w 22"/>
                <a:gd name="T1" fmla="*/ 61 h 61"/>
                <a:gd name="T2" fmla="*/ 0 w 22"/>
                <a:gd name="T3" fmla="*/ 57 h 61"/>
                <a:gd name="T4" fmla="*/ 14 w 22"/>
                <a:gd name="T5" fmla="*/ 2 h 61"/>
                <a:gd name="T6" fmla="*/ 14 w 22"/>
                <a:gd name="T7" fmla="*/ 2 h 61"/>
                <a:gd name="T8" fmla="*/ 19 w 22"/>
                <a:gd name="T9" fmla="*/ 1 h 61"/>
                <a:gd name="T10" fmla="*/ 21 w 22"/>
                <a:gd name="T11" fmla="*/ 6 h 61"/>
                <a:gd name="T12" fmla="*/ 8 w 22"/>
                <a:gd name="T13" fmla="*/ 58 h 61"/>
                <a:gd name="T14" fmla="*/ 4 w 22"/>
                <a:gd name="T15" fmla="*/ 61 h 61"/>
                <a:gd name="T16" fmla="*/ 3 w 22"/>
                <a:gd name="T1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" h="61">
                  <a:moveTo>
                    <a:pt x="3" y="61"/>
                  </a:moveTo>
                  <a:cubicBezTo>
                    <a:pt x="1" y="61"/>
                    <a:pt x="0" y="59"/>
                    <a:pt x="0" y="57"/>
                  </a:cubicBezTo>
                  <a:cubicBezTo>
                    <a:pt x="2" y="41"/>
                    <a:pt x="5" y="18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21" y="2"/>
                    <a:pt x="22" y="4"/>
                    <a:pt x="21" y="6"/>
                  </a:cubicBezTo>
                  <a:cubicBezTo>
                    <a:pt x="13" y="19"/>
                    <a:pt x="10" y="42"/>
                    <a:pt x="8" y="58"/>
                  </a:cubicBezTo>
                  <a:cubicBezTo>
                    <a:pt x="8" y="60"/>
                    <a:pt x="6" y="61"/>
                    <a:pt x="4" y="61"/>
                  </a:cubicBezTo>
                  <a:lnTo>
                    <a:pt x="3" y="61"/>
                  </a:ln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730"/>
            <p:cNvSpPr/>
            <p:nvPr/>
          </p:nvSpPr>
          <p:spPr bwMode="auto">
            <a:xfrm>
              <a:off x="4868861" y="2657476"/>
              <a:ext cx="46037" cy="131763"/>
            </a:xfrm>
            <a:custGeom>
              <a:avLst/>
              <a:gdLst>
                <a:gd name="T0" fmla="*/ 4 w 17"/>
                <a:gd name="T1" fmla="*/ 49 h 49"/>
                <a:gd name="T2" fmla="*/ 0 w 17"/>
                <a:gd name="T3" fmla="*/ 45 h 49"/>
                <a:gd name="T4" fmla="*/ 5 w 17"/>
                <a:gd name="T5" fmla="*/ 24 h 49"/>
                <a:gd name="T6" fmla="*/ 9 w 17"/>
                <a:gd name="T7" fmla="*/ 6 h 49"/>
                <a:gd name="T8" fmla="*/ 9 w 17"/>
                <a:gd name="T9" fmla="*/ 6 h 49"/>
                <a:gd name="T10" fmla="*/ 11 w 17"/>
                <a:gd name="T11" fmla="*/ 0 h 49"/>
                <a:gd name="T12" fmla="*/ 16 w 17"/>
                <a:gd name="T13" fmla="*/ 3 h 49"/>
                <a:gd name="T14" fmla="*/ 17 w 17"/>
                <a:gd name="T15" fmla="*/ 6 h 49"/>
                <a:gd name="T16" fmla="*/ 12 w 17"/>
                <a:gd name="T17" fmla="*/ 26 h 49"/>
                <a:gd name="T18" fmla="*/ 8 w 17"/>
                <a:gd name="T19" fmla="*/ 46 h 49"/>
                <a:gd name="T20" fmla="*/ 4 w 17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49">
                  <a:moveTo>
                    <a:pt x="4" y="49"/>
                  </a:moveTo>
                  <a:cubicBezTo>
                    <a:pt x="2" y="49"/>
                    <a:pt x="0" y="47"/>
                    <a:pt x="0" y="45"/>
                  </a:cubicBezTo>
                  <a:cubicBezTo>
                    <a:pt x="1" y="39"/>
                    <a:pt x="4" y="30"/>
                    <a:pt x="5" y="24"/>
                  </a:cubicBezTo>
                  <a:cubicBezTo>
                    <a:pt x="6" y="20"/>
                    <a:pt x="9" y="9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4"/>
                    <a:pt x="9" y="1"/>
                    <a:pt x="11" y="0"/>
                  </a:cubicBezTo>
                  <a:cubicBezTo>
                    <a:pt x="13" y="0"/>
                    <a:pt x="15" y="1"/>
                    <a:pt x="16" y="3"/>
                  </a:cubicBezTo>
                  <a:cubicBezTo>
                    <a:pt x="17" y="4"/>
                    <a:pt x="17" y="5"/>
                    <a:pt x="17" y="6"/>
                  </a:cubicBezTo>
                  <a:cubicBezTo>
                    <a:pt x="16" y="12"/>
                    <a:pt x="13" y="22"/>
                    <a:pt x="12" y="26"/>
                  </a:cubicBezTo>
                  <a:cubicBezTo>
                    <a:pt x="11" y="33"/>
                    <a:pt x="8" y="42"/>
                    <a:pt x="8" y="46"/>
                  </a:cubicBezTo>
                  <a:cubicBezTo>
                    <a:pt x="8" y="48"/>
                    <a:pt x="6" y="49"/>
                    <a:pt x="4" y="4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731"/>
            <p:cNvSpPr/>
            <p:nvPr/>
          </p:nvSpPr>
          <p:spPr bwMode="auto">
            <a:xfrm>
              <a:off x="4651374" y="28146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732"/>
            <p:cNvSpPr/>
            <p:nvPr/>
          </p:nvSpPr>
          <p:spPr bwMode="auto">
            <a:xfrm>
              <a:off x="4700586" y="282575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2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733"/>
            <p:cNvSpPr/>
            <p:nvPr/>
          </p:nvSpPr>
          <p:spPr bwMode="auto">
            <a:xfrm>
              <a:off x="4749799" y="2835276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734"/>
            <p:cNvSpPr/>
            <p:nvPr/>
          </p:nvSpPr>
          <p:spPr bwMode="auto">
            <a:xfrm>
              <a:off x="4800599" y="28463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3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735"/>
            <p:cNvSpPr/>
            <p:nvPr/>
          </p:nvSpPr>
          <p:spPr bwMode="auto">
            <a:xfrm>
              <a:off x="4673599" y="2852739"/>
              <a:ext cx="41275" cy="31750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736"/>
            <p:cNvSpPr/>
            <p:nvPr/>
          </p:nvSpPr>
          <p:spPr bwMode="auto">
            <a:xfrm>
              <a:off x="4633911" y="2841626"/>
              <a:ext cx="34925" cy="28575"/>
            </a:xfrm>
            <a:custGeom>
              <a:avLst/>
              <a:gdLst>
                <a:gd name="T0" fmla="*/ 3 w 13"/>
                <a:gd name="T1" fmla="*/ 0 h 11"/>
                <a:gd name="T2" fmla="*/ 12 w 13"/>
                <a:gd name="T3" fmla="*/ 2 h 11"/>
                <a:gd name="T4" fmla="*/ 3 w 13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11">
                  <a:moveTo>
                    <a:pt x="3" y="0"/>
                  </a:moveTo>
                  <a:cubicBezTo>
                    <a:pt x="0" y="8"/>
                    <a:pt x="13" y="11"/>
                    <a:pt x="12" y="2"/>
                  </a:cubicBezTo>
                  <a:cubicBezTo>
                    <a:pt x="10" y="3"/>
                    <a:pt x="5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737"/>
            <p:cNvSpPr/>
            <p:nvPr/>
          </p:nvSpPr>
          <p:spPr bwMode="auto">
            <a:xfrm>
              <a:off x="4719636" y="2862264"/>
              <a:ext cx="41275" cy="36513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738"/>
            <p:cNvSpPr/>
            <p:nvPr/>
          </p:nvSpPr>
          <p:spPr bwMode="auto">
            <a:xfrm>
              <a:off x="4770436" y="2870201"/>
              <a:ext cx="41275" cy="36513"/>
            </a:xfrm>
            <a:custGeom>
              <a:avLst/>
              <a:gdLst>
                <a:gd name="T0" fmla="*/ 3 w 15"/>
                <a:gd name="T1" fmla="*/ 0 h 13"/>
                <a:gd name="T2" fmla="*/ 14 w 15"/>
                <a:gd name="T3" fmla="*/ 3 h 13"/>
                <a:gd name="T4" fmla="*/ 3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3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1" y="4"/>
                    <a:pt x="6" y="2"/>
                    <a:pt x="3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739"/>
            <p:cNvSpPr/>
            <p:nvPr/>
          </p:nvSpPr>
          <p:spPr bwMode="auto">
            <a:xfrm>
              <a:off x="4814886" y="2876551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740"/>
            <p:cNvSpPr/>
            <p:nvPr/>
          </p:nvSpPr>
          <p:spPr bwMode="auto">
            <a:xfrm>
              <a:off x="4643436" y="28844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9"/>
                    <a:pt x="15" y="13"/>
                    <a:pt x="14" y="3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741"/>
            <p:cNvSpPr/>
            <p:nvPr/>
          </p:nvSpPr>
          <p:spPr bwMode="auto">
            <a:xfrm>
              <a:off x="4692649" y="2895601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742"/>
            <p:cNvSpPr/>
            <p:nvPr/>
          </p:nvSpPr>
          <p:spPr bwMode="auto">
            <a:xfrm>
              <a:off x="4741861" y="2906714"/>
              <a:ext cx="39687" cy="34925"/>
            </a:xfrm>
            <a:custGeom>
              <a:avLst/>
              <a:gdLst>
                <a:gd name="T0" fmla="*/ 4 w 15"/>
                <a:gd name="T1" fmla="*/ 0 h 13"/>
                <a:gd name="T2" fmla="*/ 15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5" y="3"/>
                  </a:cubicBezTo>
                  <a:cubicBezTo>
                    <a:pt x="12" y="4"/>
                    <a:pt x="6" y="3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743"/>
            <p:cNvSpPr/>
            <p:nvPr/>
          </p:nvSpPr>
          <p:spPr bwMode="auto">
            <a:xfrm>
              <a:off x="4789486" y="2916239"/>
              <a:ext cx="44450" cy="33338"/>
            </a:xfrm>
            <a:custGeom>
              <a:avLst/>
              <a:gdLst>
                <a:gd name="T0" fmla="*/ 4 w 16"/>
                <a:gd name="T1" fmla="*/ 0 h 12"/>
                <a:gd name="T2" fmla="*/ 15 w 16"/>
                <a:gd name="T3" fmla="*/ 2 h 12"/>
                <a:gd name="T4" fmla="*/ 4 w 16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cubicBezTo>
                    <a:pt x="0" y="9"/>
                    <a:pt x="16" y="12"/>
                    <a:pt x="15" y="2"/>
                  </a:cubicBezTo>
                  <a:cubicBezTo>
                    <a:pt x="12" y="3"/>
                    <a:pt x="7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744"/>
            <p:cNvSpPr/>
            <p:nvPr/>
          </p:nvSpPr>
          <p:spPr bwMode="auto">
            <a:xfrm>
              <a:off x="4665661" y="2922589"/>
              <a:ext cx="41275" cy="34925"/>
            </a:xfrm>
            <a:custGeom>
              <a:avLst/>
              <a:gdLst>
                <a:gd name="T0" fmla="*/ 4 w 15"/>
                <a:gd name="T1" fmla="*/ 0 h 13"/>
                <a:gd name="T2" fmla="*/ 14 w 15"/>
                <a:gd name="T3" fmla="*/ 3 h 13"/>
                <a:gd name="T4" fmla="*/ 4 w 15"/>
                <a:gd name="T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3">
                  <a:moveTo>
                    <a:pt x="4" y="0"/>
                  </a:moveTo>
                  <a:cubicBezTo>
                    <a:pt x="0" y="10"/>
                    <a:pt x="15" y="13"/>
                    <a:pt x="14" y="3"/>
                  </a:cubicBezTo>
                  <a:cubicBezTo>
                    <a:pt x="11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745"/>
            <p:cNvSpPr/>
            <p:nvPr/>
          </p:nvSpPr>
          <p:spPr bwMode="auto">
            <a:xfrm>
              <a:off x="4711699" y="2935289"/>
              <a:ext cx="41275" cy="33338"/>
            </a:xfrm>
            <a:custGeom>
              <a:avLst/>
              <a:gdLst>
                <a:gd name="T0" fmla="*/ 4 w 15"/>
                <a:gd name="T1" fmla="*/ 0 h 12"/>
                <a:gd name="T2" fmla="*/ 14 w 15"/>
                <a:gd name="T3" fmla="*/ 2 h 12"/>
                <a:gd name="T4" fmla="*/ 4 w 15"/>
                <a:gd name="T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" h="12">
                  <a:moveTo>
                    <a:pt x="4" y="0"/>
                  </a:moveTo>
                  <a:cubicBezTo>
                    <a:pt x="0" y="9"/>
                    <a:pt x="15" y="12"/>
                    <a:pt x="14" y="2"/>
                  </a:cubicBezTo>
                  <a:cubicBezTo>
                    <a:pt x="12" y="4"/>
                    <a:pt x="6" y="2"/>
                    <a:pt x="4" y="0"/>
                  </a:cubicBezTo>
                </a:path>
              </a:pathLst>
            </a:custGeom>
            <a:solidFill>
              <a:srgbClr val="A67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746"/>
            <p:cNvSpPr/>
            <p:nvPr/>
          </p:nvSpPr>
          <p:spPr bwMode="auto">
            <a:xfrm>
              <a:off x="4378324" y="1771651"/>
              <a:ext cx="1023937" cy="920750"/>
            </a:xfrm>
            <a:custGeom>
              <a:avLst/>
              <a:gdLst>
                <a:gd name="T0" fmla="*/ 188 w 378"/>
                <a:gd name="T1" fmla="*/ 0 h 340"/>
                <a:gd name="T2" fmla="*/ 55 w 378"/>
                <a:gd name="T3" fmla="*/ 54 h 340"/>
                <a:gd name="T4" fmla="*/ 11 w 378"/>
                <a:gd name="T5" fmla="*/ 113 h 340"/>
                <a:gd name="T6" fmla="*/ 6 w 378"/>
                <a:gd name="T7" fmla="*/ 179 h 340"/>
                <a:gd name="T8" fmla="*/ 23 w 378"/>
                <a:gd name="T9" fmla="*/ 233 h 340"/>
                <a:gd name="T10" fmla="*/ 51 w 378"/>
                <a:gd name="T11" fmla="*/ 278 h 340"/>
                <a:gd name="T12" fmla="*/ 155 w 378"/>
                <a:gd name="T13" fmla="*/ 338 h 340"/>
                <a:gd name="T14" fmla="*/ 199 w 378"/>
                <a:gd name="T15" fmla="*/ 337 h 340"/>
                <a:gd name="T16" fmla="*/ 211 w 378"/>
                <a:gd name="T17" fmla="*/ 337 h 340"/>
                <a:gd name="T18" fmla="*/ 225 w 378"/>
                <a:gd name="T19" fmla="*/ 337 h 340"/>
                <a:gd name="T20" fmla="*/ 282 w 378"/>
                <a:gd name="T21" fmla="*/ 307 h 340"/>
                <a:gd name="T22" fmla="*/ 365 w 378"/>
                <a:gd name="T23" fmla="*/ 207 h 340"/>
                <a:gd name="T24" fmla="*/ 351 w 378"/>
                <a:gd name="T25" fmla="*/ 84 h 340"/>
                <a:gd name="T26" fmla="*/ 265 w 378"/>
                <a:gd name="T27" fmla="*/ 15 h 340"/>
                <a:gd name="T28" fmla="*/ 220 w 378"/>
                <a:gd name="T29" fmla="*/ 2 h 340"/>
                <a:gd name="T30" fmla="*/ 197 w 378"/>
                <a:gd name="T31" fmla="*/ 1 h 340"/>
                <a:gd name="T32" fmla="*/ 184 w 378"/>
                <a:gd name="T33" fmla="*/ 1 h 340"/>
                <a:gd name="T34" fmla="*/ 185 w 378"/>
                <a:gd name="T35" fmla="*/ 3 h 340"/>
                <a:gd name="T36" fmla="*/ 188 w 378"/>
                <a:gd name="T37" fmla="*/ 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378" h="340">
                  <a:moveTo>
                    <a:pt x="188" y="0"/>
                  </a:moveTo>
                  <a:cubicBezTo>
                    <a:pt x="137" y="0"/>
                    <a:pt x="91" y="19"/>
                    <a:pt x="55" y="54"/>
                  </a:cubicBezTo>
                  <a:cubicBezTo>
                    <a:pt x="36" y="72"/>
                    <a:pt x="23" y="90"/>
                    <a:pt x="11" y="113"/>
                  </a:cubicBezTo>
                  <a:cubicBezTo>
                    <a:pt x="0" y="133"/>
                    <a:pt x="2" y="158"/>
                    <a:pt x="6" y="179"/>
                  </a:cubicBezTo>
                  <a:cubicBezTo>
                    <a:pt x="9" y="198"/>
                    <a:pt x="14" y="216"/>
                    <a:pt x="23" y="233"/>
                  </a:cubicBezTo>
                  <a:cubicBezTo>
                    <a:pt x="31" y="248"/>
                    <a:pt x="41" y="264"/>
                    <a:pt x="51" y="278"/>
                  </a:cubicBezTo>
                  <a:cubicBezTo>
                    <a:pt x="73" y="312"/>
                    <a:pt x="116" y="333"/>
                    <a:pt x="155" y="338"/>
                  </a:cubicBezTo>
                  <a:cubicBezTo>
                    <a:pt x="168" y="340"/>
                    <a:pt x="185" y="338"/>
                    <a:pt x="199" y="337"/>
                  </a:cubicBezTo>
                  <a:cubicBezTo>
                    <a:pt x="203" y="336"/>
                    <a:pt x="207" y="337"/>
                    <a:pt x="211" y="337"/>
                  </a:cubicBezTo>
                  <a:cubicBezTo>
                    <a:pt x="215" y="337"/>
                    <a:pt x="220" y="337"/>
                    <a:pt x="225" y="337"/>
                  </a:cubicBezTo>
                  <a:cubicBezTo>
                    <a:pt x="247" y="334"/>
                    <a:pt x="262" y="318"/>
                    <a:pt x="282" y="307"/>
                  </a:cubicBezTo>
                  <a:cubicBezTo>
                    <a:pt x="319" y="286"/>
                    <a:pt x="352" y="248"/>
                    <a:pt x="365" y="207"/>
                  </a:cubicBezTo>
                  <a:cubicBezTo>
                    <a:pt x="378" y="167"/>
                    <a:pt x="375" y="118"/>
                    <a:pt x="351" y="84"/>
                  </a:cubicBezTo>
                  <a:cubicBezTo>
                    <a:pt x="330" y="54"/>
                    <a:pt x="297" y="29"/>
                    <a:pt x="265" y="15"/>
                  </a:cubicBezTo>
                  <a:cubicBezTo>
                    <a:pt x="250" y="9"/>
                    <a:pt x="234" y="5"/>
                    <a:pt x="220" y="2"/>
                  </a:cubicBezTo>
                  <a:cubicBezTo>
                    <a:pt x="212" y="1"/>
                    <a:pt x="205" y="1"/>
                    <a:pt x="197" y="1"/>
                  </a:cubicBezTo>
                  <a:cubicBezTo>
                    <a:pt x="193" y="1"/>
                    <a:pt x="188" y="1"/>
                    <a:pt x="184" y="1"/>
                  </a:cubicBezTo>
                  <a:cubicBezTo>
                    <a:pt x="184" y="2"/>
                    <a:pt x="184" y="3"/>
                    <a:pt x="185" y="3"/>
                  </a:cubicBezTo>
                  <a:cubicBezTo>
                    <a:pt x="188" y="0"/>
                    <a:pt x="188" y="0"/>
                    <a:pt x="18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747"/>
            <p:cNvSpPr/>
            <p:nvPr/>
          </p:nvSpPr>
          <p:spPr bwMode="auto">
            <a:xfrm>
              <a:off x="4397374" y="1790701"/>
              <a:ext cx="979487" cy="877888"/>
            </a:xfrm>
            <a:custGeom>
              <a:avLst/>
              <a:gdLst>
                <a:gd name="T0" fmla="*/ 182 w 362"/>
                <a:gd name="T1" fmla="*/ 0 h 324"/>
                <a:gd name="T2" fmla="*/ 53 w 362"/>
                <a:gd name="T3" fmla="*/ 53 h 324"/>
                <a:gd name="T4" fmla="*/ 10 w 362"/>
                <a:gd name="T5" fmla="*/ 110 h 324"/>
                <a:gd name="T6" fmla="*/ 5 w 362"/>
                <a:gd name="T7" fmla="*/ 174 h 324"/>
                <a:gd name="T8" fmla="*/ 21 w 362"/>
                <a:gd name="T9" fmla="*/ 227 h 324"/>
                <a:gd name="T10" fmla="*/ 47 w 362"/>
                <a:gd name="T11" fmla="*/ 270 h 324"/>
                <a:gd name="T12" fmla="*/ 143 w 362"/>
                <a:gd name="T13" fmla="*/ 322 h 324"/>
                <a:gd name="T14" fmla="*/ 180 w 362"/>
                <a:gd name="T15" fmla="*/ 319 h 324"/>
                <a:gd name="T16" fmla="*/ 208 w 362"/>
                <a:gd name="T17" fmla="*/ 317 h 324"/>
                <a:gd name="T18" fmla="*/ 268 w 362"/>
                <a:gd name="T19" fmla="*/ 296 h 324"/>
                <a:gd name="T20" fmla="*/ 350 w 362"/>
                <a:gd name="T21" fmla="*/ 198 h 324"/>
                <a:gd name="T22" fmla="*/ 337 w 362"/>
                <a:gd name="T23" fmla="*/ 79 h 324"/>
                <a:gd name="T24" fmla="*/ 255 w 362"/>
                <a:gd name="T25" fmla="*/ 13 h 324"/>
                <a:gd name="T26" fmla="*/ 212 w 362"/>
                <a:gd name="T27" fmla="*/ 1 h 324"/>
                <a:gd name="T28" fmla="*/ 190 w 362"/>
                <a:gd name="T29" fmla="*/ 0 h 324"/>
                <a:gd name="T30" fmla="*/ 177 w 362"/>
                <a:gd name="T31" fmla="*/ 0 h 324"/>
                <a:gd name="T32" fmla="*/ 178 w 362"/>
                <a:gd name="T33" fmla="*/ 2 h 324"/>
                <a:gd name="T34" fmla="*/ 182 w 362"/>
                <a:gd name="T35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62" h="324">
                  <a:moveTo>
                    <a:pt x="182" y="0"/>
                  </a:moveTo>
                  <a:cubicBezTo>
                    <a:pt x="133" y="0"/>
                    <a:pt x="88" y="18"/>
                    <a:pt x="53" y="53"/>
                  </a:cubicBezTo>
                  <a:cubicBezTo>
                    <a:pt x="35" y="71"/>
                    <a:pt x="22" y="88"/>
                    <a:pt x="10" y="110"/>
                  </a:cubicBezTo>
                  <a:cubicBezTo>
                    <a:pt x="0" y="130"/>
                    <a:pt x="1" y="154"/>
                    <a:pt x="5" y="174"/>
                  </a:cubicBezTo>
                  <a:cubicBezTo>
                    <a:pt x="8" y="192"/>
                    <a:pt x="12" y="210"/>
                    <a:pt x="21" y="227"/>
                  </a:cubicBezTo>
                  <a:cubicBezTo>
                    <a:pt x="28" y="241"/>
                    <a:pt x="38" y="256"/>
                    <a:pt x="47" y="270"/>
                  </a:cubicBezTo>
                  <a:cubicBezTo>
                    <a:pt x="68" y="302"/>
                    <a:pt x="106" y="317"/>
                    <a:pt x="143" y="322"/>
                  </a:cubicBezTo>
                  <a:cubicBezTo>
                    <a:pt x="156" y="324"/>
                    <a:pt x="168" y="320"/>
                    <a:pt x="180" y="319"/>
                  </a:cubicBezTo>
                  <a:cubicBezTo>
                    <a:pt x="190" y="318"/>
                    <a:pt x="199" y="318"/>
                    <a:pt x="208" y="317"/>
                  </a:cubicBezTo>
                  <a:cubicBezTo>
                    <a:pt x="230" y="314"/>
                    <a:pt x="250" y="307"/>
                    <a:pt x="268" y="296"/>
                  </a:cubicBezTo>
                  <a:cubicBezTo>
                    <a:pt x="304" y="275"/>
                    <a:pt x="337" y="238"/>
                    <a:pt x="350" y="198"/>
                  </a:cubicBezTo>
                  <a:cubicBezTo>
                    <a:pt x="362" y="159"/>
                    <a:pt x="360" y="112"/>
                    <a:pt x="337" y="79"/>
                  </a:cubicBezTo>
                  <a:cubicBezTo>
                    <a:pt x="317" y="50"/>
                    <a:pt x="286" y="26"/>
                    <a:pt x="255" y="13"/>
                  </a:cubicBezTo>
                  <a:cubicBezTo>
                    <a:pt x="241" y="8"/>
                    <a:pt x="226" y="4"/>
                    <a:pt x="212" y="1"/>
                  </a:cubicBezTo>
                  <a:cubicBezTo>
                    <a:pt x="204" y="0"/>
                    <a:pt x="197" y="0"/>
                    <a:pt x="190" y="0"/>
                  </a:cubicBezTo>
                  <a:cubicBezTo>
                    <a:pt x="186" y="0"/>
                    <a:pt x="182" y="1"/>
                    <a:pt x="177" y="0"/>
                  </a:cubicBezTo>
                  <a:cubicBezTo>
                    <a:pt x="178" y="1"/>
                    <a:pt x="178" y="2"/>
                    <a:pt x="178" y="2"/>
                  </a:cubicBezTo>
                  <a:cubicBezTo>
                    <a:pt x="182" y="0"/>
                    <a:pt x="182" y="0"/>
                    <a:pt x="182" y="0"/>
                  </a:cubicBezTo>
                </a:path>
              </a:pathLst>
            </a:custGeom>
            <a:solidFill>
              <a:srgbClr val="FCEE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748"/>
            <p:cNvSpPr/>
            <p:nvPr/>
          </p:nvSpPr>
          <p:spPr bwMode="auto">
            <a:xfrm>
              <a:off x="4538661" y="1763714"/>
              <a:ext cx="452437" cy="901700"/>
            </a:xfrm>
            <a:custGeom>
              <a:avLst/>
              <a:gdLst>
                <a:gd name="T0" fmla="*/ 112 w 167"/>
                <a:gd name="T1" fmla="*/ 4 h 333"/>
                <a:gd name="T2" fmla="*/ 80 w 167"/>
                <a:gd name="T3" fmla="*/ 42 h 333"/>
                <a:gd name="T4" fmla="*/ 43 w 167"/>
                <a:gd name="T5" fmla="*/ 89 h 333"/>
                <a:gd name="T6" fmla="*/ 16 w 167"/>
                <a:gd name="T7" fmla="*/ 143 h 333"/>
                <a:gd name="T8" fmla="*/ 8 w 167"/>
                <a:gd name="T9" fmla="*/ 226 h 333"/>
                <a:gd name="T10" fmla="*/ 21 w 167"/>
                <a:gd name="T11" fmla="*/ 264 h 333"/>
                <a:gd name="T12" fmla="*/ 31 w 167"/>
                <a:gd name="T13" fmla="*/ 300 h 333"/>
                <a:gd name="T14" fmla="*/ 54 w 167"/>
                <a:gd name="T15" fmla="*/ 326 h 333"/>
                <a:gd name="T16" fmla="*/ 82 w 167"/>
                <a:gd name="T17" fmla="*/ 320 h 333"/>
                <a:gd name="T18" fmla="*/ 86 w 167"/>
                <a:gd name="T19" fmla="*/ 284 h 333"/>
                <a:gd name="T20" fmla="*/ 93 w 167"/>
                <a:gd name="T21" fmla="*/ 241 h 333"/>
                <a:gd name="T22" fmla="*/ 108 w 167"/>
                <a:gd name="T23" fmla="*/ 169 h 333"/>
                <a:gd name="T24" fmla="*/ 121 w 167"/>
                <a:gd name="T25" fmla="*/ 133 h 333"/>
                <a:gd name="T26" fmla="*/ 132 w 167"/>
                <a:gd name="T27" fmla="*/ 99 h 333"/>
                <a:gd name="T28" fmla="*/ 142 w 167"/>
                <a:gd name="T29" fmla="*/ 57 h 333"/>
                <a:gd name="T30" fmla="*/ 162 w 167"/>
                <a:gd name="T31" fmla="*/ 11 h 333"/>
                <a:gd name="T32" fmla="*/ 160 w 167"/>
                <a:gd name="T33" fmla="*/ 5 h 333"/>
                <a:gd name="T34" fmla="*/ 141 w 167"/>
                <a:gd name="T35" fmla="*/ 1 h 333"/>
                <a:gd name="T36" fmla="*/ 104 w 167"/>
                <a:gd name="T37" fmla="*/ 9 h 333"/>
                <a:gd name="T38" fmla="*/ 112 w 167"/>
                <a:gd name="T39" fmla="*/ 4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67" h="333">
                  <a:moveTo>
                    <a:pt x="112" y="4"/>
                  </a:moveTo>
                  <a:cubicBezTo>
                    <a:pt x="99" y="13"/>
                    <a:pt x="90" y="30"/>
                    <a:pt x="80" y="42"/>
                  </a:cubicBezTo>
                  <a:cubicBezTo>
                    <a:pt x="67" y="57"/>
                    <a:pt x="55" y="73"/>
                    <a:pt x="43" y="89"/>
                  </a:cubicBezTo>
                  <a:cubicBezTo>
                    <a:pt x="32" y="106"/>
                    <a:pt x="23" y="124"/>
                    <a:pt x="16" y="143"/>
                  </a:cubicBezTo>
                  <a:cubicBezTo>
                    <a:pt x="5" y="172"/>
                    <a:pt x="0" y="197"/>
                    <a:pt x="8" y="226"/>
                  </a:cubicBezTo>
                  <a:cubicBezTo>
                    <a:pt x="12" y="239"/>
                    <a:pt x="16" y="252"/>
                    <a:pt x="21" y="264"/>
                  </a:cubicBezTo>
                  <a:cubicBezTo>
                    <a:pt x="25" y="276"/>
                    <a:pt x="27" y="289"/>
                    <a:pt x="31" y="300"/>
                  </a:cubicBezTo>
                  <a:cubicBezTo>
                    <a:pt x="36" y="311"/>
                    <a:pt x="43" y="321"/>
                    <a:pt x="54" y="326"/>
                  </a:cubicBezTo>
                  <a:cubicBezTo>
                    <a:pt x="63" y="330"/>
                    <a:pt x="80" y="333"/>
                    <a:pt x="82" y="320"/>
                  </a:cubicBezTo>
                  <a:cubicBezTo>
                    <a:pt x="84" y="308"/>
                    <a:pt x="84" y="296"/>
                    <a:pt x="86" y="284"/>
                  </a:cubicBezTo>
                  <a:cubicBezTo>
                    <a:pt x="89" y="270"/>
                    <a:pt x="89" y="255"/>
                    <a:pt x="93" y="241"/>
                  </a:cubicBezTo>
                  <a:cubicBezTo>
                    <a:pt x="99" y="217"/>
                    <a:pt x="101" y="193"/>
                    <a:pt x="108" y="169"/>
                  </a:cubicBezTo>
                  <a:cubicBezTo>
                    <a:pt x="111" y="156"/>
                    <a:pt x="116" y="145"/>
                    <a:pt x="121" y="133"/>
                  </a:cubicBezTo>
                  <a:cubicBezTo>
                    <a:pt x="126" y="122"/>
                    <a:pt x="129" y="110"/>
                    <a:pt x="132" y="99"/>
                  </a:cubicBezTo>
                  <a:cubicBezTo>
                    <a:pt x="136" y="83"/>
                    <a:pt x="137" y="72"/>
                    <a:pt x="142" y="57"/>
                  </a:cubicBezTo>
                  <a:cubicBezTo>
                    <a:pt x="147" y="45"/>
                    <a:pt x="159" y="23"/>
                    <a:pt x="162" y="11"/>
                  </a:cubicBezTo>
                  <a:cubicBezTo>
                    <a:pt x="164" y="4"/>
                    <a:pt x="167" y="8"/>
                    <a:pt x="160" y="5"/>
                  </a:cubicBezTo>
                  <a:cubicBezTo>
                    <a:pt x="155" y="3"/>
                    <a:pt x="147" y="1"/>
                    <a:pt x="141" y="1"/>
                  </a:cubicBezTo>
                  <a:cubicBezTo>
                    <a:pt x="134" y="0"/>
                    <a:pt x="107" y="3"/>
                    <a:pt x="104" y="9"/>
                  </a:cubicBezTo>
                  <a:cubicBezTo>
                    <a:pt x="112" y="4"/>
                    <a:pt x="112" y="4"/>
                    <a:pt x="112" y="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749"/>
            <p:cNvSpPr/>
            <p:nvPr/>
          </p:nvSpPr>
          <p:spPr bwMode="auto">
            <a:xfrm>
              <a:off x="4830761" y="1863726"/>
              <a:ext cx="538162" cy="836613"/>
            </a:xfrm>
            <a:custGeom>
              <a:avLst/>
              <a:gdLst>
                <a:gd name="T0" fmla="*/ 5 w 199"/>
                <a:gd name="T1" fmla="*/ 304 h 309"/>
                <a:gd name="T2" fmla="*/ 23 w 199"/>
                <a:gd name="T3" fmla="*/ 287 h 309"/>
                <a:gd name="T4" fmla="*/ 45 w 199"/>
                <a:gd name="T5" fmla="*/ 270 h 309"/>
                <a:gd name="T6" fmla="*/ 82 w 199"/>
                <a:gd name="T7" fmla="*/ 242 h 309"/>
                <a:gd name="T8" fmla="*/ 130 w 199"/>
                <a:gd name="T9" fmla="*/ 176 h 309"/>
                <a:gd name="T10" fmla="*/ 143 w 199"/>
                <a:gd name="T11" fmla="*/ 110 h 309"/>
                <a:gd name="T12" fmla="*/ 131 w 199"/>
                <a:gd name="T13" fmla="*/ 46 h 309"/>
                <a:gd name="T14" fmla="*/ 116 w 199"/>
                <a:gd name="T15" fmla="*/ 4 h 309"/>
                <a:gd name="T16" fmla="*/ 144 w 199"/>
                <a:gd name="T17" fmla="*/ 22 h 309"/>
                <a:gd name="T18" fmla="*/ 169 w 199"/>
                <a:gd name="T19" fmla="*/ 60 h 309"/>
                <a:gd name="T20" fmla="*/ 191 w 199"/>
                <a:gd name="T21" fmla="*/ 101 h 309"/>
                <a:gd name="T22" fmla="*/ 198 w 199"/>
                <a:gd name="T23" fmla="*/ 149 h 309"/>
                <a:gd name="T24" fmla="*/ 156 w 199"/>
                <a:gd name="T25" fmla="*/ 236 h 309"/>
                <a:gd name="T26" fmla="*/ 98 w 199"/>
                <a:gd name="T27" fmla="*/ 284 h 309"/>
                <a:gd name="T28" fmla="*/ 46 w 199"/>
                <a:gd name="T29" fmla="*/ 303 h 309"/>
                <a:gd name="T30" fmla="*/ 23 w 199"/>
                <a:gd name="T31" fmla="*/ 308 h 309"/>
                <a:gd name="T32" fmla="*/ 7 w 199"/>
                <a:gd name="T33" fmla="*/ 299 h 309"/>
                <a:gd name="T34" fmla="*/ 5 w 199"/>
                <a:gd name="T35" fmla="*/ 304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9" h="309">
                  <a:moveTo>
                    <a:pt x="5" y="304"/>
                  </a:moveTo>
                  <a:cubicBezTo>
                    <a:pt x="6" y="299"/>
                    <a:pt x="18" y="291"/>
                    <a:pt x="23" y="287"/>
                  </a:cubicBezTo>
                  <a:cubicBezTo>
                    <a:pt x="30" y="280"/>
                    <a:pt x="38" y="276"/>
                    <a:pt x="45" y="270"/>
                  </a:cubicBezTo>
                  <a:cubicBezTo>
                    <a:pt x="57" y="261"/>
                    <a:pt x="72" y="252"/>
                    <a:pt x="82" y="242"/>
                  </a:cubicBezTo>
                  <a:cubicBezTo>
                    <a:pt x="101" y="221"/>
                    <a:pt x="119" y="202"/>
                    <a:pt x="130" y="176"/>
                  </a:cubicBezTo>
                  <a:cubicBezTo>
                    <a:pt x="139" y="157"/>
                    <a:pt x="142" y="131"/>
                    <a:pt x="143" y="110"/>
                  </a:cubicBezTo>
                  <a:cubicBezTo>
                    <a:pt x="145" y="89"/>
                    <a:pt x="134" y="66"/>
                    <a:pt x="131" y="46"/>
                  </a:cubicBezTo>
                  <a:cubicBezTo>
                    <a:pt x="128" y="31"/>
                    <a:pt x="118" y="18"/>
                    <a:pt x="116" y="4"/>
                  </a:cubicBezTo>
                  <a:cubicBezTo>
                    <a:pt x="124" y="0"/>
                    <a:pt x="137" y="18"/>
                    <a:pt x="144" y="22"/>
                  </a:cubicBezTo>
                  <a:cubicBezTo>
                    <a:pt x="155" y="31"/>
                    <a:pt x="162" y="47"/>
                    <a:pt x="169" y="60"/>
                  </a:cubicBezTo>
                  <a:cubicBezTo>
                    <a:pt x="177" y="73"/>
                    <a:pt x="183" y="87"/>
                    <a:pt x="191" y="101"/>
                  </a:cubicBezTo>
                  <a:cubicBezTo>
                    <a:pt x="199" y="114"/>
                    <a:pt x="199" y="134"/>
                    <a:pt x="198" y="149"/>
                  </a:cubicBezTo>
                  <a:cubicBezTo>
                    <a:pt x="195" y="180"/>
                    <a:pt x="176" y="212"/>
                    <a:pt x="156" y="236"/>
                  </a:cubicBezTo>
                  <a:cubicBezTo>
                    <a:pt x="140" y="256"/>
                    <a:pt x="120" y="272"/>
                    <a:pt x="98" y="284"/>
                  </a:cubicBezTo>
                  <a:cubicBezTo>
                    <a:pt x="80" y="293"/>
                    <a:pt x="65" y="300"/>
                    <a:pt x="46" y="303"/>
                  </a:cubicBezTo>
                  <a:cubicBezTo>
                    <a:pt x="38" y="304"/>
                    <a:pt x="31" y="307"/>
                    <a:pt x="23" y="308"/>
                  </a:cubicBezTo>
                  <a:cubicBezTo>
                    <a:pt x="19" y="309"/>
                    <a:pt x="0" y="306"/>
                    <a:pt x="7" y="299"/>
                  </a:cubicBezTo>
                  <a:cubicBezTo>
                    <a:pt x="5" y="304"/>
                    <a:pt x="5" y="304"/>
                    <a:pt x="5" y="304"/>
                  </a:cubicBezTo>
                </a:path>
              </a:pathLst>
            </a:custGeom>
            <a:solidFill>
              <a:srgbClr val="FB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750"/>
            <p:cNvSpPr/>
            <p:nvPr/>
          </p:nvSpPr>
          <p:spPr bwMode="auto">
            <a:xfrm>
              <a:off x="4979986" y="1790701"/>
              <a:ext cx="296862" cy="173038"/>
            </a:xfrm>
            <a:custGeom>
              <a:avLst/>
              <a:gdLst>
                <a:gd name="T0" fmla="*/ 5 w 110"/>
                <a:gd name="T1" fmla="*/ 0 h 64"/>
                <a:gd name="T2" fmla="*/ 0 w 110"/>
                <a:gd name="T3" fmla="*/ 2 h 64"/>
                <a:gd name="T4" fmla="*/ 40 w 110"/>
                <a:gd name="T5" fmla="*/ 13 h 64"/>
                <a:gd name="T6" fmla="*/ 110 w 110"/>
                <a:gd name="T7" fmla="*/ 64 h 64"/>
                <a:gd name="T8" fmla="*/ 100 w 110"/>
                <a:gd name="T9" fmla="*/ 52 h 64"/>
                <a:gd name="T10" fmla="*/ 33 w 110"/>
                <a:gd name="T11" fmla="*/ 9 h 64"/>
                <a:gd name="T12" fmla="*/ 5 w 110"/>
                <a:gd name="T13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64">
                  <a:moveTo>
                    <a:pt x="5" y="0"/>
                  </a:moveTo>
                  <a:cubicBezTo>
                    <a:pt x="3" y="0"/>
                    <a:pt x="1" y="1"/>
                    <a:pt x="0" y="2"/>
                  </a:cubicBezTo>
                  <a:cubicBezTo>
                    <a:pt x="13" y="4"/>
                    <a:pt x="27" y="8"/>
                    <a:pt x="40" y="13"/>
                  </a:cubicBezTo>
                  <a:cubicBezTo>
                    <a:pt x="65" y="24"/>
                    <a:pt x="91" y="42"/>
                    <a:pt x="110" y="64"/>
                  </a:cubicBezTo>
                  <a:cubicBezTo>
                    <a:pt x="106" y="59"/>
                    <a:pt x="103" y="54"/>
                    <a:pt x="100" y="52"/>
                  </a:cubicBezTo>
                  <a:cubicBezTo>
                    <a:pt x="81" y="31"/>
                    <a:pt x="58" y="18"/>
                    <a:pt x="33" y="9"/>
                  </a:cubicBezTo>
                  <a:cubicBezTo>
                    <a:pt x="27" y="7"/>
                    <a:pt x="14" y="0"/>
                    <a:pt x="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751"/>
            <p:cNvSpPr/>
            <p:nvPr/>
          </p:nvSpPr>
          <p:spPr bwMode="auto">
            <a:xfrm>
              <a:off x="4973636" y="1797051"/>
              <a:ext cx="344487" cy="257175"/>
            </a:xfrm>
            <a:custGeom>
              <a:avLst/>
              <a:gdLst>
                <a:gd name="T0" fmla="*/ 2 w 127"/>
                <a:gd name="T1" fmla="*/ 0 h 95"/>
                <a:gd name="T2" fmla="*/ 1 w 127"/>
                <a:gd name="T3" fmla="*/ 0 h 95"/>
                <a:gd name="T4" fmla="*/ 0 w 127"/>
                <a:gd name="T5" fmla="*/ 3 h 95"/>
                <a:gd name="T6" fmla="*/ 10 w 127"/>
                <a:gd name="T7" fmla="*/ 4 h 95"/>
                <a:gd name="T8" fmla="*/ 8 w 127"/>
                <a:gd name="T9" fmla="*/ 25 h 95"/>
                <a:gd name="T10" fmla="*/ 36 w 127"/>
                <a:gd name="T11" fmla="*/ 60 h 95"/>
                <a:gd name="T12" fmla="*/ 83 w 127"/>
                <a:gd name="T13" fmla="*/ 93 h 95"/>
                <a:gd name="T14" fmla="*/ 78 w 127"/>
                <a:gd name="T15" fmla="*/ 71 h 95"/>
                <a:gd name="T16" fmla="*/ 63 w 127"/>
                <a:gd name="T17" fmla="*/ 29 h 95"/>
                <a:gd name="T18" fmla="*/ 65 w 127"/>
                <a:gd name="T19" fmla="*/ 28 h 95"/>
                <a:gd name="T20" fmla="*/ 91 w 127"/>
                <a:gd name="T21" fmla="*/ 47 h 95"/>
                <a:gd name="T22" fmla="*/ 116 w 127"/>
                <a:gd name="T23" fmla="*/ 85 h 95"/>
                <a:gd name="T24" fmla="*/ 122 w 127"/>
                <a:gd name="T25" fmla="*/ 95 h 95"/>
                <a:gd name="T26" fmla="*/ 112 w 127"/>
                <a:gd name="T27" fmla="*/ 62 h 95"/>
                <a:gd name="T28" fmla="*/ 42 w 127"/>
                <a:gd name="T29" fmla="*/ 11 h 95"/>
                <a:gd name="T30" fmla="*/ 2 w 127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7" h="95">
                  <a:moveTo>
                    <a:pt x="2" y="0"/>
                  </a:moveTo>
                  <a:cubicBezTo>
                    <a:pt x="2" y="0"/>
                    <a:pt x="1" y="0"/>
                    <a:pt x="1" y="0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5" y="5"/>
                    <a:pt x="6" y="20"/>
                    <a:pt x="8" y="25"/>
                  </a:cubicBezTo>
                  <a:cubicBezTo>
                    <a:pt x="13" y="37"/>
                    <a:pt x="27" y="51"/>
                    <a:pt x="36" y="60"/>
                  </a:cubicBezTo>
                  <a:cubicBezTo>
                    <a:pt x="46" y="68"/>
                    <a:pt x="65" y="84"/>
                    <a:pt x="83" y="93"/>
                  </a:cubicBezTo>
                  <a:cubicBezTo>
                    <a:pt x="81" y="86"/>
                    <a:pt x="79" y="78"/>
                    <a:pt x="78" y="71"/>
                  </a:cubicBezTo>
                  <a:cubicBezTo>
                    <a:pt x="75" y="56"/>
                    <a:pt x="65" y="43"/>
                    <a:pt x="63" y="29"/>
                  </a:cubicBezTo>
                  <a:cubicBezTo>
                    <a:pt x="64" y="28"/>
                    <a:pt x="64" y="28"/>
                    <a:pt x="65" y="28"/>
                  </a:cubicBezTo>
                  <a:cubicBezTo>
                    <a:pt x="73" y="28"/>
                    <a:pt x="85" y="43"/>
                    <a:pt x="91" y="47"/>
                  </a:cubicBezTo>
                  <a:cubicBezTo>
                    <a:pt x="102" y="56"/>
                    <a:pt x="109" y="72"/>
                    <a:pt x="116" y="85"/>
                  </a:cubicBezTo>
                  <a:cubicBezTo>
                    <a:pt x="118" y="88"/>
                    <a:pt x="120" y="91"/>
                    <a:pt x="122" y="95"/>
                  </a:cubicBezTo>
                  <a:cubicBezTo>
                    <a:pt x="127" y="87"/>
                    <a:pt x="120" y="73"/>
                    <a:pt x="112" y="62"/>
                  </a:cubicBezTo>
                  <a:cubicBezTo>
                    <a:pt x="93" y="40"/>
                    <a:pt x="67" y="22"/>
                    <a:pt x="42" y="11"/>
                  </a:cubicBezTo>
                  <a:cubicBezTo>
                    <a:pt x="29" y="6"/>
                    <a:pt x="15" y="2"/>
                    <a:pt x="2" y="0"/>
                  </a:cubicBezTo>
                </a:path>
              </a:pathLst>
            </a:custGeom>
            <a:solidFill>
              <a:srgbClr val="FEF7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752"/>
            <p:cNvSpPr/>
            <p:nvPr/>
          </p:nvSpPr>
          <p:spPr bwMode="auto">
            <a:xfrm>
              <a:off x="4972049" y="1797051"/>
              <a:ext cx="4762" cy="7938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3 h 3"/>
                <a:gd name="T4" fmla="*/ 1 w 2"/>
                <a:gd name="T5" fmla="*/ 3 h 3"/>
                <a:gd name="T6" fmla="*/ 2 w 2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cubicBezTo>
                    <a:pt x="1" y="1"/>
                    <a:pt x="1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2" y="1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753"/>
            <p:cNvSpPr/>
            <p:nvPr/>
          </p:nvSpPr>
          <p:spPr bwMode="auto">
            <a:xfrm>
              <a:off x="5145086" y="1871664"/>
              <a:ext cx="158750" cy="198438"/>
            </a:xfrm>
            <a:custGeom>
              <a:avLst/>
              <a:gdLst>
                <a:gd name="T0" fmla="*/ 2 w 59"/>
                <a:gd name="T1" fmla="*/ 0 h 73"/>
                <a:gd name="T2" fmla="*/ 0 w 59"/>
                <a:gd name="T3" fmla="*/ 1 h 73"/>
                <a:gd name="T4" fmla="*/ 15 w 59"/>
                <a:gd name="T5" fmla="*/ 43 h 73"/>
                <a:gd name="T6" fmla="*/ 20 w 59"/>
                <a:gd name="T7" fmla="*/ 65 h 73"/>
                <a:gd name="T8" fmla="*/ 45 w 59"/>
                <a:gd name="T9" fmla="*/ 73 h 73"/>
                <a:gd name="T10" fmla="*/ 50 w 59"/>
                <a:gd name="T11" fmla="*/ 72 h 73"/>
                <a:gd name="T12" fmla="*/ 59 w 59"/>
                <a:gd name="T13" fmla="*/ 67 h 73"/>
                <a:gd name="T14" fmla="*/ 53 w 59"/>
                <a:gd name="T15" fmla="*/ 57 h 73"/>
                <a:gd name="T16" fmla="*/ 28 w 59"/>
                <a:gd name="T17" fmla="*/ 19 h 73"/>
                <a:gd name="T18" fmla="*/ 2 w 59"/>
                <a:gd name="T19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73">
                  <a:moveTo>
                    <a:pt x="2" y="0"/>
                  </a:moveTo>
                  <a:cubicBezTo>
                    <a:pt x="1" y="0"/>
                    <a:pt x="1" y="0"/>
                    <a:pt x="0" y="1"/>
                  </a:cubicBezTo>
                  <a:cubicBezTo>
                    <a:pt x="2" y="15"/>
                    <a:pt x="12" y="28"/>
                    <a:pt x="15" y="43"/>
                  </a:cubicBezTo>
                  <a:cubicBezTo>
                    <a:pt x="16" y="50"/>
                    <a:pt x="18" y="58"/>
                    <a:pt x="20" y="65"/>
                  </a:cubicBezTo>
                  <a:cubicBezTo>
                    <a:pt x="29" y="70"/>
                    <a:pt x="37" y="73"/>
                    <a:pt x="45" y="73"/>
                  </a:cubicBezTo>
                  <a:cubicBezTo>
                    <a:pt x="47" y="73"/>
                    <a:pt x="49" y="72"/>
                    <a:pt x="50" y="72"/>
                  </a:cubicBezTo>
                  <a:cubicBezTo>
                    <a:pt x="54" y="71"/>
                    <a:pt x="57" y="69"/>
                    <a:pt x="59" y="67"/>
                  </a:cubicBezTo>
                  <a:cubicBezTo>
                    <a:pt x="57" y="63"/>
                    <a:pt x="55" y="60"/>
                    <a:pt x="53" y="57"/>
                  </a:cubicBezTo>
                  <a:cubicBezTo>
                    <a:pt x="46" y="44"/>
                    <a:pt x="39" y="28"/>
                    <a:pt x="28" y="19"/>
                  </a:cubicBezTo>
                  <a:cubicBezTo>
                    <a:pt x="22" y="15"/>
                    <a:pt x="10" y="0"/>
                    <a:pt x="2" y="0"/>
                  </a:cubicBezTo>
                </a:path>
              </a:pathLst>
            </a:custGeom>
            <a:solidFill>
              <a:srgbClr val="FDE6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754"/>
            <p:cNvSpPr>
              <a:spLocks noEditPoints="1"/>
            </p:cNvSpPr>
            <p:nvPr/>
          </p:nvSpPr>
          <p:spPr bwMode="auto">
            <a:xfrm>
              <a:off x="4408487" y="1762126"/>
              <a:ext cx="958850" cy="944563"/>
            </a:xfrm>
            <a:custGeom>
              <a:avLst/>
              <a:gdLst>
                <a:gd name="T0" fmla="*/ 91 w 354"/>
                <a:gd name="T1" fmla="*/ 328 h 349"/>
                <a:gd name="T2" fmla="*/ 0 w 354"/>
                <a:gd name="T3" fmla="*/ 173 h 349"/>
                <a:gd name="T4" fmla="*/ 25 w 354"/>
                <a:gd name="T5" fmla="*/ 82 h 349"/>
                <a:gd name="T6" fmla="*/ 175 w 354"/>
                <a:gd name="T7" fmla="*/ 0 h 349"/>
                <a:gd name="T8" fmla="*/ 264 w 354"/>
                <a:gd name="T9" fmla="*/ 24 h 349"/>
                <a:gd name="T10" fmla="*/ 354 w 354"/>
                <a:gd name="T11" fmla="*/ 171 h 349"/>
                <a:gd name="T12" fmla="*/ 330 w 354"/>
                <a:gd name="T13" fmla="*/ 252 h 349"/>
                <a:gd name="T14" fmla="*/ 172 w 354"/>
                <a:gd name="T15" fmla="*/ 349 h 349"/>
                <a:gd name="T16" fmla="*/ 91 w 354"/>
                <a:gd name="T17" fmla="*/ 328 h 349"/>
                <a:gd name="T18" fmla="*/ 32 w 354"/>
                <a:gd name="T19" fmla="*/ 86 h 349"/>
                <a:gd name="T20" fmla="*/ 8 w 354"/>
                <a:gd name="T21" fmla="*/ 173 h 349"/>
                <a:gd name="T22" fmla="*/ 95 w 354"/>
                <a:gd name="T23" fmla="*/ 321 h 349"/>
                <a:gd name="T24" fmla="*/ 172 w 354"/>
                <a:gd name="T25" fmla="*/ 342 h 349"/>
                <a:gd name="T26" fmla="*/ 324 w 354"/>
                <a:gd name="T27" fmla="*/ 248 h 349"/>
                <a:gd name="T28" fmla="*/ 346 w 354"/>
                <a:gd name="T29" fmla="*/ 171 h 349"/>
                <a:gd name="T30" fmla="*/ 260 w 354"/>
                <a:gd name="T31" fmla="*/ 30 h 349"/>
                <a:gd name="T32" fmla="*/ 175 w 354"/>
                <a:gd name="T33" fmla="*/ 8 h 349"/>
                <a:gd name="T34" fmla="*/ 32 w 354"/>
                <a:gd name="T35" fmla="*/ 86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4" h="349">
                  <a:moveTo>
                    <a:pt x="91" y="328"/>
                  </a:moveTo>
                  <a:cubicBezTo>
                    <a:pt x="30" y="292"/>
                    <a:pt x="0" y="232"/>
                    <a:pt x="0" y="173"/>
                  </a:cubicBezTo>
                  <a:cubicBezTo>
                    <a:pt x="0" y="141"/>
                    <a:pt x="8" y="109"/>
                    <a:pt x="25" y="82"/>
                  </a:cubicBezTo>
                  <a:cubicBezTo>
                    <a:pt x="58" y="29"/>
                    <a:pt x="116" y="0"/>
                    <a:pt x="175" y="0"/>
                  </a:cubicBezTo>
                  <a:cubicBezTo>
                    <a:pt x="206" y="0"/>
                    <a:pt x="236" y="8"/>
                    <a:pt x="264" y="24"/>
                  </a:cubicBezTo>
                  <a:cubicBezTo>
                    <a:pt x="321" y="56"/>
                    <a:pt x="354" y="113"/>
                    <a:pt x="354" y="171"/>
                  </a:cubicBezTo>
                  <a:cubicBezTo>
                    <a:pt x="354" y="199"/>
                    <a:pt x="346" y="227"/>
                    <a:pt x="330" y="252"/>
                  </a:cubicBezTo>
                  <a:cubicBezTo>
                    <a:pt x="290" y="316"/>
                    <a:pt x="231" y="349"/>
                    <a:pt x="172" y="349"/>
                  </a:cubicBezTo>
                  <a:cubicBezTo>
                    <a:pt x="144" y="349"/>
                    <a:pt x="117" y="342"/>
                    <a:pt x="91" y="328"/>
                  </a:cubicBezTo>
                  <a:close/>
                  <a:moveTo>
                    <a:pt x="32" y="86"/>
                  </a:moveTo>
                  <a:cubicBezTo>
                    <a:pt x="16" y="112"/>
                    <a:pt x="8" y="142"/>
                    <a:pt x="8" y="173"/>
                  </a:cubicBezTo>
                  <a:cubicBezTo>
                    <a:pt x="8" y="230"/>
                    <a:pt x="36" y="287"/>
                    <a:pt x="95" y="321"/>
                  </a:cubicBezTo>
                  <a:cubicBezTo>
                    <a:pt x="120" y="335"/>
                    <a:pt x="146" y="342"/>
                    <a:pt x="172" y="342"/>
                  </a:cubicBezTo>
                  <a:cubicBezTo>
                    <a:pt x="228" y="342"/>
                    <a:pt x="285" y="310"/>
                    <a:pt x="324" y="248"/>
                  </a:cubicBezTo>
                  <a:cubicBezTo>
                    <a:pt x="339" y="224"/>
                    <a:pt x="346" y="197"/>
                    <a:pt x="346" y="171"/>
                  </a:cubicBezTo>
                  <a:cubicBezTo>
                    <a:pt x="346" y="116"/>
                    <a:pt x="315" y="62"/>
                    <a:pt x="260" y="30"/>
                  </a:cubicBezTo>
                  <a:cubicBezTo>
                    <a:pt x="234" y="15"/>
                    <a:pt x="204" y="8"/>
                    <a:pt x="175" y="8"/>
                  </a:cubicBezTo>
                  <a:cubicBezTo>
                    <a:pt x="118" y="8"/>
                    <a:pt x="63" y="36"/>
                    <a:pt x="32" y="86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755"/>
            <p:cNvSpPr>
              <a:spLocks noEditPoints="1"/>
            </p:cNvSpPr>
            <p:nvPr/>
          </p:nvSpPr>
          <p:spPr bwMode="auto">
            <a:xfrm>
              <a:off x="4559299" y="1778001"/>
              <a:ext cx="282575" cy="860425"/>
            </a:xfrm>
            <a:custGeom>
              <a:avLst/>
              <a:gdLst>
                <a:gd name="T0" fmla="*/ 34 w 104"/>
                <a:gd name="T1" fmla="*/ 310 h 318"/>
                <a:gd name="T2" fmla="*/ 42 w 104"/>
                <a:gd name="T3" fmla="*/ 314 h 318"/>
                <a:gd name="T4" fmla="*/ 38 w 104"/>
                <a:gd name="T5" fmla="*/ 317 h 318"/>
                <a:gd name="T6" fmla="*/ 27 w 104"/>
                <a:gd name="T7" fmla="*/ 293 h 318"/>
                <a:gd name="T8" fmla="*/ 33 w 104"/>
                <a:gd name="T9" fmla="*/ 304 h 318"/>
                <a:gd name="T10" fmla="*/ 23 w 104"/>
                <a:gd name="T11" fmla="*/ 290 h 318"/>
                <a:gd name="T12" fmla="*/ 23 w 104"/>
                <a:gd name="T13" fmla="*/ 281 h 318"/>
                <a:gd name="T14" fmla="*/ 25 w 104"/>
                <a:gd name="T15" fmla="*/ 291 h 318"/>
                <a:gd name="T16" fmla="*/ 13 w 104"/>
                <a:gd name="T17" fmla="*/ 268 h 318"/>
                <a:gd name="T18" fmla="*/ 17 w 104"/>
                <a:gd name="T19" fmla="*/ 266 h 318"/>
                <a:gd name="T20" fmla="*/ 18 w 104"/>
                <a:gd name="T21" fmla="*/ 277 h 318"/>
                <a:gd name="T22" fmla="*/ 8 w 104"/>
                <a:gd name="T23" fmla="*/ 253 h 318"/>
                <a:gd name="T24" fmla="*/ 15 w 104"/>
                <a:gd name="T25" fmla="*/ 259 h 318"/>
                <a:gd name="T26" fmla="*/ 10 w 104"/>
                <a:gd name="T27" fmla="*/ 260 h 318"/>
                <a:gd name="T28" fmla="*/ 4 w 104"/>
                <a:gd name="T29" fmla="*/ 238 h 318"/>
                <a:gd name="T30" fmla="*/ 11 w 104"/>
                <a:gd name="T31" fmla="*/ 244 h 318"/>
                <a:gd name="T32" fmla="*/ 6 w 104"/>
                <a:gd name="T33" fmla="*/ 245 h 318"/>
                <a:gd name="T34" fmla="*/ 4 w 104"/>
                <a:gd name="T35" fmla="*/ 219 h 318"/>
                <a:gd name="T36" fmla="*/ 5 w 104"/>
                <a:gd name="T37" fmla="*/ 232 h 318"/>
                <a:gd name="T38" fmla="*/ 1 w 104"/>
                <a:gd name="T39" fmla="*/ 214 h 318"/>
                <a:gd name="T40" fmla="*/ 5 w 104"/>
                <a:gd name="T41" fmla="*/ 206 h 318"/>
                <a:gd name="T42" fmla="*/ 3 w 104"/>
                <a:gd name="T43" fmla="*/ 216 h 318"/>
                <a:gd name="T44" fmla="*/ 0 w 104"/>
                <a:gd name="T45" fmla="*/ 196 h 318"/>
                <a:gd name="T46" fmla="*/ 5 w 104"/>
                <a:gd name="T47" fmla="*/ 191 h 318"/>
                <a:gd name="T48" fmla="*/ 2 w 104"/>
                <a:gd name="T49" fmla="*/ 201 h 318"/>
                <a:gd name="T50" fmla="*/ 0 w 104"/>
                <a:gd name="T51" fmla="*/ 183 h 318"/>
                <a:gd name="T52" fmla="*/ 6 w 104"/>
                <a:gd name="T53" fmla="*/ 175 h 318"/>
                <a:gd name="T54" fmla="*/ 2 w 104"/>
                <a:gd name="T55" fmla="*/ 185 h 318"/>
                <a:gd name="T56" fmla="*/ 3 w 104"/>
                <a:gd name="T57" fmla="*/ 159 h 318"/>
                <a:gd name="T58" fmla="*/ 7 w 104"/>
                <a:gd name="T59" fmla="*/ 168 h 318"/>
                <a:gd name="T60" fmla="*/ 5 w 104"/>
                <a:gd name="T61" fmla="*/ 152 h 318"/>
                <a:gd name="T62" fmla="*/ 11 w 104"/>
                <a:gd name="T63" fmla="*/ 145 h 318"/>
                <a:gd name="T64" fmla="*/ 10 w 104"/>
                <a:gd name="T65" fmla="*/ 139 h 318"/>
                <a:gd name="T66" fmla="*/ 14 w 104"/>
                <a:gd name="T67" fmla="*/ 127 h 318"/>
                <a:gd name="T68" fmla="*/ 11 w 104"/>
                <a:gd name="T69" fmla="*/ 139 h 318"/>
                <a:gd name="T70" fmla="*/ 14 w 104"/>
                <a:gd name="T71" fmla="*/ 121 h 318"/>
                <a:gd name="T72" fmla="*/ 21 w 104"/>
                <a:gd name="T73" fmla="*/ 116 h 318"/>
                <a:gd name="T74" fmla="*/ 15 w 104"/>
                <a:gd name="T75" fmla="*/ 124 h 318"/>
                <a:gd name="T76" fmla="*/ 23 w 104"/>
                <a:gd name="T77" fmla="*/ 100 h 318"/>
                <a:gd name="T78" fmla="*/ 27 w 104"/>
                <a:gd name="T79" fmla="*/ 102 h 318"/>
                <a:gd name="T80" fmla="*/ 21 w 104"/>
                <a:gd name="T81" fmla="*/ 110 h 318"/>
                <a:gd name="T82" fmla="*/ 30 w 104"/>
                <a:gd name="T83" fmla="*/ 86 h 318"/>
                <a:gd name="T84" fmla="*/ 31 w 104"/>
                <a:gd name="T85" fmla="*/ 95 h 318"/>
                <a:gd name="T86" fmla="*/ 35 w 104"/>
                <a:gd name="T87" fmla="*/ 82 h 318"/>
                <a:gd name="T88" fmla="*/ 42 w 104"/>
                <a:gd name="T89" fmla="*/ 71 h 318"/>
                <a:gd name="T90" fmla="*/ 36 w 104"/>
                <a:gd name="T91" fmla="*/ 82 h 318"/>
                <a:gd name="T92" fmla="*/ 43 w 104"/>
                <a:gd name="T93" fmla="*/ 65 h 318"/>
                <a:gd name="T94" fmla="*/ 51 w 104"/>
                <a:gd name="T95" fmla="*/ 62 h 318"/>
                <a:gd name="T96" fmla="*/ 43 w 104"/>
                <a:gd name="T97" fmla="*/ 69 h 318"/>
                <a:gd name="T98" fmla="*/ 56 w 104"/>
                <a:gd name="T99" fmla="*/ 46 h 318"/>
                <a:gd name="T100" fmla="*/ 55 w 104"/>
                <a:gd name="T101" fmla="*/ 55 h 318"/>
                <a:gd name="T102" fmla="*/ 62 w 104"/>
                <a:gd name="T103" fmla="*/ 43 h 318"/>
                <a:gd name="T104" fmla="*/ 70 w 104"/>
                <a:gd name="T105" fmla="*/ 34 h 318"/>
                <a:gd name="T106" fmla="*/ 63 w 104"/>
                <a:gd name="T107" fmla="*/ 44 h 318"/>
                <a:gd name="T108" fmla="*/ 72 w 104"/>
                <a:gd name="T109" fmla="*/ 28 h 318"/>
                <a:gd name="T110" fmla="*/ 80 w 104"/>
                <a:gd name="T111" fmla="*/ 26 h 318"/>
                <a:gd name="T112" fmla="*/ 72 w 104"/>
                <a:gd name="T113" fmla="*/ 32 h 318"/>
                <a:gd name="T114" fmla="*/ 88 w 104"/>
                <a:gd name="T115" fmla="*/ 11 h 318"/>
                <a:gd name="T116" fmla="*/ 86 w 104"/>
                <a:gd name="T117" fmla="*/ 20 h 318"/>
                <a:gd name="T118" fmla="*/ 94 w 104"/>
                <a:gd name="T119" fmla="*/ 9 h 318"/>
                <a:gd name="T120" fmla="*/ 100 w 104"/>
                <a:gd name="T121" fmla="*/ 1 h 318"/>
                <a:gd name="T122" fmla="*/ 97 w 104"/>
                <a:gd name="T123" fmla="*/ 9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318">
                  <a:moveTo>
                    <a:pt x="38" y="317"/>
                  </a:moveTo>
                  <a:cubicBezTo>
                    <a:pt x="37" y="315"/>
                    <a:pt x="35" y="312"/>
                    <a:pt x="34" y="310"/>
                  </a:cubicBezTo>
                  <a:cubicBezTo>
                    <a:pt x="34" y="310"/>
                    <a:pt x="34" y="310"/>
                    <a:pt x="34" y="310"/>
                  </a:cubicBezTo>
                  <a:cubicBezTo>
                    <a:pt x="33" y="309"/>
                    <a:pt x="34" y="308"/>
                    <a:pt x="35" y="307"/>
                  </a:cubicBezTo>
                  <a:cubicBezTo>
                    <a:pt x="36" y="306"/>
                    <a:pt x="37" y="307"/>
                    <a:pt x="38" y="308"/>
                  </a:cubicBezTo>
                  <a:cubicBezTo>
                    <a:pt x="39" y="310"/>
                    <a:pt x="41" y="312"/>
                    <a:pt x="42" y="314"/>
                  </a:cubicBezTo>
                  <a:cubicBezTo>
                    <a:pt x="43" y="315"/>
                    <a:pt x="42" y="317"/>
                    <a:pt x="41" y="318"/>
                  </a:cubicBezTo>
                  <a:cubicBezTo>
                    <a:pt x="41" y="318"/>
                    <a:pt x="40" y="318"/>
                    <a:pt x="40" y="318"/>
                  </a:cubicBezTo>
                  <a:cubicBezTo>
                    <a:pt x="39" y="318"/>
                    <a:pt x="39" y="318"/>
                    <a:pt x="38" y="317"/>
                  </a:cubicBezTo>
                  <a:close/>
                  <a:moveTo>
                    <a:pt x="30" y="303"/>
                  </a:moveTo>
                  <a:cubicBezTo>
                    <a:pt x="29" y="301"/>
                    <a:pt x="27" y="299"/>
                    <a:pt x="26" y="297"/>
                  </a:cubicBezTo>
                  <a:cubicBezTo>
                    <a:pt x="25" y="295"/>
                    <a:pt x="26" y="294"/>
                    <a:pt x="27" y="293"/>
                  </a:cubicBezTo>
                  <a:cubicBezTo>
                    <a:pt x="28" y="293"/>
                    <a:pt x="30" y="293"/>
                    <a:pt x="30" y="294"/>
                  </a:cubicBezTo>
                  <a:cubicBezTo>
                    <a:pt x="31" y="297"/>
                    <a:pt x="33" y="299"/>
                    <a:pt x="34" y="301"/>
                  </a:cubicBezTo>
                  <a:cubicBezTo>
                    <a:pt x="35" y="302"/>
                    <a:pt x="34" y="304"/>
                    <a:pt x="33" y="304"/>
                  </a:cubicBezTo>
                  <a:cubicBezTo>
                    <a:pt x="33" y="305"/>
                    <a:pt x="32" y="305"/>
                    <a:pt x="32" y="305"/>
                  </a:cubicBezTo>
                  <a:cubicBezTo>
                    <a:pt x="31" y="305"/>
                    <a:pt x="30" y="304"/>
                    <a:pt x="30" y="303"/>
                  </a:cubicBezTo>
                  <a:close/>
                  <a:moveTo>
                    <a:pt x="23" y="290"/>
                  </a:moveTo>
                  <a:cubicBezTo>
                    <a:pt x="21" y="287"/>
                    <a:pt x="20" y="285"/>
                    <a:pt x="19" y="282"/>
                  </a:cubicBezTo>
                  <a:cubicBezTo>
                    <a:pt x="19" y="281"/>
                    <a:pt x="19" y="280"/>
                    <a:pt x="20" y="279"/>
                  </a:cubicBezTo>
                  <a:cubicBezTo>
                    <a:pt x="21" y="279"/>
                    <a:pt x="23" y="279"/>
                    <a:pt x="23" y="281"/>
                  </a:cubicBezTo>
                  <a:cubicBezTo>
                    <a:pt x="24" y="283"/>
                    <a:pt x="26" y="285"/>
                    <a:pt x="27" y="287"/>
                  </a:cubicBezTo>
                  <a:cubicBezTo>
                    <a:pt x="27" y="289"/>
                    <a:pt x="27" y="290"/>
                    <a:pt x="26" y="291"/>
                  </a:cubicBezTo>
                  <a:cubicBezTo>
                    <a:pt x="25" y="291"/>
                    <a:pt x="25" y="291"/>
                    <a:pt x="25" y="291"/>
                  </a:cubicBezTo>
                  <a:cubicBezTo>
                    <a:pt x="24" y="291"/>
                    <a:pt x="23" y="290"/>
                    <a:pt x="23" y="290"/>
                  </a:cubicBezTo>
                  <a:close/>
                  <a:moveTo>
                    <a:pt x="16" y="275"/>
                  </a:moveTo>
                  <a:cubicBezTo>
                    <a:pt x="15" y="273"/>
                    <a:pt x="14" y="270"/>
                    <a:pt x="13" y="268"/>
                  </a:cubicBezTo>
                  <a:cubicBezTo>
                    <a:pt x="13" y="268"/>
                    <a:pt x="13" y="268"/>
                    <a:pt x="13" y="268"/>
                  </a:cubicBezTo>
                  <a:cubicBezTo>
                    <a:pt x="13" y="267"/>
                    <a:pt x="13" y="265"/>
                    <a:pt x="14" y="265"/>
                  </a:cubicBezTo>
                  <a:cubicBezTo>
                    <a:pt x="16" y="264"/>
                    <a:pt x="17" y="265"/>
                    <a:pt x="17" y="266"/>
                  </a:cubicBezTo>
                  <a:cubicBezTo>
                    <a:pt x="18" y="269"/>
                    <a:pt x="19" y="271"/>
                    <a:pt x="20" y="273"/>
                  </a:cubicBezTo>
                  <a:cubicBezTo>
                    <a:pt x="21" y="275"/>
                    <a:pt x="20" y="276"/>
                    <a:pt x="19" y="276"/>
                  </a:cubicBezTo>
                  <a:cubicBezTo>
                    <a:pt x="18" y="277"/>
                    <a:pt x="18" y="277"/>
                    <a:pt x="18" y="277"/>
                  </a:cubicBezTo>
                  <a:cubicBezTo>
                    <a:pt x="17" y="277"/>
                    <a:pt x="16" y="276"/>
                    <a:pt x="16" y="275"/>
                  </a:cubicBezTo>
                  <a:close/>
                  <a:moveTo>
                    <a:pt x="10" y="260"/>
                  </a:moveTo>
                  <a:cubicBezTo>
                    <a:pt x="10" y="258"/>
                    <a:pt x="9" y="255"/>
                    <a:pt x="8" y="253"/>
                  </a:cubicBezTo>
                  <a:cubicBezTo>
                    <a:pt x="8" y="252"/>
                    <a:pt x="8" y="250"/>
                    <a:pt x="10" y="250"/>
                  </a:cubicBezTo>
                  <a:cubicBezTo>
                    <a:pt x="11" y="250"/>
                    <a:pt x="12" y="250"/>
                    <a:pt x="13" y="252"/>
                  </a:cubicBezTo>
                  <a:cubicBezTo>
                    <a:pt x="13" y="254"/>
                    <a:pt x="14" y="256"/>
                    <a:pt x="15" y="259"/>
                  </a:cubicBezTo>
                  <a:cubicBezTo>
                    <a:pt x="15" y="260"/>
                    <a:pt x="15" y="262"/>
                    <a:pt x="13" y="262"/>
                  </a:cubicBezTo>
                  <a:cubicBezTo>
                    <a:pt x="13" y="262"/>
                    <a:pt x="13" y="262"/>
                    <a:pt x="13" y="262"/>
                  </a:cubicBezTo>
                  <a:cubicBezTo>
                    <a:pt x="12" y="262"/>
                    <a:pt x="11" y="261"/>
                    <a:pt x="10" y="260"/>
                  </a:cubicBezTo>
                  <a:close/>
                  <a:moveTo>
                    <a:pt x="6" y="245"/>
                  </a:moveTo>
                  <a:cubicBezTo>
                    <a:pt x="5" y="243"/>
                    <a:pt x="5" y="240"/>
                    <a:pt x="4" y="238"/>
                  </a:cubicBezTo>
                  <a:cubicBezTo>
                    <a:pt x="4" y="238"/>
                    <a:pt x="4" y="238"/>
                    <a:pt x="4" y="238"/>
                  </a:cubicBezTo>
                  <a:cubicBezTo>
                    <a:pt x="4" y="236"/>
                    <a:pt x="5" y="235"/>
                    <a:pt x="6" y="235"/>
                  </a:cubicBezTo>
                  <a:cubicBezTo>
                    <a:pt x="7" y="235"/>
                    <a:pt x="9" y="235"/>
                    <a:pt x="9" y="237"/>
                  </a:cubicBezTo>
                  <a:cubicBezTo>
                    <a:pt x="9" y="239"/>
                    <a:pt x="10" y="242"/>
                    <a:pt x="11" y="244"/>
                  </a:cubicBezTo>
                  <a:cubicBezTo>
                    <a:pt x="11" y="245"/>
                    <a:pt x="10" y="247"/>
                    <a:pt x="9" y="247"/>
                  </a:cubicBezTo>
                  <a:cubicBezTo>
                    <a:pt x="8" y="247"/>
                    <a:pt x="8" y="247"/>
                    <a:pt x="8" y="247"/>
                  </a:cubicBezTo>
                  <a:cubicBezTo>
                    <a:pt x="7" y="247"/>
                    <a:pt x="6" y="246"/>
                    <a:pt x="6" y="245"/>
                  </a:cubicBezTo>
                  <a:close/>
                  <a:moveTo>
                    <a:pt x="3" y="230"/>
                  </a:moveTo>
                  <a:cubicBezTo>
                    <a:pt x="2" y="227"/>
                    <a:pt x="2" y="225"/>
                    <a:pt x="2" y="222"/>
                  </a:cubicBezTo>
                  <a:cubicBezTo>
                    <a:pt x="1" y="221"/>
                    <a:pt x="2" y="220"/>
                    <a:pt x="4" y="219"/>
                  </a:cubicBezTo>
                  <a:cubicBezTo>
                    <a:pt x="5" y="219"/>
                    <a:pt x="6" y="220"/>
                    <a:pt x="6" y="221"/>
                  </a:cubicBezTo>
                  <a:cubicBezTo>
                    <a:pt x="6" y="224"/>
                    <a:pt x="7" y="227"/>
                    <a:pt x="7" y="229"/>
                  </a:cubicBezTo>
                  <a:cubicBezTo>
                    <a:pt x="8" y="230"/>
                    <a:pt x="7" y="232"/>
                    <a:pt x="5" y="232"/>
                  </a:cubicBezTo>
                  <a:cubicBezTo>
                    <a:pt x="5" y="232"/>
                    <a:pt x="5" y="232"/>
                    <a:pt x="5" y="232"/>
                  </a:cubicBezTo>
                  <a:cubicBezTo>
                    <a:pt x="4" y="232"/>
                    <a:pt x="3" y="231"/>
                    <a:pt x="3" y="230"/>
                  </a:cubicBezTo>
                  <a:close/>
                  <a:moveTo>
                    <a:pt x="1" y="214"/>
                  </a:moveTo>
                  <a:cubicBezTo>
                    <a:pt x="0" y="212"/>
                    <a:pt x="0" y="209"/>
                    <a:pt x="0" y="206"/>
                  </a:cubicBezTo>
                  <a:cubicBezTo>
                    <a:pt x="0" y="205"/>
                    <a:pt x="1" y="204"/>
                    <a:pt x="2" y="204"/>
                  </a:cubicBezTo>
                  <a:cubicBezTo>
                    <a:pt x="4" y="204"/>
                    <a:pt x="5" y="205"/>
                    <a:pt x="5" y="206"/>
                  </a:cubicBezTo>
                  <a:cubicBezTo>
                    <a:pt x="5" y="209"/>
                    <a:pt x="5" y="211"/>
                    <a:pt x="5" y="214"/>
                  </a:cubicBezTo>
                  <a:cubicBezTo>
                    <a:pt x="5" y="215"/>
                    <a:pt x="5" y="216"/>
                    <a:pt x="3" y="216"/>
                  </a:cubicBezTo>
                  <a:cubicBezTo>
                    <a:pt x="3" y="216"/>
                    <a:pt x="3" y="216"/>
                    <a:pt x="3" y="216"/>
                  </a:cubicBezTo>
                  <a:cubicBezTo>
                    <a:pt x="2" y="216"/>
                    <a:pt x="1" y="215"/>
                    <a:pt x="1" y="214"/>
                  </a:cubicBezTo>
                  <a:close/>
                  <a:moveTo>
                    <a:pt x="0" y="198"/>
                  </a:moveTo>
                  <a:cubicBezTo>
                    <a:pt x="0" y="198"/>
                    <a:pt x="0" y="197"/>
                    <a:pt x="0" y="196"/>
                  </a:cubicBezTo>
                  <a:cubicBezTo>
                    <a:pt x="0" y="194"/>
                    <a:pt x="0" y="192"/>
                    <a:pt x="0" y="191"/>
                  </a:cubicBezTo>
                  <a:cubicBezTo>
                    <a:pt x="0" y="189"/>
                    <a:pt x="1" y="188"/>
                    <a:pt x="2" y="188"/>
                  </a:cubicBezTo>
                  <a:cubicBezTo>
                    <a:pt x="4" y="188"/>
                    <a:pt x="5" y="189"/>
                    <a:pt x="5" y="191"/>
                  </a:cubicBezTo>
                  <a:cubicBezTo>
                    <a:pt x="5" y="193"/>
                    <a:pt x="5" y="194"/>
                    <a:pt x="5" y="196"/>
                  </a:cubicBezTo>
                  <a:cubicBezTo>
                    <a:pt x="5" y="197"/>
                    <a:pt x="5" y="198"/>
                    <a:pt x="5" y="198"/>
                  </a:cubicBezTo>
                  <a:cubicBezTo>
                    <a:pt x="5" y="200"/>
                    <a:pt x="3" y="201"/>
                    <a:pt x="2" y="201"/>
                  </a:cubicBezTo>
                  <a:cubicBezTo>
                    <a:pt x="1" y="201"/>
                    <a:pt x="0" y="200"/>
                    <a:pt x="0" y="198"/>
                  </a:cubicBezTo>
                  <a:close/>
                  <a:moveTo>
                    <a:pt x="2" y="185"/>
                  </a:moveTo>
                  <a:cubicBezTo>
                    <a:pt x="1" y="185"/>
                    <a:pt x="0" y="184"/>
                    <a:pt x="0" y="183"/>
                  </a:cubicBezTo>
                  <a:cubicBezTo>
                    <a:pt x="0" y="180"/>
                    <a:pt x="1" y="177"/>
                    <a:pt x="1" y="175"/>
                  </a:cubicBezTo>
                  <a:cubicBezTo>
                    <a:pt x="1" y="174"/>
                    <a:pt x="2" y="173"/>
                    <a:pt x="4" y="173"/>
                  </a:cubicBezTo>
                  <a:cubicBezTo>
                    <a:pt x="5" y="173"/>
                    <a:pt x="6" y="174"/>
                    <a:pt x="6" y="175"/>
                  </a:cubicBezTo>
                  <a:cubicBezTo>
                    <a:pt x="5" y="178"/>
                    <a:pt x="5" y="180"/>
                    <a:pt x="5" y="183"/>
                  </a:cubicBezTo>
                  <a:cubicBezTo>
                    <a:pt x="5" y="184"/>
                    <a:pt x="4" y="185"/>
                    <a:pt x="3" y="185"/>
                  </a:cubicBezTo>
                  <a:lnTo>
                    <a:pt x="2" y="185"/>
                  </a:lnTo>
                  <a:close/>
                  <a:moveTo>
                    <a:pt x="4" y="170"/>
                  </a:moveTo>
                  <a:cubicBezTo>
                    <a:pt x="3" y="169"/>
                    <a:pt x="2" y="168"/>
                    <a:pt x="2" y="167"/>
                  </a:cubicBezTo>
                  <a:cubicBezTo>
                    <a:pt x="2" y="164"/>
                    <a:pt x="3" y="162"/>
                    <a:pt x="3" y="159"/>
                  </a:cubicBezTo>
                  <a:cubicBezTo>
                    <a:pt x="3" y="158"/>
                    <a:pt x="5" y="157"/>
                    <a:pt x="6" y="157"/>
                  </a:cubicBezTo>
                  <a:cubicBezTo>
                    <a:pt x="7" y="158"/>
                    <a:pt x="8" y="159"/>
                    <a:pt x="8" y="160"/>
                  </a:cubicBezTo>
                  <a:cubicBezTo>
                    <a:pt x="7" y="163"/>
                    <a:pt x="7" y="165"/>
                    <a:pt x="7" y="168"/>
                  </a:cubicBezTo>
                  <a:cubicBezTo>
                    <a:pt x="6" y="169"/>
                    <a:pt x="5" y="170"/>
                    <a:pt x="4" y="170"/>
                  </a:cubicBezTo>
                  <a:close/>
                  <a:moveTo>
                    <a:pt x="7" y="154"/>
                  </a:moveTo>
                  <a:cubicBezTo>
                    <a:pt x="5" y="154"/>
                    <a:pt x="5" y="153"/>
                    <a:pt x="5" y="152"/>
                  </a:cubicBezTo>
                  <a:cubicBezTo>
                    <a:pt x="5" y="149"/>
                    <a:pt x="6" y="146"/>
                    <a:pt x="7" y="144"/>
                  </a:cubicBezTo>
                  <a:cubicBezTo>
                    <a:pt x="7" y="143"/>
                    <a:pt x="8" y="142"/>
                    <a:pt x="10" y="142"/>
                  </a:cubicBezTo>
                  <a:cubicBezTo>
                    <a:pt x="11" y="142"/>
                    <a:pt x="12" y="144"/>
                    <a:pt x="11" y="145"/>
                  </a:cubicBezTo>
                  <a:cubicBezTo>
                    <a:pt x="11" y="147"/>
                    <a:pt x="10" y="150"/>
                    <a:pt x="9" y="153"/>
                  </a:cubicBezTo>
                  <a:cubicBezTo>
                    <a:pt x="9" y="154"/>
                    <a:pt x="8" y="154"/>
                    <a:pt x="7" y="154"/>
                  </a:cubicBezTo>
                  <a:close/>
                  <a:moveTo>
                    <a:pt x="10" y="139"/>
                  </a:moveTo>
                  <a:cubicBezTo>
                    <a:pt x="9" y="139"/>
                    <a:pt x="8" y="137"/>
                    <a:pt x="9" y="136"/>
                  </a:cubicBezTo>
                  <a:cubicBezTo>
                    <a:pt x="10" y="134"/>
                    <a:pt x="10" y="131"/>
                    <a:pt x="11" y="129"/>
                  </a:cubicBezTo>
                  <a:cubicBezTo>
                    <a:pt x="12" y="128"/>
                    <a:pt x="13" y="127"/>
                    <a:pt x="14" y="127"/>
                  </a:cubicBezTo>
                  <a:cubicBezTo>
                    <a:pt x="15" y="128"/>
                    <a:pt x="16" y="129"/>
                    <a:pt x="16" y="130"/>
                  </a:cubicBezTo>
                  <a:cubicBezTo>
                    <a:pt x="15" y="133"/>
                    <a:pt x="14" y="135"/>
                    <a:pt x="13" y="138"/>
                  </a:cubicBezTo>
                  <a:cubicBezTo>
                    <a:pt x="13" y="139"/>
                    <a:pt x="12" y="139"/>
                    <a:pt x="11" y="139"/>
                  </a:cubicBezTo>
                  <a:lnTo>
                    <a:pt x="10" y="139"/>
                  </a:lnTo>
                  <a:close/>
                  <a:moveTo>
                    <a:pt x="15" y="124"/>
                  </a:moveTo>
                  <a:cubicBezTo>
                    <a:pt x="14" y="124"/>
                    <a:pt x="13" y="123"/>
                    <a:pt x="14" y="121"/>
                  </a:cubicBezTo>
                  <a:cubicBezTo>
                    <a:pt x="15" y="119"/>
                    <a:pt x="16" y="116"/>
                    <a:pt x="17" y="114"/>
                  </a:cubicBezTo>
                  <a:cubicBezTo>
                    <a:pt x="17" y="113"/>
                    <a:pt x="19" y="112"/>
                    <a:pt x="20" y="113"/>
                  </a:cubicBezTo>
                  <a:cubicBezTo>
                    <a:pt x="21" y="113"/>
                    <a:pt x="21" y="115"/>
                    <a:pt x="21" y="116"/>
                  </a:cubicBezTo>
                  <a:cubicBezTo>
                    <a:pt x="20" y="118"/>
                    <a:pt x="19" y="121"/>
                    <a:pt x="18" y="123"/>
                  </a:cubicBezTo>
                  <a:cubicBezTo>
                    <a:pt x="18" y="124"/>
                    <a:pt x="17" y="124"/>
                    <a:pt x="16" y="124"/>
                  </a:cubicBezTo>
                  <a:lnTo>
                    <a:pt x="15" y="124"/>
                  </a:lnTo>
                  <a:close/>
                  <a:moveTo>
                    <a:pt x="21" y="110"/>
                  </a:moveTo>
                  <a:cubicBezTo>
                    <a:pt x="20" y="109"/>
                    <a:pt x="19" y="108"/>
                    <a:pt x="20" y="107"/>
                  </a:cubicBezTo>
                  <a:cubicBezTo>
                    <a:pt x="21" y="104"/>
                    <a:pt x="22" y="102"/>
                    <a:pt x="23" y="100"/>
                  </a:cubicBezTo>
                  <a:cubicBezTo>
                    <a:pt x="23" y="100"/>
                    <a:pt x="23" y="100"/>
                    <a:pt x="23" y="100"/>
                  </a:cubicBezTo>
                  <a:cubicBezTo>
                    <a:pt x="24" y="98"/>
                    <a:pt x="25" y="98"/>
                    <a:pt x="26" y="99"/>
                  </a:cubicBezTo>
                  <a:cubicBezTo>
                    <a:pt x="27" y="99"/>
                    <a:pt x="28" y="100"/>
                    <a:pt x="27" y="102"/>
                  </a:cubicBezTo>
                  <a:cubicBezTo>
                    <a:pt x="26" y="104"/>
                    <a:pt x="25" y="106"/>
                    <a:pt x="24" y="109"/>
                  </a:cubicBezTo>
                  <a:cubicBezTo>
                    <a:pt x="24" y="110"/>
                    <a:pt x="23" y="110"/>
                    <a:pt x="22" y="110"/>
                  </a:cubicBezTo>
                  <a:lnTo>
                    <a:pt x="21" y="110"/>
                  </a:lnTo>
                  <a:close/>
                  <a:moveTo>
                    <a:pt x="28" y="96"/>
                  </a:moveTo>
                  <a:cubicBezTo>
                    <a:pt x="26" y="95"/>
                    <a:pt x="26" y="94"/>
                    <a:pt x="27" y="93"/>
                  </a:cubicBezTo>
                  <a:cubicBezTo>
                    <a:pt x="28" y="90"/>
                    <a:pt x="29" y="88"/>
                    <a:pt x="30" y="86"/>
                  </a:cubicBezTo>
                  <a:cubicBezTo>
                    <a:pt x="31" y="85"/>
                    <a:pt x="32" y="84"/>
                    <a:pt x="34" y="85"/>
                  </a:cubicBezTo>
                  <a:cubicBezTo>
                    <a:pt x="35" y="85"/>
                    <a:pt x="35" y="87"/>
                    <a:pt x="34" y="88"/>
                  </a:cubicBezTo>
                  <a:cubicBezTo>
                    <a:pt x="33" y="90"/>
                    <a:pt x="32" y="92"/>
                    <a:pt x="31" y="95"/>
                  </a:cubicBezTo>
                  <a:cubicBezTo>
                    <a:pt x="30" y="96"/>
                    <a:pt x="30" y="96"/>
                    <a:pt x="29" y="96"/>
                  </a:cubicBezTo>
                  <a:lnTo>
                    <a:pt x="28" y="96"/>
                  </a:lnTo>
                  <a:close/>
                  <a:moveTo>
                    <a:pt x="35" y="82"/>
                  </a:moveTo>
                  <a:cubicBezTo>
                    <a:pt x="34" y="81"/>
                    <a:pt x="34" y="80"/>
                    <a:pt x="34" y="79"/>
                  </a:cubicBezTo>
                  <a:cubicBezTo>
                    <a:pt x="36" y="77"/>
                    <a:pt x="37" y="74"/>
                    <a:pt x="38" y="72"/>
                  </a:cubicBezTo>
                  <a:cubicBezTo>
                    <a:pt x="39" y="71"/>
                    <a:pt x="40" y="71"/>
                    <a:pt x="42" y="71"/>
                  </a:cubicBezTo>
                  <a:cubicBezTo>
                    <a:pt x="43" y="72"/>
                    <a:pt x="43" y="73"/>
                    <a:pt x="42" y="75"/>
                  </a:cubicBezTo>
                  <a:cubicBezTo>
                    <a:pt x="41" y="77"/>
                    <a:pt x="40" y="79"/>
                    <a:pt x="38" y="81"/>
                  </a:cubicBezTo>
                  <a:cubicBezTo>
                    <a:pt x="38" y="82"/>
                    <a:pt x="37" y="82"/>
                    <a:pt x="36" y="82"/>
                  </a:cubicBezTo>
                  <a:cubicBezTo>
                    <a:pt x="36" y="82"/>
                    <a:pt x="35" y="82"/>
                    <a:pt x="35" y="82"/>
                  </a:cubicBezTo>
                  <a:close/>
                  <a:moveTo>
                    <a:pt x="43" y="69"/>
                  </a:moveTo>
                  <a:cubicBezTo>
                    <a:pt x="42" y="68"/>
                    <a:pt x="42" y="67"/>
                    <a:pt x="43" y="65"/>
                  </a:cubicBezTo>
                  <a:cubicBezTo>
                    <a:pt x="44" y="63"/>
                    <a:pt x="46" y="61"/>
                    <a:pt x="47" y="59"/>
                  </a:cubicBezTo>
                  <a:cubicBezTo>
                    <a:pt x="48" y="58"/>
                    <a:pt x="49" y="58"/>
                    <a:pt x="50" y="58"/>
                  </a:cubicBezTo>
                  <a:cubicBezTo>
                    <a:pt x="51" y="59"/>
                    <a:pt x="52" y="61"/>
                    <a:pt x="51" y="62"/>
                  </a:cubicBezTo>
                  <a:cubicBezTo>
                    <a:pt x="49" y="64"/>
                    <a:pt x="48" y="66"/>
                    <a:pt x="47" y="68"/>
                  </a:cubicBezTo>
                  <a:cubicBezTo>
                    <a:pt x="46" y="69"/>
                    <a:pt x="45" y="69"/>
                    <a:pt x="45" y="69"/>
                  </a:cubicBezTo>
                  <a:cubicBezTo>
                    <a:pt x="44" y="69"/>
                    <a:pt x="44" y="69"/>
                    <a:pt x="43" y="69"/>
                  </a:cubicBezTo>
                  <a:close/>
                  <a:moveTo>
                    <a:pt x="52" y="56"/>
                  </a:moveTo>
                  <a:cubicBezTo>
                    <a:pt x="51" y="55"/>
                    <a:pt x="51" y="54"/>
                    <a:pt x="52" y="53"/>
                  </a:cubicBezTo>
                  <a:cubicBezTo>
                    <a:pt x="53" y="50"/>
                    <a:pt x="55" y="48"/>
                    <a:pt x="56" y="46"/>
                  </a:cubicBezTo>
                  <a:cubicBezTo>
                    <a:pt x="57" y="45"/>
                    <a:pt x="59" y="45"/>
                    <a:pt x="60" y="46"/>
                  </a:cubicBezTo>
                  <a:cubicBezTo>
                    <a:pt x="61" y="47"/>
                    <a:pt x="61" y="48"/>
                    <a:pt x="60" y="49"/>
                  </a:cubicBezTo>
                  <a:cubicBezTo>
                    <a:pt x="59" y="51"/>
                    <a:pt x="57" y="53"/>
                    <a:pt x="55" y="55"/>
                  </a:cubicBezTo>
                  <a:cubicBezTo>
                    <a:pt x="55" y="56"/>
                    <a:pt x="54" y="56"/>
                    <a:pt x="54" y="56"/>
                  </a:cubicBezTo>
                  <a:cubicBezTo>
                    <a:pt x="53" y="56"/>
                    <a:pt x="53" y="56"/>
                    <a:pt x="52" y="56"/>
                  </a:cubicBezTo>
                  <a:close/>
                  <a:moveTo>
                    <a:pt x="62" y="43"/>
                  </a:moveTo>
                  <a:cubicBezTo>
                    <a:pt x="61" y="43"/>
                    <a:pt x="60" y="41"/>
                    <a:pt x="61" y="40"/>
                  </a:cubicBezTo>
                  <a:cubicBezTo>
                    <a:pt x="63" y="38"/>
                    <a:pt x="65" y="36"/>
                    <a:pt x="66" y="34"/>
                  </a:cubicBezTo>
                  <a:cubicBezTo>
                    <a:pt x="67" y="33"/>
                    <a:pt x="69" y="33"/>
                    <a:pt x="70" y="34"/>
                  </a:cubicBezTo>
                  <a:cubicBezTo>
                    <a:pt x="71" y="35"/>
                    <a:pt x="71" y="36"/>
                    <a:pt x="70" y="37"/>
                  </a:cubicBezTo>
                  <a:cubicBezTo>
                    <a:pt x="68" y="39"/>
                    <a:pt x="67" y="41"/>
                    <a:pt x="65" y="43"/>
                  </a:cubicBezTo>
                  <a:cubicBezTo>
                    <a:pt x="64" y="44"/>
                    <a:pt x="64" y="44"/>
                    <a:pt x="63" y="44"/>
                  </a:cubicBezTo>
                  <a:cubicBezTo>
                    <a:pt x="63" y="44"/>
                    <a:pt x="62" y="44"/>
                    <a:pt x="62" y="43"/>
                  </a:cubicBezTo>
                  <a:close/>
                  <a:moveTo>
                    <a:pt x="72" y="32"/>
                  </a:moveTo>
                  <a:cubicBezTo>
                    <a:pt x="71" y="31"/>
                    <a:pt x="71" y="29"/>
                    <a:pt x="72" y="28"/>
                  </a:cubicBezTo>
                  <a:cubicBezTo>
                    <a:pt x="73" y="26"/>
                    <a:pt x="75" y="24"/>
                    <a:pt x="77" y="22"/>
                  </a:cubicBezTo>
                  <a:cubicBezTo>
                    <a:pt x="78" y="22"/>
                    <a:pt x="79" y="21"/>
                    <a:pt x="80" y="22"/>
                  </a:cubicBezTo>
                  <a:cubicBezTo>
                    <a:pt x="81" y="23"/>
                    <a:pt x="81" y="25"/>
                    <a:pt x="80" y="26"/>
                  </a:cubicBezTo>
                  <a:cubicBezTo>
                    <a:pt x="79" y="27"/>
                    <a:pt x="77" y="29"/>
                    <a:pt x="75" y="31"/>
                  </a:cubicBezTo>
                  <a:cubicBezTo>
                    <a:pt x="75" y="32"/>
                    <a:pt x="74" y="32"/>
                    <a:pt x="73" y="32"/>
                  </a:cubicBezTo>
                  <a:cubicBezTo>
                    <a:pt x="73" y="32"/>
                    <a:pt x="72" y="32"/>
                    <a:pt x="72" y="32"/>
                  </a:cubicBezTo>
                  <a:close/>
                  <a:moveTo>
                    <a:pt x="82" y="20"/>
                  </a:moveTo>
                  <a:cubicBezTo>
                    <a:pt x="81" y="19"/>
                    <a:pt x="81" y="18"/>
                    <a:pt x="82" y="17"/>
                  </a:cubicBezTo>
                  <a:cubicBezTo>
                    <a:pt x="84" y="15"/>
                    <a:pt x="86" y="13"/>
                    <a:pt x="88" y="11"/>
                  </a:cubicBezTo>
                  <a:cubicBezTo>
                    <a:pt x="89" y="10"/>
                    <a:pt x="90" y="10"/>
                    <a:pt x="91" y="11"/>
                  </a:cubicBezTo>
                  <a:cubicBezTo>
                    <a:pt x="92" y="12"/>
                    <a:pt x="92" y="14"/>
                    <a:pt x="91" y="15"/>
                  </a:cubicBezTo>
                  <a:cubicBezTo>
                    <a:pt x="89" y="16"/>
                    <a:pt x="88" y="18"/>
                    <a:pt x="86" y="20"/>
                  </a:cubicBezTo>
                  <a:cubicBezTo>
                    <a:pt x="85" y="20"/>
                    <a:pt x="85" y="21"/>
                    <a:pt x="84" y="21"/>
                  </a:cubicBezTo>
                  <a:cubicBezTo>
                    <a:pt x="83" y="21"/>
                    <a:pt x="83" y="20"/>
                    <a:pt x="82" y="20"/>
                  </a:cubicBezTo>
                  <a:close/>
                  <a:moveTo>
                    <a:pt x="94" y="9"/>
                  </a:moveTo>
                  <a:cubicBezTo>
                    <a:pt x="93" y="8"/>
                    <a:pt x="93" y="7"/>
                    <a:pt x="94" y="6"/>
                  </a:cubicBezTo>
                  <a:cubicBezTo>
                    <a:pt x="97" y="2"/>
                    <a:pt x="100" y="1"/>
                    <a:pt x="100" y="1"/>
                  </a:cubicBezTo>
                  <a:cubicBezTo>
                    <a:pt x="100" y="1"/>
                    <a:pt x="100" y="1"/>
                    <a:pt x="100" y="1"/>
                  </a:cubicBezTo>
                  <a:cubicBezTo>
                    <a:pt x="101" y="0"/>
                    <a:pt x="102" y="0"/>
                    <a:pt x="103" y="1"/>
                  </a:cubicBezTo>
                  <a:cubicBezTo>
                    <a:pt x="104" y="2"/>
                    <a:pt x="104" y="3"/>
                    <a:pt x="103" y="4"/>
                  </a:cubicBezTo>
                  <a:cubicBezTo>
                    <a:pt x="103" y="4"/>
                    <a:pt x="101" y="6"/>
                    <a:pt x="97" y="9"/>
                  </a:cubicBezTo>
                  <a:cubicBezTo>
                    <a:pt x="96" y="10"/>
                    <a:pt x="96" y="10"/>
                    <a:pt x="95" y="10"/>
                  </a:cubicBezTo>
                  <a:cubicBezTo>
                    <a:pt x="95" y="10"/>
                    <a:pt x="94" y="10"/>
                    <a:pt x="94" y="9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756"/>
            <p:cNvSpPr>
              <a:spLocks noEditPoints="1"/>
            </p:cNvSpPr>
            <p:nvPr/>
          </p:nvSpPr>
          <p:spPr bwMode="auto">
            <a:xfrm>
              <a:off x="4819649" y="1854201"/>
              <a:ext cx="387350" cy="841375"/>
            </a:xfrm>
            <a:custGeom>
              <a:avLst/>
              <a:gdLst>
                <a:gd name="T0" fmla="*/ 12 w 143"/>
                <a:gd name="T1" fmla="*/ 304 h 311"/>
                <a:gd name="T2" fmla="*/ 1 w 143"/>
                <a:gd name="T3" fmla="*/ 310 h 311"/>
                <a:gd name="T4" fmla="*/ 26 w 143"/>
                <a:gd name="T5" fmla="*/ 297 h 311"/>
                <a:gd name="T6" fmla="*/ 15 w 143"/>
                <a:gd name="T7" fmla="*/ 303 h 311"/>
                <a:gd name="T8" fmla="*/ 39 w 143"/>
                <a:gd name="T9" fmla="*/ 289 h 311"/>
                <a:gd name="T10" fmla="*/ 29 w 143"/>
                <a:gd name="T11" fmla="*/ 295 h 311"/>
                <a:gd name="T12" fmla="*/ 52 w 143"/>
                <a:gd name="T13" fmla="*/ 280 h 311"/>
                <a:gd name="T14" fmla="*/ 42 w 143"/>
                <a:gd name="T15" fmla="*/ 287 h 311"/>
                <a:gd name="T16" fmla="*/ 61 w 143"/>
                <a:gd name="T17" fmla="*/ 270 h 311"/>
                <a:gd name="T18" fmla="*/ 57 w 143"/>
                <a:gd name="T19" fmla="*/ 279 h 311"/>
                <a:gd name="T20" fmla="*/ 73 w 143"/>
                <a:gd name="T21" fmla="*/ 260 h 311"/>
                <a:gd name="T22" fmla="*/ 69 w 143"/>
                <a:gd name="T23" fmla="*/ 269 h 311"/>
                <a:gd name="T24" fmla="*/ 84 w 143"/>
                <a:gd name="T25" fmla="*/ 249 h 311"/>
                <a:gd name="T26" fmla="*/ 80 w 143"/>
                <a:gd name="T27" fmla="*/ 259 h 311"/>
                <a:gd name="T28" fmla="*/ 84 w 143"/>
                <a:gd name="T29" fmla="*/ 249 h 311"/>
                <a:gd name="T30" fmla="*/ 94 w 143"/>
                <a:gd name="T31" fmla="*/ 238 h 311"/>
                <a:gd name="T32" fmla="*/ 91 w 143"/>
                <a:gd name="T33" fmla="*/ 247 h 311"/>
                <a:gd name="T34" fmla="*/ 103 w 143"/>
                <a:gd name="T35" fmla="*/ 225 h 311"/>
                <a:gd name="T36" fmla="*/ 101 w 143"/>
                <a:gd name="T37" fmla="*/ 235 h 311"/>
                <a:gd name="T38" fmla="*/ 112 w 143"/>
                <a:gd name="T39" fmla="*/ 212 h 311"/>
                <a:gd name="T40" fmla="*/ 110 w 143"/>
                <a:gd name="T41" fmla="*/ 223 h 311"/>
                <a:gd name="T42" fmla="*/ 119 w 143"/>
                <a:gd name="T43" fmla="*/ 199 h 311"/>
                <a:gd name="T44" fmla="*/ 117 w 143"/>
                <a:gd name="T45" fmla="*/ 209 h 311"/>
                <a:gd name="T46" fmla="*/ 125 w 143"/>
                <a:gd name="T47" fmla="*/ 185 h 311"/>
                <a:gd name="T48" fmla="*/ 124 w 143"/>
                <a:gd name="T49" fmla="*/ 195 h 311"/>
                <a:gd name="T50" fmla="*/ 130 w 143"/>
                <a:gd name="T51" fmla="*/ 170 h 311"/>
                <a:gd name="T52" fmla="*/ 130 w 143"/>
                <a:gd name="T53" fmla="*/ 180 h 311"/>
                <a:gd name="T54" fmla="*/ 134 w 143"/>
                <a:gd name="T55" fmla="*/ 155 h 311"/>
                <a:gd name="T56" fmla="*/ 136 w 143"/>
                <a:gd name="T57" fmla="*/ 164 h 311"/>
                <a:gd name="T58" fmla="*/ 136 w 143"/>
                <a:gd name="T59" fmla="*/ 140 h 311"/>
                <a:gd name="T60" fmla="*/ 137 w 143"/>
                <a:gd name="T61" fmla="*/ 150 h 311"/>
                <a:gd name="T62" fmla="*/ 138 w 143"/>
                <a:gd name="T63" fmla="*/ 125 h 311"/>
                <a:gd name="T64" fmla="*/ 140 w 143"/>
                <a:gd name="T65" fmla="*/ 135 h 311"/>
                <a:gd name="T66" fmla="*/ 139 w 143"/>
                <a:gd name="T67" fmla="*/ 109 h 311"/>
                <a:gd name="T68" fmla="*/ 141 w 143"/>
                <a:gd name="T69" fmla="*/ 119 h 311"/>
                <a:gd name="T70" fmla="*/ 141 w 143"/>
                <a:gd name="T71" fmla="*/ 91 h 311"/>
                <a:gd name="T72" fmla="*/ 141 w 143"/>
                <a:gd name="T73" fmla="*/ 104 h 311"/>
                <a:gd name="T74" fmla="*/ 139 w 143"/>
                <a:gd name="T75" fmla="*/ 76 h 311"/>
                <a:gd name="T76" fmla="*/ 140 w 143"/>
                <a:gd name="T77" fmla="*/ 88 h 311"/>
                <a:gd name="T78" fmla="*/ 135 w 143"/>
                <a:gd name="T79" fmla="*/ 63 h 311"/>
                <a:gd name="T80" fmla="*/ 139 w 143"/>
                <a:gd name="T81" fmla="*/ 72 h 311"/>
                <a:gd name="T82" fmla="*/ 132 w 143"/>
                <a:gd name="T83" fmla="*/ 48 h 311"/>
                <a:gd name="T84" fmla="*/ 138 w 143"/>
                <a:gd name="T85" fmla="*/ 54 h 311"/>
                <a:gd name="T86" fmla="*/ 131 w 143"/>
                <a:gd name="T87" fmla="*/ 40 h 311"/>
                <a:gd name="T88" fmla="*/ 133 w 143"/>
                <a:gd name="T89" fmla="*/ 31 h 311"/>
                <a:gd name="T90" fmla="*/ 131 w 143"/>
                <a:gd name="T91" fmla="*/ 40 h 311"/>
                <a:gd name="T92" fmla="*/ 129 w 143"/>
                <a:gd name="T93" fmla="*/ 16 h 311"/>
                <a:gd name="T94" fmla="*/ 126 w 143"/>
                <a:gd name="T95" fmla="*/ 25 h 311"/>
                <a:gd name="T96" fmla="*/ 120 w 143"/>
                <a:gd name="T97" fmla="*/ 0 h 311"/>
                <a:gd name="T98" fmla="*/ 124 w 143"/>
                <a:gd name="T99" fmla="*/ 12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43" h="311">
                  <a:moveTo>
                    <a:pt x="1" y="310"/>
                  </a:moveTo>
                  <a:cubicBezTo>
                    <a:pt x="0" y="308"/>
                    <a:pt x="1" y="307"/>
                    <a:pt x="2" y="306"/>
                  </a:cubicBezTo>
                  <a:cubicBezTo>
                    <a:pt x="5" y="305"/>
                    <a:pt x="7" y="304"/>
                    <a:pt x="9" y="303"/>
                  </a:cubicBezTo>
                  <a:cubicBezTo>
                    <a:pt x="10" y="302"/>
                    <a:pt x="12" y="303"/>
                    <a:pt x="12" y="304"/>
                  </a:cubicBezTo>
                  <a:cubicBezTo>
                    <a:pt x="13" y="305"/>
                    <a:pt x="12" y="307"/>
                    <a:pt x="11" y="307"/>
                  </a:cubicBezTo>
                  <a:cubicBezTo>
                    <a:pt x="9" y="308"/>
                    <a:pt x="7" y="310"/>
                    <a:pt x="4" y="311"/>
                  </a:cubicBezTo>
                  <a:cubicBezTo>
                    <a:pt x="3" y="311"/>
                    <a:pt x="3" y="311"/>
                    <a:pt x="3" y="311"/>
                  </a:cubicBezTo>
                  <a:cubicBezTo>
                    <a:pt x="2" y="311"/>
                    <a:pt x="1" y="310"/>
                    <a:pt x="1" y="310"/>
                  </a:cubicBezTo>
                  <a:close/>
                  <a:moveTo>
                    <a:pt x="15" y="303"/>
                  </a:moveTo>
                  <a:cubicBezTo>
                    <a:pt x="14" y="302"/>
                    <a:pt x="15" y="300"/>
                    <a:pt x="16" y="300"/>
                  </a:cubicBezTo>
                  <a:cubicBezTo>
                    <a:pt x="18" y="298"/>
                    <a:pt x="21" y="297"/>
                    <a:pt x="23" y="296"/>
                  </a:cubicBezTo>
                  <a:cubicBezTo>
                    <a:pt x="24" y="295"/>
                    <a:pt x="25" y="296"/>
                    <a:pt x="26" y="297"/>
                  </a:cubicBezTo>
                  <a:cubicBezTo>
                    <a:pt x="27" y="298"/>
                    <a:pt x="26" y="299"/>
                    <a:pt x="25" y="300"/>
                  </a:cubicBezTo>
                  <a:cubicBezTo>
                    <a:pt x="23" y="301"/>
                    <a:pt x="21" y="302"/>
                    <a:pt x="18" y="304"/>
                  </a:cubicBezTo>
                  <a:cubicBezTo>
                    <a:pt x="18" y="304"/>
                    <a:pt x="17" y="304"/>
                    <a:pt x="17" y="304"/>
                  </a:cubicBezTo>
                  <a:cubicBezTo>
                    <a:pt x="16" y="304"/>
                    <a:pt x="15" y="304"/>
                    <a:pt x="15" y="303"/>
                  </a:cubicBezTo>
                  <a:close/>
                  <a:moveTo>
                    <a:pt x="29" y="295"/>
                  </a:moveTo>
                  <a:cubicBezTo>
                    <a:pt x="28" y="294"/>
                    <a:pt x="28" y="293"/>
                    <a:pt x="30" y="292"/>
                  </a:cubicBezTo>
                  <a:cubicBezTo>
                    <a:pt x="32" y="291"/>
                    <a:pt x="34" y="289"/>
                    <a:pt x="36" y="288"/>
                  </a:cubicBezTo>
                  <a:cubicBezTo>
                    <a:pt x="37" y="287"/>
                    <a:pt x="39" y="288"/>
                    <a:pt x="39" y="289"/>
                  </a:cubicBezTo>
                  <a:cubicBezTo>
                    <a:pt x="40" y="290"/>
                    <a:pt x="40" y="291"/>
                    <a:pt x="39" y="292"/>
                  </a:cubicBezTo>
                  <a:cubicBezTo>
                    <a:pt x="36" y="293"/>
                    <a:pt x="34" y="295"/>
                    <a:pt x="32" y="296"/>
                  </a:cubicBezTo>
                  <a:cubicBezTo>
                    <a:pt x="32" y="296"/>
                    <a:pt x="31" y="296"/>
                    <a:pt x="31" y="296"/>
                  </a:cubicBezTo>
                  <a:cubicBezTo>
                    <a:pt x="30" y="296"/>
                    <a:pt x="29" y="296"/>
                    <a:pt x="29" y="295"/>
                  </a:cubicBezTo>
                  <a:close/>
                  <a:moveTo>
                    <a:pt x="42" y="287"/>
                  </a:moveTo>
                  <a:cubicBezTo>
                    <a:pt x="41" y="286"/>
                    <a:pt x="42" y="285"/>
                    <a:pt x="43" y="284"/>
                  </a:cubicBezTo>
                  <a:cubicBezTo>
                    <a:pt x="45" y="282"/>
                    <a:pt x="47" y="281"/>
                    <a:pt x="49" y="280"/>
                  </a:cubicBezTo>
                  <a:cubicBezTo>
                    <a:pt x="50" y="279"/>
                    <a:pt x="52" y="279"/>
                    <a:pt x="52" y="280"/>
                  </a:cubicBezTo>
                  <a:cubicBezTo>
                    <a:pt x="53" y="281"/>
                    <a:pt x="53" y="283"/>
                    <a:pt x="52" y="283"/>
                  </a:cubicBezTo>
                  <a:cubicBezTo>
                    <a:pt x="50" y="285"/>
                    <a:pt x="47" y="286"/>
                    <a:pt x="45" y="288"/>
                  </a:cubicBezTo>
                  <a:cubicBezTo>
                    <a:pt x="45" y="288"/>
                    <a:pt x="44" y="288"/>
                    <a:pt x="44" y="288"/>
                  </a:cubicBezTo>
                  <a:cubicBezTo>
                    <a:pt x="43" y="288"/>
                    <a:pt x="42" y="288"/>
                    <a:pt x="42" y="287"/>
                  </a:cubicBezTo>
                  <a:close/>
                  <a:moveTo>
                    <a:pt x="55" y="278"/>
                  </a:moveTo>
                  <a:cubicBezTo>
                    <a:pt x="54" y="277"/>
                    <a:pt x="54" y="276"/>
                    <a:pt x="55" y="275"/>
                  </a:cubicBezTo>
                  <a:cubicBezTo>
                    <a:pt x="57" y="273"/>
                    <a:pt x="59" y="272"/>
                    <a:pt x="61" y="270"/>
                  </a:cubicBezTo>
                  <a:cubicBezTo>
                    <a:pt x="61" y="270"/>
                    <a:pt x="61" y="270"/>
                    <a:pt x="61" y="270"/>
                  </a:cubicBezTo>
                  <a:cubicBezTo>
                    <a:pt x="62" y="269"/>
                    <a:pt x="64" y="270"/>
                    <a:pt x="65" y="271"/>
                  </a:cubicBezTo>
                  <a:cubicBezTo>
                    <a:pt x="65" y="272"/>
                    <a:pt x="65" y="273"/>
                    <a:pt x="64" y="274"/>
                  </a:cubicBezTo>
                  <a:cubicBezTo>
                    <a:pt x="62" y="276"/>
                    <a:pt x="60" y="277"/>
                    <a:pt x="58" y="279"/>
                  </a:cubicBezTo>
                  <a:cubicBezTo>
                    <a:pt x="58" y="279"/>
                    <a:pt x="57" y="279"/>
                    <a:pt x="57" y="279"/>
                  </a:cubicBezTo>
                  <a:cubicBezTo>
                    <a:pt x="56" y="279"/>
                    <a:pt x="55" y="279"/>
                    <a:pt x="55" y="278"/>
                  </a:cubicBezTo>
                  <a:close/>
                  <a:moveTo>
                    <a:pt x="67" y="269"/>
                  </a:moveTo>
                  <a:cubicBezTo>
                    <a:pt x="66" y="268"/>
                    <a:pt x="66" y="266"/>
                    <a:pt x="67" y="265"/>
                  </a:cubicBezTo>
                  <a:cubicBezTo>
                    <a:pt x="69" y="264"/>
                    <a:pt x="71" y="262"/>
                    <a:pt x="73" y="260"/>
                  </a:cubicBezTo>
                  <a:cubicBezTo>
                    <a:pt x="74" y="259"/>
                    <a:pt x="76" y="259"/>
                    <a:pt x="76" y="260"/>
                  </a:cubicBezTo>
                  <a:cubicBezTo>
                    <a:pt x="77" y="261"/>
                    <a:pt x="77" y="263"/>
                    <a:pt x="76" y="264"/>
                  </a:cubicBezTo>
                  <a:cubicBezTo>
                    <a:pt x="74" y="265"/>
                    <a:pt x="72" y="267"/>
                    <a:pt x="70" y="269"/>
                  </a:cubicBezTo>
                  <a:cubicBezTo>
                    <a:pt x="70" y="269"/>
                    <a:pt x="69" y="269"/>
                    <a:pt x="69" y="269"/>
                  </a:cubicBezTo>
                  <a:cubicBezTo>
                    <a:pt x="68" y="269"/>
                    <a:pt x="68" y="269"/>
                    <a:pt x="67" y="269"/>
                  </a:cubicBezTo>
                  <a:close/>
                  <a:moveTo>
                    <a:pt x="79" y="258"/>
                  </a:moveTo>
                  <a:cubicBezTo>
                    <a:pt x="78" y="257"/>
                    <a:pt x="78" y="256"/>
                    <a:pt x="79" y="255"/>
                  </a:cubicBezTo>
                  <a:cubicBezTo>
                    <a:pt x="81" y="253"/>
                    <a:pt x="82" y="251"/>
                    <a:pt x="84" y="249"/>
                  </a:cubicBezTo>
                  <a:cubicBezTo>
                    <a:pt x="85" y="248"/>
                    <a:pt x="86" y="248"/>
                    <a:pt x="87" y="249"/>
                  </a:cubicBezTo>
                  <a:cubicBezTo>
                    <a:pt x="88" y="250"/>
                    <a:pt x="88" y="252"/>
                    <a:pt x="87" y="253"/>
                  </a:cubicBezTo>
                  <a:cubicBezTo>
                    <a:pt x="86" y="254"/>
                    <a:pt x="84" y="256"/>
                    <a:pt x="82" y="258"/>
                  </a:cubicBezTo>
                  <a:cubicBezTo>
                    <a:pt x="82" y="259"/>
                    <a:pt x="81" y="259"/>
                    <a:pt x="80" y="259"/>
                  </a:cubicBezTo>
                  <a:cubicBezTo>
                    <a:pt x="80" y="259"/>
                    <a:pt x="79" y="259"/>
                    <a:pt x="79" y="258"/>
                  </a:cubicBezTo>
                  <a:close/>
                  <a:moveTo>
                    <a:pt x="84" y="249"/>
                  </a:moveTo>
                  <a:cubicBezTo>
                    <a:pt x="84" y="249"/>
                    <a:pt x="84" y="249"/>
                    <a:pt x="84" y="249"/>
                  </a:cubicBezTo>
                  <a:cubicBezTo>
                    <a:pt x="84" y="249"/>
                    <a:pt x="84" y="249"/>
                    <a:pt x="84" y="249"/>
                  </a:cubicBezTo>
                  <a:close/>
                  <a:moveTo>
                    <a:pt x="89" y="247"/>
                  </a:moveTo>
                  <a:cubicBezTo>
                    <a:pt x="88" y="246"/>
                    <a:pt x="88" y="245"/>
                    <a:pt x="89" y="244"/>
                  </a:cubicBezTo>
                  <a:cubicBezTo>
                    <a:pt x="91" y="242"/>
                    <a:pt x="93" y="240"/>
                    <a:pt x="94" y="238"/>
                  </a:cubicBezTo>
                  <a:cubicBezTo>
                    <a:pt x="94" y="238"/>
                    <a:pt x="94" y="238"/>
                    <a:pt x="94" y="238"/>
                  </a:cubicBezTo>
                  <a:cubicBezTo>
                    <a:pt x="95" y="237"/>
                    <a:pt x="97" y="237"/>
                    <a:pt x="98" y="237"/>
                  </a:cubicBezTo>
                  <a:cubicBezTo>
                    <a:pt x="98" y="238"/>
                    <a:pt x="99" y="240"/>
                    <a:pt x="98" y="241"/>
                  </a:cubicBezTo>
                  <a:cubicBezTo>
                    <a:pt x="96" y="243"/>
                    <a:pt x="95" y="245"/>
                    <a:pt x="93" y="247"/>
                  </a:cubicBezTo>
                  <a:cubicBezTo>
                    <a:pt x="92" y="247"/>
                    <a:pt x="92" y="247"/>
                    <a:pt x="91" y="247"/>
                  </a:cubicBezTo>
                  <a:cubicBezTo>
                    <a:pt x="90" y="247"/>
                    <a:pt x="90" y="247"/>
                    <a:pt x="89" y="247"/>
                  </a:cubicBezTo>
                  <a:close/>
                  <a:moveTo>
                    <a:pt x="99" y="235"/>
                  </a:moveTo>
                  <a:cubicBezTo>
                    <a:pt x="98" y="234"/>
                    <a:pt x="98" y="233"/>
                    <a:pt x="99" y="232"/>
                  </a:cubicBezTo>
                  <a:cubicBezTo>
                    <a:pt x="101" y="230"/>
                    <a:pt x="102" y="227"/>
                    <a:pt x="103" y="225"/>
                  </a:cubicBezTo>
                  <a:cubicBezTo>
                    <a:pt x="104" y="224"/>
                    <a:pt x="106" y="224"/>
                    <a:pt x="107" y="225"/>
                  </a:cubicBezTo>
                  <a:cubicBezTo>
                    <a:pt x="108" y="226"/>
                    <a:pt x="108" y="227"/>
                    <a:pt x="107" y="228"/>
                  </a:cubicBezTo>
                  <a:cubicBezTo>
                    <a:pt x="106" y="230"/>
                    <a:pt x="104" y="232"/>
                    <a:pt x="103" y="234"/>
                  </a:cubicBezTo>
                  <a:cubicBezTo>
                    <a:pt x="102" y="235"/>
                    <a:pt x="102" y="235"/>
                    <a:pt x="101" y="235"/>
                  </a:cubicBezTo>
                  <a:cubicBezTo>
                    <a:pt x="100" y="235"/>
                    <a:pt x="100" y="235"/>
                    <a:pt x="99" y="235"/>
                  </a:cubicBezTo>
                  <a:close/>
                  <a:moveTo>
                    <a:pt x="108" y="222"/>
                  </a:moveTo>
                  <a:cubicBezTo>
                    <a:pt x="107" y="221"/>
                    <a:pt x="107" y="220"/>
                    <a:pt x="108" y="219"/>
                  </a:cubicBezTo>
                  <a:cubicBezTo>
                    <a:pt x="109" y="217"/>
                    <a:pt x="110" y="215"/>
                    <a:pt x="112" y="212"/>
                  </a:cubicBezTo>
                  <a:cubicBezTo>
                    <a:pt x="112" y="211"/>
                    <a:pt x="114" y="211"/>
                    <a:pt x="115" y="212"/>
                  </a:cubicBezTo>
                  <a:cubicBezTo>
                    <a:pt x="116" y="212"/>
                    <a:pt x="116" y="214"/>
                    <a:pt x="116" y="215"/>
                  </a:cubicBezTo>
                  <a:cubicBezTo>
                    <a:pt x="114" y="217"/>
                    <a:pt x="113" y="219"/>
                    <a:pt x="112" y="221"/>
                  </a:cubicBezTo>
                  <a:cubicBezTo>
                    <a:pt x="111" y="222"/>
                    <a:pt x="110" y="223"/>
                    <a:pt x="110" y="223"/>
                  </a:cubicBezTo>
                  <a:cubicBezTo>
                    <a:pt x="109" y="223"/>
                    <a:pt x="109" y="222"/>
                    <a:pt x="108" y="222"/>
                  </a:cubicBezTo>
                  <a:close/>
                  <a:moveTo>
                    <a:pt x="116" y="209"/>
                  </a:moveTo>
                  <a:cubicBezTo>
                    <a:pt x="115" y="208"/>
                    <a:pt x="115" y="207"/>
                    <a:pt x="115" y="206"/>
                  </a:cubicBezTo>
                  <a:cubicBezTo>
                    <a:pt x="117" y="203"/>
                    <a:pt x="118" y="201"/>
                    <a:pt x="119" y="199"/>
                  </a:cubicBezTo>
                  <a:cubicBezTo>
                    <a:pt x="119" y="198"/>
                    <a:pt x="121" y="197"/>
                    <a:pt x="122" y="198"/>
                  </a:cubicBezTo>
                  <a:cubicBezTo>
                    <a:pt x="123" y="198"/>
                    <a:pt x="124" y="200"/>
                    <a:pt x="123" y="201"/>
                  </a:cubicBezTo>
                  <a:cubicBezTo>
                    <a:pt x="122" y="203"/>
                    <a:pt x="121" y="205"/>
                    <a:pt x="120" y="208"/>
                  </a:cubicBezTo>
                  <a:cubicBezTo>
                    <a:pt x="119" y="209"/>
                    <a:pt x="118" y="209"/>
                    <a:pt x="117" y="209"/>
                  </a:cubicBezTo>
                  <a:lnTo>
                    <a:pt x="116" y="209"/>
                  </a:lnTo>
                  <a:close/>
                  <a:moveTo>
                    <a:pt x="123" y="195"/>
                  </a:moveTo>
                  <a:cubicBezTo>
                    <a:pt x="122" y="194"/>
                    <a:pt x="122" y="193"/>
                    <a:pt x="122" y="192"/>
                  </a:cubicBezTo>
                  <a:cubicBezTo>
                    <a:pt x="123" y="189"/>
                    <a:pt x="124" y="187"/>
                    <a:pt x="125" y="185"/>
                  </a:cubicBezTo>
                  <a:cubicBezTo>
                    <a:pt x="125" y="183"/>
                    <a:pt x="127" y="183"/>
                    <a:pt x="128" y="183"/>
                  </a:cubicBezTo>
                  <a:cubicBezTo>
                    <a:pt x="129" y="184"/>
                    <a:pt x="130" y="185"/>
                    <a:pt x="129" y="186"/>
                  </a:cubicBezTo>
                  <a:cubicBezTo>
                    <a:pt x="128" y="189"/>
                    <a:pt x="127" y="191"/>
                    <a:pt x="126" y="194"/>
                  </a:cubicBezTo>
                  <a:cubicBezTo>
                    <a:pt x="126" y="194"/>
                    <a:pt x="125" y="195"/>
                    <a:pt x="124" y="195"/>
                  </a:cubicBezTo>
                  <a:lnTo>
                    <a:pt x="123" y="195"/>
                  </a:lnTo>
                  <a:close/>
                  <a:moveTo>
                    <a:pt x="129" y="180"/>
                  </a:moveTo>
                  <a:cubicBezTo>
                    <a:pt x="128" y="180"/>
                    <a:pt x="127" y="179"/>
                    <a:pt x="128" y="177"/>
                  </a:cubicBezTo>
                  <a:cubicBezTo>
                    <a:pt x="128" y="175"/>
                    <a:pt x="129" y="172"/>
                    <a:pt x="130" y="170"/>
                  </a:cubicBezTo>
                  <a:cubicBezTo>
                    <a:pt x="130" y="169"/>
                    <a:pt x="132" y="168"/>
                    <a:pt x="133" y="168"/>
                  </a:cubicBezTo>
                  <a:cubicBezTo>
                    <a:pt x="134" y="169"/>
                    <a:pt x="135" y="170"/>
                    <a:pt x="134" y="171"/>
                  </a:cubicBezTo>
                  <a:cubicBezTo>
                    <a:pt x="134" y="174"/>
                    <a:pt x="133" y="176"/>
                    <a:pt x="132" y="179"/>
                  </a:cubicBezTo>
                  <a:cubicBezTo>
                    <a:pt x="132" y="180"/>
                    <a:pt x="131" y="180"/>
                    <a:pt x="130" y="180"/>
                  </a:cubicBezTo>
                  <a:lnTo>
                    <a:pt x="129" y="180"/>
                  </a:lnTo>
                  <a:close/>
                  <a:moveTo>
                    <a:pt x="134" y="165"/>
                  </a:moveTo>
                  <a:cubicBezTo>
                    <a:pt x="132" y="165"/>
                    <a:pt x="132" y="164"/>
                    <a:pt x="132" y="163"/>
                  </a:cubicBezTo>
                  <a:cubicBezTo>
                    <a:pt x="133" y="160"/>
                    <a:pt x="133" y="158"/>
                    <a:pt x="134" y="155"/>
                  </a:cubicBezTo>
                  <a:cubicBezTo>
                    <a:pt x="134" y="155"/>
                    <a:pt x="134" y="155"/>
                    <a:pt x="134" y="155"/>
                  </a:cubicBezTo>
                  <a:cubicBezTo>
                    <a:pt x="134" y="154"/>
                    <a:pt x="135" y="153"/>
                    <a:pt x="136" y="153"/>
                  </a:cubicBezTo>
                  <a:cubicBezTo>
                    <a:pt x="138" y="154"/>
                    <a:pt x="139" y="155"/>
                    <a:pt x="138" y="156"/>
                  </a:cubicBezTo>
                  <a:cubicBezTo>
                    <a:pt x="138" y="159"/>
                    <a:pt x="137" y="161"/>
                    <a:pt x="136" y="164"/>
                  </a:cubicBezTo>
                  <a:cubicBezTo>
                    <a:pt x="136" y="165"/>
                    <a:pt x="135" y="165"/>
                    <a:pt x="134" y="165"/>
                  </a:cubicBezTo>
                  <a:close/>
                  <a:moveTo>
                    <a:pt x="137" y="150"/>
                  </a:moveTo>
                  <a:cubicBezTo>
                    <a:pt x="136" y="150"/>
                    <a:pt x="135" y="149"/>
                    <a:pt x="135" y="147"/>
                  </a:cubicBezTo>
                  <a:cubicBezTo>
                    <a:pt x="136" y="145"/>
                    <a:pt x="136" y="142"/>
                    <a:pt x="136" y="140"/>
                  </a:cubicBezTo>
                  <a:cubicBezTo>
                    <a:pt x="137" y="139"/>
                    <a:pt x="138" y="138"/>
                    <a:pt x="139" y="138"/>
                  </a:cubicBezTo>
                  <a:cubicBezTo>
                    <a:pt x="140" y="138"/>
                    <a:pt x="141" y="139"/>
                    <a:pt x="141" y="140"/>
                  </a:cubicBezTo>
                  <a:cubicBezTo>
                    <a:pt x="141" y="143"/>
                    <a:pt x="140" y="146"/>
                    <a:pt x="140" y="148"/>
                  </a:cubicBezTo>
                  <a:cubicBezTo>
                    <a:pt x="140" y="149"/>
                    <a:pt x="139" y="150"/>
                    <a:pt x="137" y="150"/>
                  </a:cubicBezTo>
                  <a:close/>
                  <a:moveTo>
                    <a:pt x="139" y="135"/>
                  </a:moveTo>
                  <a:cubicBezTo>
                    <a:pt x="138" y="135"/>
                    <a:pt x="137" y="133"/>
                    <a:pt x="137" y="132"/>
                  </a:cubicBezTo>
                  <a:cubicBezTo>
                    <a:pt x="138" y="130"/>
                    <a:pt x="138" y="127"/>
                    <a:pt x="138" y="124"/>
                  </a:cubicBezTo>
                  <a:cubicBezTo>
                    <a:pt x="138" y="125"/>
                    <a:pt x="138" y="125"/>
                    <a:pt x="138" y="125"/>
                  </a:cubicBezTo>
                  <a:cubicBezTo>
                    <a:pt x="138" y="123"/>
                    <a:pt x="139" y="122"/>
                    <a:pt x="141" y="122"/>
                  </a:cubicBezTo>
                  <a:cubicBezTo>
                    <a:pt x="142" y="122"/>
                    <a:pt x="143" y="124"/>
                    <a:pt x="143" y="125"/>
                  </a:cubicBezTo>
                  <a:cubicBezTo>
                    <a:pt x="143" y="127"/>
                    <a:pt x="142" y="130"/>
                    <a:pt x="142" y="133"/>
                  </a:cubicBezTo>
                  <a:cubicBezTo>
                    <a:pt x="142" y="134"/>
                    <a:pt x="141" y="135"/>
                    <a:pt x="140" y="135"/>
                  </a:cubicBezTo>
                  <a:lnTo>
                    <a:pt x="139" y="135"/>
                  </a:lnTo>
                  <a:close/>
                  <a:moveTo>
                    <a:pt x="141" y="119"/>
                  </a:moveTo>
                  <a:cubicBezTo>
                    <a:pt x="139" y="119"/>
                    <a:pt x="138" y="118"/>
                    <a:pt x="138" y="117"/>
                  </a:cubicBezTo>
                  <a:cubicBezTo>
                    <a:pt x="139" y="114"/>
                    <a:pt x="139" y="112"/>
                    <a:pt x="139" y="109"/>
                  </a:cubicBezTo>
                  <a:cubicBezTo>
                    <a:pt x="139" y="108"/>
                    <a:pt x="140" y="107"/>
                    <a:pt x="141" y="107"/>
                  </a:cubicBezTo>
                  <a:cubicBezTo>
                    <a:pt x="142" y="107"/>
                    <a:pt x="143" y="108"/>
                    <a:pt x="143" y="109"/>
                  </a:cubicBezTo>
                  <a:cubicBezTo>
                    <a:pt x="143" y="112"/>
                    <a:pt x="143" y="114"/>
                    <a:pt x="143" y="117"/>
                  </a:cubicBezTo>
                  <a:cubicBezTo>
                    <a:pt x="143" y="118"/>
                    <a:pt x="142" y="119"/>
                    <a:pt x="141" y="119"/>
                  </a:cubicBezTo>
                  <a:close/>
                  <a:moveTo>
                    <a:pt x="139" y="101"/>
                  </a:moveTo>
                  <a:cubicBezTo>
                    <a:pt x="139" y="99"/>
                    <a:pt x="138" y="96"/>
                    <a:pt x="138" y="94"/>
                  </a:cubicBezTo>
                  <a:cubicBezTo>
                    <a:pt x="138" y="94"/>
                    <a:pt x="138" y="94"/>
                    <a:pt x="138" y="94"/>
                  </a:cubicBezTo>
                  <a:cubicBezTo>
                    <a:pt x="138" y="92"/>
                    <a:pt x="139" y="91"/>
                    <a:pt x="141" y="91"/>
                  </a:cubicBezTo>
                  <a:cubicBezTo>
                    <a:pt x="142" y="91"/>
                    <a:pt x="143" y="92"/>
                    <a:pt x="143" y="93"/>
                  </a:cubicBezTo>
                  <a:cubicBezTo>
                    <a:pt x="143" y="96"/>
                    <a:pt x="143" y="99"/>
                    <a:pt x="143" y="101"/>
                  </a:cubicBezTo>
                  <a:cubicBezTo>
                    <a:pt x="143" y="102"/>
                    <a:pt x="142" y="104"/>
                    <a:pt x="141" y="104"/>
                  </a:cubicBezTo>
                  <a:cubicBezTo>
                    <a:pt x="141" y="104"/>
                    <a:pt x="141" y="104"/>
                    <a:pt x="141" y="104"/>
                  </a:cubicBezTo>
                  <a:cubicBezTo>
                    <a:pt x="140" y="104"/>
                    <a:pt x="139" y="103"/>
                    <a:pt x="139" y="101"/>
                  </a:cubicBezTo>
                  <a:close/>
                  <a:moveTo>
                    <a:pt x="138" y="86"/>
                  </a:moveTo>
                  <a:cubicBezTo>
                    <a:pt x="138" y="83"/>
                    <a:pt x="137" y="81"/>
                    <a:pt x="137" y="78"/>
                  </a:cubicBezTo>
                  <a:cubicBezTo>
                    <a:pt x="137" y="77"/>
                    <a:pt x="138" y="76"/>
                    <a:pt x="139" y="76"/>
                  </a:cubicBezTo>
                  <a:cubicBezTo>
                    <a:pt x="141" y="75"/>
                    <a:pt x="142" y="76"/>
                    <a:pt x="142" y="78"/>
                  </a:cubicBezTo>
                  <a:cubicBezTo>
                    <a:pt x="142" y="80"/>
                    <a:pt x="142" y="83"/>
                    <a:pt x="143" y="86"/>
                  </a:cubicBezTo>
                  <a:cubicBezTo>
                    <a:pt x="143" y="87"/>
                    <a:pt x="142" y="88"/>
                    <a:pt x="140" y="88"/>
                  </a:cubicBezTo>
                  <a:cubicBezTo>
                    <a:pt x="140" y="88"/>
                    <a:pt x="140" y="88"/>
                    <a:pt x="140" y="88"/>
                  </a:cubicBezTo>
                  <a:cubicBezTo>
                    <a:pt x="139" y="88"/>
                    <a:pt x="138" y="87"/>
                    <a:pt x="138" y="86"/>
                  </a:cubicBezTo>
                  <a:close/>
                  <a:moveTo>
                    <a:pt x="136" y="71"/>
                  </a:moveTo>
                  <a:cubicBezTo>
                    <a:pt x="136" y="68"/>
                    <a:pt x="135" y="65"/>
                    <a:pt x="135" y="63"/>
                  </a:cubicBezTo>
                  <a:cubicBezTo>
                    <a:pt x="135" y="63"/>
                    <a:pt x="135" y="63"/>
                    <a:pt x="135" y="63"/>
                  </a:cubicBezTo>
                  <a:cubicBezTo>
                    <a:pt x="135" y="62"/>
                    <a:pt x="136" y="60"/>
                    <a:pt x="137" y="60"/>
                  </a:cubicBezTo>
                  <a:cubicBezTo>
                    <a:pt x="138" y="60"/>
                    <a:pt x="140" y="61"/>
                    <a:pt x="140" y="62"/>
                  </a:cubicBezTo>
                  <a:cubicBezTo>
                    <a:pt x="140" y="65"/>
                    <a:pt x="141" y="67"/>
                    <a:pt x="141" y="70"/>
                  </a:cubicBezTo>
                  <a:cubicBezTo>
                    <a:pt x="141" y="71"/>
                    <a:pt x="140" y="72"/>
                    <a:pt x="139" y="72"/>
                  </a:cubicBezTo>
                  <a:cubicBezTo>
                    <a:pt x="139" y="73"/>
                    <a:pt x="139" y="73"/>
                    <a:pt x="139" y="73"/>
                  </a:cubicBezTo>
                  <a:cubicBezTo>
                    <a:pt x="137" y="73"/>
                    <a:pt x="136" y="72"/>
                    <a:pt x="136" y="71"/>
                  </a:cubicBezTo>
                  <a:close/>
                  <a:moveTo>
                    <a:pt x="134" y="55"/>
                  </a:moveTo>
                  <a:cubicBezTo>
                    <a:pt x="133" y="53"/>
                    <a:pt x="133" y="50"/>
                    <a:pt x="132" y="48"/>
                  </a:cubicBezTo>
                  <a:cubicBezTo>
                    <a:pt x="132" y="48"/>
                    <a:pt x="132" y="48"/>
                    <a:pt x="132" y="48"/>
                  </a:cubicBezTo>
                  <a:cubicBezTo>
                    <a:pt x="132" y="46"/>
                    <a:pt x="133" y="45"/>
                    <a:pt x="134" y="45"/>
                  </a:cubicBezTo>
                  <a:cubicBezTo>
                    <a:pt x="135" y="45"/>
                    <a:pt x="137" y="45"/>
                    <a:pt x="137" y="47"/>
                  </a:cubicBezTo>
                  <a:cubicBezTo>
                    <a:pt x="137" y="49"/>
                    <a:pt x="138" y="52"/>
                    <a:pt x="138" y="54"/>
                  </a:cubicBezTo>
                  <a:cubicBezTo>
                    <a:pt x="139" y="56"/>
                    <a:pt x="138" y="57"/>
                    <a:pt x="136" y="57"/>
                  </a:cubicBezTo>
                  <a:cubicBezTo>
                    <a:pt x="136" y="57"/>
                    <a:pt x="136" y="57"/>
                    <a:pt x="136" y="57"/>
                  </a:cubicBezTo>
                  <a:cubicBezTo>
                    <a:pt x="135" y="57"/>
                    <a:pt x="134" y="56"/>
                    <a:pt x="134" y="55"/>
                  </a:cubicBezTo>
                  <a:close/>
                  <a:moveTo>
                    <a:pt x="131" y="40"/>
                  </a:moveTo>
                  <a:cubicBezTo>
                    <a:pt x="130" y="37"/>
                    <a:pt x="129" y="35"/>
                    <a:pt x="129" y="33"/>
                  </a:cubicBezTo>
                  <a:cubicBezTo>
                    <a:pt x="129" y="33"/>
                    <a:pt x="129" y="33"/>
                    <a:pt x="129" y="33"/>
                  </a:cubicBezTo>
                  <a:cubicBezTo>
                    <a:pt x="128" y="31"/>
                    <a:pt x="129" y="30"/>
                    <a:pt x="130" y="30"/>
                  </a:cubicBezTo>
                  <a:cubicBezTo>
                    <a:pt x="131" y="29"/>
                    <a:pt x="133" y="30"/>
                    <a:pt x="133" y="31"/>
                  </a:cubicBezTo>
                  <a:cubicBezTo>
                    <a:pt x="134" y="34"/>
                    <a:pt x="134" y="36"/>
                    <a:pt x="135" y="39"/>
                  </a:cubicBezTo>
                  <a:cubicBezTo>
                    <a:pt x="135" y="40"/>
                    <a:pt x="135" y="41"/>
                    <a:pt x="133" y="42"/>
                  </a:cubicBezTo>
                  <a:cubicBezTo>
                    <a:pt x="133" y="42"/>
                    <a:pt x="133" y="42"/>
                    <a:pt x="133" y="42"/>
                  </a:cubicBezTo>
                  <a:cubicBezTo>
                    <a:pt x="132" y="42"/>
                    <a:pt x="131" y="41"/>
                    <a:pt x="131" y="40"/>
                  </a:cubicBezTo>
                  <a:close/>
                  <a:moveTo>
                    <a:pt x="126" y="25"/>
                  </a:moveTo>
                  <a:cubicBezTo>
                    <a:pt x="126" y="22"/>
                    <a:pt x="125" y="20"/>
                    <a:pt x="124" y="18"/>
                  </a:cubicBezTo>
                  <a:cubicBezTo>
                    <a:pt x="124" y="16"/>
                    <a:pt x="124" y="15"/>
                    <a:pt x="126" y="15"/>
                  </a:cubicBezTo>
                  <a:cubicBezTo>
                    <a:pt x="127" y="14"/>
                    <a:pt x="128" y="15"/>
                    <a:pt x="129" y="16"/>
                  </a:cubicBezTo>
                  <a:cubicBezTo>
                    <a:pt x="129" y="19"/>
                    <a:pt x="130" y="21"/>
                    <a:pt x="131" y="24"/>
                  </a:cubicBezTo>
                  <a:cubicBezTo>
                    <a:pt x="131" y="25"/>
                    <a:pt x="131" y="26"/>
                    <a:pt x="129" y="27"/>
                  </a:cubicBezTo>
                  <a:cubicBezTo>
                    <a:pt x="129" y="27"/>
                    <a:pt x="129" y="27"/>
                    <a:pt x="129" y="27"/>
                  </a:cubicBezTo>
                  <a:cubicBezTo>
                    <a:pt x="128" y="27"/>
                    <a:pt x="127" y="26"/>
                    <a:pt x="126" y="25"/>
                  </a:cubicBezTo>
                  <a:close/>
                  <a:moveTo>
                    <a:pt x="122" y="10"/>
                  </a:moveTo>
                  <a:cubicBezTo>
                    <a:pt x="120" y="6"/>
                    <a:pt x="119" y="3"/>
                    <a:pt x="119" y="3"/>
                  </a:cubicBezTo>
                  <a:cubicBezTo>
                    <a:pt x="119" y="3"/>
                    <a:pt x="119" y="3"/>
                    <a:pt x="119" y="3"/>
                  </a:cubicBezTo>
                  <a:cubicBezTo>
                    <a:pt x="118" y="2"/>
                    <a:pt x="119" y="1"/>
                    <a:pt x="120" y="0"/>
                  </a:cubicBezTo>
                  <a:cubicBezTo>
                    <a:pt x="121" y="0"/>
                    <a:pt x="123" y="0"/>
                    <a:pt x="123" y="1"/>
                  </a:cubicBezTo>
                  <a:cubicBezTo>
                    <a:pt x="123" y="1"/>
                    <a:pt x="124" y="4"/>
                    <a:pt x="126" y="9"/>
                  </a:cubicBezTo>
                  <a:cubicBezTo>
                    <a:pt x="126" y="10"/>
                    <a:pt x="126" y="11"/>
                    <a:pt x="125" y="12"/>
                  </a:cubicBezTo>
                  <a:cubicBezTo>
                    <a:pt x="124" y="12"/>
                    <a:pt x="124" y="12"/>
                    <a:pt x="124" y="12"/>
                  </a:cubicBezTo>
                  <a:cubicBezTo>
                    <a:pt x="123" y="12"/>
                    <a:pt x="122" y="11"/>
                    <a:pt x="122" y="10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757"/>
            <p:cNvSpPr>
              <a:spLocks noEditPoints="1"/>
            </p:cNvSpPr>
            <p:nvPr/>
          </p:nvSpPr>
          <p:spPr bwMode="auto">
            <a:xfrm>
              <a:off x="4743449" y="1778001"/>
              <a:ext cx="247650" cy="909638"/>
            </a:xfrm>
            <a:custGeom>
              <a:avLst/>
              <a:gdLst>
                <a:gd name="T0" fmla="*/ 3 w 91"/>
                <a:gd name="T1" fmla="*/ 336 h 336"/>
                <a:gd name="T2" fmla="*/ 0 w 91"/>
                <a:gd name="T3" fmla="*/ 334 h 336"/>
                <a:gd name="T4" fmla="*/ 5 w 91"/>
                <a:gd name="T5" fmla="*/ 335 h 336"/>
                <a:gd name="T6" fmla="*/ 5 w 91"/>
                <a:gd name="T7" fmla="*/ 333 h 336"/>
                <a:gd name="T8" fmla="*/ 2 w 91"/>
                <a:gd name="T9" fmla="*/ 317 h 336"/>
                <a:gd name="T10" fmla="*/ 6 w 91"/>
                <a:gd name="T11" fmla="*/ 326 h 336"/>
                <a:gd name="T12" fmla="*/ 4 w 91"/>
                <a:gd name="T13" fmla="*/ 310 h 336"/>
                <a:gd name="T14" fmla="*/ 7 w 91"/>
                <a:gd name="T15" fmla="*/ 300 h 336"/>
                <a:gd name="T16" fmla="*/ 6 w 91"/>
                <a:gd name="T17" fmla="*/ 312 h 336"/>
                <a:gd name="T18" fmla="*/ 8 w 91"/>
                <a:gd name="T19" fmla="*/ 287 h 336"/>
                <a:gd name="T20" fmla="*/ 12 w 91"/>
                <a:gd name="T21" fmla="*/ 288 h 336"/>
                <a:gd name="T22" fmla="*/ 8 w 91"/>
                <a:gd name="T23" fmla="*/ 297 h 336"/>
                <a:gd name="T24" fmla="*/ 11 w 91"/>
                <a:gd name="T25" fmla="*/ 271 h 336"/>
                <a:gd name="T26" fmla="*/ 14 w 91"/>
                <a:gd name="T27" fmla="*/ 280 h 336"/>
                <a:gd name="T28" fmla="*/ 14 w 91"/>
                <a:gd name="T29" fmla="*/ 267 h 336"/>
                <a:gd name="T30" fmla="*/ 17 w 91"/>
                <a:gd name="T31" fmla="*/ 254 h 336"/>
                <a:gd name="T32" fmla="*/ 15 w 91"/>
                <a:gd name="T33" fmla="*/ 267 h 336"/>
                <a:gd name="T34" fmla="*/ 15 w 91"/>
                <a:gd name="T35" fmla="*/ 248 h 336"/>
                <a:gd name="T36" fmla="*/ 21 w 91"/>
                <a:gd name="T37" fmla="*/ 241 h 336"/>
                <a:gd name="T38" fmla="*/ 19 w 91"/>
                <a:gd name="T39" fmla="*/ 236 h 336"/>
                <a:gd name="T40" fmla="*/ 19 w 91"/>
                <a:gd name="T41" fmla="*/ 225 h 336"/>
                <a:gd name="T42" fmla="*/ 23 w 91"/>
                <a:gd name="T43" fmla="*/ 227 h 336"/>
                <a:gd name="T44" fmla="*/ 19 w 91"/>
                <a:gd name="T45" fmla="*/ 236 h 336"/>
                <a:gd name="T46" fmla="*/ 21 w 91"/>
                <a:gd name="T47" fmla="*/ 210 h 336"/>
                <a:gd name="T48" fmla="*/ 24 w 91"/>
                <a:gd name="T49" fmla="*/ 218 h 336"/>
                <a:gd name="T50" fmla="*/ 23 w 91"/>
                <a:gd name="T51" fmla="*/ 202 h 336"/>
                <a:gd name="T52" fmla="*/ 27 w 91"/>
                <a:gd name="T53" fmla="*/ 193 h 336"/>
                <a:gd name="T54" fmla="*/ 25 w 91"/>
                <a:gd name="T55" fmla="*/ 205 h 336"/>
                <a:gd name="T56" fmla="*/ 28 w 91"/>
                <a:gd name="T57" fmla="*/ 179 h 336"/>
                <a:gd name="T58" fmla="*/ 30 w 91"/>
                <a:gd name="T59" fmla="*/ 188 h 336"/>
                <a:gd name="T60" fmla="*/ 30 w 91"/>
                <a:gd name="T61" fmla="*/ 172 h 336"/>
                <a:gd name="T62" fmla="*/ 36 w 91"/>
                <a:gd name="T63" fmla="*/ 165 h 336"/>
                <a:gd name="T64" fmla="*/ 31 w 91"/>
                <a:gd name="T65" fmla="*/ 174 h 336"/>
                <a:gd name="T66" fmla="*/ 35 w 91"/>
                <a:gd name="T67" fmla="*/ 149 h 336"/>
                <a:gd name="T68" fmla="*/ 38 w 91"/>
                <a:gd name="T69" fmla="*/ 158 h 336"/>
                <a:gd name="T70" fmla="*/ 39 w 91"/>
                <a:gd name="T71" fmla="*/ 144 h 336"/>
                <a:gd name="T72" fmla="*/ 39 w 91"/>
                <a:gd name="T73" fmla="*/ 134 h 336"/>
                <a:gd name="T74" fmla="*/ 42 w 91"/>
                <a:gd name="T75" fmla="*/ 143 h 336"/>
                <a:gd name="T76" fmla="*/ 43 w 91"/>
                <a:gd name="T77" fmla="*/ 129 h 336"/>
                <a:gd name="T78" fmla="*/ 46 w 91"/>
                <a:gd name="T79" fmla="*/ 117 h 336"/>
                <a:gd name="T80" fmla="*/ 44 w 91"/>
                <a:gd name="T81" fmla="*/ 129 h 336"/>
                <a:gd name="T82" fmla="*/ 46 w 91"/>
                <a:gd name="T83" fmla="*/ 111 h 336"/>
                <a:gd name="T84" fmla="*/ 52 w 91"/>
                <a:gd name="T85" fmla="*/ 105 h 336"/>
                <a:gd name="T86" fmla="*/ 47 w 91"/>
                <a:gd name="T87" fmla="*/ 114 h 336"/>
                <a:gd name="T88" fmla="*/ 52 w 91"/>
                <a:gd name="T89" fmla="*/ 89 h 336"/>
                <a:gd name="T90" fmla="*/ 54 w 91"/>
                <a:gd name="T91" fmla="*/ 97 h 336"/>
                <a:gd name="T92" fmla="*/ 55 w 91"/>
                <a:gd name="T93" fmla="*/ 84 h 336"/>
                <a:gd name="T94" fmla="*/ 56 w 91"/>
                <a:gd name="T95" fmla="*/ 74 h 336"/>
                <a:gd name="T96" fmla="*/ 58 w 91"/>
                <a:gd name="T97" fmla="*/ 82 h 336"/>
                <a:gd name="T98" fmla="*/ 60 w 91"/>
                <a:gd name="T99" fmla="*/ 69 h 336"/>
                <a:gd name="T100" fmla="*/ 64 w 91"/>
                <a:gd name="T101" fmla="*/ 57 h 336"/>
                <a:gd name="T102" fmla="*/ 60 w 91"/>
                <a:gd name="T103" fmla="*/ 69 h 336"/>
                <a:gd name="T104" fmla="*/ 66 w 91"/>
                <a:gd name="T105" fmla="*/ 44 h 336"/>
                <a:gd name="T106" fmla="*/ 68 w 91"/>
                <a:gd name="T107" fmla="*/ 53 h 336"/>
                <a:gd name="T108" fmla="*/ 69 w 91"/>
                <a:gd name="T109" fmla="*/ 37 h 336"/>
                <a:gd name="T110" fmla="*/ 75 w 91"/>
                <a:gd name="T111" fmla="*/ 28 h 336"/>
                <a:gd name="T112" fmla="*/ 71 w 91"/>
                <a:gd name="T113" fmla="*/ 40 h 336"/>
                <a:gd name="T114" fmla="*/ 75 w 91"/>
                <a:gd name="T115" fmla="*/ 22 h 336"/>
                <a:gd name="T116" fmla="*/ 83 w 91"/>
                <a:gd name="T117" fmla="*/ 17 h 336"/>
                <a:gd name="T118" fmla="*/ 76 w 91"/>
                <a:gd name="T119" fmla="*/ 25 h 336"/>
                <a:gd name="T120" fmla="*/ 87 w 91"/>
                <a:gd name="T121" fmla="*/ 1 h 336"/>
                <a:gd name="T122" fmla="*/ 90 w 91"/>
                <a:gd name="T123" fmla="*/ 4 h 336"/>
                <a:gd name="T124" fmla="*/ 83 w 91"/>
                <a:gd name="T125" fmla="*/ 11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" h="336">
                  <a:moveTo>
                    <a:pt x="3" y="336"/>
                  </a:moveTo>
                  <a:cubicBezTo>
                    <a:pt x="3" y="336"/>
                    <a:pt x="3" y="336"/>
                    <a:pt x="3" y="336"/>
                  </a:cubicBezTo>
                  <a:cubicBezTo>
                    <a:pt x="3" y="336"/>
                    <a:pt x="3" y="336"/>
                    <a:pt x="3" y="336"/>
                  </a:cubicBezTo>
                  <a:cubicBezTo>
                    <a:pt x="2" y="336"/>
                    <a:pt x="2" y="336"/>
                    <a:pt x="2" y="336"/>
                  </a:cubicBezTo>
                  <a:cubicBezTo>
                    <a:pt x="1" y="336"/>
                    <a:pt x="1" y="334"/>
                    <a:pt x="0" y="334"/>
                  </a:cubicBezTo>
                  <a:cubicBezTo>
                    <a:pt x="0" y="334"/>
                    <a:pt x="0" y="334"/>
                    <a:pt x="0" y="334"/>
                  </a:cubicBezTo>
                  <a:cubicBezTo>
                    <a:pt x="0" y="332"/>
                    <a:pt x="1" y="331"/>
                    <a:pt x="2" y="331"/>
                  </a:cubicBezTo>
                  <a:cubicBezTo>
                    <a:pt x="3" y="331"/>
                    <a:pt x="4" y="331"/>
                    <a:pt x="5" y="332"/>
                  </a:cubicBezTo>
                  <a:cubicBezTo>
                    <a:pt x="6" y="333"/>
                    <a:pt x="6" y="334"/>
                    <a:pt x="5" y="335"/>
                  </a:cubicBezTo>
                  <a:cubicBezTo>
                    <a:pt x="5" y="336"/>
                    <a:pt x="4" y="336"/>
                    <a:pt x="3" y="336"/>
                  </a:cubicBezTo>
                  <a:close/>
                  <a:moveTo>
                    <a:pt x="5" y="333"/>
                  </a:moveTo>
                  <a:cubicBezTo>
                    <a:pt x="5" y="333"/>
                    <a:pt x="5" y="333"/>
                    <a:pt x="5" y="333"/>
                  </a:cubicBezTo>
                  <a:moveTo>
                    <a:pt x="3" y="328"/>
                  </a:moveTo>
                  <a:cubicBezTo>
                    <a:pt x="2" y="328"/>
                    <a:pt x="1" y="326"/>
                    <a:pt x="1" y="325"/>
                  </a:cubicBezTo>
                  <a:cubicBezTo>
                    <a:pt x="2" y="323"/>
                    <a:pt x="2" y="320"/>
                    <a:pt x="2" y="317"/>
                  </a:cubicBezTo>
                  <a:cubicBezTo>
                    <a:pt x="3" y="316"/>
                    <a:pt x="4" y="315"/>
                    <a:pt x="5" y="316"/>
                  </a:cubicBezTo>
                  <a:cubicBezTo>
                    <a:pt x="6" y="316"/>
                    <a:pt x="7" y="317"/>
                    <a:pt x="7" y="318"/>
                  </a:cubicBezTo>
                  <a:cubicBezTo>
                    <a:pt x="7" y="321"/>
                    <a:pt x="6" y="323"/>
                    <a:pt x="6" y="326"/>
                  </a:cubicBezTo>
                  <a:cubicBezTo>
                    <a:pt x="6" y="327"/>
                    <a:pt x="5" y="328"/>
                    <a:pt x="3" y="328"/>
                  </a:cubicBezTo>
                  <a:close/>
                  <a:moveTo>
                    <a:pt x="6" y="312"/>
                  </a:moveTo>
                  <a:cubicBezTo>
                    <a:pt x="4" y="312"/>
                    <a:pt x="3" y="311"/>
                    <a:pt x="4" y="310"/>
                  </a:cubicBezTo>
                  <a:cubicBezTo>
                    <a:pt x="4" y="307"/>
                    <a:pt x="4" y="305"/>
                    <a:pt x="5" y="302"/>
                  </a:cubicBezTo>
                  <a:cubicBezTo>
                    <a:pt x="5" y="302"/>
                    <a:pt x="5" y="302"/>
                    <a:pt x="5" y="302"/>
                  </a:cubicBezTo>
                  <a:cubicBezTo>
                    <a:pt x="5" y="301"/>
                    <a:pt x="6" y="300"/>
                    <a:pt x="7" y="300"/>
                  </a:cubicBezTo>
                  <a:cubicBezTo>
                    <a:pt x="9" y="300"/>
                    <a:pt x="10" y="302"/>
                    <a:pt x="9" y="303"/>
                  </a:cubicBezTo>
                  <a:cubicBezTo>
                    <a:pt x="9" y="305"/>
                    <a:pt x="9" y="308"/>
                    <a:pt x="8" y="310"/>
                  </a:cubicBezTo>
                  <a:cubicBezTo>
                    <a:pt x="8" y="312"/>
                    <a:pt x="7" y="312"/>
                    <a:pt x="6" y="312"/>
                  </a:cubicBezTo>
                  <a:close/>
                  <a:moveTo>
                    <a:pt x="8" y="297"/>
                  </a:moveTo>
                  <a:cubicBezTo>
                    <a:pt x="7" y="297"/>
                    <a:pt x="6" y="296"/>
                    <a:pt x="6" y="294"/>
                  </a:cubicBezTo>
                  <a:cubicBezTo>
                    <a:pt x="7" y="292"/>
                    <a:pt x="7" y="290"/>
                    <a:pt x="8" y="287"/>
                  </a:cubicBezTo>
                  <a:cubicBezTo>
                    <a:pt x="8" y="287"/>
                    <a:pt x="8" y="287"/>
                    <a:pt x="8" y="287"/>
                  </a:cubicBezTo>
                  <a:cubicBezTo>
                    <a:pt x="8" y="285"/>
                    <a:pt x="9" y="285"/>
                    <a:pt x="11" y="285"/>
                  </a:cubicBezTo>
                  <a:cubicBezTo>
                    <a:pt x="12" y="285"/>
                    <a:pt x="13" y="286"/>
                    <a:pt x="12" y="288"/>
                  </a:cubicBezTo>
                  <a:cubicBezTo>
                    <a:pt x="12" y="288"/>
                    <a:pt x="12" y="288"/>
                    <a:pt x="12" y="288"/>
                  </a:cubicBezTo>
                  <a:cubicBezTo>
                    <a:pt x="12" y="291"/>
                    <a:pt x="11" y="293"/>
                    <a:pt x="11" y="295"/>
                  </a:cubicBezTo>
                  <a:cubicBezTo>
                    <a:pt x="11" y="296"/>
                    <a:pt x="10" y="297"/>
                    <a:pt x="8" y="297"/>
                  </a:cubicBezTo>
                  <a:close/>
                  <a:moveTo>
                    <a:pt x="11" y="282"/>
                  </a:moveTo>
                  <a:cubicBezTo>
                    <a:pt x="10" y="282"/>
                    <a:pt x="9" y="280"/>
                    <a:pt x="10" y="279"/>
                  </a:cubicBezTo>
                  <a:cubicBezTo>
                    <a:pt x="10" y="276"/>
                    <a:pt x="11" y="274"/>
                    <a:pt x="11" y="271"/>
                  </a:cubicBezTo>
                  <a:cubicBezTo>
                    <a:pt x="11" y="270"/>
                    <a:pt x="13" y="269"/>
                    <a:pt x="14" y="270"/>
                  </a:cubicBezTo>
                  <a:cubicBezTo>
                    <a:pt x="15" y="270"/>
                    <a:pt x="16" y="271"/>
                    <a:pt x="16" y="272"/>
                  </a:cubicBezTo>
                  <a:cubicBezTo>
                    <a:pt x="15" y="275"/>
                    <a:pt x="15" y="277"/>
                    <a:pt x="14" y="280"/>
                  </a:cubicBezTo>
                  <a:cubicBezTo>
                    <a:pt x="14" y="281"/>
                    <a:pt x="13" y="282"/>
                    <a:pt x="12" y="282"/>
                  </a:cubicBezTo>
                  <a:lnTo>
                    <a:pt x="11" y="282"/>
                  </a:lnTo>
                  <a:close/>
                  <a:moveTo>
                    <a:pt x="14" y="267"/>
                  </a:moveTo>
                  <a:cubicBezTo>
                    <a:pt x="13" y="266"/>
                    <a:pt x="12" y="265"/>
                    <a:pt x="13" y="264"/>
                  </a:cubicBezTo>
                  <a:cubicBezTo>
                    <a:pt x="13" y="261"/>
                    <a:pt x="13" y="259"/>
                    <a:pt x="14" y="256"/>
                  </a:cubicBezTo>
                  <a:cubicBezTo>
                    <a:pt x="14" y="255"/>
                    <a:pt x="15" y="254"/>
                    <a:pt x="17" y="254"/>
                  </a:cubicBezTo>
                  <a:cubicBezTo>
                    <a:pt x="18" y="254"/>
                    <a:pt x="19" y="256"/>
                    <a:pt x="18" y="257"/>
                  </a:cubicBezTo>
                  <a:cubicBezTo>
                    <a:pt x="18" y="259"/>
                    <a:pt x="18" y="262"/>
                    <a:pt x="17" y="265"/>
                  </a:cubicBezTo>
                  <a:cubicBezTo>
                    <a:pt x="17" y="266"/>
                    <a:pt x="16" y="267"/>
                    <a:pt x="15" y="267"/>
                  </a:cubicBezTo>
                  <a:lnTo>
                    <a:pt x="14" y="267"/>
                  </a:lnTo>
                  <a:close/>
                  <a:moveTo>
                    <a:pt x="17" y="251"/>
                  </a:moveTo>
                  <a:cubicBezTo>
                    <a:pt x="16" y="251"/>
                    <a:pt x="15" y="250"/>
                    <a:pt x="15" y="248"/>
                  </a:cubicBezTo>
                  <a:cubicBezTo>
                    <a:pt x="15" y="246"/>
                    <a:pt x="16" y="243"/>
                    <a:pt x="16" y="241"/>
                  </a:cubicBezTo>
                  <a:cubicBezTo>
                    <a:pt x="16" y="239"/>
                    <a:pt x="18" y="239"/>
                    <a:pt x="19" y="239"/>
                  </a:cubicBezTo>
                  <a:cubicBezTo>
                    <a:pt x="20" y="239"/>
                    <a:pt x="21" y="240"/>
                    <a:pt x="21" y="241"/>
                  </a:cubicBezTo>
                  <a:cubicBezTo>
                    <a:pt x="20" y="244"/>
                    <a:pt x="20" y="247"/>
                    <a:pt x="20" y="249"/>
                  </a:cubicBezTo>
                  <a:cubicBezTo>
                    <a:pt x="20" y="250"/>
                    <a:pt x="18" y="251"/>
                    <a:pt x="17" y="251"/>
                  </a:cubicBezTo>
                  <a:close/>
                  <a:moveTo>
                    <a:pt x="19" y="236"/>
                  </a:moveTo>
                  <a:cubicBezTo>
                    <a:pt x="18" y="236"/>
                    <a:pt x="17" y="234"/>
                    <a:pt x="17" y="233"/>
                  </a:cubicBezTo>
                  <a:cubicBezTo>
                    <a:pt x="18" y="231"/>
                    <a:pt x="18" y="229"/>
                    <a:pt x="18" y="227"/>
                  </a:cubicBezTo>
                  <a:cubicBezTo>
                    <a:pt x="18" y="226"/>
                    <a:pt x="18" y="226"/>
                    <a:pt x="19" y="225"/>
                  </a:cubicBezTo>
                  <a:cubicBezTo>
                    <a:pt x="19" y="224"/>
                    <a:pt x="20" y="223"/>
                    <a:pt x="21" y="223"/>
                  </a:cubicBezTo>
                  <a:cubicBezTo>
                    <a:pt x="22" y="224"/>
                    <a:pt x="23" y="225"/>
                    <a:pt x="23" y="226"/>
                  </a:cubicBezTo>
                  <a:cubicBezTo>
                    <a:pt x="23" y="226"/>
                    <a:pt x="23" y="227"/>
                    <a:pt x="23" y="227"/>
                  </a:cubicBezTo>
                  <a:cubicBezTo>
                    <a:pt x="23" y="229"/>
                    <a:pt x="22" y="232"/>
                    <a:pt x="22" y="234"/>
                  </a:cubicBezTo>
                  <a:cubicBezTo>
                    <a:pt x="22" y="235"/>
                    <a:pt x="21" y="236"/>
                    <a:pt x="20" y="236"/>
                  </a:cubicBezTo>
                  <a:lnTo>
                    <a:pt x="19" y="236"/>
                  </a:lnTo>
                  <a:close/>
                  <a:moveTo>
                    <a:pt x="22" y="220"/>
                  </a:moveTo>
                  <a:cubicBezTo>
                    <a:pt x="20" y="220"/>
                    <a:pt x="20" y="219"/>
                    <a:pt x="20" y="218"/>
                  </a:cubicBezTo>
                  <a:cubicBezTo>
                    <a:pt x="20" y="215"/>
                    <a:pt x="21" y="212"/>
                    <a:pt x="21" y="210"/>
                  </a:cubicBezTo>
                  <a:cubicBezTo>
                    <a:pt x="21" y="209"/>
                    <a:pt x="23" y="208"/>
                    <a:pt x="24" y="208"/>
                  </a:cubicBezTo>
                  <a:cubicBezTo>
                    <a:pt x="25" y="208"/>
                    <a:pt x="26" y="209"/>
                    <a:pt x="26" y="211"/>
                  </a:cubicBezTo>
                  <a:cubicBezTo>
                    <a:pt x="25" y="213"/>
                    <a:pt x="25" y="216"/>
                    <a:pt x="24" y="218"/>
                  </a:cubicBezTo>
                  <a:cubicBezTo>
                    <a:pt x="24" y="220"/>
                    <a:pt x="23" y="220"/>
                    <a:pt x="22" y="220"/>
                  </a:cubicBezTo>
                  <a:close/>
                  <a:moveTo>
                    <a:pt x="25" y="205"/>
                  </a:moveTo>
                  <a:cubicBezTo>
                    <a:pt x="23" y="205"/>
                    <a:pt x="22" y="203"/>
                    <a:pt x="23" y="202"/>
                  </a:cubicBezTo>
                  <a:cubicBezTo>
                    <a:pt x="23" y="200"/>
                    <a:pt x="24" y="197"/>
                    <a:pt x="24" y="194"/>
                  </a:cubicBezTo>
                  <a:cubicBezTo>
                    <a:pt x="24" y="194"/>
                    <a:pt x="24" y="194"/>
                    <a:pt x="24" y="194"/>
                  </a:cubicBezTo>
                  <a:cubicBezTo>
                    <a:pt x="25" y="193"/>
                    <a:pt x="26" y="192"/>
                    <a:pt x="27" y="193"/>
                  </a:cubicBezTo>
                  <a:cubicBezTo>
                    <a:pt x="28" y="193"/>
                    <a:pt x="29" y="194"/>
                    <a:pt x="29" y="195"/>
                  </a:cubicBezTo>
                  <a:cubicBezTo>
                    <a:pt x="28" y="198"/>
                    <a:pt x="28" y="201"/>
                    <a:pt x="27" y="203"/>
                  </a:cubicBezTo>
                  <a:cubicBezTo>
                    <a:pt x="27" y="204"/>
                    <a:pt x="26" y="205"/>
                    <a:pt x="25" y="205"/>
                  </a:cubicBezTo>
                  <a:close/>
                  <a:moveTo>
                    <a:pt x="28" y="190"/>
                  </a:moveTo>
                  <a:cubicBezTo>
                    <a:pt x="26" y="189"/>
                    <a:pt x="26" y="188"/>
                    <a:pt x="26" y="187"/>
                  </a:cubicBezTo>
                  <a:cubicBezTo>
                    <a:pt x="27" y="184"/>
                    <a:pt x="27" y="182"/>
                    <a:pt x="28" y="179"/>
                  </a:cubicBezTo>
                  <a:cubicBezTo>
                    <a:pt x="28" y="178"/>
                    <a:pt x="29" y="177"/>
                    <a:pt x="31" y="177"/>
                  </a:cubicBezTo>
                  <a:cubicBezTo>
                    <a:pt x="32" y="178"/>
                    <a:pt x="33" y="179"/>
                    <a:pt x="32" y="180"/>
                  </a:cubicBezTo>
                  <a:cubicBezTo>
                    <a:pt x="32" y="183"/>
                    <a:pt x="31" y="185"/>
                    <a:pt x="30" y="188"/>
                  </a:cubicBezTo>
                  <a:cubicBezTo>
                    <a:pt x="30" y="189"/>
                    <a:pt x="29" y="190"/>
                    <a:pt x="28" y="190"/>
                  </a:cubicBezTo>
                  <a:close/>
                  <a:moveTo>
                    <a:pt x="31" y="174"/>
                  </a:moveTo>
                  <a:cubicBezTo>
                    <a:pt x="30" y="174"/>
                    <a:pt x="29" y="173"/>
                    <a:pt x="30" y="172"/>
                  </a:cubicBezTo>
                  <a:cubicBezTo>
                    <a:pt x="30" y="169"/>
                    <a:pt x="31" y="167"/>
                    <a:pt x="31" y="164"/>
                  </a:cubicBezTo>
                  <a:cubicBezTo>
                    <a:pt x="32" y="163"/>
                    <a:pt x="33" y="162"/>
                    <a:pt x="34" y="162"/>
                  </a:cubicBezTo>
                  <a:cubicBezTo>
                    <a:pt x="36" y="163"/>
                    <a:pt x="36" y="164"/>
                    <a:pt x="36" y="165"/>
                  </a:cubicBezTo>
                  <a:cubicBezTo>
                    <a:pt x="35" y="168"/>
                    <a:pt x="35" y="170"/>
                    <a:pt x="34" y="173"/>
                  </a:cubicBezTo>
                  <a:cubicBezTo>
                    <a:pt x="34" y="174"/>
                    <a:pt x="33" y="175"/>
                    <a:pt x="32" y="175"/>
                  </a:cubicBezTo>
                  <a:lnTo>
                    <a:pt x="31" y="174"/>
                  </a:lnTo>
                  <a:close/>
                  <a:moveTo>
                    <a:pt x="35" y="159"/>
                  </a:moveTo>
                  <a:cubicBezTo>
                    <a:pt x="34" y="159"/>
                    <a:pt x="33" y="158"/>
                    <a:pt x="33" y="156"/>
                  </a:cubicBezTo>
                  <a:cubicBezTo>
                    <a:pt x="34" y="154"/>
                    <a:pt x="35" y="151"/>
                    <a:pt x="35" y="149"/>
                  </a:cubicBezTo>
                  <a:cubicBezTo>
                    <a:pt x="36" y="148"/>
                    <a:pt x="37" y="147"/>
                    <a:pt x="38" y="147"/>
                  </a:cubicBezTo>
                  <a:cubicBezTo>
                    <a:pt x="40" y="148"/>
                    <a:pt x="40" y="149"/>
                    <a:pt x="40" y="150"/>
                  </a:cubicBezTo>
                  <a:cubicBezTo>
                    <a:pt x="39" y="153"/>
                    <a:pt x="39" y="155"/>
                    <a:pt x="38" y="158"/>
                  </a:cubicBezTo>
                  <a:cubicBezTo>
                    <a:pt x="38" y="159"/>
                    <a:pt x="37" y="159"/>
                    <a:pt x="36" y="159"/>
                  </a:cubicBezTo>
                  <a:lnTo>
                    <a:pt x="35" y="159"/>
                  </a:lnTo>
                  <a:close/>
                  <a:moveTo>
                    <a:pt x="39" y="144"/>
                  </a:moveTo>
                  <a:cubicBezTo>
                    <a:pt x="38" y="144"/>
                    <a:pt x="37" y="143"/>
                    <a:pt x="37" y="141"/>
                  </a:cubicBezTo>
                  <a:cubicBezTo>
                    <a:pt x="38" y="139"/>
                    <a:pt x="39" y="136"/>
                    <a:pt x="39" y="134"/>
                  </a:cubicBezTo>
                  <a:cubicBezTo>
                    <a:pt x="39" y="134"/>
                    <a:pt x="39" y="134"/>
                    <a:pt x="39" y="134"/>
                  </a:cubicBezTo>
                  <a:cubicBezTo>
                    <a:pt x="40" y="133"/>
                    <a:pt x="41" y="132"/>
                    <a:pt x="42" y="132"/>
                  </a:cubicBezTo>
                  <a:cubicBezTo>
                    <a:pt x="44" y="133"/>
                    <a:pt x="44" y="134"/>
                    <a:pt x="44" y="135"/>
                  </a:cubicBezTo>
                  <a:cubicBezTo>
                    <a:pt x="43" y="138"/>
                    <a:pt x="43" y="140"/>
                    <a:pt x="42" y="143"/>
                  </a:cubicBezTo>
                  <a:cubicBezTo>
                    <a:pt x="42" y="144"/>
                    <a:pt x="41" y="144"/>
                    <a:pt x="40" y="144"/>
                  </a:cubicBezTo>
                  <a:lnTo>
                    <a:pt x="39" y="144"/>
                  </a:lnTo>
                  <a:close/>
                  <a:moveTo>
                    <a:pt x="43" y="129"/>
                  </a:moveTo>
                  <a:cubicBezTo>
                    <a:pt x="42" y="129"/>
                    <a:pt x="41" y="128"/>
                    <a:pt x="42" y="126"/>
                  </a:cubicBezTo>
                  <a:cubicBezTo>
                    <a:pt x="42" y="124"/>
                    <a:pt x="43" y="121"/>
                    <a:pt x="44" y="119"/>
                  </a:cubicBezTo>
                  <a:cubicBezTo>
                    <a:pt x="44" y="118"/>
                    <a:pt x="45" y="117"/>
                    <a:pt x="46" y="117"/>
                  </a:cubicBezTo>
                  <a:cubicBezTo>
                    <a:pt x="48" y="117"/>
                    <a:pt x="48" y="119"/>
                    <a:pt x="48" y="120"/>
                  </a:cubicBezTo>
                  <a:cubicBezTo>
                    <a:pt x="47" y="123"/>
                    <a:pt x="47" y="125"/>
                    <a:pt x="46" y="128"/>
                  </a:cubicBezTo>
                  <a:cubicBezTo>
                    <a:pt x="46" y="129"/>
                    <a:pt x="45" y="129"/>
                    <a:pt x="44" y="129"/>
                  </a:cubicBezTo>
                  <a:lnTo>
                    <a:pt x="43" y="129"/>
                  </a:lnTo>
                  <a:close/>
                  <a:moveTo>
                    <a:pt x="47" y="114"/>
                  </a:moveTo>
                  <a:cubicBezTo>
                    <a:pt x="46" y="114"/>
                    <a:pt x="45" y="112"/>
                    <a:pt x="46" y="111"/>
                  </a:cubicBezTo>
                  <a:cubicBezTo>
                    <a:pt x="46" y="109"/>
                    <a:pt x="47" y="106"/>
                    <a:pt x="48" y="104"/>
                  </a:cubicBezTo>
                  <a:cubicBezTo>
                    <a:pt x="48" y="102"/>
                    <a:pt x="49" y="102"/>
                    <a:pt x="50" y="102"/>
                  </a:cubicBezTo>
                  <a:cubicBezTo>
                    <a:pt x="52" y="102"/>
                    <a:pt x="52" y="104"/>
                    <a:pt x="52" y="105"/>
                  </a:cubicBezTo>
                  <a:cubicBezTo>
                    <a:pt x="51" y="107"/>
                    <a:pt x="51" y="110"/>
                    <a:pt x="50" y="112"/>
                  </a:cubicBezTo>
                  <a:cubicBezTo>
                    <a:pt x="50" y="114"/>
                    <a:pt x="49" y="114"/>
                    <a:pt x="48" y="114"/>
                  </a:cubicBezTo>
                  <a:lnTo>
                    <a:pt x="47" y="114"/>
                  </a:lnTo>
                  <a:close/>
                  <a:moveTo>
                    <a:pt x="51" y="99"/>
                  </a:moveTo>
                  <a:cubicBezTo>
                    <a:pt x="50" y="99"/>
                    <a:pt x="49" y="97"/>
                    <a:pt x="50" y="96"/>
                  </a:cubicBezTo>
                  <a:cubicBezTo>
                    <a:pt x="50" y="94"/>
                    <a:pt x="51" y="91"/>
                    <a:pt x="52" y="89"/>
                  </a:cubicBezTo>
                  <a:cubicBezTo>
                    <a:pt x="52" y="87"/>
                    <a:pt x="53" y="87"/>
                    <a:pt x="54" y="87"/>
                  </a:cubicBezTo>
                  <a:cubicBezTo>
                    <a:pt x="56" y="87"/>
                    <a:pt x="56" y="89"/>
                    <a:pt x="56" y="90"/>
                  </a:cubicBezTo>
                  <a:cubicBezTo>
                    <a:pt x="55" y="92"/>
                    <a:pt x="55" y="95"/>
                    <a:pt x="54" y="97"/>
                  </a:cubicBezTo>
                  <a:cubicBezTo>
                    <a:pt x="54" y="98"/>
                    <a:pt x="53" y="99"/>
                    <a:pt x="52" y="99"/>
                  </a:cubicBezTo>
                  <a:lnTo>
                    <a:pt x="51" y="99"/>
                  </a:lnTo>
                  <a:close/>
                  <a:moveTo>
                    <a:pt x="55" y="84"/>
                  </a:moveTo>
                  <a:cubicBezTo>
                    <a:pt x="54" y="84"/>
                    <a:pt x="53" y="82"/>
                    <a:pt x="54" y="81"/>
                  </a:cubicBezTo>
                  <a:cubicBezTo>
                    <a:pt x="54" y="79"/>
                    <a:pt x="55" y="76"/>
                    <a:pt x="56" y="74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72"/>
                    <a:pt x="58" y="72"/>
                    <a:pt x="59" y="72"/>
                  </a:cubicBezTo>
                  <a:cubicBezTo>
                    <a:pt x="60" y="72"/>
                    <a:pt x="61" y="74"/>
                    <a:pt x="60" y="75"/>
                  </a:cubicBezTo>
                  <a:cubicBezTo>
                    <a:pt x="60" y="77"/>
                    <a:pt x="59" y="80"/>
                    <a:pt x="58" y="82"/>
                  </a:cubicBezTo>
                  <a:cubicBezTo>
                    <a:pt x="58" y="83"/>
                    <a:pt x="57" y="84"/>
                    <a:pt x="56" y="84"/>
                  </a:cubicBezTo>
                  <a:lnTo>
                    <a:pt x="55" y="84"/>
                  </a:lnTo>
                  <a:close/>
                  <a:moveTo>
                    <a:pt x="60" y="69"/>
                  </a:moveTo>
                  <a:cubicBezTo>
                    <a:pt x="59" y="69"/>
                    <a:pt x="58" y="67"/>
                    <a:pt x="58" y="66"/>
                  </a:cubicBezTo>
                  <a:cubicBezTo>
                    <a:pt x="59" y="64"/>
                    <a:pt x="60" y="61"/>
                    <a:pt x="61" y="59"/>
                  </a:cubicBezTo>
                  <a:cubicBezTo>
                    <a:pt x="61" y="57"/>
                    <a:pt x="62" y="57"/>
                    <a:pt x="64" y="57"/>
                  </a:cubicBezTo>
                  <a:cubicBezTo>
                    <a:pt x="65" y="58"/>
                    <a:pt x="65" y="59"/>
                    <a:pt x="65" y="60"/>
                  </a:cubicBezTo>
                  <a:cubicBezTo>
                    <a:pt x="64" y="63"/>
                    <a:pt x="63" y="65"/>
                    <a:pt x="63" y="67"/>
                  </a:cubicBezTo>
                  <a:cubicBezTo>
                    <a:pt x="62" y="68"/>
                    <a:pt x="61" y="69"/>
                    <a:pt x="60" y="69"/>
                  </a:cubicBezTo>
                  <a:close/>
                  <a:moveTo>
                    <a:pt x="65" y="54"/>
                  </a:moveTo>
                  <a:cubicBezTo>
                    <a:pt x="63" y="54"/>
                    <a:pt x="63" y="52"/>
                    <a:pt x="63" y="51"/>
                  </a:cubicBezTo>
                  <a:cubicBezTo>
                    <a:pt x="64" y="49"/>
                    <a:pt x="65" y="46"/>
                    <a:pt x="66" y="44"/>
                  </a:cubicBezTo>
                  <a:cubicBezTo>
                    <a:pt x="66" y="43"/>
                    <a:pt x="68" y="42"/>
                    <a:pt x="69" y="42"/>
                  </a:cubicBezTo>
                  <a:cubicBezTo>
                    <a:pt x="70" y="43"/>
                    <a:pt x="71" y="44"/>
                    <a:pt x="70" y="45"/>
                  </a:cubicBezTo>
                  <a:cubicBezTo>
                    <a:pt x="69" y="48"/>
                    <a:pt x="68" y="50"/>
                    <a:pt x="68" y="53"/>
                  </a:cubicBezTo>
                  <a:cubicBezTo>
                    <a:pt x="67" y="54"/>
                    <a:pt x="66" y="54"/>
                    <a:pt x="65" y="54"/>
                  </a:cubicBezTo>
                  <a:close/>
                  <a:moveTo>
                    <a:pt x="70" y="40"/>
                  </a:moveTo>
                  <a:cubicBezTo>
                    <a:pt x="69" y="39"/>
                    <a:pt x="68" y="38"/>
                    <a:pt x="69" y="37"/>
                  </a:cubicBezTo>
                  <a:cubicBezTo>
                    <a:pt x="70" y="34"/>
                    <a:pt x="71" y="32"/>
                    <a:pt x="72" y="29"/>
                  </a:cubicBezTo>
                  <a:cubicBezTo>
                    <a:pt x="72" y="29"/>
                    <a:pt x="72" y="29"/>
                    <a:pt x="72" y="29"/>
                  </a:cubicBezTo>
                  <a:cubicBezTo>
                    <a:pt x="72" y="28"/>
                    <a:pt x="74" y="28"/>
                    <a:pt x="75" y="28"/>
                  </a:cubicBezTo>
                  <a:cubicBezTo>
                    <a:pt x="76" y="29"/>
                    <a:pt x="77" y="30"/>
                    <a:pt x="76" y="31"/>
                  </a:cubicBezTo>
                  <a:cubicBezTo>
                    <a:pt x="75" y="33"/>
                    <a:pt x="74" y="36"/>
                    <a:pt x="73" y="38"/>
                  </a:cubicBezTo>
                  <a:cubicBezTo>
                    <a:pt x="73" y="39"/>
                    <a:pt x="72" y="40"/>
                    <a:pt x="71" y="40"/>
                  </a:cubicBezTo>
                  <a:lnTo>
                    <a:pt x="70" y="40"/>
                  </a:lnTo>
                  <a:close/>
                  <a:moveTo>
                    <a:pt x="76" y="25"/>
                  </a:moveTo>
                  <a:cubicBezTo>
                    <a:pt x="75" y="25"/>
                    <a:pt x="74" y="23"/>
                    <a:pt x="75" y="22"/>
                  </a:cubicBezTo>
                  <a:cubicBezTo>
                    <a:pt x="76" y="20"/>
                    <a:pt x="77" y="17"/>
                    <a:pt x="79" y="15"/>
                  </a:cubicBezTo>
                  <a:cubicBezTo>
                    <a:pt x="79" y="14"/>
                    <a:pt x="81" y="13"/>
                    <a:pt x="82" y="14"/>
                  </a:cubicBezTo>
                  <a:cubicBezTo>
                    <a:pt x="83" y="15"/>
                    <a:pt x="83" y="16"/>
                    <a:pt x="83" y="17"/>
                  </a:cubicBezTo>
                  <a:cubicBezTo>
                    <a:pt x="82" y="19"/>
                    <a:pt x="80" y="22"/>
                    <a:pt x="79" y="24"/>
                  </a:cubicBezTo>
                  <a:cubicBezTo>
                    <a:pt x="79" y="25"/>
                    <a:pt x="78" y="25"/>
                    <a:pt x="77" y="25"/>
                  </a:cubicBezTo>
                  <a:lnTo>
                    <a:pt x="76" y="25"/>
                  </a:lnTo>
                  <a:close/>
                  <a:moveTo>
                    <a:pt x="83" y="11"/>
                  </a:moveTo>
                  <a:cubicBezTo>
                    <a:pt x="82" y="11"/>
                    <a:pt x="82" y="9"/>
                    <a:pt x="82" y="8"/>
                  </a:cubicBezTo>
                  <a:cubicBezTo>
                    <a:pt x="84" y="6"/>
                    <a:pt x="85" y="4"/>
                    <a:pt x="87" y="1"/>
                  </a:cubicBezTo>
                  <a:cubicBezTo>
                    <a:pt x="87" y="1"/>
                    <a:pt x="87" y="1"/>
                    <a:pt x="87" y="1"/>
                  </a:cubicBezTo>
                  <a:cubicBezTo>
                    <a:pt x="87" y="0"/>
                    <a:pt x="89" y="0"/>
                    <a:pt x="90" y="1"/>
                  </a:cubicBezTo>
                  <a:cubicBezTo>
                    <a:pt x="91" y="1"/>
                    <a:pt x="91" y="3"/>
                    <a:pt x="90" y="4"/>
                  </a:cubicBezTo>
                  <a:cubicBezTo>
                    <a:pt x="89" y="6"/>
                    <a:pt x="88" y="8"/>
                    <a:pt x="86" y="10"/>
                  </a:cubicBezTo>
                  <a:cubicBezTo>
                    <a:pt x="86" y="11"/>
                    <a:pt x="85" y="12"/>
                    <a:pt x="84" y="12"/>
                  </a:cubicBezTo>
                  <a:cubicBezTo>
                    <a:pt x="84" y="12"/>
                    <a:pt x="84" y="12"/>
                    <a:pt x="83" y="11"/>
                  </a:cubicBezTo>
                  <a:close/>
                </a:path>
              </a:pathLst>
            </a:custGeom>
            <a:solidFill>
              <a:srgbClr val="6133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4CBC80B-E4EA-4C36-8444-6C23AFAC75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1750" y="2024814"/>
            <a:ext cx="710855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5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 22"/>
          <p:cNvSpPr/>
          <p:nvPr/>
        </p:nvSpPr>
        <p:spPr>
          <a:xfrm>
            <a:off x="1738359" y="2574387"/>
            <a:ext cx="9015394" cy="3241099"/>
          </a:xfrm>
          <a:prstGeom prst="rect">
            <a:avLst/>
          </a:prstGeom>
          <a:solidFill>
            <a:srgbClr val="059BA3">
              <a:alpha val="4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0" y="0"/>
            <a:ext cx="12192000" cy="168812"/>
            <a:chOff x="0" y="0"/>
            <a:chExt cx="12192000" cy="168812"/>
          </a:xfrm>
        </p:grpSpPr>
        <p:sp>
          <p:nvSpPr>
            <p:cNvPr id="5" name="矩形 4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 rot="10800000">
            <a:off x="0" y="6689188"/>
            <a:ext cx="12192000" cy="168812"/>
            <a:chOff x="0" y="0"/>
            <a:chExt cx="12192000" cy="168812"/>
          </a:xfrm>
        </p:grpSpPr>
        <p:sp>
          <p:nvSpPr>
            <p:cNvPr id="14" name="矩形 13"/>
            <p:cNvSpPr/>
            <p:nvPr/>
          </p:nvSpPr>
          <p:spPr>
            <a:xfrm>
              <a:off x="0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1561514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123028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84542" y="0"/>
              <a:ext cx="1561514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6239023" y="0"/>
              <a:ext cx="1561514" cy="168812"/>
            </a:xfrm>
            <a:prstGeom prst="rect">
              <a:avLst/>
            </a:prstGeom>
            <a:solidFill>
              <a:srgbClr val="FCDD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7800537" y="0"/>
              <a:ext cx="1561514" cy="168812"/>
            </a:xfrm>
            <a:prstGeom prst="rect">
              <a:avLst/>
            </a:prstGeom>
            <a:solidFill>
              <a:srgbClr val="059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362051" y="0"/>
              <a:ext cx="1561514" cy="168812"/>
            </a:xfrm>
            <a:prstGeom prst="rect">
              <a:avLst/>
            </a:prstGeom>
            <a:solidFill>
              <a:srgbClr val="E13E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0923565" y="0"/>
              <a:ext cx="1268435" cy="168812"/>
            </a:xfrm>
            <a:prstGeom prst="rect">
              <a:avLst/>
            </a:prstGeom>
            <a:solidFill>
              <a:srgbClr val="8C712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95" y="11967"/>
            <a:ext cx="3998597" cy="33551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770505" y="3123565"/>
            <a:ext cx="740791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30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Cùng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xem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kĩ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đoạn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phim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sau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đây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và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trả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lời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câu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5400" b="1" i="0" u="none" strike="noStrike" kern="1200" cap="none" spc="30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hỏi</a:t>
            </a:r>
            <a:r>
              <a:rPr kumimoji="0" lang="en-US" altLang="zh-CN" sz="5400" b="1" i="0" u="none" strike="noStrike" kern="1200" cap="none" spc="30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600" y="241541"/>
            <a:ext cx="11988800" cy="737720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3733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1.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6h40,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gì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3733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altLang="en-US" sz="3733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3733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2648608" y="5803430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pháp luật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2648608" y="4552297"/>
            <a:ext cx="5920206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Lăng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kính du lịch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2598297" y="3301163"/>
            <a:ext cx="5970514" cy="953983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Hà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Nội buổi sáng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2648607" y="2070182"/>
            <a:ext cx="5970514" cy="933831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Thông</a:t>
            </a:r>
            <a:r>
              <a:rPr kumimoji="0" lang="nl-NL" sz="4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tin nông nghiệp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4572127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8088655" y="1963664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62587" y="5834779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187255" y="3320994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6" action="ppaction://hlinksldjump"/>
            <a:extLst>
              <a:ext uri="{FF2B5EF4-FFF2-40B4-BE49-F238E27FC236}">
                <a16:creationId xmlns:a16="http://schemas.microsoft.com/office/drawing/2014/main" id="{D2954FD0-7E10-430D-AF8B-F4E3993C0B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971278"/>
            <a:ext cx="3623187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0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35802E-6 L 0.71806 0.00957 " pathEditMode="relative" rAng="0" ptsTypes="AA">
                                      <p:cBhvr>
                                        <p:cTn id="5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903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2361;p43">
            <a:extLst>
              <a:ext uri="{FF2B5EF4-FFF2-40B4-BE49-F238E27FC236}">
                <a16:creationId xmlns:a16="http://schemas.microsoft.com/office/drawing/2014/main" id="{A8FD6A7F-2934-4C27-BBAC-512F2BAD6092}"/>
              </a:ext>
            </a:extLst>
          </p:cNvPr>
          <p:cNvGrpSpPr/>
          <p:nvPr/>
        </p:nvGrpSpPr>
        <p:grpSpPr>
          <a:xfrm>
            <a:off x="10127800" y="3429769"/>
            <a:ext cx="2064201" cy="3163367"/>
            <a:chOff x="414092" y="2234570"/>
            <a:chExt cx="1548151" cy="2372525"/>
          </a:xfrm>
        </p:grpSpPr>
        <p:sp>
          <p:nvSpPr>
            <p:cNvPr id="14" name="Google Shape;2362;p43">
              <a:extLst>
                <a:ext uri="{FF2B5EF4-FFF2-40B4-BE49-F238E27FC236}">
                  <a16:creationId xmlns:a16="http://schemas.microsoft.com/office/drawing/2014/main" id="{5EAC66CA-7CA2-44E7-A2AE-4C666B46AC87}"/>
                </a:ext>
              </a:extLst>
            </p:cNvPr>
            <p:cNvSpPr/>
            <p:nvPr/>
          </p:nvSpPr>
          <p:spPr>
            <a:xfrm>
              <a:off x="1102850" y="4282598"/>
              <a:ext cx="288234" cy="324498"/>
            </a:xfrm>
            <a:custGeom>
              <a:avLst/>
              <a:gdLst/>
              <a:ahLst/>
              <a:cxnLst/>
              <a:rect l="l" t="t" r="r" b="b"/>
              <a:pathLst>
                <a:path w="978" h="1101" extrusionOk="0">
                  <a:moveTo>
                    <a:pt x="585" y="1"/>
                  </a:moveTo>
                  <a:cubicBezTo>
                    <a:pt x="412" y="1"/>
                    <a:pt x="220" y="42"/>
                    <a:pt x="127" y="159"/>
                  </a:cubicBezTo>
                  <a:cubicBezTo>
                    <a:pt x="0" y="304"/>
                    <a:pt x="73" y="720"/>
                    <a:pt x="54" y="920"/>
                  </a:cubicBezTo>
                  <a:cubicBezTo>
                    <a:pt x="54" y="938"/>
                    <a:pt x="54" y="974"/>
                    <a:pt x="73" y="992"/>
                  </a:cubicBezTo>
                  <a:cubicBezTo>
                    <a:pt x="91" y="1010"/>
                    <a:pt x="109" y="1028"/>
                    <a:pt x="127" y="1028"/>
                  </a:cubicBezTo>
                  <a:cubicBezTo>
                    <a:pt x="362" y="1083"/>
                    <a:pt x="580" y="1101"/>
                    <a:pt x="815" y="1101"/>
                  </a:cubicBezTo>
                  <a:cubicBezTo>
                    <a:pt x="869" y="1101"/>
                    <a:pt x="906" y="1101"/>
                    <a:pt x="924" y="1064"/>
                  </a:cubicBezTo>
                  <a:cubicBezTo>
                    <a:pt x="924" y="1028"/>
                    <a:pt x="942" y="1010"/>
                    <a:pt x="942" y="992"/>
                  </a:cubicBezTo>
                  <a:cubicBezTo>
                    <a:pt x="978" y="720"/>
                    <a:pt x="978" y="467"/>
                    <a:pt x="942" y="195"/>
                  </a:cubicBezTo>
                  <a:lnTo>
                    <a:pt x="942" y="123"/>
                  </a:lnTo>
                  <a:cubicBezTo>
                    <a:pt x="924" y="87"/>
                    <a:pt x="887" y="68"/>
                    <a:pt x="833" y="32"/>
                  </a:cubicBezTo>
                  <a:cubicBezTo>
                    <a:pt x="769" y="13"/>
                    <a:pt x="680" y="1"/>
                    <a:pt x="5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363;p43">
              <a:extLst>
                <a:ext uri="{FF2B5EF4-FFF2-40B4-BE49-F238E27FC236}">
                  <a16:creationId xmlns:a16="http://schemas.microsoft.com/office/drawing/2014/main" id="{628861A6-B54C-4786-ADFE-AE117E847B86}"/>
                </a:ext>
              </a:extLst>
            </p:cNvPr>
            <p:cNvSpPr/>
            <p:nvPr/>
          </p:nvSpPr>
          <p:spPr>
            <a:xfrm>
              <a:off x="414092" y="2234570"/>
              <a:ext cx="1548151" cy="2132372"/>
            </a:xfrm>
            <a:custGeom>
              <a:avLst/>
              <a:gdLst/>
              <a:ahLst/>
              <a:cxnLst/>
              <a:rect l="l" t="t" r="r" b="b"/>
              <a:pathLst>
                <a:path w="5253" h="7235" extrusionOk="0">
                  <a:moveTo>
                    <a:pt x="2914" y="0"/>
                  </a:moveTo>
                  <a:cubicBezTo>
                    <a:pt x="2862" y="0"/>
                    <a:pt x="2808" y="27"/>
                    <a:pt x="2772" y="81"/>
                  </a:cubicBezTo>
                  <a:cubicBezTo>
                    <a:pt x="2573" y="462"/>
                    <a:pt x="2337" y="860"/>
                    <a:pt x="2047" y="1186"/>
                  </a:cubicBezTo>
                  <a:cubicBezTo>
                    <a:pt x="1703" y="1603"/>
                    <a:pt x="1269" y="1965"/>
                    <a:pt x="762" y="2164"/>
                  </a:cubicBezTo>
                  <a:cubicBezTo>
                    <a:pt x="689" y="2182"/>
                    <a:pt x="580" y="2237"/>
                    <a:pt x="580" y="2327"/>
                  </a:cubicBezTo>
                  <a:cubicBezTo>
                    <a:pt x="580" y="2363"/>
                    <a:pt x="599" y="2400"/>
                    <a:pt x="599" y="2418"/>
                  </a:cubicBezTo>
                  <a:cubicBezTo>
                    <a:pt x="663" y="2572"/>
                    <a:pt x="829" y="2663"/>
                    <a:pt x="990" y="2663"/>
                  </a:cubicBezTo>
                  <a:cubicBezTo>
                    <a:pt x="1056" y="2663"/>
                    <a:pt x="1121" y="2648"/>
                    <a:pt x="1178" y="2617"/>
                  </a:cubicBezTo>
                  <a:cubicBezTo>
                    <a:pt x="1245" y="2751"/>
                    <a:pt x="1406" y="2854"/>
                    <a:pt x="1558" y="2854"/>
                  </a:cubicBezTo>
                  <a:cubicBezTo>
                    <a:pt x="1571" y="2854"/>
                    <a:pt x="1583" y="2854"/>
                    <a:pt x="1595" y="2852"/>
                  </a:cubicBezTo>
                  <a:cubicBezTo>
                    <a:pt x="1776" y="2816"/>
                    <a:pt x="1902" y="2707"/>
                    <a:pt x="1957" y="2544"/>
                  </a:cubicBezTo>
                  <a:cubicBezTo>
                    <a:pt x="1975" y="2671"/>
                    <a:pt x="2084" y="2780"/>
                    <a:pt x="2228" y="2816"/>
                  </a:cubicBezTo>
                  <a:cubicBezTo>
                    <a:pt x="2260" y="2825"/>
                    <a:pt x="2294" y="2830"/>
                    <a:pt x="2329" y="2830"/>
                  </a:cubicBezTo>
                  <a:cubicBezTo>
                    <a:pt x="2432" y="2830"/>
                    <a:pt x="2541" y="2789"/>
                    <a:pt x="2609" y="2707"/>
                  </a:cubicBezTo>
                  <a:lnTo>
                    <a:pt x="2609" y="2707"/>
                  </a:lnTo>
                  <a:cubicBezTo>
                    <a:pt x="2518" y="3124"/>
                    <a:pt x="2156" y="3432"/>
                    <a:pt x="1739" y="3613"/>
                  </a:cubicBezTo>
                  <a:cubicBezTo>
                    <a:pt x="1341" y="3794"/>
                    <a:pt x="888" y="3848"/>
                    <a:pt x="454" y="3884"/>
                  </a:cubicBezTo>
                  <a:cubicBezTo>
                    <a:pt x="436" y="3884"/>
                    <a:pt x="417" y="3884"/>
                    <a:pt x="381" y="3903"/>
                  </a:cubicBezTo>
                  <a:cubicBezTo>
                    <a:pt x="363" y="3903"/>
                    <a:pt x="363" y="3921"/>
                    <a:pt x="363" y="3957"/>
                  </a:cubicBezTo>
                  <a:cubicBezTo>
                    <a:pt x="293" y="4221"/>
                    <a:pt x="530" y="4519"/>
                    <a:pt x="810" y="4519"/>
                  </a:cubicBezTo>
                  <a:cubicBezTo>
                    <a:pt x="818" y="4519"/>
                    <a:pt x="826" y="4519"/>
                    <a:pt x="834" y="4518"/>
                  </a:cubicBezTo>
                  <a:lnTo>
                    <a:pt x="834" y="4518"/>
                  </a:lnTo>
                  <a:cubicBezTo>
                    <a:pt x="798" y="4681"/>
                    <a:pt x="961" y="4826"/>
                    <a:pt x="1106" y="4862"/>
                  </a:cubicBezTo>
                  <a:cubicBezTo>
                    <a:pt x="1122" y="4864"/>
                    <a:pt x="1139" y="4865"/>
                    <a:pt x="1157" y="4865"/>
                  </a:cubicBezTo>
                  <a:cubicBezTo>
                    <a:pt x="1305" y="4865"/>
                    <a:pt x="1461" y="4797"/>
                    <a:pt x="1558" y="4699"/>
                  </a:cubicBezTo>
                  <a:cubicBezTo>
                    <a:pt x="1595" y="4790"/>
                    <a:pt x="1685" y="4844"/>
                    <a:pt x="1776" y="4881"/>
                  </a:cubicBezTo>
                  <a:cubicBezTo>
                    <a:pt x="1866" y="4917"/>
                    <a:pt x="1957" y="4917"/>
                    <a:pt x="2047" y="4917"/>
                  </a:cubicBezTo>
                  <a:cubicBezTo>
                    <a:pt x="2210" y="4917"/>
                    <a:pt x="2410" y="4899"/>
                    <a:pt x="2500" y="4772"/>
                  </a:cubicBezTo>
                  <a:lnTo>
                    <a:pt x="2500" y="4772"/>
                  </a:lnTo>
                  <a:cubicBezTo>
                    <a:pt x="2446" y="4953"/>
                    <a:pt x="2410" y="5170"/>
                    <a:pt x="2301" y="5333"/>
                  </a:cubicBezTo>
                  <a:cubicBezTo>
                    <a:pt x="2192" y="5496"/>
                    <a:pt x="2011" y="5605"/>
                    <a:pt x="1866" y="5677"/>
                  </a:cubicBezTo>
                  <a:cubicBezTo>
                    <a:pt x="1618" y="5785"/>
                    <a:pt x="1351" y="5840"/>
                    <a:pt x="1084" y="5840"/>
                  </a:cubicBezTo>
                  <a:cubicBezTo>
                    <a:pt x="767" y="5840"/>
                    <a:pt x="449" y="5762"/>
                    <a:pt x="164" y="5605"/>
                  </a:cubicBezTo>
                  <a:cubicBezTo>
                    <a:pt x="37" y="5732"/>
                    <a:pt x="1" y="6021"/>
                    <a:pt x="92" y="6166"/>
                  </a:cubicBezTo>
                  <a:cubicBezTo>
                    <a:pt x="174" y="6315"/>
                    <a:pt x="379" y="6404"/>
                    <a:pt x="552" y="6404"/>
                  </a:cubicBezTo>
                  <a:cubicBezTo>
                    <a:pt x="568" y="6404"/>
                    <a:pt x="583" y="6403"/>
                    <a:pt x="599" y="6402"/>
                  </a:cubicBezTo>
                  <a:cubicBezTo>
                    <a:pt x="599" y="6583"/>
                    <a:pt x="707" y="6764"/>
                    <a:pt x="870" y="6818"/>
                  </a:cubicBezTo>
                  <a:cubicBezTo>
                    <a:pt x="925" y="6842"/>
                    <a:pt x="985" y="6854"/>
                    <a:pt x="1045" y="6854"/>
                  </a:cubicBezTo>
                  <a:cubicBezTo>
                    <a:pt x="1166" y="6854"/>
                    <a:pt x="1287" y="6806"/>
                    <a:pt x="1359" y="6710"/>
                  </a:cubicBezTo>
                  <a:cubicBezTo>
                    <a:pt x="1395" y="6891"/>
                    <a:pt x="1522" y="7054"/>
                    <a:pt x="1703" y="7126"/>
                  </a:cubicBezTo>
                  <a:cubicBezTo>
                    <a:pt x="1759" y="7143"/>
                    <a:pt x="1817" y="7151"/>
                    <a:pt x="1874" y="7151"/>
                  </a:cubicBezTo>
                  <a:cubicBezTo>
                    <a:pt x="2002" y="7151"/>
                    <a:pt x="2128" y="7111"/>
                    <a:pt x="2228" y="7036"/>
                  </a:cubicBezTo>
                  <a:cubicBezTo>
                    <a:pt x="2342" y="7149"/>
                    <a:pt x="2509" y="7208"/>
                    <a:pt x="2679" y="7208"/>
                  </a:cubicBezTo>
                  <a:cubicBezTo>
                    <a:pt x="2835" y="7208"/>
                    <a:pt x="2994" y="7158"/>
                    <a:pt x="3116" y="7054"/>
                  </a:cubicBezTo>
                  <a:cubicBezTo>
                    <a:pt x="3297" y="7162"/>
                    <a:pt x="3514" y="7217"/>
                    <a:pt x="3605" y="7235"/>
                  </a:cubicBezTo>
                  <a:cubicBezTo>
                    <a:pt x="3786" y="7162"/>
                    <a:pt x="3949" y="7017"/>
                    <a:pt x="3985" y="6836"/>
                  </a:cubicBezTo>
                  <a:cubicBezTo>
                    <a:pt x="4054" y="6888"/>
                    <a:pt x="4136" y="6911"/>
                    <a:pt x="4216" y="6911"/>
                  </a:cubicBezTo>
                  <a:cubicBezTo>
                    <a:pt x="4304" y="6911"/>
                    <a:pt x="4390" y="6884"/>
                    <a:pt x="4456" y="6836"/>
                  </a:cubicBezTo>
                  <a:cubicBezTo>
                    <a:pt x="4601" y="6746"/>
                    <a:pt x="4691" y="6583"/>
                    <a:pt x="4764" y="6420"/>
                  </a:cubicBezTo>
                  <a:cubicBezTo>
                    <a:pt x="4909" y="6420"/>
                    <a:pt x="5072" y="6347"/>
                    <a:pt x="5162" y="6221"/>
                  </a:cubicBezTo>
                  <a:cubicBezTo>
                    <a:pt x="5253" y="6076"/>
                    <a:pt x="5253" y="5895"/>
                    <a:pt x="5180" y="5768"/>
                  </a:cubicBezTo>
                  <a:lnTo>
                    <a:pt x="5180" y="5768"/>
                  </a:lnTo>
                  <a:cubicBezTo>
                    <a:pt x="4956" y="5917"/>
                    <a:pt x="4676" y="5997"/>
                    <a:pt x="4394" y="5997"/>
                  </a:cubicBezTo>
                  <a:cubicBezTo>
                    <a:pt x="4198" y="5997"/>
                    <a:pt x="4001" y="5958"/>
                    <a:pt x="3822" y="5877"/>
                  </a:cubicBezTo>
                  <a:cubicBezTo>
                    <a:pt x="3406" y="5677"/>
                    <a:pt x="3080" y="5261"/>
                    <a:pt x="3007" y="4790"/>
                  </a:cubicBezTo>
                  <a:lnTo>
                    <a:pt x="3007" y="4790"/>
                  </a:lnTo>
                  <a:cubicBezTo>
                    <a:pt x="3118" y="4917"/>
                    <a:pt x="3243" y="4974"/>
                    <a:pt x="3382" y="4974"/>
                  </a:cubicBezTo>
                  <a:cubicBezTo>
                    <a:pt x="3402" y="4974"/>
                    <a:pt x="3422" y="4973"/>
                    <a:pt x="3442" y="4971"/>
                  </a:cubicBezTo>
                  <a:cubicBezTo>
                    <a:pt x="3605" y="4953"/>
                    <a:pt x="3768" y="4844"/>
                    <a:pt x="3822" y="4699"/>
                  </a:cubicBezTo>
                  <a:cubicBezTo>
                    <a:pt x="3904" y="4745"/>
                    <a:pt x="3994" y="4767"/>
                    <a:pt x="4085" y="4767"/>
                  </a:cubicBezTo>
                  <a:cubicBezTo>
                    <a:pt x="4175" y="4767"/>
                    <a:pt x="4266" y="4745"/>
                    <a:pt x="4347" y="4699"/>
                  </a:cubicBezTo>
                  <a:cubicBezTo>
                    <a:pt x="4510" y="4609"/>
                    <a:pt x="4601" y="4428"/>
                    <a:pt x="4583" y="4247"/>
                  </a:cubicBezTo>
                  <a:lnTo>
                    <a:pt x="4583" y="4247"/>
                  </a:lnTo>
                  <a:cubicBezTo>
                    <a:pt x="4604" y="4250"/>
                    <a:pt x="4626" y="4251"/>
                    <a:pt x="4649" y="4251"/>
                  </a:cubicBezTo>
                  <a:cubicBezTo>
                    <a:pt x="4762" y="4251"/>
                    <a:pt x="4888" y="4213"/>
                    <a:pt x="4963" y="4138"/>
                  </a:cubicBezTo>
                  <a:cubicBezTo>
                    <a:pt x="5054" y="4047"/>
                    <a:pt x="5108" y="3884"/>
                    <a:pt x="5054" y="3758"/>
                  </a:cubicBezTo>
                  <a:lnTo>
                    <a:pt x="5054" y="3758"/>
                  </a:lnTo>
                  <a:cubicBezTo>
                    <a:pt x="4891" y="3805"/>
                    <a:pt x="4719" y="3830"/>
                    <a:pt x="4545" y="3830"/>
                  </a:cubicBezTo>
                  <a:cubicBezTo>
                    <a:pt x="4253" y="3830"/>
                    <a:pt x="3956" y="3760"/>
                    <a:pt x="3695" y="3613"/>
                  </a:cubicBezTo>
                  <a:cubicBezTo>
                    <a:pt x="3387" y="3432"/>
                    <a:pt x="3116" y="3124"/>
                    <a:pt x="3116" y="2762"/>
                  </a:cubicBezTo>
                  <a:lnTo>
                    <a:pt x="3116" y="2762"/>
                  </a:lnTo>
                  <a:cubicBezTo>
                    <a:pt x="3172" y="2793"/>
                    <a:pt x="3236" y="2807"/>
                    <a:pt x="3300" y="2807"/>
                  </a:cubicBezTo>
                  <a:cubicBezTo>
                    <a:pt x="3462" y="2807"/>
                    <a:pt x="3625" y="2713"/>
                    <a:pt x="3677" y="2544"/>
                  </a:cubicBezTo>
                  <a:cubicBezTo>
                    <a:pt x="3769" y="2652"/>
                    <a:pt x="3901" y="2734"/>
                    <a:pt x="4038" y="2734"/>
                  </a:cubicBezTo>
                  <a:cubicBezTo>
                    <a:pt x="4063" y="2734"/>
                    <a:pt x="4087" y="2731"/>
                    <a:pt x="4112" y="2725"/>
                  </a:cubicBezTo>
                  <a:cubicBezTo>
                    <a:pt x="4257" y="2707"/>
                    <a:pt x="4402" y="2544"/>
                    <a:pt x="4347" y="2400"/>
                  </a:cubicBezTo>
                  <a:lnTo>
                    <a:pt x="4347" y="2400"/>
                  </a:lnTo>
                  <a:cubicBezTo>
                    <a:pt x="4442" y="2452"/>
                    <a:pt x="4549" y="2480"/>
                    <a:pt x="4655" y="2480"/>
                  </a:cubicBezTo>
                  <a:cubicBezTo>
                    <a:pt x="4730" y="2480"/>
                    <a:pt x="4804" y="2466"/>
                    <a:pt x="4872" y="2436"/>
                  </a:cubicBezTo>
                  <a:cubicBezTo>
                    <a:pt x="4945" y="2400"/>
                    <a:pt x="5017" y="2345"/>
                    <a:pt x="5035" y="2273"/>
                  </a:cubicBezTo>
                  <a:cubicBezTo>
                    <a:pt x="5054" y="2218"/>
                    <a:pt x="5054" y="2128"/>
                    <a:pt x="4981" y="2074"/>
                  </a:cubicBezTo>
                  <a:cubicBezTo>
                    <a:pt x="4945" y="2055"/>
                    <a:pt x="4927" y="2037"/>
                    <a:pt x="4872" y="2037"/>
                  </a:cubicBezTo>
                  <a:cubicBezTo>
                    <a:pt x="4076" y="1802"/>
                    <a:pt x="3442" y="1186"/>
                    <a:pt x="3170" y="426"/>
                  </a:cubicBezTo>
                  <a:lnTo>
                    <a:pt x="3043" y="81"/>
                  </a:lnTo>
                  <a:cubicBezTo>
                    <a:pt x="3016" y="27"/>
                    <a:pt x="2966" y="0"/>
                    <a:pt x="291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364;p43">
              <a:extLst>
                <a:ext uri="{FF2B5EF4-FFF2-40B4-BE49-F238E27FC236}">
                  <a16:creationId xmlns:a16="http://schemas.microsoft.com/office/drawing/2014/main" id="{20B9329F-D01F-4439-9AF1-20198936D855}"/>
                </a:ext>
              </a:extLst>
            </p:cNvPr>
            <p:cNvSpPr/>
            <p:nvPr/>
          </p:nvSpPr>
          <p:spPr>
            <a:xfrm>
              <a:off x="1316226" y="2840225"/>
              <a:ext cx="53639" cy="64251"/>
            </a:xfrm>
            <a:custGeom>
              <a:avLst/>
              <a:gdLst/>
              <a:ahLst/>
              <a:cxnLst/>
              <a:rect l="l" t="t" r="r" b="b"/>
              <a:pathLst>
                <a:path w="182" h="218" extrusionOk="0">
                  <a:moveTo>
                    <a:pt x="91" y="0"/>
                  </a:moveTo>
                  <a:cubicBezTo>
                    <a:pt x="55" y="0"/>
                    <a:pt x="19" y="37"/>
                    <a:pt x="0" y="91"/>
                  </a:cubicBezTo>
                  <a:cubicBezTo>
                    <a:pt x="0" y="127"/>
                    <a:pt x="0" y="182"/>
                    <a:pt x="55" y="200"/>
                  </a:cubicBezTo>
                  <a:cubicBezTo>
                    <a:pt x="73" y="218"/>
                    <a:pt x="91" y="218"/>
                    <a:pt x="109" y="218"/>
                  </a:cubicBezTo>
                  <a:cubicBezTo>
                    <a:pt x="145" y="218"/>
                    <a:pt x="163" y="182"/>
                    <a:pt x="182" y="127"/>
                  </a:cubicBezTo>
                  <a:lnTo>
                    <a:pt x="182" y="37"/>
                  </a:lnTo>
                  <a:cubicBezTo>
                    <a:pt x="182" y="19"/>
                    <a:pt x="109" y="0"/>
                    <a:pt x="9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365;p43">
              <a:extLst>
                <a:ext uri="{FF2B5EF4-FFF2-40B4-BE49-F238E27FC236}">
                  <a16:creationId xmlns:a16="http://schemas.microsoft.com/office/drawing/2014/main" id="{5C81A777-3A30-4147-B8EC-4EF16AD22E84}"/>
                </a:ext>
              </a:extLst>
            </p:cNvPr>
            <p:cNvSpPr/>
            <p:nvPr/>
          </p:nvSpPr>
          <p:spPr>
            <a:xfrm>
              <a:off x="931913" y="2834036"/>
              <a:ext cx="43029" cy="49220"/>
            </a:xfrm>
            <a:custGeom>
              <a:avLst/>
              <a:gdLst/>
              <a:ahLst/>
              <a:cxnLst/>
              <a:rect l="l" t="t" r="r" b="b"/>
              <a:pathLst>
                <a:path w="146" h="167" extrusionOk="0">
                  <a:moveTo>
                    <a:pt x="64" y="1"/>
                  </a:moveTo>
                  <a:cubicBezTo>
                    <a:pt x="52" y="1"/>
                    <a:pt x="47" y="11"/>
                    <a:pt x="37" y="21"/>
                  </a:cubicBezTo>
                  <a:cubicBezTo>
                    <a:pt x="19" y="21"/>
                    <a:pt x="1" y="40"/>
                    <a:pt x="1" y="94"/>
                  </a:cubicBezTo>
                  <a:lnTo>
                    <a:pt x="1" y="130"/>
                  </a:lnTo>
                  <a:cubicBezTo>
                    <a:pt x="19" y="166"/>
                    <a:pt x="37" y="166"/>
                    <a:pt x="91" y="166"/>
                  </a:cubicBezTo>
                  <a:cubicBezTo>
                    <a:pt x="109" y="166"/>
                    <a:pt x="145" y="130"/>
                    <a:pt x="145" y="112"/>
                  </a:cubicBezTo>
                  <a:cubicBezTo>
                    <a:pt x="145" y="76"/>
                    <a:pt x="145" y="40"/>
                    <a:pt x="109" y="21"/>
                  </a:cubicBezTo>
                  <a:cubicBezTo>
                    <a:pt x="86" y="6"/>
                    <a:pt x="73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66;p43">
              <a:extLst>
                <a:ext uri="{FF2B5EF4-FFF2-40B4-BE49-F238E27FC236}">
                  <a16:creationId xmlns:a16="http://schemas.microsoft.com/office/drawing/2014/main" id="{304B949F-F89E-4280-B8B5-7B8E9EC2B13B}"/>
                </a:ext>
              </a:extLst>
            </p:cNvPr>
            <p:cNvSpPr/>
            <p:nvPr/>
          </p:nvSpPr>
          <p:spPr>
            <a:xfrm>
              <a:off x="1241367" y="3213934"/>
              <a:ext cx="53933" cy="47746"/>
            </a:xfrm>
            <a:custGeom>
              <a:avLst/>
              <a:gdLst/>
              <a:ahLst/>
              <a:cxnLst/>
              <a:rect l="l" t="t" r="r" b="b"/>
              <a:pathLst>
                <a:path w="183" h="162" extrusionOk="0">
                  <a:moveTo>
                    <a:pt x="73" y="0"/>
                  </a:moveTo>
                  <a:cubicBezTo>
                    <a:pt x="37" y="18"/>
                    <a:pt x="1" y="73"/>
                    <a:pt x="37" y="109"/>
                  </a:cubicBezTo>
                  <a:cubicBezTo>
                    <a:pt x="37" y="127"/>
                    <a:pt x="55" y="145"/>
                    <a:pt x="73" y="145"/>
                  </a:cubicBezTo>
                  <a:cubicBezTo>
                    <a:pt x="85" y="145"/>
                    <a:pt x="106" y="161"/>
                    <a:pt x="123" y="161"/>
                  </a:cubicBezTo>
                  <a:cubicBezTo>
                    <a:pt x="132" y="161"/>
                    <a:pt x="140" y="157"/>
                    <a:pt x="146" y="145"/>
                  </a:cubicBezTo>
                  <a:cubicBezTo>
                    <a:pt x="164" y="127"/>
                    <a:pt x="182" y="109"/>
                    <a:pt x="182" y="54"/>
                  </a:cubicBezTo>
                  <a:cubicBezTo>
                    <a:pt x="182" y="36"/>
                    <a:pt x="182" y="18"/>
                    <a:pt x="1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367;p43">
              <a:extLst>
                <a:ext uri="{FF2B5EF4-FFF2-40B4-BE49-F238E27FC236}">
                  <a16:creationId xmlns:a16="http://schemas.microsoft.com/office/drawing/2014/main" id="{4D32CF61-5393-4C7C-9D5C-B489D68A2979}"/>
                </a:ext>
              </a:extLst>
            </p:cNvPr>
            <p:cNvSpPr/>
            <p:nvPr/>
          </p:nvSpPr>
          <p:spPr>
            <a:xfrm>
              <a:off x="1374875" y="3341843"/>
              <a:ext cx="48334" cy="48336"/>
            </a:xfrm>
            <a:custGeom>
              <a:avLst/>
              <a:gdLst/>
              <a:ahLst/>
              <a:cxnLst/>
              <a:rect l="l" t="t" r="r" b="b"/>
              <a:pathLst>
                <a:path w="164" h="164" extrusionOk="0">
                  <a:moveTo>
                    <a:pt x="91" y="1"/>
                  </a:moveTo>
                  <a:cubicBezTo>
                    <a:pt x="73" y="1"/>
                    <a:pt x="37" y="19"/>
                    <a:pt x="37" y="37"/>
                  </a:cubicBezTo>
                  <a:cubicBezTo>
                    <a:pt x="1" y="55"/>
                    <a:pt x="1" y="109"/>
                    <a:pt x="37" y="127"/>
                  </a:cubicBezTo>
                  <a:cubicBezTo>
                    <a:pt x="55" y="146"/>
                    <a:pt x="73" y="164"/>
                    <a:pt x="91" y="164"/>
                  </a:cubicBezTo>
                  <a:cubicBezTo>
                    <a:pt x="109" y="164"/>
                    <a:pt x="146" y="146"/>
                    <a:pt x="164" y="127"/>
                  </a:cubicBezTo>
                  <a:lnTo>
                    <a:pt x="164" y="37"/>
                  </a:lnTo>
                  <a:cubicBezTo>
                    <a:pt x="146" y="19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368;p43">
              <a:extLst>
                <a:ext uri="{FF2B5EF4-FFF2-40B4-BE49-F238E27FC236}">
                  <a16:creationId xmlns:a16="http://schemas.microsoft.com/office/drawing/2014/main" id="{E9842303-5180-4F9B-808E-477BD64F600A}"/>
                </a:ext>
              </a:extLst>
            </p:cNvPr>
            <p:cNvSpPr/>
            <p:nvPr/>
          </p:nvSpPr>
          <p:spPr>
            <a:xfrm>
              <a:off x="1561726" y="3442344"/>
              <a:ext cx="48334" cy="49220"/>
            </a:xfrm>
            <a:custGeom>
              <a:avLst/>
              <a:gdLst/>
              <a:ahLst/>
              <a:cxnLst/>
              <a:rect l="l" t="t" r="r" b="b"/>
              <a:pathLst>
                <a:path w="164" h="167" extrusionOk="0">
                  <a:moveTo>
                    <a:pt x="94" y="1"/>
                  </a:moveTo>
                  <a:cubicBezTo>
                    <a:pt x="88" y="1"/>
                    <a:pt x="81" y="2"/>
                    <a:pt x="73" y="4"/>
                  </a:cubicBezTo>
                  <a:cubicBezTo>
                    <a:pt x="37" y="40"/>
                    <a:pt x="1" y="58"/>
                    <a:pt x="37" y="112"/>
                  </a:cubicBezTo>
                  <a:cubicBezTo>
                    <a:pt x="37" y="149"/>
                    <a:pt x="73" y="167"/>
                    <a:pt x="91" y="167"/>
                  </a:cubicBezTo>
                  <a:cubicBezTo>
                    <a:pt x="145" y="167"/>
                    <a:pt x="163" y="131"/>
                    <a:pt x="163" y="112"/>
                  </a:cubicBezTo>
                  <a:cubicBezTo>
                    <a:pt x="163" y="64"/>
                    <a:pt x="149" y="1"/>
                    <a:pt x="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369;p43">
              <a:extLst>
                <a:ext uri="{FF2B5EF4-FFF2-40B4-BE49-F238E27FC236}">
                  <a16:creationId xmlns:a16="http://schemas.microsoft.com/office/drawing/2014/main" id="{71CB24EE-D7E4-4157-A9A3-D83DB0AB51F8}"/>
                </a:ext>
              </a:extLst>
            </p:cNvPr>
            <p:cNvSpPr/>
            <p:nvPr/>
          </p:nvSpPr>
          <p:spPr>
            <a:xfrm>
              <a:off x="1108154" y="2898875"/>
              <a:ext cx="53639" cy="48336"/>
            </a:xfrm>
            <a:custGeom>
              <a:avLst/>
              <a:gdLst/>
              <a:ahLst/>
              <a:cxnLst/>
              <a:rect l="l" t="t" r="r" b="b"/>
              <a:pathLst>
                <a:path w="182" h="164" extrusionOk="0">
                  <a:moveTo>
                    <a:pt x="73" y="1"/>
                  </a:moveTo>
                  <a:cubicBezTo>
                    <a:pt x="36" y="19"/>
                    <a:pt x="0" y="37"/>
                    <a:pt x="36" y="91"/>
                  </a:cubicBezTo>
                  <a:cubicBezTo>
                    <a:pt x="36" y="146"/>
                    <a:pt x="73" y="164"/>
                    <a:pt x="91" y="164"/>
                  </a:cubicBezTo>
                  <a:cubicBezTo>
                    <a:pt x="109" y="164"/>
                    <a:pt x="163" y="109"/>
                    <a:pt x="163" y="91"/>
                  </a:cubicBezTo>
                  <a:cubicBezTo>
                    <a:pt x="181" y="37"/>
                    <a:pt x="145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370;p43">
              <a:extLst>
                <a:ext uri="{FF2B5EF4-FFF2-40B4-BE49-F238E27FC236}">
                  <a16:creationId xmlns:a16="http://schemas.microsoft.com/office/drawing/2014/main" id="{A78B95A3-CB62-4510-BEF6-B4AE7759C9FB}"/>
                </a:ext>
              </a:extLst>
            </p:cNvPr>
            <p:cNvSpPr/>
            <p:nvPr/>
          </p:nvSpPr>
          <p:spPr>
            <a:xfrm>
              <a:off x="1054810" y="3502173"/>
              <a:ext cx="48334" cy="42736"/>
            </a:xfrm>
            <a:custGeom>
              <a:avLst/>
              <a:gdLst/>
              <a:ahLst/>
              <a:cxnLst/>
              <a:rect l="l" t="t" r="r" b="b"/>
              <a:pathLst>
                <a:path w="164" h="145" extrusionOk="0">
                  <a:moveTo>
                    <a:pt x="73" y="0"/>
                  </a:moveTo>
                  <a:cubicBezTo>
                    <a:pt x="36" y="18"/>
                    <a:pt x="0" y="36"/>
                    <a:pt x="36" y="91"/>
                  </a:cubicBezTo>
                  <a:cubicBezTo>
                    <a:pt x="36" y="127"/>
                    <a:pt x="73" y="145"/>
                    <a:pt x="91" y="145"/>
                  </a:cubicBezTo>
                  <a:cubicBezTo>
                    <a:pt x="127" y="145"/>
                    <a:pt x="163" y="109"/>
                    <a:pt x="163" y="91"/>
                  </a:cubicBezTo>
                  <a:cubicBezTo>
                    <a:pt x="163" y="36"/>
                    <a:pt x="127" y="0"/>
                    <a:pt x="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371;p43">
              <a:extLst>
                <a:ext uri="{FF2B5EF4-FFF2-40B4-BE49-F238E27FC236}">
                  <a16:creationId xmlns:a16="http://schemas.microsoft.com/office/drawing/2014/main" id="{180977CC-9847-4321-85DD-F2624D866D91}"/>
                </a:ext>
              </a:extLst>
            </p:cNvPr>
            <p:cNvSpPr/>
            <p:nvPr/>
          </p:nvSpPr>
          <p:spPr>
            <a:xfrm>
              <a:off x="1343045" y="3512783"/>
              <a:ext cx="48039" cy="61009"/>
            </a:xfrm>
            <a:custGeom>
              <a:avLst/>
              <a:gdLst/>
              <a:ahLst/>
              <a:cxnLst/>
              <a:rect l="l" t="t" r="r" b="b"/>
              <a:pathLst>
                <a:path w="163" h="207" extrusionOk="0">
                  <a:moveTo>
                    <a:pt x="72" y="0"/>
                  </a:moveTo>
                  <a:cubicBezTo>
                    <a:pt x="18" y="18"/>
                    <a:pt x="18" y="36"/>
                    <a:pt x="0" y="91"/>
                  </a:cubicBezTo>
                  <a:lnTo>
                    <a:pt x="0" y="181"/>
                  </a:lnTo>
                  <a:cubicBezTo>
                    <a:pt x="13" y="194"/>
                    <a:pt x="44" y="207"/>
                    <a:pt x="67" y="207"/>
                  </a:cubicBezTo>
                  <a:cubicBezTo>
                    <a:pt x="77" y="207"/>
                    <a:pt x="85" y="205"/>
                    <a:pt x="91" y="199"/>
                  </a:cubicBezTo>
                  <a:cubicBezTo>
                    <a:pt x="145" y="181"/>
                    <a:pt x="145" y="127"/>
                    <a:pt x="145" y="91"/>
                  </a:cubicBezTo>
                  <a:cubicBezTo>
                    <a:pt x="163" y="55"/>
                    <a:pt x="109" y="0"/>
                    <a:pt x="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372;p43">
              <a:extLst>
                <a:ext uri="{FF2B5EF4-FFF2-40B4-BE49-F238E27FC236}">
                  <a16:creationId xmlns:a16="http://schemas.microsoft.com/office/drawing/2014/main" id="{339060C3-B4FB-4ED0-A2BA-BA446B9F77DB}"/>
                </a:ext>
              </a:extLst>
            </p:cNvPr>
            <p:cNvSpPr/>
            <p:nvPr/>
          </p:nvSpPr>
          <p:spPr>
            <a:xfrm>
              <a:off x="1129374" y="3365127"/>
              <a:ext cx="53639" cy="50988"/>
            </a:xfrm>
            <a:custGeom>
              <a:avLst/>
              <a:gdLst/>
              <a:ahLst/>
              <a:cxnLst/>
              <a:rect l="l" t="t" r="r" b="b"/>
              <a:pathLst>
                <a:path w="182" h="173" extrusionOk="0">
                  <a:moveTo>
                    <a:pt x="82" y="0"/>
                  </a:moveTo>
                  <a:cubicBezTo>
                    <a:pt x="50" y="0"/>
                    <a:pt x="15" y="39"/>
                    <a:pt x="1" y="67"/>
                  </a:cubicBezTo>
                  <a:lnTo>
                    <a:pt x="55" y="12"/>
                  </a:lnTo>
                  <a:lnTo>
                    <a:pt x="55" y="12"/>
                  </a:lnTo>
                  <a:cubicBezTo>
                    <a:pt x="55" y="30"/>
                    <a:pt x="19" y="48"/>
                    <a:pt x="19" y="67"/>
                  </a:cubicBezTo>
                  <a:lnTo>
                    <a:pt x="19" y="139"/>
                  </a:lnTo>
                  <a:lnTo>
                    <a:pt x="55" y="157"/>
                  </a:lnTo>
                  <a:cubicBezTo>
                    <a:pt x="66" y="168"/>
                    <a:pt x="78" y="172"/>
                    <a:pt x="90" y="172"/>
                  </a:cubicBezTo>
                  <a:cubicBezTo>
                    <a:pt x="120" y="172"/>
                    <a:pt x="151" y="147"/>
                    <a:pt x="164" y="121"/>
                  </a:cubicBezTo>
                  <a:cubicBezTo>
                    <a:pt x="182" y="67"/>
                    <a:pt x="164" y="30"/>
                    <a:pt x="109" y="12"/>
                  </a:cubicBezTo>
                  <a:cubicBezTo>
                    <a:pt x="101" y="4"/>
                    <a:pt x="91" y="0"/>
                    <a:pt x="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373;p43">
              <a:extLst>
                <a:ext uri="{FF2B5EF4-FFF2-40B4-BE49-F238E27FC236}">
                  <a16:creationId xmlns:a16="http://schemas.microsoft.com/office/drawing/2014/main" id="{F2432799-87AB-4601-8E7E-EA77B5B9DB37}"/>
                </a:ext>
              </a:extLst>
            </p:cNvPr>
            <p:cNvSpPr/>
            <p:nvPr/>
          </p:nvSpPr>
          <p:spPr>
            <a:xfrm>
              <a:off x="931913" y="3387820"/>
              <a:ext cx="53639" cy="55704"/>
            </a:xfrm>
            <a:custGeom>
              <a:avLst/>
              <a:gdLst/>
              <a:ahLst/>
              <a:cxnLst/>
              <a:rect l="l" t="t" r="r" b="b"/>
              <a:pathLst>
                <a:path w="182" h="189" extrusionOk="0">
                  <a:moveTo>
                    <a:pt x="106" y="1"/>
                  </a:moveTo>
                  <a:cubicBezTo>
                    <a:pt x="101" y="1"/>
                    <a:pt x="96" y="3"/>
                    <a:pt x="91" y="8"/>
                  </a:cubicBezTo>
                  <a:cubicBezTo>
                    <a:pt x="81" y="4"/>
                    <a:pt x="72" y="3"/>
                    <a:pt x="64" y="3"/>
                  </a:cubicBezTo>
                  <a:cubicBezTo>
                    <a:pt x="31" y="3"/>
                    <a:pt x="19" y="29"/>
                    <a:pt x="19" y="44"/>
                  </a:cubicBezTo>
                  <a:cubicBezTo>
                    <a:pt x="1" y="62"/>
                    <a:pt x="1" y="116"/>
                    <a:pt x="19" y="153"/>
                  </a:cubicBezTo>
                  <a:cubicBezTo>
                    <a:pt x="37" y="171"/>
                    <a:pt x="55" y="189"/>
                    <a:pt x="109" y="189"/>
                  </a:cubicBezTo>
                  <a:cubicBezTo>
                    <a:pt x="127" y="189"/>
                    <a:pt x="145" y="153"/>
                    <a:pt x="182" y="134"/>
                  </a:cubicBezTo>
                  <a:cubicBezTo>
                    <a:pt x="182" y="98"/>
                    <a:pt x="182" y="62"/>
                    <a:pt x="145" y="44"/>
                  </a:cubicBezTo>
                  <a:cubicBezTo>
                    <a:pt x="132" y="17"/>
                    <a:pt x="119" y="1"/>
                    <a:pt x="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374;p43">
              <a:extLst>
                <a:ext uri="{FF2B5EF4-FFF2-40B4-BE49-F238E27FC236}">
                  <a16:creationId xmlns:a16="http://schemas.microsoft.com/office/drawing/2014/main" id="{CEEB2302-02D0-4996-86F7-B47E9799B203}"/>
                </a:ext>
              </a:extLst>
            </p:cNvPr>
            <p:cNvSpPr/>
            <p:nvPr/>
          </p:nvSpPr>
          <p:spPr>
            <a:xfrm>
              <a:off x="782490" y="3470637"/>
              <a:ext cx="53639" cy="47746"/>
            </a:xfrm>
            <a:custGeom>
              <a:avLst/>
              <a:gdLst/>
              <a:ahLst/>
              <a:cxnLst/>
              <a:rect l="l" t="t" r="r" b="b"/>
              <a:pathLst>
                <a:path w="182" h="162" extrusionOk="0">
                  <a:moveTo>
                    <a:pt x="96" y="1"/>
                  </a:moveTo>
                  <a:cubicBezTo>
                    <a:pt x="81" y="1"/>
                    <a:pt x="66" y="5"/>
                    <a:pt x="55" y="16"/>
                  </a:cubicBezTo>
                  <a:cubicBezTo>
                    <a:pt x="19" y="35"/>
                    <a:pt x="1" y="71"/>
                    <a:pt x="1" y="107"/>
                  </a:cubicBezTo>
                  <a:cubicBezTo>
                    <a:pt x="1" y="143"/>
                    <a:pt x="55" y="161"/>
                    <a:pt x="73" y="161"/>
                  </a:cubicBezTo>
                  <a:cubicBezTo>
                    <a:pt x="109" y="161"/>
                    <a:pt x="182" y="125"/>
                    <a:pt x="163" y="35"/>
                  </a:cubicBezTo>
                  <a:cubicBezTo>
                    <a:pt x="163" y="22"/>
                    <a:pt x="129" y="1"/>
                    <a:pt x="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375;p43">
              <a:extLst>
                <a:ext uri="{FF2B5EF4-FFF2-40B4-BE49-F238E27FC236}">
                  <a16:creationId xmlns:a16="http://schemas.microsoft.com/office/drawing/2014/main" id="{BA156119-77C6-417D-94EA-0367FDEE54E4}"/>
                </a:ext>
              </a:extLst>
            </p:cNvPr>
            <p:cNvSpPr/>
            <p:nvPr/>
          </p:nvSpPr>
          <p:spPr>
            <a:xfrm>
              <a:off x="1545812" y="2818711"/>
              <a:ext cx="43029" cy="53936"/>
            </a:xfrm>
            <a:custGeom>
              <a:avLst/>
              <a:gdLst/>
              <a:ahLst/>
              <a:cxnLst/>
              <a:rect l="l" t="t" r="r" b="b"/>
              <a:pathLst>
                <a:path w="146" h="183" extrusionOk="0">
                  <a:moveTo>
                    <a:pt x="91" y="1"/>
                  </a:moveTo>
                  <a:cubicBezTo>
                    <a:pt x="55" y="1"/>
                    <a:pt x="36" y="19"/>
                    <a:pt x="18" y="55"/>
                  </a:cubicBezTo>
                  <a:cubicBezTo>
                    <a:pt x="0" y="73"/>
                    <a:pt x="0" y="92"/>
                    <a:pt x="0" y="110"/>
                  </a:cubicBezTo>
                  <a:cubicBezTo>
                    <a:pt x="0" y="146"/>
                    <a:pt x="0" y="164"/>
                    <a:pt x="18" y="164"/>
                  </a:cubicBezTo>
                  <a:cubicBezTo>
                    <a:pt x="36" y="182"/>
                    <a:pt x="36" y="182"/>
                    <a:pt x="55" y="182"/>
                  </a:cubicBezTo>
                  <a:cubicBezTo>
                    <a:pt x="109" y="182"/>
                    <a:pt x="145" y="146"/>
                    <a:pt x="145" y="92"/>
                  </a:cubicBezTo>
                  <a:cubicBezTo>
                    <a:pt x="145" y="55"/>
                    <a:pt x="127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376;p43">
              <a:extLst>
                <a:ext uri="{FF2B5EF4-FFF2-40B4-BE49-F238E27FC236}">
                  <a16:creationId xmlns:a16="http://schemas.microsoft.com/office/drawing/2014/main" id="{EAEC6D1B-7F50-4515-AA80-AB30D2AF9B8B}"/>
                </a:ext>
              </a:extLst>
            </p:cNvPr>
            <p:cNvSpPr/>
            <p:nvPr/>
          </p:nvSpPr>
          <p:spPr>
            <a:xfrm>
              <a:off x="1182718" y="3779507"/>
              <a:ext cx="48334" cy="50399"/>
            </a:xfrm>
            <a:custGeom>
              <a:avLst/>
              <a:gdLst/>
              <a:ahLst/>
              <a:cxnLst/>
              <a:rect l="l" t="t" r="r" b="b"/>
              <a:pathLst>
                <a:path w="164" h="171" extrusionOk="0">
                  <a:moveTo>
                    <a:pt x="55" y="1"/>
                  </a:moveTo>
                  <a:cubicBezTo>
                    <a:pt x="19" y="19"/>
                    <a:pt x="1" y="73"/>
                    <a:pt x="1" y="109"/>
                  </a:cubicBezTo>
                  <a:cubicBezTo>
                    <a:pt x="1" y="150"/>
                    <a:pt x="31" y="170"/>
                    <a:pt x="62" y="170"/>
                  </a:cubicBezTo>
                  <a:cubicBezTo>
                    <a:pt x="72" y="170"/>
                    <a:pt x="82" y="168"/>
                    <a:pt x="91" y="164"/>
                  </a:cubicBezTo>
                  <a:cubicBezTo>
                    <a:pt x="109" y="164"/>
                    <a:pt x="109" y="127"/>
                    <a:pt x="146" y="109"/>
                  </a:cubicBezTo>
                  <a:cubicBezTo>
                    <a:pt x="164" y="91"/>
                    <a:pt x="164" y="37"/>
                    <a:pt x="146" y="19"/>
                  </a:cubicBezTo>
                  <a:cubicBezTo>
                    <a:pt x="109" y="1"/>
                    <a:pt x="7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377;p43">
              <a:extLst>
                <a:ext uri="{FF2B5EF4-FFF2-40B4-BE49-F238E27FC236}">
                  <a16:creationId xmlns:a16="http://schemas.microsoft.com/office/drawing/2014/main" id="{E9899E7E-CF7B-4F52-B7F3-EB30A83E6BB9}"/>
                </a:ext>
              </a:extLst>
            </p:cNvPr>
            <p:cNvSpPr/>
            <p:nvPr/>
          </p:nvSpPr>
          <p:spPr>
            <a:xfrm>
              <a:off x="1343045" y="3931878"/>
              <a:ext cx="42734" cy="53051"/>
            </a:xfrm>
            <a:custGeom>
              <a:avLst/>
              <a:gdLst/>
              <a:ahLst/>
              <a:cxnLst/>
              <a:rect l="l" t="t" r="r" b="b"/>
              <a:pathLst>
                <a:path w="145" h="180" extrusionOk="0">
                  <a:moveTo>
                    <a:pt x="80" y="1"/>
                  </a:moveTo>
                  <a:cubicBezTo>
                    <a:pt x="66" y="1"/>
                    <a:pt x="42" y="9"/>
                    <a:pt x="18" y="9"/>
                  </a:cubicBezTo>
                  <a:cubicBezTo>
                    <a:pt x="0" y="27"/>
                    <a:pt x="0" y="81"/>
                    <a:pt x="0" y="99"/>
                  </a:cubicBezTo>
                  <a:cubicBezTo>
                    <a:pt x="0" y="118"/>
                    <a:pt x="18" y="172"/>
                    <a:pt x="54" y="172"/>
                  </a:cubicBezTo>
                  <a:cubicBezTo>
                    <a:pt x="60" y="178"/>
                    <a:pt x="66" y="180"/>
                    <a:pt x="72" y="180"/>
                  </a:cubicBezTo>
                  <a:cubicBezTo>
                    <a:pt x="85" y="180"/>
                    <a:pt x="97" y="172"/>
                    <a:pt x="109" y="172"/>
                  </a:cubicBezTo>
                  <a:cubicBezTo>
                    <a:pt x="145" y="136"/>
                    <a:pt x="145" y="118"/>
                    <a:pt x="145" y="99"/>
                  </a:cubicBezTo>
                  <a:cubicBezTo>
                    <a:pt x="145" y="81"/>
                    <a:pt x="145" y="27"/>
                    <a:pt x="91" y="9"/>
                  </a:cubicBezTo>
                  <a:cubicBezTo>
                    <a:pt x="91" y="3"/>
                    <a:pt x="87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378;p43">
              <a:extLst>
                <a:ext uri="{FF2B5EF4-FFF2-40B4-BE49-F238E27FC236}">
                  <a16:creationId xmlns:a16="http://schemas.microsoft.com/office/drawing/2014/main" id="{1F6D89BD-D58B-4208-AC2B-0093D6C83D91}"/>
                </a:ext>
              </a:extLst>
            </p:cNvPr>
            <p:cNvSpPr/>
            <p:nvPr/>
          </p:nvSpPr>
          <p:spPr>
            <a:xfrm>
              <a:off x="1438829" y="4108417"/>
              <a:ext cx="53933" cy="63662"/>
            </a:xfrm>
            <a:custGeom>
              <a:avLst/>
              <a:gdLst/>
              <a:ahLst/>
              <a:cxnLst/>
              <a:rect l="l" t="t" r="r" b="b"/>
              <a:pathLst>
                <a:path w="183" h="216" extrusionOk="0">
                  <a:moveTo>
                    <a:pt x="91" y="1"/>
                  </a:moveTo>
                  <a:cubicBezTo>
                    <a:pt x="80" y="1"/>
                    <a:pt x="68" y="3"/>
                    <a:pt x="55" y="7"/>
                  </a:cubicBezTo>
                  <a:cubicBezTo>
                    <a:pt x="19" y="44"/>
                    <a:pt x="1" y="62"/>
                    <a:pt x="1" y="116"/>
                  </a:cubicBezTo>
                  <a:lnTo>
                    <a:pt x="1" y="152"/>
                  </a:lnTo>
                  <a:cubicBezTo>
                    <a:pt x="1" y="170"/>
                    <a:pt x="19" y="170"/>
                    <a:pt x="19" y="189"/>
                  </a:cubicBezTo>
                  <a:cubicBezTo>
                    <a:pt x="28" y="207"/>
                    <a:pt x="46" y="216"/>
                    <a:pt x="67" y="216"/>
                  </a:cubicBezTo>
                  <a:cubicBezTo>
                    <a:pt x="87" y="216"/>
                    <a:pt x="110" y="207"/>
                    <a:pt x="128" y="189"/>
                  </a:cubicBezTo>
                  <a:cubicBezTo>
                    <a:pt x="146" y="170"/>
                    <a:pt x="182" y="98"/>
                    <a:pt x="146" y="80"/>
                  </a:cubicBezTo>
                  <a:cubicBezTo>
                    <a:pt x="146" y="25"/>
                    <a:pt x="125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379;p43">
              <a:extLst>
                <a:ext uri="{FF2B5EF4-FFF2-40B4-BE49-F238E27FC236}">
                  <a16:creationId xmlns:a16="http://schemas.microsoft.com/office/drawing/2014/main" id="{465AD03D-1376-4959-94B9-ABC843142E8A}"/>
                </a:ext>
              </a:extLst>
            </p:cNvPr>
            <p:cNvSpPr/>
            <p:nvPr/>
          </p:nvSpPr>
          <p:spPr>
            <a:xfrm>
              <a:off x="1609765" y="4073050"/>
              <a:ext cx="53639" cy="50399"/>
            </a:xfrm>
            <a:custGeom>
              <a:avLst/>
              <a:gdLst/>
              <a:ahLst/>
              <a:cxnLst/>
              <a:rect l="l" t="t" r="r" b="b"/>
              <a:pathLst>
                <a:path w="182" h="171" extrusionOk="0">
                  <a:moveTo>
                    <a:pt x="91" y="1"/>
                  </a:moveTo>
                  <a:cubicBezTo>
                    <a:pt x="55" y="1"/>
                    <a:pt x="0" y="19"/>
                    <a:pt x="0" y="73"/>
                  </a:cubicBezTo>
                  <a:cubicBezTo>
                    <a:pt x="0" y="109"/>
                    <a:pt x="19" y="164"/>
                    <a:pt x="55" y="164"/>
                  </a:cubicBezTo>
                  <a:cubicBezTo>
                    <a:pt x="64" y="168"/>
                    <a:pt x="75" y="170"/>
                    <a:pt x="87" y="170"/>
                  </a:cubicBezTo>
                  <a:cubicBezTo>
                    <a:pt x="123" y="170"/>
                    <a:pt x="163" y="150"/>
                    <a:pt x="163" y="109"/>
                  </a:cubicBezTo>
                  <a:cubicBezTo>
                    <a:pt x="182" y="73"/>
                    <a:pt x="163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380;p43">
              <a:extLst>
                <a:ext uri="{FF2B5EF4-FFF2-40B4-BE49-F238E27FC236}">
                  <a16:creationId xmlns:a16="http://schemas.microsoft.com/office/drawing/2014/main" id="{2172A983-612F-41BC-9FA2-D176A361D6D1}"/>
                </a:ext>
              </a:extLst>
            </p:cNvPr>
            <p:cNvSpPr/>
            <p:nvPr/>
          </p:nvSpPr>
          <p:spPr>
            <a:xfrm>
              <a:off x="1209538" y="4153215"/>
              <a:ext cx="64248" cy="63367"/>
            </a:xfrm>
            <a:custGeom>
              <a:avLst/>
              <a:gdLst/>
              <a:ahLst/>
              <a:cxnLst/>
              <a:rect l="l" t="t" r="r" b="b"/>
              <a:pathLst>
                <a:path w="218" h="215" extrusionOk="0">
                  <a:moveTo>
                    <a:pt x="55" y="0"/>
                  </a:moveTo>
                  <a:cubicBezTo>
                    <a:pt x="18" y="18"/>
                    <a:pt x="0" y="73"/>
                    <a:pt x="0" y="109"/>
                  </a:cubicBezTo>
                  <a:cubicBezTo>
                    <a:pt x="0" y="145"/>
                    <a:pt x="0" y="163"/>
                    <a:pt x="18" y="181"/>
                  </a:cubicBezTo>
                  <a:cubicBezTo>
                    <a:pt x="18" y="200"/>
                    <a:pt x="55" y="200"/>
                    <a:pt x="73" y="200"/>
                  </a:cubicBezTo>
                  <a:cubicBezTo>
                    <a:pt x="83" y="210"/>
                    <a:pt x="97" y="215"/>
                    <a:pt x="112" y="215"/>
                  </a:cubicBezTo>
                  <a:cubicBezTo>
                    <a:pt x="147" y="215"/>
                    <a:pt x="187" y="189"/>
                    <a:pt x="199" y="163"/>
                  </a:cubicBezTo>
                  <a:cubicBezTo>
                    <a:pt x="218" y="109"/>
                    <a:pt x="199" y="55"/>
                    <a:pt x="1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381;p43">
              <a:extLst>
                <a:ext uri="{FF2B5EF4-FFF2-40B4-BE49-F238E27FC236}">
                  <a16:creationId xmlns:a16="http://schemas.microsoft.com/office/drawing/2014/main" id="{10C4CA9F-CF93-4A14-BEA6-9B8ECD775E66}"/>
                </a:ext>
              </a:extLst>
            </p:cNvPr>
            <p:cNvSpPr/>
            <p:nvPr/>
          </p:nvSpPr>
          <p:spPr>
            <a:xfrm>
              <a:off x="1150889" y="4000549"/>
              <a:ext cx="53639" cy="51578"/>
            </a:xfrm>
            <a:custGeom>
              <a:avLst/>
              <a:gdLst/>
              <a:ahLst/>
              <a:cxnLst/>
              <a:rect l="l" t="t" r="r" b="b"/>
              <a:pathLst>
                <a:path w="182" h="175" extrusionOk="0">
                  <a:moveTo>
                    <a:pt x="101" y="0"/>
                  </a:moveTo>
                  <a:cubicBezTo>
                    <a:pt x="82" y="0"/>
                    <a:pt x="59" y="13"/>
                    <a:pt x="36" y="48"/>
                  </a:cubicBezTo>
                  <a:cubicBezTo>
                    <a:pt x="18" y="66"/>
                    <a:pt x="0" y="120"/>
                    <a:pt x="18" y="138"/>
                  </a:cubicBezTo>
                  <a:cubicBezTo>
                    <a:pt x="36" y="156"/>
                    <a:pt x="73" y="174"/>
                    <a:pt x="109" y="174"/>
                  </a:cubicBezTo>
                  <a:cubicBezTo>
                    <a:pt x="127" y="174"/>
                    <a:pt x="127" y="156"/>
                    <a:pt x="163" y="156"/>
                  </a:cubicBezTo>
                  <a:cubicBezTo>
                    <a:pt x="181" y="138"/>
                    <a:pt x="181" y="120"/>
                    <a:pt x="181" y="84"/>
                  </a:cubicBezTo>
                  <a:cubicBezTo>
                    <a:pt x="181" y="66"/>
                    <a:pt x="163" y="48"/>
                    <a:pt x="127" y="11"/>
                  </a:cubicBezTo>
                  <a:cubicBezTo>
                    <a:pt x="120" y="5"/>
                    <a:pt x="111" y="0"/>
                    <a:pt x="1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382;p43">
              <a:extLst>
                <a:ext uri="{FF2B5EF4-FFF2-40B4-BE49-F238E27FC236}">
                  <a16:creationId xmlns:a16="http://schemas.microsoft.com/office/drawing/2014/main" id="{2250679A-F944-4CBA-9320-12F59AB4C9CC}"/>
                </a:ext>
              </a:extLst>
            </p:cNvPr>
            <p:cNvSpPr/>
            <p:nvPr/>
          </p:nvSpPr>
          <p:spPr>
            <a:xfrm>
              <a:off x="969342" y="3987581"/>
              <a:ext cx="53639" cy="53936"/>
            </a:xfrm>
            <a:custGeom>
              <a:avLst/>
              <a:gdLst/>
              <a:ahLst/>
              <a:cxnLst/>
              <a:rect l="l" t="t" r="r" b="b"/>
              <a:pathLst>
                <a:path w="182" h="183" extrusionOk="0">
                  <a:moveTo>
                    <a:pt x="91" y="1"/>
                  </a:moveTo>
                  <a:lnTo>
                    <a:pt x="55" y="19"/>
                  </a:lnTo>
                  <a:cubicBezTo>
                    <a:pt x="18" y="37"/>
                    <a:pt x="0" y="92"/>
                    <a:pt x="18" y="128"/>
                  </a:cubicBezTo>
                  <a:cubicBezTo>
                    <a:pt x="55" y="182"/>
                    <a:pt x="91" y="182"/>
                    <a:pt x="109" y="182"/>
                  </a:cubicBezTo>
                  <a:cubicBezTo>
                    <a:pt x="163" y="182"/>
                    <a:pt x="181" y="128"/>
                    <a:pt x="181" y="92"/>
                  </a:cubicBezTo>
                  <a:cubicBezTo>
                    <a:pt x="181" y="73"/>
                    <a:pt x="181" y="37"/>
                    <a:pt x="163" y="19"/>
                  </a:cubicBezTo>
                  <a:cubicBezTo>
                    <a:pt x="145" y="1"/>
                    <a:pt x="109" y="1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383;p43">
              <a:extLst>
                <a:ext uri="{FF2B5EF4-FFF2-40B4-BE49-F238E27FC236}">
                  <a16:creationId xmlns:a16="http://schemas.microsoft.com/office/drawing/2014/main" id="{FB828CC8-64AE-44A0-9CAF-56C7E44C6572}"/>
                </a:ext>
              </a:extLst>
            </p:cNvPr>
            <p:cNvSpPr/>
            <p:nvPr/>
          </p:nvSpPr>
          <p:spPr>
            <a:xfrm>
              <a:off x="969342" y="4174435"/>
              <a:ext cx="58943" cy="53641"/>
            </a:xfrm>
            <a:custGeom>
              <a:avLst/>
              <a:gdLst/>
              <a:ahLst/>
              <a:cxnLst/>
              <a:rect l="l" t="t" r="r" b="b"/>
              <a:pathLst>
                <a:path w="200" h="182" extrusionOk="0">
                  <a:moveTo>
                    <a:pt x="145" y="1"/>
                  </a:moveTo>
                  <a:cubicBezTo>
                    <a:pt x="91" y="1"/>
                    <a:pt x="55" y="1"/>
                    <a:pt x="18" y="37"/>
                  </a:cubicBezTo>
                  <a:cubicBezTo>
                    <a:pt x="0" y="73"/>
                    <a:pt x="18" y="91"/>
                    <a:pt x="18" y="109"/>
                  </a:cubicBezTo>
                  <a:cubicBezTo>
                    <a:pt x="18" y="164"/>
                    <a:pt x="73" y="182"/>
                    <a:pt x="109" y="182"/>
                  </a:cubicBezTo>
                  <a:cubicBezTo>
                    <a:pt x="163" y="182"/>
                    <a:pt x="200" y="128"/>
                    <a:pt x="200" y="91"/>
                  </a:cubicBezTo>
                  <a:cubicBezTo>
                    <a:pt x="200" y="37"/>
                    <a:pt x="181" y="1"/>
                    <a:pt x="1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384;p43">
              <a:extLst>
                <a:ext uri="{FF2B5EF4-FFF2-40B4-BE49-F238E27FC236}">
                  <a16:creationId xmlns:a16="http://schemas.microsoft.com/office/drawing/2014/main" id="{0D9FC7D1-9B0C-4EA1-897E-08CEE00B8738}"/>
                </a:ext>
              </a:extLst>
            </p:cNvPr>
            <p:cNvSpPr/>
            <p:nvPr/>
          </p:nvSpPr>
          <p:spPr>
            <a:xfrm>
              <a:off x="771881" y="4070987"/>
              <a:ext cx="43029" cy="50399"/>
            </a:xfrm>
            <a:custGeom>
              <a:avLst/>
              <a:gdLst/>
              <a:ahLst/>
              <a:cxnLst/>
              <a:rect l="l" t="t" r="r" b="b"/>
              <a:pathLst>
                <a:path w="146" h="171" extrusionOk="0">
                  <a:moveTo>
                    <a:pt x="63" y="0"/>
                  </a:moveTo>
                  <a:cubicBezTo>
                    <a:pt x="44" y="0"/>
                    <a:pt x="31" y="13"/>
                    <a:pt x="18" y="26"/>
                  </a:cubicBezTo>
                  <a:cubicBezTo>
                    <a:pt x="0" y="44"/>
                    <a:pt x="0" y="98"/>
                    <a:pt x="18" y="116"/>
                  </a:cubicBezTo>
                  <a:cubicBezTo>
                    <a:pt x="18" y="134"/>
                    <a:pt x="55" y="171"/>
                    <a:pt x="91" y="171"/>
                  </a:cubicBezTo>
                  <a:cubicBezTo>
                    <a:pt x="109" y="171"/>
                    <a:pt x="109" y="134"/>
                    <a:pt x="127" y="134"/>
                  </a:cubicBezTo>
                  <a:cubicBezTo>
                    <a:pt x="145" y="116"/>
                    <a:pt x="145" y="80"/>
                    <a:pt x="145" y="44"/>
                  </a:cubicBezTo>
                  <a:cubicBezTo>
                    <a:pt x="145" y="29"/>
                    <a:pt x="121" y="3"/>
                    <a:pt x="103" y="3"/>
                  </a:cubicBezTo>
                  <a:cubicBezTo>
                    <a:pt x="98" y="3"/>
                    <a:pt x="94" y="4"/>
                    <a:pt x="91" y="8"/>
                  </a:cubicBezTo>
                  <a:cubicBezTo>
                    <a:pt x="80" y="2"/>
                    <a:pt x="71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385;p43">
              <a:extLst>
                <a:ext uri="{FF2B5EF4-FFF2-40B4-BE49-F238E27FC236}">
                  <a16:creationId xmlns:a16="http://schemas.microsoft.com/office/drawing/2014/main" id="{8AF5A6F7-8B31-4F4E-88D1-0EDC89BAE93A}"/>
                </a:ext>
              </a:extLst>
            </p:cNvPr>
            <p:cNvSpPr/>
            <p:nvPr/>
          </p:nvSpPr>
          <p:spPr>
            <a:xfrm>
              <a:off x="617153" y="4025011"/>
              <a:ext cx="37429" cy="48336"/>
            </a:xfrm>
            <a:custGeom>
              <a:avLst/>
              <a:gdLst/>
              <a:ahLst/>
              <a:cxnLst/>
              <a:rect l="l" t="t" r="r" b="b"/>
              <a:pathLst>
                <a:path w="127" h="164" extrusionOk="0">
                  <a:moveTo>
                    <a:pt x="18" y="1"/>
                  </a:moveTo>
                  <a:cubicBezTo>
                    <a:pt x="0" y="37"/>
                    <a:pt x="0" y="55"/>
                    <a:pt x="0" y="91"/>
                  </a:cubicBezTo>
                  <a:cubicBezTo>
                    <a:pt x="0" y="146"/>
                    <a:pt x="36" y="164"/>
                    <a:pt x="73" y="164"/>
                  </a:cubicBezTo>
                  <a:cubicBezTo>
                    <a:pt x="91" y="164"/>
                    <a:pt x="127" y="146"/>
                    <a:pt x="127" y="91"/>
                  </a:cubicBezTo>
                  <a:cubicBezTo>
                    <a:pt x="127" y="55"/>
                    <a:pt x="109" y="37"/>
                    <a:pt x="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" name="ĐC SHARE MIỄN PHÍ BỞI NK POWERSKILLS3">
            <a:extLst>
              <a:ext uri="{FF2B5EF4-FFF2-40B4-BE49-F238E27FC236}">
                <a16:creationId xmlns:a16="http://schemas.microsoft.com/office/drawing/2014/main" id="{F27E9F2B-92F0-4F38-A87C-62B2F5F642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242" y="225641"/>
            <a:ext cx="11081517" cy="155517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28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267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2. </a:t>
            </a:r>
            <a:r>
              <a:rPr kumimoji="0" lang="en-US" sz="4267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Chương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Thế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giới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thể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thao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sẽ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phát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sóng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lúc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mấy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267" b="1" i="1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giờ</a:t>
            </a:r>
            <a:r>
              <a:rPr kumimoji="0" lang="en-US" sz="4267" b="1" i="1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?</a:t>
            </a:r>
            <a:endParaRPr kumimoji="0" lang="en-US" altLang="en-US" sz="4267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9" name="d - 9Slide.vn">
            <a:extLst>
              <a:ext uri="{FF2B5EF4-FFF2-40B4-BE49-F238E27FC236}">
                <a16:creationId xmlns:a16="http://schemas.microsoft.com/office/drawing/2014/main" id="{8064CB5D-9F06-48AC-97FB-435B33D2924B}"/>
              </a:ext>
            </a:extLst>
          </p:cNvPr>
          <p:cNvSpPr/>
          <p:nvPr/>
        </p:nvSpPr>
        <p:spPr>
          <a:xfrm>
            <a:off x="4488581" y="5659907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7h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c - 9Slide.vn">
            <a:extLst>
              <a:ext uri="{FF2B5EF4-FFF2-40B4-BE49-F238E27FC236}">
                <a16:creationId xmlns:a16="http://schemas.microsoft.com/office/drawing/2014/main" id="{5EB2D0BF-9DAF-46B9-80CF-1B790D6CB85D}"/>
              </a:ext>
            </a:extLst>
          </p:cNvPr>
          <p:cNvSpPr/>
          <p:nvPr/>
        </p:nvSpPr>
        <p:spPr>
          <a:xfrm>
            <a:off x="4442106" y="4422490"/>
            <a:ext cx="5113369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6h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1" name="b - 9Slide.vn">
            <a:extLst>
              <a:ext uri="{FF2B5EF4-FFF2-40B4-BE49-F238E27FC236}">
                <a16:creationId xmlns:a16="http://schemas.microsoft.com/office/drawing/2014/main" id="{24A615B6-33AA-45F1-ABA8-840733D02680}"/>
              </a:ext>
            </a:extLst>
          </p:cNvPr>
          <p:cNvSpPr/>
          <p:nvPr/>
        </p:nvSpPr>
        <p:spPr>
          <a:xfrm>
            <a:off x="4470401" y="3174957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9h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2" name="a - 9Slide.vn">
            <a:extLst>
              <a:ext uri="{FF2B5EF4-FFF2-40B4-BE49-F238E27FC236}">
                <a16:creationId xmlns:a16="http://schemas.microsoft.com/office/drawing/2014/main" id="{037631E0-C893-4DF2-B384-F89AE6136044}"/>
              </a:ext>
            </a:extLst>
          </p:cNvPr>
          <p:cNvSpPr/>
          <p:nvPr/>
        </p:nvSpPr>
        <p:spPr>
          <a:xfrm>
            <a:off x="4470401" y="1971278"/>
            <a:ext cx="5113367" cy="1029375"/>
          </a:xfrm>
          <a:prstGeom prst="round2DiagRect">
            <a:avLst/>
          </a:prstGeom>
          <a:solidFill>
            <a:srgbClr val="BEE5F4"/>
          </a:solidFill>
          <a:ln w="38100">
            <a:solidFill>
              <a:srgbClr val="0C79A7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kumimoji="0" lang="nl-NL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8h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1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06282FBE-41BB-4CEC-9E23-92ECEACE9E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41079" y="2130798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CẤM BUÔN BÁN, CẤM REUP2" descr="Káº¿t quáº£ hÃ¬nh áº£nh cho right wrong tick icon">
            <a:extLst>
              <a:ext uri="{FF2B5EF4-FFF2-40B4-BE49-F238E27FC236}">
                <a16:creationId xmlns:a16="http://schemas.microsoft.com/office/drawing/2014/main" id="{F55BE3BA-C0F4-475E-BBBD-BD70EA936DD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109335" y="3213317"/>
            <a:ext cx="1060933" cy="93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3" descr="Káº¿t quáº£ hÃ¬nh áº£nh cho right wrong tick icon">
            <a:extLst>
              <a:ext uri="{FF2B5EF4-FFF2-40B4-BE49-F238E27FC236}">
                <a16:creationId xmlns:a16="http://schemas.microsoft.com/office/drawing/2014/main" id="{B9AB6D0F-0DBD-46BA-8AAD-FCD81BAF30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4183" y="5730733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64" descr="Káº¿t quáº£ hÃ¬nh áº£nh cho right wrong tick icon">
            <a:extLst>
              <a:ext uri="{FF2B5EF4-FFF2-40B4-BE49-F238E27FC236}">
                <a16:creationId xmlns:a16="http://schemas.microsoft.com/office/drawing/2014/main" id="{AC280F28-86C0-4F06-9E62-29283348A8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228598" y="4534486"/>
            <a:ext cx="863733" cy="875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hlinkClick r:id="rId6" action="ppaction://hlinksldjump"/>
            <a:extLst>
              <a:ext uri="{FF2B5EF4-FFF2-40B4-BE49-F238E27FC236}">
                <a16:creationId xmlns:a16="http://schemas.microsoft.com/office/drawing/2014/main" id="{9F646A17-F56B-4ECF-A8B8-8AA83DC4FB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778" b="94524" l="8889" r="94556">
                        <a14:foregroundMark x1="46778" y1="7063" x2="46778" y2="7063"/>
                        <a14:foregroundMark x1="52444" y1="2857" x2="52444" y2="2857"/>
                        <a14:foregroundMark x1="13667" y1="87460" x2="13667" y2="87460"/>
                        <a14:foregroundMark x1="8889" y1="92222" x2="8889" y2="92222"/>
                        <a14:foregroundMark x1="15667" y1="92619" x2="15667" y2="92619"/>
                        <a14:foregroundMark x1="18667" y1="81984" x2="19333" y2="80873"/>
                        <a14:foregroundMark x1="16111" y1="80159" x2="20667" y2="79603"/>
                        <a14:foregroundMark x1="71889" y1="94603" x2="71889" y2="94603"/>
                        <a14:foregroundMark x1="87333" y1="41270" x2="87333" y2="41270"/>
                        <a14:foregroundMark x1="94556" y1="77698" x2="94556" y2="77698"/>
                        <a14:foregroundMark x1="64222" y1="85873" x2="66667" y2="88333"/>
                        <a14:backgroundMark x1="15778" y1="80556" x2="16222" y2="79603"/>
                        <a14:backgroundMark x1="16222" y1="80159" x2="16778" y2="795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248" y="1971278"/>
            <a:ext cx="3557251" cy="498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0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35802E-6 L 0.75486 0.01883 " pathEditMode="relative" rAng="0" ptsTypes="AA">
                                      <p:cBhvr>
                                        <p:cTn id="65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4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21" grpId="0" animBg="1"/>
      <p:bldP spid="22" grpId="0" animBg="1"/>
      <p:bldP spid="22" grpId="1" animBg="1"/>
      <p:bldP spid="22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Welcome Winter! by Slidesgo">
  <a:themeElements>
    <a:clrScheme name="Simple Light">
      <a:dk1>
        <a:srgbClr val="212D35"/>
      </a:dk1>
      <a:lt1>
        <a:srgbClr val="567185"/>
      </a:lt1>
      <a:dk2>
        <a:srgbClr val="8BB6C5"/>
      </a:dk2>
      <a:lt2>
        <a:srgbClr val="BDD5DC"/>
      </a:lt2>
      <a:accent1>
        <a:srgbClr val="CD5E62"/>
      </a:accent1>
      <a:accent2>
        <a:srgbClr val="FFFFFF"/>
      </a:accent2>
      <a:accent3>
        <a:srgbClr val="D1C4B0"/>
      </a:accent3>
      <a:accent4>
        <a:srgbClr val="EAF9FD"/>
      </a:accent4>
      <a:accent5>
        <a:srgbClr val="FFFFFF"/>
      </a:accent5>
      <a:accent6>
        <a:srgbClr val="FFFFFF"/>
      </a:accent6>
      <a:hlink>
        <a:srgbClr val="212D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259</Words>
  <Application>Microsoft Office PowerPoint</Application>
  <PresentationFormat>Widescreen</PresentationFormat>
  <Paragraphs>41</Paragraphs>
  <Slides>14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32" baseType="lpstr">
      <vt:lpstr>微软雅黑</vt:lpstr>
      <vt:lpstr>微软雅黑 Light</vt:lpstr>
      <vt:lpstr>Arial</vt:lpstr>
      <vt:lpstr>Calibri</vt:lpstr>
      <vt:lpstr>Calibri Light</vt:lpstr>
      <vt:lpstr>Cedarville Cursive</vt:lpstr>
      <vt:lpstr>等线</vt:lpstr>
      <vt:lpstr>等线 Light</vt:lpstr>
      <vt:lpstr>Georgia</vt:lpstr>
      <vt:lpstr>Lilita One</vt:lpstr>
      <vt:lpstr>Montserrat</vt:lpstr>
      <vt:lpstr>Montserrat Medium</vt:lpstr>
      <vt:lpstr>Times New Roman</vt:lpstr>
      <vt:lpstr>Office 主题​​</vt:lpstr>
      <vt:lpstr>Office Theme</vt:lpstr>
      <vt:lpstr>1_Simple Light</vt:lpstr>
      <vt:lpstr>Custom Design</vt:lpstr>
      <vt:lpstr>Welcome Winter!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17</cp:revision>
  <dcterms:created xsi:type="dcterms:W3CDTF">2022-07-21T23:07:28Z</dcterms:created>
  <dcterms:modified xsi:type="dcterms:W3CDTF">2023-10-30T04:31:42Z</dcterms:modified>
</cp:coreProperties>
</file>