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4" r:id="rId3"/>
    <p:sldMasterId id="2147483686" r:id="rId4"/>
  </p:sldMasterIdLst>
  <p:notesMasterIdLst>
    <p:notesMasterId r:id="rId32"/>
  </p:notesMasterIdLst>
  <p:sldIdLst>
    <p:sldId id="520" r:id="rId5"/>
    <p:sldId id="471" r:id="rId6"/>
    <p:sldId id="352" r:id="rId7"/>
    <p:sldId id="519" r:id="rId8"/>
    <p:sldId id="513" r:id="rId9"/>
    <p:sldId id="472" r:id="rId10"/>
    <p:sldId id="496" r:id="rId11"/>
    <p:sldId id="318" r:id="rId12"/>
    <p:sldId id="503" r:id="rId13"/>
    <p:sldId id="514" r:id="rId14"/>
    <p:sldId id="515" r:id="rId15"/>
    <p:sldId id="516" r:id="rId16"/>
    <p:sldId id="497" r:id="rId17"/>
    <p:sldId id="502" r:id="rId18"/>
    <p:sldId id="517" r:id="rId19"/>
    <p:sldId id="293" r:id="rId20"/>
    <p:sldId id="518" r:id="rId21"/>
    <p:sldId id="282" r:id="rId22"/>
    <p:sldId id="283" r:id="rId23"/>
    <p:sldId id="499" r:id="rId24"/>
    <p:sldId id="500" r:id="rId25"/>
    <p:sldId id="504" r:id="rId26"/>
    <p:sldId id="507" r:id="rId27"/>
    <p:sldId id="510" r:id="rId28"/>
    <p:sldId id="508" r:id="rId29"/>
    <p:sldId id="511" r:id="rId30"/>
    <p:sldId id="475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65" d="100"/>
          <a:sy n="65" d="100"/>
        </p:scale>
        <p:origin x="66" y="1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4DB6C0-C3BF-4237-8017-B0DF7C090956}" type="datetimeFigureOut">
              <a:rPr lang="en-US" smtClean="0"/>
              <a:t>4/10/2023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593F79-AC9C-4FB1-A8B0-F4BADE330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72256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698297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/>
              <a:t> ô 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gương</a:t>
            </a:r>
            <a:r>
              <a:rPr lang="en-US" dirty="0"/>
              <a:t> </a:t>
            </a:r>
            <a:r>
              <a:rPr lang="en-US" dirty="0" err="1"/>
              <a:t>mặt</a:t>
            </a:r>
            <a:r>
              <a:rPr lang="en-US" dirty="0"/>
              <a:t> </a:t>
            </a:r>
            <a:r>
              <a:rPr lang="en-US" dirty="0" err="1"/>
              <a:t>cảm</a:t>
            </a:r>
            <a:r>
              <a:rPr lang="en-US" dirty="0"/>
              <a:t> </a:t>
            </a:r>
            <a:r>
              <a:rPr lang="en-US" dirty="0" err="1"/>
              <a:t>xúc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37386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/>
              <a:t> ô 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gương</a:t>
            </a:r>
            <a:r>
              <a:rPr lang="en-US" dirty="0"/>
              <a:t> </a:t>
            </a:r>
            <a:r>
              <a:rPr lang="en-US" dirty="0" err="1"/>
              <a:t>mặt</a:t>
            </a:r>
            <a:r>
              <a:rPr lang="en-US" dirty="0"/>
              <a:t> </a:t>
            </a:r>
            <a:r>
              <a:rPr lang="en-US" dirty="0" err="1"/>
              <a:t>cảm</a:t>
            </a:r>
            <a:r>
              <a:rPr lang="en-US" dirty="0"/>
              <a:t> </a:t>
            </a:r>
            <a:r>
              <a:rPr lang="en-US" dirty="0" err="1"/>
              <a:t>xúc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99852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/>
              <a:t> ô 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gương</a:t>
            </a:r>
            <a:r>
              <a:rPr lang="en-US" dirty="0"/>
              <a:t> </a:t>
            </a:r>
            <a:r>
              <a:rPr lang="en-US" dirty="0" err="1"/>
              <a:t>mặt</a:t>
            </a:r>
            <a:r>
              <a:rPr lang="en-US" dirty="0"/>
              <a:t> </a:t>
            </a:r>
            <a:r>
              <a:rPr lang="en-US" dirty="0" err="1"/>
              <a:t>cảm</a:t>
            </a:r>
            <a:r>
              <a:rPr lang="en-US" dirty="0"/>
              <a:t> </a:t>
            </a:r>
            <a:r>
              <a:rPr lang="en-US" dirty="0" err="1"/>
              <a:t>xúc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411414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Time 1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nhạc</a:t>
            </a:r>
            <a:r>
              <a:rPr lang="en-US" dirty="0"/>
              <a:t>, </a:t>
            </a:r>
            <a:r>
              <a:rPr lang="en-US" dirty="0" err="1"/>
              <a:t>nhóm</a:t>
            </a:r>
            <a:r>
              <a:rPr lang="en-US" dirty="0"/>
              <a:t> </a:t>
            </a:r>
            <a:r>
              <a:rPr lang="en-US" dirty="0" err="1"/>
              <a:t>nào</a:t>
            </a:r>
            <a:r>
              <a:rPr lang="en-US" dirty="0"/>
              <a:t> </a:t>
            </a:r>
            <a:r>
              <a:rPr lang="en-US" dirty="0" err="1"/>
              <a:t>kể</a:t>
            </a:r>
            <a:r>
              <a:rPr lang="en-US" dirty="0"/>
              <a:t> </a:t>
            </a:r>
            <a:r>
              <a:rPr lang="en-US" dirty="0" err="1"/>
              <a:t>nhiền</a:t>
            </a:r>
            <a:r>
              <a:rPr lang="en-US" dirty="0"/>
              <a:t> </a:t>
            </a:r>
            <a:r>
              <a:rPr lang="en-US" dirty="0" err="1"/>
              <a:t>nhất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thắng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516981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625886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415563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005614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số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 </a:t>
            </a:r>
          </a:p>
          <a:p>
            <a:r>
              <a:rPr lang="en-US" baseline="0" dirty="0"/>
              <a:t>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người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đeo</a:t>
            </a:r>
            <a:r>
              <a:rPr lang="en-US" baseline="0" dirty="0"/>
              <a:t> </a:t>
            </a:r>
            <a:r>
              <a:rPr lang="en-US" baseline="0" dirty="0" err="1"/>
              <a:t>khẩu</a:t>
            </a:r>
            <a:r>
              <a:rPr lang="en-US" baseline="0" dirty="0"/>
              <a:t> </a:t>
            </a:r>
            <a:r>
              <a:rPr lang="en-US" baseline="0" dirty="0" err="1"/>
              <a:t>trang</a:t>
            </a:r>
            <a:r>
              <a:rPr lang="en-US" baseline="0" dirty="0"/>
              <a:t> </a:t>
            </a:r>
            <a:r>
              <a:rPr lang="en-US" baseline="0" dirty="0" err="1"/>
              <a:t>với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đúngg</a:t>
            </a:r>
            <a:endParaRPr lang="en-US" baseline="0" dirty="0"/>
          </a:p>
          <a:p>
            <a:r>
              <a:rPr lang="en-US" baseline="0" dirty="0"/>
              <a:t>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virut</a:t>
            </a:r>
            <a:r>
              <a:rPr lang="en-US" baseline="0" dirty="0"/>
              <a:t> </a:t>
            </a:r>
            <a:r>
              <a:rPr lang="en-US" baseline="0" dirty="0" err="1"/>
              <a:t>thể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</a:t>
            </a:r>
            <a:r>
              <a:rPr lang="en-US" baseline="0" dirty="0" err="1"/>
              <a:t>sai</a:t>
            </a:r>
            <a:r>
              <a:rPr lang="en-US" baseline="0" dirty="0"/>
              <a:t> </a:t>
            </a:r>
            <a:r>
              <a:rPr lang="en-US" baseline="0" dirty="0" err="1"/>
              <a:t>bạn</a:t>
            </a:r>
            <a:r>
              <a:rPr lang="en-US" baseline="0" dirty="0"/>
              <a:t> </a:t>
            </a:r>
            <a:r>
              <a:rPr lang="en-US" baseline="0" dirty="0" err="1"/>
              <a:t>nhỏ</a:t>
            </a:r>
            <a:r>
              <a:rPr lang="en-US" baseline="0" dirty="0"/>
              <a:t> </a:t>
            </a:r>
            <a:r>
              <a:rPr lang="en-US" baseline="0" dirty="0" err="1"/>
              <a:t>bị</a:t>
            </a:r>
            <a:r>
              <a:rPr lang="en-US" baseline="0" dirty="0"/>
              <a:t> </a:t>
            </a:r>
            <a:r>
              <a:rPr lang="en-US" baseline="0" dirty="0" err="1"/>
              <a:t>nhiễm</a:t>
            </a:r>
            <a:r>
              <a:rPr lang="en-US" baseline="0" dirty="0"/>
              <a:t> </a:t>
            </a:r>
            <a:r>
              <a:rPr lang="en-US" baseline="0" dirty="0" err="1"/>
              <a:t>bệnh</a:t>
            </a:r>
            <a:endParaRPr lang="en-US" baseline="0" dirty="0"/>
          </a:p>
          <a:p>
            <a:r>
              <a:rPr lang="en-US" baseline="0" dirty="0"/>
              <a:t>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bạn</a:t>
            </a:r>
            <a:r>
              <a:rPr lang="en-US" baseline="0" dirty="0"/>
              <a:t> </a:t>
            </a:r>
            <a:r>
              <a:rPr lang="en-US" baseline="0" dirty="0" err="1"/>
              <a:t>cuối</a:t>
            </a:r>
            <a:r>
              <a:rPr lang="en-US" baseline="0" dirty="0"/>
              <a:t> </a:t>
            </a:r>
            <a:r>
              <a:rPr lang="en-US" baseline="0" dirty="0" err="1"/>
              <a:t>cùng</a:t>
            </a:r>
            <a:r>
              <a:rPr lang="en-US" baseline="0" dirty="0"/>
              <a:t> </a:t>
            </a:r>
            <a:r>
              <a:rPr lang="en-US" baseline="0" dirty="0" err="1"/>
              <a:t>đi</a:t>
            </a:r>
            <a:r>
              <a:rPr lang="en-US" baseline="0" dirty="0"/>
              <a:t> </a:t>
            </a:r>
            <a:r>
              <a:rPr lang="en-US" baseline="0" dirty="0" err="1"/>
              <a:t>đen</a:t>
            </a:r>
            <a:r>
              <a:rPr lang="en-US" baseline="0" dirty="0"/>
              <a:t> slide 21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0601FD3-DFF1-4430-A46A-D3E877F457F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077132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593F79-AC9C-4FB1-A8B0-F4BADE330897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7116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49733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291129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vòng</a:t>
            </a:r>
            <a:r>
              <a:rPr lang="en-US" dirty="0"/>
              <a:t> </a:t>
            </a:r>
            <a:r>
              <a:rPr lang="en-US" dirty="0" err="1"/>
              <a:t>tròn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927500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96725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08837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08636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80901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8616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98269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566741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/>
              <a:t> ô 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gương</a:t>
            </a:r>
            <a:r>
              <a:rPr lang="en-US" dirty="0"/>
              <a:t> </a:t>
            </a:r>
            <a:r>
              <a:rPr lang="en-US" dirty="0" err="1"/>
              <a:t>mặt</a:t>
            </a:r>
            <a:r>
              <a:rPr lang="en-US" dirty="0"/>
              <a:t> </a:t>
            </a:r>
            <a:r>
              <a:rPr lang="en-US" dirty="0" err="1"/>
              <a:t>cảm</a:t>
            </a:r>
            <a:r>
              <a:rPr lang="en-US" dirty="0"/>
              <a:t> </a:t>
            </a:r>
            <a:r>
              <a:rPr lang="en-US" dirty="0" err="1"/>
              <a:t>xúc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10060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4497B5-C50B-4032-98C6-A46A6F223BA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EEE050F-5088-465C-8EED-2FE058626CF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3F8F6F-6701-44D6-B5A0-9B19ED77CF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1085A-3F86-4E41-B9F5-6B6BC31B5752}" type="datetimeFigureOut">
              <a:rPr lang="en-US" smtClean="0"/>
              <a:t>4/10/2023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B83F19-124D-440C-B1AE-96CE14C8E9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1CAF10-5320-4377-8A47-95E1301739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A35A3-FA2F-4694-A9F1-A82E3A2F96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71646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271605-6CA6-480F-9ABC-99468E4E9F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B49D1BA-0CE2-4405-BBF3-600B3673672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73A3FC-D24A-4972-8A3A-07B3F8E500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1085A-3F86-4E41-B9F5-6B6BC31B5752}" type="datetimeFigureOut">
              <a:rPr lang="en-US" smtClean="0"/>
              <a:t>4/10/2023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9F917C-B0E6-4B8D-BA00-1B38393C76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1E4CF8-6CD0-4E6E-B628-FB58F4694C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A35A3-FA2F-4694-A9F1-A82E3A2F96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80825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42CB1CD-B050-4FB9-9C7F-2413416E069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6C1F88A-C0FB-4DB5-874F-CD68D0402A1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9F13DE-C0DD-439F-A410-36651F34E2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1085A-3F86-4E41-B9F5-6B6BC31B5752}" type="datetimeFigureOut">
              <a:rPr lang="en-US" smtClean="0"/>
              <a:t>4/10/2023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5243B6-8D3A-4FF5-A683-A7004B8CF6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08DC26-E1DB-4AE2-B54D-6E74658419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A35A3-FA2F-4694-A9F1-A82E3A2F96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79507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8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4/10/2023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96072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4/10/2023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917751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39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699">
                <a:solidFill>
                  <a:schemeClr val="tx1">
                    <a:tint val="75000"/>
                  </a:schemeClr>
                </a:solidFill>
              </a:defRPr>
            </a:lvl1pPr>
            <a:lvl2pPr marL="60946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26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38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85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1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7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24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7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4/10/2023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23766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4/10/2023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34055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4/10/2023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498898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4/10/2023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386858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4/10/2023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715809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863261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0B785E-19C9-4E58-A925-569C7B2306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646ACA-3323-4B41-8626-A888BC6894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4FCC95-B5C4-4DE9-AD66-62EEB80476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1085A-3F86-4E41-B9F5-6B6BC31B5752}" type="datetimeFigureOut">
              <a:rPr lang="en-US" smtClean="0"/>
              <a:t>4/10/2023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206867-05AA-4AD0-B296-260DE25350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46BF60-E7C6-4144-9AE1-9D684A8DFC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A35A3-FA2F-4694-A9F1-A82E3A2F96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306417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299"/>
            </a:lvl1pPr>
            <a:lvl2pPr>
              <a:defRPr sz="3799"/>
            </a:lvl2pPr>
            <a:lvl3pPr>
              <a:defRPr sz="3199"/>
            </a:lvl3pPr>
            <a:lvl4pPr>
              <a:defRPr sz="2699"/>
            </a:lvl4pPr>
            <a:lvl5pPr>
              <a:defRPr sz="2699"/>
            </a:lvl5pPr>
            <a:lvl6pPr>
              <a:defRPr sz="2699"/>
            </a:lvl6pPr>
            <a:lvl7pPr>
              <a:defRPr sz="2699"/>
            </a:lvl7pPr>
            <a:lvl8pPr>
              <a:defRPr sz="2699"/>
            </a:lvl8pPr>
            <a:lvl9pPr>
              <a:defRPr sz="26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4/10/2023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3902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299"/>
            </a:lvl1pPr>
            <a:lvl2pPr marL="609463" indent="0">
              <a:buNone/>
              <a:defRPr sz="3799"/>
            </a:lvl2pPr>
            <a:lvl3pPr marL="1218926" indent="0">
              <a:buNone/>
              <a:defRPr sz="3199"/>
            </a:lvl3pPr>
            <a:lvl4pPr marL="1828388" indent="0">
              <a:buNone/>
              <a:defRPr sz="2699"/>
            </a:lvl4pPr>
            <a:lvl5pPr marL="2437851" indent="0">
              <a:buNone/>
              <a:defRPr sz="2699"/>
            </a:lvl5pPr>
            <a:lvl6pPr marL="3047314" indent="0">
              <a:buNone/>
              <a:defRPr sz="2699"/>
            </a:lvl6pPr>
            <a:lvl7pPr marL="3656777" indent="0">
              <a:buNone/>
              <a:defRPr sz="2699"/>
            </a:lvl7pPr>
            <a:lvl8pPr marL="4266240" indent="0">
              <a:buNone/>
              <a:defRPr sz="2699"/>
            </a:lvl8pPr>
            <a:lvl9pPr marL="4875703" indent="0">
              <a:buNone/>
              <a:defRPr sz="2699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4/10/2023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774652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4/10/2023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55658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4/10/2023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035826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5339752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685970-6B69-4FDD-8570-D45455331A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1" y="1122364"/>
            <a:ext cx="9144000" cy="2387600"/>
          </a:xfrm>
        </p:spPr>
        <p:txBody>
          <a:bodyPr anchor="b"/>
          <a:lstStyle>
            <a:lvl1pPr algn="ctr">
              <a:defRPr sz="5998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2984EAF-C678-4115-993C-9028A97F73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1" y="3602039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063" indent="0" algn="ctr">
              <a:buNone/>
              <a:defRPr sz="2000"/>
            </a:lvl2pPr>
            <a:lvl3pPr marL="914126" indent="0" algn="ctr">
              <a:buNone/>
              <a:defRPr sz="1800"/>
            </a:lvl3pPr>
            <a:lvl4pPr marL="1371189" indent="0" algn="ctr">
              <a:buNone/>
              <a:defRPr sz="1600"/>
            </a:lvl4pPr>
            <a:lvl5pPr marL="1828251" indent="0" algn="ctr">
              <a:buNone/>
              <a:defRPr sz="1600"/>
            </a:lvl5pPr>
            <a:lvl6pPr marL="2285314" indent="0" algn="ctr">
              <a:buNone/>
              <a:defRPr sz="1600"/>
            </a:lvl6pPr>
            <a:lvl7pPr marL="2742377" indent="0" algn="ctr">
              <a:buNone/>
              <a:defRPr sz="1600"/>
            </a:lvl7pPr>
            <a:lvl8pPr marL="3199440" indent="0" algn="ctr">
              <a:buNone/>
              <a:defRPr sz="1600"/>
            </a:lvl8pPr>
            <a:lvl9pPr marL="365650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345C74-7AF3-4CA8-976F-E110CC5A07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24088-B0E7-4590-8691-F992307611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4D5974-E81B-4FCB-BAC7-E1AEC1D7EE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BBEA6A-71F0-4073-A897-3CDF9E475A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D87F5-9F2B-4078-A444-1C5EB07815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39479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3D4CD5-FBBE-4A6B-8D63-D5A24AA066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D6F9BC-EF80-4A29-B7DF-F27E458CBB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6C1AD2-CD60-4AA2-8AA7-1D880969A4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24088-B0E7-4590-8691-F992307611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D7D410-F8E0-479C-8DBE-041BA7197C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8E3D09-431F-404C-AF84-EA178E8FF8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D87F5-9F2B-4078-A444-1C5EB07815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259894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8E04AD-419F-4501-B616-B56013997C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600" cy="2852737"/>
          </a:xfrm>
        </p:spPr>
        <p:txBody>
          <a:bodyPr anchor="b"/>
          <a:lstStyle>
            <a:lvl1pPr>
              <a:defRPr sz="5998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3FBCF6-78FC-47B1-A873-AA73FACF42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6"/>
            <a:ext cx="10515600" cy="1500188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06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12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18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2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3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50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7AE637-26D1-45C1-84A3-F3CCC43A37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24088-B0E7-4590-8691-F992307611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C823D-592D-4406-9066-690F6F3442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68B85E-F3A4-4D2C-971C-1B46C398E0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D87F5-9F2B-4078-A444-1C5EB07815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649694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BCB3F9-1A37-43E0-9AE4-00B5E4389C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C55933-CB36-4B2A-AFCA-B36E743185A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F35279-1F3F-4713-91E1-2EE19C361C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7FD7854-050B-4E97-9718-3FC152889C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24088-B0E7-4590-8691-F992307611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D93ACA3-70BA-4F08-B78A-08E6ADB5E7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5EE5965-4DFC-46A6-9915-CFDABBB094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D87F5-9F2B-4078-A444-1C5EB07815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000283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D2BA01-640E-454E-8E40-EB5C67FBC1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E60700-5EEB-48B8-BF0A-A0EAE45315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90" y="1681164"/>
            <a:ext cx="515778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63" indent="0">
              <a:buNone/>
              <a:defRPr sz="2000" b="1"/>
            </a:lvl2pPr>
            <a:lvl3pPr marL="914126" indent="0">
              <a:buNone/>
              <a:defRPr sz="1800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4C1BBE6-B0C0-4319-80D8-E869CCDB9E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90" y="2505075"/>
            <a:ext cx="515778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26C811E-E986-4557-A88E-642FF825E1E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4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63" indent="0">
              <a:buNone/>
              <a:defRPr sz="2000" b="1"/>
            </a:lvl2pPr>
            <a:lvl3pPr marL="914126" indent="0">
              <a:buNone/>
              <a:defRPr sz="1800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E91182A-966F-4C55-9C5C-26DCFF1F731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DCEC5BF-8F1C-4F31-AA06-A54543E1AF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24088-B0E7-4590-8691-F992307611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2775AFC-D1B0-4ACC-966C-69EF122ADF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9D432B1-1F59-4CB1-9099-3CED5A170C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D87F5-9F2B-4078-A444-1C5EB07815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97692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6979F9-94E0-43B8-95E4-257FE3676A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2A277F-0CDE-4194-BCB5-67AACE9AA2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DAB2C0-34C7-4037-AA24-3541B86705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1085A-3F86-4E41-B9F5-6B6BC31B5752}" type="datetimeFigureOut">
              <a:rPr lang="en-US" smtClean="0"/>
              <a:t>4/10/2023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3A13ED-48F6-40E8-AC05-55985F1378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77DD33-B1EC-4B31-895C-08927FF334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A35A3-FA2F-4694-A9F1-A82E3A2F96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798999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C5958B-897B-4BF7-BAC6-39E483445E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E51B27-7BDC-40B5-98A5-339EB554D0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24088-B0E7-4590-8691-F992307611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CBBDAC-281F-458A-99AE-708AB6DDD0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661B311-6D42-4E85-8006-CC452856C9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D87F5-9F2B-4078-A444-1C5EB07815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470393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58C4BB7-DA49-4807-B294-06C536D955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24088-B0E7-4590-8691-F992307611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ACF8137-0AF4-4D74-96F4-B782E9803F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94D8D5-BFEC-4C22-B3BE-EEF099C962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D87F5-9F2B-4078-A444-1C5EB07815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804255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DDC796-E9C8-4378-B65D-70FE6B1F8A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1"/>
            <a:ext cx="3932237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7E0026-0451-41FF-BFB0-493E22ED79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7C6E902-15ED-4AB1-A8E8-077CE1A111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2E50A46-2380-4365-8650-CB329E3DA0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24088-B0E7-4590-8691-F992307611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499D4D-F6AB-4A3C-8E4C-C03D873836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00630A3-99BF-4421-ABAD-F56523B0B8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D87F5-9F2B-4078-A444-1C5EB07815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836968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674291-35CE-46F7-A141-088D9AAE78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1"/>
            <a:ext cx="3932237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1806512-0D0E-4151-AB8E-B7D824EE16A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199"/>
            </a:lvl1pPr>
            <a:lvl2pPr marL="457063" indent="0">
              <a:buNone/>
              <a:defRPr sz="2799"/>
            </a:lvl2pPr>
            <a:lvl3pPr marL="914126" indent="0">
              <a:buNone/>
              <a:defRPr sz="2400"/>
            </a:lvl3pPr>
            <a:lvl4pPr marL="1371189" indent="0">
              <a:buNone/>
              <a:defRPr sz="2000"/>
            </a:lvl4pPr>
            <a:lvl5pPr marL="1828251" indent="0">
              <a:buNone/>
              <a:defRPr sz="2000"/>
            </a:lvl5pPr>
            <a:lvl6pPr marL="2285314" indent="0">
              <a:buNone/>
              <a:defRPr sz="2000"/>
            </a:lvl6pPr>
            <a:lvl7pPr marL="2742377" indent="0">
              <a:buNone/>
              <a:defRPr sz="2000"/>
            </a:lvl7pPr>
            <a:lvl8pPr marL="3199440" indent="0">
              <a:buNone/>
              <a:defRPr sz="2000"/>
            </a:lvl8pPr>
            <a:lvl9pPr marL="3656503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ABA26BD-8B2F-4F83-92EB-FDBB7FBDFAB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CD20613-C09E-4976-90D1-ED4936E360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24088-B0E7-4590-8691-F992307611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D63A6A-4C85-4D1C-9009-E5D996DF0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A7CD7D9-9E6C-44B3-8A95-0BBD308521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D87F5-9F2B-4078-A444-1C5EB07815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373154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3B05CD-90C5-43E8-ABF7-D21074F37E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2B6F11C-F635-44FF-B9EC-687C57807C4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B18F82-7554-4F3F-8812-B4268137DF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24088-B0E7-4590-8691-F992307611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DA424E-7215-4280-8D0C-3991796881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C3AEC3-5E54-4B5A-964F-FFDDE19AC5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D87F5-9F2B-4078-A444-1C5EB07815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119297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BEBFDD7-08ED-49FA-A643-F1DB7699585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48876FE-4610-4F12-9FF1-34003D0B08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B487D3-4E3D-45BB-B39D-D25A133A53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24088-B0E7-4590-8691-F992307611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811244-B4C5-4F29-A673-AB061BBD8D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76A616-FDAA-4558-8A32-1D50A43F24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D87F5-9F2B-4078-A444-1C5EB07815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751034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2818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0027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4438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0041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B52AB6-A672-4EA9-AACA-F875CDE2F1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9A661A-56B6-4E94-9EB3-B61F1893146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A0378E2-84B7-4367-9B7A-899531EB69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C7CB939-F329-4DD6-B730-259CDBBD17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1085A-3F86-4E41-B9F5-6B6BC31B5752}" type="datetimeFigureOut">
              <a:rPr lang="en-US" smtClean="0"/>
              <a:t>4/10/2023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99DC16-6F5A-499B-9E57-AA61E75306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AEA69C-7E14-4C43-A7C6-C09A6056AF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A35A3-FA2F-4694-A9F1-A82E3A2F96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864873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0384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1936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708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3840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8298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738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1447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5144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E0FFF3-DA0F-4770-83E8-BE7D60AC09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A61777-519A-4218-BBD4-B6C95FC525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1DCC767-D65C-434C-B06F-1FAC72BE6E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FBF4175-DF93-4CA5-B988-D7E7BF23E87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3C1B544-07AC-4835-8ED7-4D6D8FEB908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AAFD1D1-3403-464F-8E59-3AF1266D88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1085A-3F86-4E41-B9F5-6B6BC31B5752}" type="datetimeFigureOut">
              <a:rPr lang="en-US" smtClean="0"/>
              <a:t>4/10/2023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8A26907-A4AE-4AA4-87C9-4123E77B24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C42C0D4-5D1E-4140-9471-7055B9236A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A35A3-FA2F-4694-A9F1-A82E3A2F96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10692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17C25F-40CB-4E53-BEBC-0514E036FC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5FC44B0-6FEC-460E-B1E3-03A81F0C41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1085A-3F86-4E41-B9F5-6B6BC31B5752}" type="datetimeFigureOut">
              <a:rPr lang="en-US" smtClean="0"/>
              <a:t>4/10/2023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F7FEF5-BC3D-4BC3-97D3-75B8EF597B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2E94A68-026D-4E71-B876-26BF591816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A35A3-FA2F-4694-A9F1-A82E3A2F96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1630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9A5C258-537D-49FD-9F2C-E008CCD2D3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1085A-3F86-4E41-B9F5-6B6BC31B5752}" type="datetimeFigureOut">
              <a:rPr lang="en-US" smtClean="0"/>
              <a:t>4/10/2023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FCC8495-4561-48D9-A87C-DB8D4AD4B4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F5907B-DC1E-4170-8BC6-F9EAB6FB7B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A35A3-FA2F-4694-A9F1-A82E3A2F96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11946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2BEBF5-673B-4475-80A9-58FAF61ABB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C4FBC6-D60C-43B3-B5F4-55207F8FF9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C813EDE-38E6-4B0F-B063-1EA9A8E1AC3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E8A5D3-C2F6-42D4-B3C3-3796C4AE1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1085A-3F86-4E41-B9F5-6B6BC31B5752}" type="datetimeFigureOut">
              <a:rPr lang="en-US" smtClean="0"/>
              <a:t>4/10/2023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B08DF4-EAE5-441F-AFF4-E8F9F2BD8B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70E395F-3DEC-4190-858D-84AD2AD222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A35A3-FA2F-4694-A9F1-A82E3A2F96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14148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3DF5B0-2781-40E5-BCA8-BA73EBEA36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9C36055-C210-4F64-9505-463C3B7377F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331558C-14EF-468B-A253-385DB57841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59B924A-C146-4A24-8CD8-07CF3AC10F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1085A-3F86-4E41-B9F5-6B6BC31B5752}" type="datetimeFigureOut">
              <a:rPr lang="en-US" smtClean="0"/>
              <a:t>4/10/2023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43FBDB7-EFA1-4724-8F31-D7A71E6641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5BB3E60-8DCE-4112-9FD5-E3307B528E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A35A3-FA2F-4694-A9F1-A82E3A2F96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23839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6" Type="http://schemas.microsoft.com/office/2007/relationships/hdphoto" Target="../media/hdphoto1.wdp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429D65A-A406-4EA3-9548-6E519CF12B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731413-6CC4-4829-A515-0AF05264CC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70A2A1-2C67-4C85-AF03-D24C1CB4BE1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F1085A-3F86-4E41-B9F5-6B6BC31B5752}" type="datetimeFigureOut">
              <a:rPr lang="en-US" smtClean="0"/>
              <a:t>4/10/2023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DA8F2D-7AD6-4C26-AB5A-1BA9AC71B32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1A36C9-2C58-4841-8934-BDA444352A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7A35A3-FA2F-4694-A9F1-A82E3A2F96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0708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bright="5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4/10/2023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22380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hf hdr="0" ftr="0" dt="0"/>
  <p:txStyles>
    <p:titleStyle>
      <a:lvl1pPr algn="ctr" defTabSz="1218926" rtl="0" eaLnBrk="1" latinLnBrk="0" hangingPunct="1">
        <a:spcBef>
          <a:spcPct val="0"/>
        </a:spcBef>
        <a:buNone/>
        <a:defRPr sz="58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4299" kern="1200">
          <a:solidFill>
            <a:schemeClr val="tx1"/>
          </a:solidFill>
          <a:latin typeface="+mn-lt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3799" kern="1200">
          <a:solidFill>
            <a:schemeClr val="tx1"/>
          </a:solidFill>
          <a:latin typeface="+mn-lt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2699" kern="1200">
          <a:solidFill>
            <a:schemeClr val="tx1"/>
          </a:solidFill>
          <a:latin typeface="+mn-lt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2699" kern="1200">
          <a:solidFill>
            <a:schemeClr val="tx1"/>
          </a:solidFill>
          <a:latin typeface="+mn-lt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7DD87E8-A12F-4C4A-A993-729F0864DC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BBF7BE-39F7-4287-A177-83D5238ED0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E6CF74-A109-4CA7-8C68-E536AD624C9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1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A24088-B0E7-4590-8691-F992307611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96D7C6-E2A4-4088-A83E-9314F93153C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1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1980FF-68DC-4E61-A8EC-09876249AE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FD87F5-9F2B-4078-A444-1C5EB07815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29544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xStyles>
    <p:titleStyle>
      <a:lvl1pPr algn="l" defTabSz="914126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31" indent="-228531" algn="l" defTabSz="91412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9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657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783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6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909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1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03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678390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</p:sldLayoutIdLst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6.png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22.png"/><Relationship Id="rId4" Type="http://schemas.openxmlformats.org/officeDocument/2006/relationships/image" Target="../media/image34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23.png"/><Relationship Id="rId4" Type="http://schemas.openxmlformats.org/officeDocument/2006/relationships/image" Target="../media/image34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24.png"/><Relationship Id="rId4" Type="http://schemas.openxmlformats.org/officeDocument/2006/relationships/image" Target="../media/image34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9.xml"/><Relationship Id="rId4" Type="http://schemas.microsoft.com/office/2007/relationships/hdphoto" Target="../media/hdphoto7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4.emf"/><Relationship Id="rId4" Type="http://schemas.microsoft.com/office/2007/relationships/hdphoto" Target="../media/hdphoto5.wdp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40.png"/><Relationship Id="rId7" Type="http://schemas.openxmlformats.org/officeDocument/2006/relationships/slide" Target="slide19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microsoft.com/office/2007/relationships/hdphoto" Target="../media/hdphoto8.wdp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12" Type="http://schemas.openxmlformats.org/officeDocument/2006/relationships/image" Target="../media/image5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48.png"/><Relationship Id="rId11" Type="http://schemas.openxmlformats.org/officeDocument/2006/relationships/slide" Target="slide22.xml"/><Relationship Id="rId5" Type="http://schemas.openxmlformats.org/officeDocument/2006/relationships/image" Target="../media/image47.png"/><Relationship Id="rId15" Type="http://schemas.openxmlformats.org/officeDocument/2006/relationships/slide" Target="slide23.xml"/><Relationship Id="rId10" Type="http://schemas.openxmlformats.org/officeDocument/2006/relationships/slide" Target="slide21.xml"/><Relationship Id="rId4" Type="http://schemas.openxmlformats.org/officeDocument/2006/relationships/image" Target="../media/image46.png"/><Relationship Id="rId9" Type="http://schemas.openxmlformats.org/officeDocument/2006/relationships/slide" Target="slide20.xml"/><Relationship Id="rId14" Type="http://schemas.openxmlformats.org/officeDocument/2006/relationships/image" Target="../media/image5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9.png"/><Relationship Id="rId7" Type="http://schemas.microsoft.com/office/2007/relationships/hdphoto" Target="../media/hdphoto3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0.png"/><Relationship Id="rId5" Type="http://schemas.openxmlformats.org/officeDocument/2006/relationships/image" Target="../media/image4.emf"/><Relationship Id="rId4" Type="http://schemas.microsoft.com/office/2007/relationships/hdphoto" Target="../media/hdphoto2.wdp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9.xml"/><Relationship Id="rId6" Type="http://schemas.openxmlformats.org/officeDocument/2006/relationships/slide" Target="slide19.xml"/><Relationship Id="rId5" Type="http://schemas.microsoft.com/office/2007/relationships/hdphoto" Target="../media/hdphoto9.wdp"/><Relationship Id="rId4" Type="http://schemas.openxmlformats.org/officeDocument/2006/relationships/image" Target="../media/image53.pn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9.xml"/><Relationship Id="rId6" Type="http://schemas.openxmlformats.org/officeDocument/2006/relationships/slide" Target="slide19.xml"/><Relationship Id="rId5" Type="http://schemas.microsoft.com/office/2007/relationships/hdphoto" Target="../media/hdphoto9.wdp"/><Relationship Id="rId4" Type="http://schemas.openxmlformats.org/officeDocument/2006/relationships/image" Target="../media/image53.png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9.xml"/><Relationship Id="rId6" Type="http://schemas.openxmlformats.org/officeDocument/2006/relationships/slide" Target="slide19.xml"/><Relationship Id="rId5" Type="http://schemas.microsoft.com/office/2007/relationships/hdphoto" Target="../media/hdphoto9.wdp"/><Relationship Id="rId4" Type="http://schemas.openxmlformats.org/officeDocument/2006/relationships/image" Target="../media/image5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9.xml"/><Relationship Id="rId4" Type="http://schemas.microsoft.com/office/2007/relationships/hdphoto" Target="../media/hdphoto10.wdp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5.png"/><Relationship Id="rId7" Type="http://schemas.openxmlformats.org/officeDocument/2006/relationships/image" Target="../media/image4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9.xml"/><Relationship Id="rId6" Type="http://schemas.microsoft.com/office/2007/relationships/hdphoto" Target="../media/hdphoto2.wdp"/><Relationship Id="rId5" Type="http://schemas.openxmlformats.org/officeDocument/2006/relationships/image" Target="../media/image9.png"/><Relationship Id="rId4" Type="http://schemas.microsoft.com/office/2007/relationships/hdphoto" Target="../media/hdphoto5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1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9.xml"/><Relationship Id="rId4" Type="http://schemas.microsoft.com/office/2007/relationships/hdphoto" Target="../media/hdphoto5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microsoft.com/office/2007/relationships/hdphoto" Target="../media/hdphoto4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9.png"/><Relationship Id="rId7" Type="http://schemas.microsoft.com/office/2007/relationships/hdphoto" Target="../media/hdphoto3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0.png"/><Relationship Id="rId5" Type="http://schemas.openxmlformats.org/officeDocument/2006/relationships/image" Target="../media/image4.emf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4.emf"/><Relationship Id="rId4" Type="http://schemas.microsoft.com/office/2007/relationships/hdphoto" Target="../media/hdphoto5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0.jpe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1.png"/><Relationship Id="rId5" Type="http://schemas.microsoft.com/office/2007/relationships/hdphoto" Target="../media/hdphoto4.wdp"/><Relationship Id="rId4" Type="http://schemas.openxmlformats.org/officeDocument/2006/relationships/image" Target="../media/image12.png"/><Relationship Id="rId9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5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12" Type="http://schemas.openxmlformats.org/officeDocument/2006/relationships/image" Target="../media/image34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5" Type="http://schemas.openxmlformats.org/officeDocument/2006/relationships/image" Target="../media/image27.pn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jpg"/><Relationship Id="rId14" Type="http://schemas.microsoft.com/office/2007/relationships/hdphoto" Target="../media/hdphoto6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21.png"/><Relationship Id="rId4" Type="http://schemas.openxmlformats.org/officeDocument/2006/relationships/image" Target="../media/image34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88">
            <a:extLst>
              <a:ext uri="{FF2B5EF4-FFF2-40B4-BE49-F238E27FC236}">
                <a16:creationId xmlns:a16="http://schemas.microsoft.com/office/drawing/2014/main" id="{DB78176E-A84D-4E00-BE7C-6309779225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66" y="-137295"/>
            <a:ext cx="1268705" cy="171056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864F7C5-92E9-47F4-AD62-800A818651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50640" y="3805234"/>
            <a:ext cx="2286318" cy="304007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4C7140B-881A-4A89-86E4-05E444FE3ED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79779" y="3787292"/>
            <a:ext cx="2084572" cy="3075865"/>
          </a:xfrm>
          <a:prstGeom prst="rect">
            <a:avLst/>
          </a:prstGeom>
        </p:spPr>
      </p:pic>
      <p:pic>
        <p:nvPicPr>
          <p:cNvPr id="11" name="图片 88">
            <a:extLst>
              <a:ext uri="{FF2B5EF4-FFF2-40B4-BE49-F238E27FC236}">
                <a16:creationId xmlns:a16="http://schemas.microsoft.com/office/drawing/2014/main" id="{DE88B15F-9F49-4748-B604-4B319F5600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61795">
            <a:off x="10644948" y="-137296"/>
            <a:ext cx="1268705" cy="171056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5FA8856-8B96-496F-AD5F-F9260305BA8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9752" y="1296966"/>
            <a:ext cx="11796782" cy="17558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B0C007A-9093-4715-B1DC-499DB2BFD3E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23524" y="3052766"/>
            <a:ext cx="3773751" cy="107298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CF57285-A854-4AC1-A90B-934FB923182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50031" y="492941"/>
            <a:ext cx="3334801" cy="969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2393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Flowchart: Alternate Process 33">
            <a:extLst>
              <a:ext uri="{FF2B5EF4-FFF2-40B4-BE49-F238E27FC236}">
                <a16:creationId xmlns:a16="http://schemas.microsoft.com/office/drawing/2014/main" id="{BB141A8E-1B3B-42E3-AA5A-7622EBC53504}"/>
              </a:ext>
            </a:extLst>
          </p:cNvPr>
          <p:cNvSpPr/>
          <p:nvPr/>
        </p:nvSpPr>
        <p:spPr>
          <a:xfrm>
            <a:off x="4962943" y="3367545"/>
            <a:ext cx="5221372" cy="2089977"/>
          </a:xfrm>
          <a:custGeom>
            <a:avLst/>
            <a:gdLst>
              <a:gd name="connsiteX0" fmla="*/ 0 w 5221372"/>
              <a:gd name="connsiteY0" fmla="*/ 348330 h 2089977"/>
              <a:gd name="connsiteX1" fmla="*/ 348330 w 5221372"/>
              <a:gd name="connsiteY1" fmla="*/ 0 h 2089977"/>
              <a:gd name="connsiteX2" fmla="*/ 823425 w 5221372"/>
              <a:gd name="connsiteY2" fmla="*/ 0 h 2089977"/>
              <a:gd name="connsiteX3" fmla="*/ 1253273 w 5221372"/>
              <a:gd name="connsiteY3" fmla="*/ 0 h 2089977"/>
              <a:gd name="connsiteX4" fmla="*/ 1773615 w 5221372"/>
              <a:gd name="connsiteY4" fmla="*/ 0 h 2089977"/>
              <a:gd name="connsiteX5" fmla="*/ 2293957 w 5221372"/>
              <a:gd name="connsiteY5" fmla="*/ 0 h 2089977"/>
              <a:gd name="connsiteX6" fmla="*/ 2723804 w 5221372"/>
              <a:gd name="connsiteY6" fmla="*/ 0 h 2089977"/>
              <a:gd name="connsiteX7" fmla="*/ 3198899 w 5221372"/>
              <a:gd name="connsiteY7" fmla="*/ 0 h 2089977"/>
              <a:gd name="connsiteX8" fmla="*/ 3673994 w 5221372"/>
              <a:gd name="connsiteY8" fmla="*/ 0 h 2089977"/>
              <a:gd name="connsiteX9" fmla="*/ 4149089 w 5221372"/>
              <a:gd name="connsiteY9" fmla="*/ 0 h 2089977"/>
              <a:gd name="connsiteX10" fmla="*/ 4873043 w 5221372"/>
              <a:gd name="connsiteY10" fmla="*/ 0 h 2089977"/>
              <a:gd name="connsiteX11" fmla="*/ 5221373 w 5221372"/>
              <a:gd name="connsiteY11" fmla="*/ 348330 h 2089977"/>
              <a:gd name="connsiteX12" fmla="*/ 5221372 w 5221372"/>
              <a:gd name="connsiteY12" fmla="*/ 1741648 h 2089977"/>
              <a:gd name="connsiteX13" fmla="*/ 4873042 w 5221372"/>
              <a:gd name="connsiteY13" fmla="*/ 2089978 h 2089977"/>
              <a:gd name="connsiteX14" fmla="*/ 4307453 w 5221372"/>
              <a:gd name="connsiteY14" fmla="*/ 2089978 h 2089977"/>
              <a:gd name="connsiteX15" fmla="*/ 3787111 w 5221372"/>
              <a:gd name="connsiteY15" fmla="*/ 2089978 h 2089977"/>
              <a:gd name="connsiteX16" fmla="*/ 3221522 w 5221372"/>
              <a:gd name="connsiteY16" fmla="*/ 2089978 h 2089977"/>
              <a:gd name="connsiteX17" fmla="*/ 2655933 w 5221372"/>
              <a:gd name="connsiteY17" fmla="*/ 2089978 h 2089977"/>
              <a:gd name="connsiteX18" fmla="*/ 2226085 w 5221372"/>
              <a:gd name="connsiteY18" fmla="*/ 2089977 h 2089977"/>
              <a:gd name="connsiteX19" fmla="*/ 1750991 w 5221372"/>
              <a:gd name="connsiteY19" fmla="*/ 2089977 h 2089977"/>
              <a:gd name="connsiteX20" fmla="*/ 1230649 w 5221372"/>
              <a:gd name="connsiteY20" fmla="*/ 2089977 h 2089977"/>
              <a:gd name="connsiteX21" fmla="*/ 348330 w 5221372"/>
              <a:gd name="connsiteY21" fmla="*/ 2089977 h 2089977"/>
              <a:gd name="connsiteX22" fmla="*/ 0 w 5221372"/>
              <a:gd name="connsiteY22" fmla="*/ 1741647 h 2089977"/>
              <a:gd name="connsiteX23" fmla="*/ 0 w 5221372"/>
              <a:gd name="connsiteY23" fmla="*/ 1291141 h 2089977"/>
              <a:gd name="connsiteX24" fmla="*/ 0 w 5221372"/>
              <a:gd name="connsiteY24" fmla="*/ 854569 h 2089977"/>
              <a:gd name="connsiteX25" fmla="*/ 0 w 5221372"/>
              <a:gd name="connsiteY25" fmla="*/ 348330 h 20899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5221372" h="2089977" fill="none" extrusionOk="0">
                <a:moveTo>
                  <a:pt x="0" y="348330"/>
                </a:moveTo>
                <a:cubicBezTo>
                  <a:pt x="-36024" y="177590"/>
                  <a:pt x="142413" y="34510"/>
                  <a:pt x="348330" y="0"/>
                </a:cubicBezTo>
                <a:cubicBezTo>
                  <a:pt x="555081" y="-22069"/>
                  <a:pt x="656231" y="46117"/>
                  <a:pt x="823425" y="0"/>
                </a:cubicBezTo>
                <a:cubicBezTo>
                  <a:pt x="990620" y="-46117"/>
                  <a:pt x="1099742" y="25509"/>
                  <a:pt x="1253273" y="0"/>
                </a:cubicBezTo>
                <a:cubicBezTo>
                  <a:pt x="1406804" y="-25509"/>
                  <a:pt x="1626940" y="20081"/>
                  <a:pt x="1773615" y="0"/>
                </a:cubicBezTo>
                <a:cubicBezTo>
                  <a:pt x="1920290" y="-20081"/>
                  <a:pt x="2046639" y="22532"/>
                  <a:pt x="2293957" y="0"/>
                </a:cubicBezTo>
                <a:cubicBezTo>
                  <a:pt x="2541275" y="-22532"/>
                  <a:pt x="2584769" y="38048"/>
                  <a:pt x="2723804" y="0"/>
                </a:cubicBezTo>
                <a:cubicBezTo>
                  <a:pt x="2862839" y="-38048"/>
                  <a:pt x="3003373" y="16534"/>
                  <a:pt x="3198899" y="0"/>
                </a:cubicBezTo>
                <a:cubicBezTo>
                  <a:pt x="3394426" y="-16534"/>
                  <a:pt x="3504952" y="4255"/>
                  <a:pt x="3673994" y="0"/>
                </a:cubicBezTo>
                <a:cubicBezTo>
                  <a:pt x="3843036" y="-4255"/>
                  <a:pt x="4039444" y="51048"/>
                  <a:pt x="4149089" y="0"/>
                </a:cubicBezTo>
                <a:cubicBezTo>
                  <a:pt x="4258734" y="-51048"/>
                  <a:pt x="4624809" y="24175"/>
                  <a:pt x="4873043" y="0"/>
                </a:cubicBezTo>
                <a:cubicBezTo>
                  <a:pt x="5052610" y="-31432"/>
                  <a:pt x="5264686" y="153190"/>
                  <a:pt x="5221373" y="348330"/>
                </a:cubicBezTo>
                <a:cubicBezTo>
                  <a:pt x="5342258" y="770490"/>
                  <a:pt x="5251489" y="1270199"/>
                  <a:pt x="5221372" y="1741648"/>
                </a:cubicBezTo>
                <a:cubicBezTo>
                  <a:pt x="5195945" y="1928470"/>
                  <a:pt x="5048863" y="2058529"/>
                  <a:pt x="4873042" y="2089978"/>
                </a:cubicBezTo>
                <a:cubicBezTo>
                  <a:pt x="4722335" y="2122678"/>
                  <a:pt x="4478606" y="2084627"/>
                  <a:pt x="4307453" y="2089978"/>
                </a:cubicBezTo>
                <a:cubicBezTo>
                  <a:pt x="4136300" y="2095329"/>
                  <a:pt x="3934308" y="2060380"/>
                  <a:pt x="3787111" y="2089978"/>
                </a:cubicBezTo>
                <a:cubicBezTo>
                  <a:pt x="3639914" y="2119576"/>
                  <a:pt x="3453230" y="2063107"/>
                  <a:pt x="3221522" y="2089978"/>
                </a:cubicBezTo>
                <a:cubicBezTo>
                  <a:pt x="2989814" y="2116849"/>
                  <a:pt x="2929908" y="2069528"/>
                  <a:pt x="2655933" y="2089978"/>
                </a:cubicBezTo>
                <a:cubicBezTo>
                  <a:pt x="2381958" y="2110427"/>
                  <a:pt x="2355663" y="2065268"/>
                  <a:pt x="2226085" y="2089977"/>
                </a:cubicBezTo>
                <a:cubicBezTo>
                  <a:pt x="2096507" y="2114686"/>
                  <a:pt x="1926901" y="2054508"/>
                  <a:pt x="1750991" y="2089977"/>
                </a:cubicBezTo>
                <a:cubicBezTo>
                  <a:pt x="1575081" y="2125446"/>
                  <a:pt x="1450094" y="2073748"/>
                  <a:pt x="1230649" y="2089977"/>
                </a:cubicBezTo>
                <a:cubicBezTo>
                  <a:pt x="1011204" y="2106206"/>
                  <a:pt x="588288" y="1996699"/>
                  <a:pt x="348330" y="2089977"/>
                </a:cubicBezTo>
                <a:cubicBezTo>
                  <a:pt x="144192" y="2078615"/>
                  <a:pt x="17159" y="1952926"/>
                  <a:pt x="0" y="1741647"/>
                </a:cubicBezTo>
                <a:cubicBezTo>
                  <a:pt x="-26857" y="1572853"/>
                  <a:pt x="372" y="1398684"/>
                  <a:pt x="0" y="1291141"/>
                </a:cubicBezTo>
                <a:cubicBezTo>
                  <a:pt x="-372" y="1183598"/>
                  <a:pt x="29844" y="993239"/>
                  <a:pt x="0" y="854569"/>
                </a:cubicBezTo>
                <a:cubicBezTo>
                  <a:pt x="-29844" y="715899"/>
                  <a:pt x="47242" y="515557"/>
                  <a:pt x="0" y="348330"/>
                </a:cubicBezTo>
                <a:close/>
              </a:path>
              <a:path w="5221372" h="2089977" stroke="0" extrusionOk="0">
                <a:moveTo>
                  <a:pt x="0" y="348330"/>
                </a:moveTo>
                <a:cubicBezTo>
                  <a:pt x="25745" y="147346"/>
                  <a:pt x="176481" y="-10484"/>
                  <a:pt x="348330" y="0"/>
                </a:cubicBezTo>
                <a:cubicBezTo>
                  <a:pt x="647719" y="-64338"/>
                  <a:pt x="783739" y="2466"/>
                  <a:pt x="959166" y="0"/>
                </a:cubicBezTo>
                <a:cubicBezTo>
                  <a:pt x="1134593" y="-2466"/>
                  <a:pt x="1260511" y="41373"/>
                  <a:pt x="1389014" y="0"/>
                </a:cubicBezTo>
                <a:cubicBezTo>
                  <a:pt x="1517517" y="-41373"/>
                  <a:pt x="1909420" y="23077"/>
                  <a:pt x="2045097" y="0"/>
                </a:cubicBezTo>
                <a:cubicBezTo>
                  <a:pt x="2180774" y="-23077"/>
                  <a:pt x="2357571" y="34584"/>
                  <a:pt x="2655934" y="0"/>
                </a:cubicBezTo>
                <a:cubicBezTo>
                  <a:pt x="2954297" y="-34584"/>
                  <a:pt x="3077304" y="29428"/>
                  <a:pt x="3312017" y="0"/>
                </a:cubicBezTo>
                <a:cubicBezTo>
                  <a:pt x="3546730" y="-29428"/>
                  <a:pt x="3582781" y="19268"/>
                  <a:pt x="3832359" y="0"/>
                </a:cubicBezTo>
                <a:cubicBezTo>
                  <a:pt x="4081937" y="-19268"/>
                  <a:pt x="4181606" y="61961"/>
                  <a:pt x="4352701" y="0"/>
                </a:cubicBezTo>
                <a:cubicBezTo>
                  <a:pt x="4523796" y="-61961"/>
                  <a:pt x="4682722" y="27900"/>
                  <a:pt x="4873043" y="0"/>
                </a:cubicBezTo>
                <a:cubicBezTo>
                  <a:pt x="5051096" y="9767"/>
                  <a:pt x="5169005" y="131952"/>
                  <a:pt x="5221373" y="348330"/>
                </a:cubicBezTo>
                <a:cubicBezTo>
                  <a:pt x="5354572" y="802822"/>
                  <a:pt x="5198429" y="1292347"/>
                  <a:pt x="5221372" y="1741648"/>
                </a:cubicBezTo>
                <a:cubicBezTo>
                  <a:pt x="5225419" y="1941020"/>
                  <a:pt x="5073933" y="2069142"/>
                  <a:pt x="4873042" y="2089978"/>
                </a:cubicBezTo>
                <a:cubicBezTo>
                  <a:pt x="4660565" y="2139619"/>
                  <a:pt x="4618125" y="2043866"/>
                  <a:pt x="4397947" y="2089978"/>
                </a:cubicBezTo>
                <a:cubicBezTo>
                  <a:pt x="4177770" y="2136090"/>
                  <a:pt x="3877145" y="2063482"/>
                  <a:pt x="3741864" y="2089978"/>
                </a:cubicBezTo>
                <a:cubicBezTo>
                  <a:pt x="3606583" y="2116474"/>
                  <a:pt x="3309972" y="2071855"/>
                  <a:pt x="3085781" y="2089978"/>
                </a:cubicBezTo>
                <a:cubicBezTo>
                  <a:pt x="2861590" y="2108101"/>
                  <a:pt x="2754567" y="2063368"/>
                  <a:pt x="2565439" y="2089977"/>
                </a:cubicBezTo>
                <a:cubicBezTo>
                  <a:pt x="2376311" y="2116586"/>
                  <a:pt x="2142970" y="2084968"/>
                  <a:pt x="1954603" y="2089977"/>
                </a:cubicBezTo>
                <a:cubicBezTo>
                  <a:pt x="1766236" y="2094986"/>
                  <a:pt x="1614521" y="2074471"/>
                  <a:pt x="1389014" y="2089977"/>
                </a:cubicBezTo>
                <a:cubicBezTo>
                  <a:pt x="1163507" y="2105483"/>
                  <a:pt x="1114920" y="2056591"/>
                  <a:pt x="913919" y="2089977"/>
                </a:cubicBezTo>
                <a:cubicBezTo>
                  <a:pt x="712919" y="2123363"/>
                  <a:pt x="576532" y="2033592"/>
                  <a:pt x="348330" y="2089977"/>
                </a:cubicBezTo>
                <a:cubicBezTo>
                  <a:pt x="149977" y="2092119"/>
                  <a:pt x="-1078" y="1978670"/>
                  <a:pt x="0" y="1741647"/>
                </a:cubicBezTo>
                <a:cubicBezTo>
                  <a:pt x="-17570" y="1609680"/>
                  <a:pt x="36235" y="1457710"/>
                  <a:pt x="0" y="1291141"/>
                </a:cubicBezTo>
                <a:cubicBezTo>
                  <a:pt x="-36235" y="1124572"/>
                  <a:pt x="47698" y="1022719"/>
                  <a:pt x="0" y="854569"/>
                </a:cubicBezTo>
                <a:cubicBezTo>
                  <a:pt x="-47698" y="686419"/>
                  <a:pt x="53444" y="521220"/>
                  <a:pt x="0" y="348330"/>
                </a:cubicBezTo>
                <a:close/>
              </a:path>
            </a:pathLst>
          </a:custGeom>
          <a:solidFill>
            <a:sysClr val="window" lastClr="FFFFFF"/>
          </a:solidFill>
          <a:ln w="28575" cap="flat" cmpd="sng" algn="ctr">
            <a:solidFill>
              <a:srgbClr val="0070C0"/>
            </a:solidFill>
            <a:prstDash val="solid"/>
            <a:miter lim="800000"/>
            <a:extLst>
              <a:ext uri="{C807C97D-BFC1-408E-A445-0C87EB9F89A2}">
                <ask:lineSketchStyleProps xmlns="" xmlns:ask="http://schemas.microsoft.com/office/drawing/2018/sketchyshapes" sd="1487734217">
                  <a:prstGeom prst="flowChartAlternate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vi-VN" sz="32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 làm đó thể hiện bạn nữ và mẹ biết quan tâm, chia sẻ với hàng xóm.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274D77F6-39E8-4017-AAE2-19412D7DEC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98172" y="3367546"/>
            <a:ext cx="2093828" cy="2675185"/>
          </a:xfrm>
          <a:prstGeom prst="rect">
            <a:avLst/>
          </a:prstGeom>
        </p:spPr>
      </p:pic>
      <p:sp>
        <p:nvSpPr>
          <p:cNvPr id="36" name="Speech Bubble: Rectangle with Corners Rounded 35">
            <a:extLst>
              <a:ext uri="{FF2B5EF4-FFF2-40B4-BE49-F238E27FC236}">
                <a16:creationId xmlns:a16="http://schemas.microsoft.com/office/drawing/2014/main" id="{10D90863-631A-4729-A81A-5692D73B194C}"/>
              </a:ext>
            </a:extLst>
          </p:cNvPr>
          <p:cNvSpPr/>
          <p:nvPr/>
        </p:nvSpPr>
        <p:spPr>
          <a:xfrm>
            <a:off x="5699760" y="1400477"/>
            <a:ext cx="4876800" cy="1739900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ln w="762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6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36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36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36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rau</a:t>
            </a:r>
            <a:r>
              <a:rPr lang="en-US" sz="36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biếu</a:t>
            </a:r>
            <a:r>
              <a:rPr lang="en-US" sz="36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6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36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xóm</a:t>
            </a:r>
            <a:r>
              <a:rPr lang="en-US" sz="36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D0374280-3B24-421F-800E-C209D385B3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92400" y="46896"/>
            <a:ext cx="7010400" cy="94370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B455F23-7A83-49EE-9D98-7DFE8D388B6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6861" y="1249680"/>
            <a:ext cx="4525276" cy="43281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641062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Flowchart: Alternate Process 33">
            <a:extLst>
              <a:ext uri="{FF2B5EF4-FFF2-40B4-BE49-F238E27FC236}">
                <a16:creationId xmlns:a16="http://schemas.microsoft.com/office/drawing/2014/main" id="{BB141A8E-1B3B-42E3-AA5A-7622EBC53504}"/>
              </a:ext>
            </a:extLst>
          </p:cNvPr>
          <p:cNvSpPr/>
          <p:nvPr/>
        </p:nvSpPr>
        <p:spPr>
          <a:xfrm>
            <a:off x="4962943" y="3718560"/>
            <a:ext cx="5221372" cy="2072640"/>
          </a:xfrm>
          <a:custGeom>
            <a:avLst/>
            <a:gdLst>
              <a:gd name="connsiteX0" fmla="*/ 0 w 5221372"/>
              <a:gd name="connsiteY0" fmla="*/ 345440 h 2072640"/>
              <a:gd name="connsiteX1" fmla="*/ 345440 w 5221372"/>
              <a:gd name="connsiteY1" fmla="*/ 0 h 2072640"/>
              <a:gd name="connsiteX2" fmla="*/ 947348 w 5221372"/>
              <a:gd name="connsiteY2" fmla="*/ 0 h 2072640"/>
              <a:gd name="connsiteX3" fmla="*/ 1594561 w 5221372"/>
              <a:gd name="connsiteY3" fmla="*/ 0 h 2072640"/>
              <a:gd name="connsiteX4" fmla="*/ 2105860 w 5221372"/>
              <a:gd name="connsiteY4" fmla="*/ 0 h 2072640"/>
              <a:gd name="connsiteX5" fmla="*/ 2843683 w 5221372"/>
              <a:gd name="connsiteY5" fmla="*/ 0 h 2072640"/>
              <a:gd name="connsiteX6" fmla="*/ 3400286 w 5221372"/>
              <a:gd name="connsiteY6" fmla="*/ 0 h 2072640"/>
              <a:gd name="connsiteX7" fmla="*/ 4092804 w 5221372"/>
              <a:gd name="connsiteY7" fmla="*/ 0 h 2072640"/>
              <a:gd name="connsiteX8" fmla="*/ 4875932 w 5221372"/>
              <a:gd name="connsiteY8" fmla="*/ 0 h 2072640"/>
              <a:gd name="connsiteX9" fmla="*/ 5221372 w 5221372"/>
              <a:gd name="connsiteY9" fmla="*/ 345440 h 2072640"/>
              <a:gd name="connsiteX10" fmla="*/ 5221372 w 5221372"/>
              <a:gd name="connsiteY10" fmla="*/ 1022502 h 2072640"/>
              <a:gd name="connsiteX11" fmla="*/ 5221372 w 5221372"/>
              <a:gd name="connsiteY11" fmla="*/ 1727200 h 2072640"/>
              <a:gd name="connsiteX12" fmla="*/ 4875932 w 5221372"/>
              <a:gd name="connsiteY12" fmla="*/ 2072640 h 2072640"/>
              <a:gd name="connsiteX13" fmla="*/ 4319329 w 5221372"/>
              <a:gd name="connsiteY13" fmla="*/ 2072640 h 2072640"/>
              <a:gd name="connsiteX14" fmla="*/ 3581506 w 5221372"/>
              <a:gd name="connsiteY14" fmla="*/ 2072640 h 2072640"/>
              <a:gd name="connsiteX15" fmla="*/ 2843683 w 5221372"/>
              <a:gd name="connsiteY15" fmla="*/ 2072640 h 2072640"/>
              <a:gd name="connsiteX16" fmla="*/ 2151165 w 5221372"/>
              <a:gd name="connsiteY16" fmla="*/ 2072640 h 2072640"/>
              <a:gd name="connsiteX17" fmla="*/ 1549256 w 5221372"/>
              <a:gd name="connsiteY17" fmla="*/ 2072640 h 2072640"/>
              <a:gd name="connsiteX18" fmla="*/ 992653 w 5221372"/>
              <a:gd name="connsiteY18" fmla="*/ 2072640 h 2072640"/>
              <a:gd name="connsiteX19" fmla="*/ 345440 w 5221372"/>
              <a:gd name="connsiteY19" fmla="*/ 2072640 h 2072640"/>
              <a:gd name="connsiteX20" fmla="*/ 0 w 5221372"/>
              <a:gd name="connsiteY20" fmla="*/ 1727200 h 2072640"/>
              <a:gd name="connsiteX21" fmla="*/ 0 w 5221372"/>
              <a:gd name="connsiteY21" fmla="*/ 1063955 h 2072640"/>
              <a:gd name="connsiteX22" fmla="*/ 0 w 5221372"/>
              <a:gd name="connsiteY22" fmla="*/ 345440 h 2072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5221372" h="2072640" fill="none" extrusionOk="0">
                <a:moveTo>
                  <a:pt x="0" y="345440"/>
                </a:moveTo>
                <a:cubicBezTo>
                  <a:pt x="-14256" y="145826"/>
                  <a:pt x="157436" y="-30498"/>
                  <a:pt x="345440" y="0"/>
                </a:cubicBezTo>
                <a:cubicBezTo>
                  <a:pt x="630186" y="12456"/>
                  <a:pt x="780556" y="8049"/>
                  <a:pt x="947348" y="0"/>
                </a:cubicBezTo>
                <a:cubicBezTo>
                  <a:pt x="1114140" y="-8049"/>
                  <a:pt x="1366881" y="22554"/>
                  <a:pt x="1594561" y="0"/>
                </a:cubicBezTo>
                <a:cubicBezTo>
                  <a:pt x="1822241" y="-22554"/>
                  <a:pt x="1966694" y="15065"/>
                  <a:pt x="2105860" y="0"/>
                </a:cubicBezTo>
                <a:cubicBezTo>
                  <a:pt x="2245026" y="-15065"/>
                  <a:pt x="2693949" y="-8503"/>
                  <a:pt x="2843683" y="0"/>
                </a:cubicBezTo>
                <a:cubicBezTo>
                  <a:pt x="2993417" y="8503"/>
                  <a:pt x="3140599" y="13627"/>
                  <a:pt x="3400286" y="0"/>
                </a:cubicBezTo>
                <a:cubicBezTo>
                  <a:pt x="3659973" y="-13627"/>
                  <a:pt x="3815622" y="-33664"/>
                  <a:pt x="4092804" y="0"/>
                </a:cubicBezTo>
                <a:cubicBezTo>
                  <a:pt x="4369986" y="33664"/>
                  <a:pt x="4515752" y="-699"/>
                  <a:pt x="4875932" y="0"/>
                </a:cubicBezTo>
                <a:cubicBezTo>
                  <a:pt x="5030820" y="28472"/>
                  <a:pt x="5248441" y="178447"/>
                  <a:pt x="5221372" y="345440"/>
                </a:cubicBezTo>
                <a:cubicBezTo>
                  <a:pt x="5241371" y="542174"/>
                  <a:pt x="5253674" y="753990"/>
                  <a:pt x="5221372" y="1022502"/>
                </a:cubicBezTo>
                <a:cubicBezTo>
                  <a:pt x="5189070" y="1291014"/>
                  <a:pt x="5237152" y="1508430"/>
                  <a:pt x="5221372" y="1727200"/>
                </a:cubicBezTo>
                <a:cubicBezTo>
                  <a:pt x="5216881" y="1949328"/>
                  <a:pt x="5073637" y="2072509"/>
                  <a:pt x="4875932" y="2072640"/>
                </a:cubicBezTo>
                <a:cubicBezTo>
                  <a:pt x="4651017" y="2083127"/>
                  <a:pt x="4573544" y="2080332"/>
                  <a:pt x="4319329" y="2072640"/>
                </a:cubicBezTo>
                <a:cubicBezTo>
                  <a:pt x="4065114" y="2064948"/>
                  <a:pt x="3897664" y="2080122"/>
                  <a:pt x="3581506" y="2072640"/>
                </a:cubicBezTo>
                <a:cubicBezTo>
                  <a:pt x="3265348" y="2065158"/>
                  <a:pt x="3150354" y="2083314"/>
                  <a:pt x="2843683" y="2072640"/>
                </a:cubicBezTo>
                <a:cubicBezTo>
                  <a:pt x="2537012" y="2061966"/>
                  <a:pt x="2448412" y="2090428"/>
                  <a:pt x="2151165" y="2072640"/>
                </a:cubicBezTo>
                <a:cubicBezTo>
                  <a:pt x="1853918" y="2054852"/>
                  <a:pt x="1785242" y="2046934"/>
                  <a:pt x="1549256" y="2072640"/>
                </a:cubicBezTo>
                <a:cubicBezTo>
                  <a:pt x="1313270" y="2098346"/>
                  <a:pt x="1268854" y="2058323"/>
                  <a:pt x="992653" y="2072640"/>
                </a:cubicBezTo>
                <a:cubicBezTo>
                  <a:pt x="716452" y="2086957"/>
                  <a:pt x="505381" y="2047520"/>
                  <a:pt x="345440" y="2072640"/>
                </a:cubicBezTo>
                <a:cubicBezTo>
                  <a:pt x="154685" y="2050326"/>
                  <a:pt x="17726" y="1938320"/>
                  <a:pt x="0" y="1727200"/>
                </a:cubicBezTo>
                <a:cubicBezTo>
                  <a:pt x="2333" y="1588178"/>
                  <a:pt x="24299" y="1297635"/>
                  <a:pt x="0" y="1063955"/>
                </a:cubicBezTo>
                <a:cubicBezTo>
                  <a:pt x="-24299" y="830276"/>
                  <a:pt x="22434" y="698426"/>
                  <a:pt x="0" y="345440"/>
                </a:cubicBezTo>
                <a:close/>
              </a:path>
              <a:path w="5221372" h="2072640" stroke="0" extrusionOk="0">
                <a:moveTo>
                  <a:pt x="0" y="345440"/>
                </a:moveTo>
                <a:cubicBezTo>
                  <a:pt x="-9733" y="187850"/>
                  <a:pt x="181069" y="8725"/>
                  <a:pt x="345440" y="0"/>
                </a:cubicBezTo>
                <a:cubicBezTo>
                  <a:pt x="495571" y="-10440"/>
                  <a:pt x="740960" y="23505"/>
                  <a:pt x="947348" y="0"/>
                </a:cubicBezTo>
                <a:cubicBezTo>
                  <a:pt x="1153736" y="-23505"/>
                  <a:pt x="1421114" y="23534"/>
                  <a:pt x="1685171" y="0"/>
                </a:cubicBezTo>
                <a:cubicBezTo>
                  <a:pt x="1949228" y="-23534"/>
                  <a:pt x="2152601" y="9693"/>
                  <a:pt x="2287079" y="0"/>
                </a:cubicBezTo>
                <a:cubicBezTo>
                  <a:pt x="2421557" y="-9693"/>
                  <a:pt x="2655207" y="19446"/>
                  <a:pt x="2798378" y="0"/>
                </a:cubicBezTo>
                <a:cubicBezTo>
                  <a:pt x="2941549" y="-19446"/>
                  <a:pt x="3274161" y="8428"/>
                  <a:pt x="3490896" y="0"/>
                </a:cubicBezTo>
                <a:cubicBezTo>
                  <a:pt x="3707631" y="-8428"/>
                  <a:pt x="3893134" y="15452"/>
                  <a:pt x="4228719" y="0"/>
                </a:cubicBezTo>
                <a:cubicBezTo>
                  <a:pt x="4564304" y="-15452"/>
                  <a:pt x="4630180" y="-453"/>
                  <a:pt x="4875932" y="0"/>
                </a:cubicBezTo>
                <a:cubicBezTo>
                  <a:pt x="5049521" y="-8862"/>
                  <a:pt x="5231800" y="151402"/>
                  <a:pt x="5221372" y="345440"/>
                </a:cubicBezTo>
                <a:cubicBezTo>
                  <a:pt x="5232326" y="511802"/>
                  <a:pt x="5224746" y="848748"/>
                  <a:pt x="5221372" y="1063955"/>
                </a:cubicBezTo>
                <a:cubicBezTo>
                  <a:pt x="5217998" y="1279163"/>
                  <a:pt x="5199351" y="1578823"/>
                  <a:pt x="5221372" y="1727200"/>
                </a:cubicBezTo>
                <a:cubicBezTo>
                  <a:pt x="5260049" y="1891543"/>
                  <a:pt x="5026713" y="2098245"/>
                  <a:pt x="4875932" y="2072640"/>
                </a:cubicBezTo>
                <a:cubicBezTo>
                  <a:pt x="4737087" y="2092957"/>
                  <a:pt x="4536550" y="2062513"/>
                  <a:pt x="4364634" y="2072640"/>
                </a:cubicBezTo>
                <a:cubicBezTo>
                  <a:pt x="4192718" y="2082767"/>
                  <a:pt x="3952781" y="2049905"/>
                  <a:pt x="3808030" y="2072640"/>
                </a:cubicBezTo>
                <a:cubicBezTo>
                  <a:pt x="3663279" y="2095375"/>
                  <a:pt x="3256894" y="2065614"/>
                  <a:pt x="3115512" y="2072640"/>
                </a:cubicBezTo>
                <a:cubicBezTo>
                  <a:pt x="2974130" y="2079666"/>
                  <a:pt x="2788814" y="2078660"/>
                  <a:pt x="2604214" y="2072640"/>
                </a:cubicBezTo>
                <a:cubicBezTo>
                  <a:pt x="2419614" y="2066620"/>
                  <a:pt x="2231040" y="2067701"/>
                  <a:pt x="2002306" y="2072640"/>
                </a:cubicBezTo>
                <a:cubicBezTo>
                  <a:pt x="1773572" y="2077579"/>
                  <a:pt x="1585179" y="2050806"/>
                  <a:pt x="1445702" y="2072640"/>
                </a:cubicBezTo>
                <a:cubicBezTo>
                  <a:pt x="1306225" y="2094474"/>
                  <a:pt x="571657" y="2066728"/>
                  <a:pt x="345440" y="2072640"/>
                </a:cubicBezTo>
                <a:cubicBezTo>
                  <a:pt x="142329" y="2083052"/>
                  <a:pt x="-12215" y="1892876"/>
                  <a:pt x="0" y="1727200"/>
                </a:cubicBezTo>
                <a:cubicBezTo>
                  <a:pt x="25967" y="1523443"/>
                  <a:pt x="24481" y="1376759"/>
                  <a:pt x="0" y="1063955"/>
                </a:cubicBezTo>
                <a:cubicBezTo>
                  <a:pt x="-24481" y="751152"/>
                  <a:pt x="18369" y="669381"/>
                  <a:pt x="0" y="345440"/>
                </a:cubicBezTo>
                <a:close/>
              </a:path>
            </a:pathLst>
          </a:custGeom>
          <a:solidFill>
            <a:sysClr val="window" lastClr="FFFFFF"/>
          </a:solidFill>
          <a:ln w="28575" cap="flat" cmpd="sng" algn="ctr">
            <a:solidFill>
              <a:srgbClr val="0070C0"/>
            </a:solidFill>
            <a:prstDash val="solid"/>
            <a:miter lim="800000"/>
            <a:extLst>
              <a:ext uri="{C807C97D-BFC1-408E-A445-0C87EB9F89A2}">
                <ask:lineSketchStyleProps xmlns="" xmlns:ask="http://schemas.microsoft.com/office/drawing/2018/sketchyshapes" sd="3478589231">
                  <a:prstGeom prst="flowChartAlternateProcess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Việc làm đó </a:t>
            </a:r>
            <a:r>
              <a:rPr lang="en-US" sz="3200" b="1" kern="0" noProof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vi-VN" sz="32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hể hiện bạn nam và mẹ quan tâm, lo lắng cho sức khỏe của ông hàng xóm.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274D77F6-39E8-4017-AAE2-19412D7DEC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98172" y="3892761"/>
            <a:ext cx="2093828" cy="2675185"/>
          </a:xfrm>
          <a:prstGeom prst="rect">
            <a:avLst/>
          </a:prstGeom>
        </p:spPr>
      </p:pic>
      <p:sp>
        <p:nvSpPr>
          <p:cNvPr id="36" name="Speech Bubble: Rectangle with Corners Rounded 35">
            <a:extLst>
              <a:ext uri="{FF2B5EF4-FFF2-40B4-BE49-F238E27FC236}">
                <a16:creationId xmlns:a16="http://schemas.microsoft.com/office/drawing/2014/main" id="{10D90863-631A-4729-A81A-5692D73B194C}"/>
              </a:ext>
            </a:extLst>
          </p:cNvPr>
          <p:cNvSpPr/>
          <p:nvPr/>
        </p:nvSpPr>
        <p:spPr>
          <a:xfrm>
            <a:off x="5222240" y="1627646"/>
            <a:ext cx="5435600" cy="1739900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ln w="762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6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nam</a:t>
            </a:r>
            <a:r>
              <a:rPr lang="en-US" sz="36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6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36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sang </a:t>
            </a:r>
            <a:r>
              <a:rPr lang="en-US" sz="36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6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thăm</a:t>
            </a:r>
            <a:r>
              <a:rPr lang="en-US" sz="36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36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khỏe</a:t>
            </a:r>
            <a:r>
              <a:rPr lang="en-US" sz="36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36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36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xóm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D0374280-3B24-421F-800E-C209D385B3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92400" y="46896"/>
            <a:ext cx="7010400" cy="94370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737FB8F-7688-4A88-B2C9-ABFB79E878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336" y="1384570"/>
            <a:ext cx="4603570" cy="34312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801424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Flowchart: Alternate Process 33">
            <a:extLst>
              <a:ext uri="{FF2B5EF4-FFF2-40B4-BE49-F238E27FC236}">
                <a16:creationId xmlns:a16="http://schemas.microsoft.com/office/drawing/2014/main" id="{BB141A8E-1B3B-42E3-AA5A-7622EBC53504}"/>
              </a:ext>
            </a:extLst>
          </p:cNvPr>
          <p:cNvSpPr/>
          <p:nvPr/>
        </p:nvSpPr>
        <p:spPr>
          <a:xfrm>
            <a:off x="4962943" y="3367545"/>
            <a:ext cx="5221372" cy="2089977"/>
          </a:xfrm>
          <a:custGeom>
            <a:avLst/>
            <a:gdLst>
              <a:gd name="connsiteX0" fmla="*/ 0 w 5221372"/>
              <a:gd name="connsiteY0" fmla="*/ 348330 h 2089977"/>
              <a:gd name="connsiteX1" fmla="*/ 348330 w 5221372"/>
              <a:gd name="connsiteY1" fmla="*/ 0 h 2089977"/>
              <a:gd name="connsiteX2" fmla="*/ 823425 w 5221372"/>
              <a:gd name="connsiteY2" fmla="*/ 0 h 2089977"/>
              <a:gd name="connsiteX3" fmla="*/ 1253273 w 5221372"/>
              <a:gd name="connsiteY3" fmla="*/ 0 h 2089977"/>
              <a:gd name="connsiteX4" fmla="*/ 1773615 w 5221372"/>
              <a:gd name="connsiteY4" fmla="*/ 0 h 2089977"/>
              <a:gd name="connsiteX5" fmla="*/ 2293957 w 5221372"/>
              <a:gd name="connsiteY5" fmla="*/ 0 h 2089977"/>
              <a:gd name="connsiteX6" fmla="*/ 2723804 w 5221372"/>
              <a:gd name="connsiteY6" fmla="*/ 0 h 2089977"/>
              <a:gd name="connsiteX7" fmla="*/ 3198899 w 5221372"/>
              <a:gd name="connsiteY7" fmla="*/ 0 h 2089977"/>
              <a:gd name="connsiteX8" fmla="*/ 3673994 w 5221372"/>
              <a:gd name="connsiteY8" fmla="*/ 0 h 2089977"/>
              <a:gd name="connsiteX9" fmla="*/ 4149089 w 5221372"/>
              <a:gd name="connsiteY9" fmla="*/ 0 h 2089977"/>
              <a:gd name="connsiteX10" fmla="*/ 4873043 w 5221372"/>
              <a:gd name="connsiteY10" fmla="*/ 0 h 2089977"/>
              <a:gd name="connsiteX11" fmla="*/ 5221373 w 5221372"/>
              <a:gd name="connsiteY11" fmla="*/ 348330 h 2089977"/>
              <a:gd name="connsiteX12" fmla="*/ 5221372 w 5221372"/>
              <a:gd name="connsiteY12" fmla="*/ 1741648 h 2089977"/>
              <a:gd name="connsiteX13" fmla="*/ 4873042 w 5221372"/>
              <a:gd name="connsiteY13" fmla="*/ 2089978 h 2089977"/>
              <a:gd name="connsiteX14" fmla="*/ 4307453 w 5221372"/>
              <a:gd name="connsiteY14" fmla="*/ 2089978 h 2089977"/>
              <a:gd name="connsiteX15" fmla="*/ 3787111 w 5221372"/>
              <a:gd name="connsiteY15" fmla="*/ 2089978 h 2089977"/>
              <a:gd name="connsiteX16" fmla="*/ 3221522 w 5221372"/>
              <a:gd name="connsiteY16" fmla="*/ 2089978 h 2089977"/>
              <a:gd name="connsiteX17" fmla="*/ 2655933 w 5221372"/>
              <a:gd name="connsiteY17" fmla="*/ 2089978 h 2089977"/>
              <a:gd name="connsiteX18" fmla="*/ 2226085 w 5221372"/>
              <a:gd name="connsiteY18" fmla="*/ 2089977 h 2089977"/>
              <a:gd name="connsiteX19" fmla="*/ 1750991 w 5221372"/>
              <a:gd name="connsiteY19" fmla="*/ 2089977 h 2089977"/>
              <a:gd name="connsiteX20" fmla="*/ 1230649 w 5221372"/>
              <a:gd name="connsiteY20" fmla="*/ 2089977 h 2089977"/>
              <a:gd name="connsiteX21" fmla="*/ 348330 w 5221372"/>
              <a:gd name="connsiteY21" fmla="*/ 2089977 h 2089977"/>
              <a:gd name="connsiteX22" fmla="*/ 0 w 5221372"/>
              <a:gd name="connsiteY22" fmla="*/ 1741647 h 2089977"/>
              <a:gd name="connsiteX23" fmla="*/ 0 w 5221372"/>
              <a:gd name="connsiteY23" fmla="*/ 1291141 h 2089977"/>
              <a:gd name="connsiteX24" fmla="*/ 0 w 5221372"/>
              <a:gd name="connsiteY24" fmla="*/ 854569 h 2089977"/>
              <a:gd name="connsiteX25" fmla="*/ 0 w 5221372"/>
              <a:gd name="connsiteY25" fmla="*/ 348330 h 20899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5221372" h="2089977" fill="none" extrusionOk="0">
                <a:moveTo>
                  <a:pt x="0" y="348330"/>
                </a:moveTo>
                <a:cubicBezTo>
                  <a:pt x="-36024" y="177590"/>
                  <a:pt x="142413" y="34510"/>
                  <a:pt x="348330" y="0"/>
                </a:cubicBezTo>
                <a:cubicBezTo>
                  <a:pt x="555081" y="-22069"/>
                  <a:pt x="656231" y="46117"/>
                  <a:pt x="823425" y="0"/>
                </a:cubicBezTo>
                <a:cubicBezTo>
                  <a:pt x="990620" y="-46117"/>
                  <a:pt x="1099742" y="25509"/>
                  <a:pt x="1253273" y="0"/>
                </a:cubicBezTo>
                <a:cubicBezTo>
                  <a:pt x="1406804" y="-25509"/>
                  <a:pt x="1626940" y="20081"/>
                  <a:pt x="1773615" y="0"/>
                </a:cubicBezTo>
                <a:cubicBezTo>
                  <a:pt x="1920290" y="-20081"/>
                  <a:pt x="2046639" y="22532"/>
                  <a:pt x="2293957" y="0"/>
                </a:cubicBezTo>
                <a:cubicBezTo>
                  <a:pt x="2541275" y="-22532"/>
                  <a:pt x="2584769" y="38048"/>
                  <a:pt x="2723804" y="0"/>
                </a:cubicBezTo>
                <a:cubicBezTo>
                  <a:pt x="2862839" y="-38048"/>
                  <a:pt x="3003373" y="16534"/>
                  <a:pt x="3198899" y="0"/>
                </a:cubicBezTo>
                <a:cubicBezTo>
                  <a:pt x="3394426" y="-16534"/>
                  <a:pt x="3504952" y="4255"/>
                  <a:pt x="3673994" y="0"/>
                </a:cubicBezTo>
                <a:cubicBezTo>
                  <a:pt x="3843036" y="-4255"/>
                  <a:pt x="4039444" y="51048"/>
                  <a:pt x="4149089" y="0"/>
                </a:cubicBezTo>
                <a:cubicBezTo>
                  <a:pt x="4258734" y="-51048"/>
                  <a:pt x="4624809" y="24175"/>
                  <a:pt x="4873043" y="0"/>
                </a:cubicBezTo>
                <a:cubicBezTo>
                  <a:pt x="5052610" y="-31432"/>
                  <a:pt x="5264686" y="153190"/>
                  <a:pt x="5221373" y="348330"/>
                </a:cubicBezTo>
                <a:cubicBezTo>
                  <a:pt x="5342258" y="770490"/>
                  <a:pt x="5251489" y="1270199"/>
                  <a:pt x="5221372" y="1741648"/>
                </a:cubicBezTo>
                <a:cubicBezTo>
                  <a:pt x="5195945" y="1928470"/>
                  <a:pt x="5048863" y="2058529"/>
                  <a:pt x="4873042" y="2089978"/>
                </a:cubicBezTo>
                <a:cubicBezTo>
                  <a:pt x="4722335" y="2122678"/>
                  <a:pt x="4478606" y="2084627"/>
                  <a:pt x="4307453" y="2089978"/>
                </a:cubicBezTo>
                <a:cubicBezTo>
                  <a:pt x="4136300" y="2095329"/>
                  <a:pt x="3934308" y="2060380"/>
                  <a:pt x="3787111" y="2089978"/>
                </a:cubicBezTo>
                <a:cubicBezTo>
                  <a:pt x="3639914" y="2119576"/>
                  <a:pt x="3453230" y="2063107"/>
                  <a:pt x="3221522" y="2089978"/>
                </a:cubicBezTo>
                <a:cubicBezTo>
                  <a:pt x="2989814" y="2116849"/>
                  <a:pt x="2929908" y="2069528"/>
                  <a:pt x="2655933" y="2089978"/>
                </a:cubicBezTo>
                <a:cubicBezTo>
                  <a:pt x="2381958" y="2110427"/>
                  <a:pt x="2355663" y="2065268"/>
                  <a:pt x="2226085" y="2089977"/>
                </a:cubicBezTo>
                <a:cubicBezTo>
                  <a:pt x="2096507" y="2114686"/>
                  <a:pt x="1926901" y="2054508"/>
                  <a:pt x="1750991" y="2089977"/>
                </a:cubicBezTo>
                <a:cubicBezTo>
                  <a:pt x="1575081" y="2125446"/>
                  <a:pt x="1450094" y="2073748"/>
                  <a:pt x="1230649" y="2089977"/>
                </a:cubicBezTo>
                <a:cubicBezTo>
                  <a:pt x="1011204" y="2106206"/>
                  <a:pt x="588288" y="1996699"/>
                  <a:pt x="348330" y="2089977"/>
                </a:cubicBezTo>
                <a:cubicBezTo>
                  <a:pt x="144192" y="2078615"/>
                  <a:pt x="17159" y="1952926"/>
                  <a:pt x="0" y="1741647"/>
                </a:cubicBezTo>
                <a:cubicBezTo>
                  <a:pt x="-26857" y="1572853"/>
                  <a:pt x="372" y="1398684"/>
                  <a:pt x="0" y="1291141"/>
                </a:cubicBezTo>
                <a:cubicBezTo>
                  <a:pt x="-372" y="1183598"/>
                  <a:pt x="29844" y="993239"/>
                  <a:pt x="0" y="854569"/>
                </a:cubicBezTo>
                <a:cubicBezTo>
                  <a:pt x="-29844" y="715899"/>
                  <a:pt x="47242" y="515557"/>
                  <a:pt x="0" y="348330"/>
                </a:cubicBezTo>
                <a:close/>
              </a:path>
              <a:path w="5221372" h="2089977" stroke="0" extrusionOk="0">
                <a:moveTo>
                  <a:pt x="0" y="348330"/>
                </a:moveTo>
                <a:cubicBezTo>
                  <a:pt x="25745" y="147346"/>
                  <a:pt x="176481" y="-10484"/>
                  <a:pt x="348330" y="0"/>
                </a:cubicBezTo>
                <a:cubicBezTo>
                  <a:pt x="647719" y="-64338"/>
                  <a:pt x="783739" y="2466"/>
                  <a:pt x="959166" y="0"/>
                </a:cubicBezTo>
                <a:cubicBezTo>
                  <a:pt x="1134593" y="-2466"/>
                  <a:pt x="1260511" y="41373"/>
                  <a:pt x="1389014" y="0"/>
                </a:cubicBezTo>
                <a:cubicBezTo>
                  <a:pt x="1517517" y="-41373"/>
                  <a:pt x="1909420" y="23077"/>
                  <a:pt x="2045097" y="0"/>
                </a:cubicBezTo>
                <a:cubicBezTo>
                  <a:pt x="2180774" y="-23077"/>
                  <a:pt x="2357571" y="34584"/>
                  <a:pt x="2655934" y="0"/>
                </a:cubicBezTo>
                <a:cubicBezTo>
                  <a:pt x="2954297" y="-34584"/>
                  <a:pt x="3077304" y="29428"/>
                  <a:pt x="3312017" y="0"/>
                </a:cubicBezTo>
                <a:cubicBezTo>
                  <a:pt x="3546730" y="-29428"/>
                  <a:pt x="3582781" y="19268"/>
                  <a:pt x="3832359" y="0"/>
                </a:cubicBezTo>
                <a:cubicBezTo>
                  <a:pt x="4081937" y="-19268"/>
                  <a:pt x="4181606" y="61961"/>
                  <a:pt x="4352701" y="0"/>
                </a:cubicBezTo>
                <a:cubicBezTo>
                  <a:pt x="4523796" y="-61961"/>
                  <a:pt x="4682722" y="27900"/>
                  <a:pt x="4873043" y="0"/>
                </a:cubicBezTo>
                <a:cubicBezTo>
                  <a:pt x="5051096" y="9767"/>
                  <a:pt x="5169005" y="131952"/>
                  <a:pt x="5221373" y="348330"/>
                </a:cubicBezTo>
                <a:cubicBezTo>
                  <a:pt x="5354572" y="802822"/>
                  <a:pt x="5198429" y="1292347"/>
                  <a:pt x="5221372" y="1741648"/>
                </a:cubicBezTo>
                <a:cubicBezTo>
                  <a:pt x="5225419" y="1941020"/>
                  <a:pt x="5073933" y="2069142"/>
                  <a:pt x="4873042" y="2089978"/>
                </a:cubicBezTo>
                <a:cubicBezTo>
                  <a:pt x="4660565" y="2139619"/>
                  <a:pt x="4618125" y="2043866"/>
                  <a:pt x="4397947" y="2089978"/>
                </a:cubicBezTo>
                <a:cubicBezTo>
                  <a:pt x="4177770" y="2136090"/>
                  <a:pt x="3877145" y="2063482"/>
                  <a:pt x="3741864" y="2089978"/>
                </a:cubicBezTo>
                <a:cubicBezTo>
                  <a:pt x="3606583" y="2116474"/>
                  <a:pt x="3309972" y="2071855"/>
                  <a:pt x="3085781" y="2089978"/>
                </a:cubicBezTo>
                <a:cubicBezTo>
                  <a:pt x="2861590" y="2108101"/>
                  <a:pt x="2754567" y="2063368"/>
                  <a:pt x="2565439" y="2089977"/>
                </a:cubicBezTo>
                <a:cubicBezTo>
                  <a:pt x="2376311" y="2116586"/>
                  <a:pt x="2142970" y="2084968"/>
                  <a:pt x="1954603" y="2089977"/>
                </a:cubicBezTo>
                <a:cubicBezTo>
                  <a:pt x="1766236" y="2094986"/>
                  <a:pt x="1614521" y="2074471"/>
                  <a:pt x="1389014" y="2089977"/>
                </a:cubicBezTo>
                <a:cubicBezTo>
                  <a:pt x="1163507" y="2105483"/>
                  <a:pt x="1114920" y="2056591"/>
                  <a:pt x="913919" y="2089977"/>
                </a:cubicBezTo>
                <a:cubicBezTo>
                  <a:pt x="712919" y="2123363"/>
                  <a:pt x="576532" y="2033592"/>
                  <a:pt x="348330" y="2089977"/>
                </a:cubicBezTo>
                <a:cubicBezTo>
                  <a:pt x="149977" y="2092119"/>
                  <a:pt x="-1078" y="1978670"/>
                  <a:pt x="0" y="1741647"/>
                </a:cubicBezTo>
                <a:cubicBezTo>
                  <a:pt x="-17570" y="1609680"/>
                  <a:pt x="36235" y="1457710"/>
                  <a:pt x="0" y="1291141"/>
                </a:cubicBezTo>
                <a:cubicBezTo>
                  <a:pt x="-36235" y="1124572"/>
                  <a:pt x="47698" y="1022719"/>
                  <a:pt x="0" y="854569"/>
                </a:cubicBezTo>
                <a:cubicBezTo>
                  <a:pt x="-47698" y="686419"/>
                  <a:pt x="53444" y="521220"/>
                  <a:pt x="0" y="348330"/>
                </a:cubicBezTo>
                <a:close/>
              </a:path>
            </a:pathLst>
          </a:custGeom>
          <a:solidFill>
            <a:sysClr val="window" lastClr="FFFFFF"/>
          </a:solidFill>
          <a:ln w="28575" cap="flat" cmpd="sng" algn="ctr">
            <a:solidFill>
              <a:srgbClr val="0070C0"/>
            </a:solidFill>
            <a:prstDash val="solid"/>
            <a:miter lim="800000"/>
            <a:extLst>
              <a:ext uri="{C807C97D-BFC1-408E-A445-0C87EB9F89A2}">
                <ask:lineSketchStyleProps xmlns="" xmlns:ask="http://schemas.microsoft.com/office/drawing/2018/sketchyshapes" sd="1487734217">
                  <a:prstGeom prst="flowChartAlternate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vi-VN" sz="32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 làm đó thể hiện việc quan tâm, tạo dựng mối quan hệ tốt với những người hàng xóm.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274D77F6-39E8-4017-AAE2-19412D7DEC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98172" y="3367546"/>
            <a:ext cx="2093828" cy="2675185"/>
          </a:xfrm>
          <a:prstGeom prst="rect">
            <a:avLst/>
          </a:prstGeom>
        </p:spPr>
      </p:pic>
      <p:sp>
        <p:nvSpPr>
          <p:cNvPr id="36" name="Speech Bubble: Rectangle with Corners Rounded 35">
            <a:extLst>
              <a:ext uri="{FF2B5EF4-FFF2-40B4-BE49-F238E27FC236}">
                <a16:creationId xmlns:a16="http://schemas.microsoft.com/office/drawing/2014/main" id="{10D90863-631A-4729-A81A-5692D73B194C}"/>
              </a:ext>
            </a:extLst>
          </p:cNvPr>
          <p:cNvSpPr/>
          <p:nvPr/>
        </p:nvSpPr>
        <p:spPr>
          <a:xfrm>
            <a:off x="5699760" y="1400477"/>
            <a:ext cx="4876800" cy="1739900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ln w="762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6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nam</a:t>
            </a:r>
            <a:r>
              <a:rPr lang="en-US" sz="36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6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36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sang </a:t>
            </a:r>
            <a:r>
              <a:rPr lang="en-US" sz="36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sz="36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Tết</a:t>
            </a:r>
            <a:r>
              <a:rPr lang="en-US" sz="36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36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36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xóm</a:t>
            </a:r>
            <a:r>
              <a:rPr lang="en-US" sz="36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D0374280-3B24-421F-800E-C209D385B3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92400" y="46896"/>
            <a:ext cx="7010400" cy="94370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7263C46-C844-4BD6-BEF7-35486B497B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253" y="1574740"/>
            <a:ext cx="4595685" cy="32207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780683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3">
            <a:extLst>
              <a:ext uri="{FF2B5EF4-FFF2-40B4-BE49-F238E27FC236}">
                <a16:creationId xmlns:a16="http://schemas.microsoft.com/office/drawing/2014/main" id="{FACDF867-6F62-44A7-8720-FBE59DD34A54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04380" y="629649"/>
            <a:ext cx="11185417" cy="359213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A514F9F-799E-4DC0-9A15-8E39CF83804F}"/>
              </a:ext>
            </a:extLst>
          </p:cNvPr>
          <p:cNvSpPr txBox="1"/>
          <p:nvPr/>
        </p:nvSpPr>
        <p:spPr>
          <a:xfrm>
            <a:off x="1908238" y="1305342"/>
            <a:ext cx="927938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217"/>
            <a:r>
              <a:rPr lang="vi-VN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còn biết những việc làm nào khác thể hiện sự quan tâm hàng xóm láng giềng?</a:t>
            </a:r>
            <a:endParaRPr lang="en-US" sz="4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565CF8E-4727-4A40-9CE2-44D07BDDCB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32432" y="3684472"/>
            <a:ext cx="2283084" cy="303577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4211E41-D9F6-4F10-98D0-6831FA7D95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15516" y="3684472"/>
            <a:ext cx="2045868" cy="3018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4385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" name="Picture 4">
            <a:extLst>
              <a:ext uri="{FF2B5EF4-FFF2-40B4-BE49-F238E27FC236}">
                <a16:creationId xmlns:a16="http://schemas.microsoft.com/office/drawing/2014/main" id="{D73F57AF-E7CF-4517-8F33-33E2356FE14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5089" b="88166" l="23669" r="89645">
                        <a14:foregroundMark x1="63018" y1="56805" x2="77219" y2="46746"/>
                        <a14:foregroundMark x1="77219" y1="46746" x2="77515" y2="42308"/>
                        <a14:foregroundMark x1="89645" y1="38462" x2="89645" y2="38462"/>
                        <a14:foregroundMark x1="39645" y1="76627" x2="42308" y2="88166"/>
                        <a14:foregroundMark x1="29290" y1="21302" x2="57692" y2="15089"/>
                        <a14:foregroundMark x1="23669" y1="19822" x2="24852" y2="29290"/>
                        <a14:foregroundMark x1="35799" y1="64793" x2="51183" y2="585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664" t="12186" r="23096" b="13105"/>
          <a:stretch/>
        </p:blipFill>
        <p:spPr bwMode="auto">
          <a:xfrm>
            <a:off x="10232095" y="3702009"/>
            <a:ext cx="2333563" cy="3155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9DEB787F-88EB-4FE2-9D07-29256A85717B}"/>
              </a:ext>
            </a:extLst>
          </p:cNvPr>
          <p:cNvSpPr/>
          <p:nvPr/>
        </p:nvSpPr>
        <p:spPr>
          <a:xfrm>
            <a:off x="152400" y="412536"/>
            <a:ext cx="12039600" cy="999704"/>
          </a:xfrm>
          <a:custGeom>
            <a:avLst/>
            <a:gdLst>
              <a:gd name="connsiteX0" fmla="*/ 0 w 12039600"/>
              <a:gd name="connsiteY0" fmla="*/ 166621 h 999704"/>
              <a:gd name="connsiteX1" fmla="*/ 166621 w 12039600"/>
              <a:gd name="connsiteY1" fmla="*/ 0 h 999704"/>
              <a:gd name="connsiteX2" fmla="*/ 11872979 w 12039600"/>
              <a:gd name="connsiteY2" fmla="*/ 0 h 999704"/>
              <a:gd name="connsiteX3" fmla="*/ 12039600 w 12039600"/>
              <a:gd name="connsiteY3" fmla="*/ 166621 h 999704"/>
              <a:gd name="connsiteX4" fmla="*/ 12039600 w 12039600"/>
              <a:gd name="connsiteY4" fmla="*/ 833083 h 999704"/>
              <a:gd name="connsiteX5" fmla="*/ 11872979 w 12039600"/>
              <a:gd name="connsiteY5" fmla="*/ 999704 h 999704"/>
              <a:gd name="connsiteX6" fmla="*/ 166621 w 12039600"/>
              <a:gd name="connsiteY6" fmla="*/ 999704 h 999704"/>
              <a:gd name="connsiteX7" fmla="*/ 0 w 12039600"/>
              <a:gd name="connsiteY7" fmla="*/ 833083 h 999704"/>
              <a:gd name="connsiteX8" fmla="*/ 0 w 12039600"/>
              <a:gd name="connsiteY8" fmla="*/ 166621 h 999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039600" h="999704" fill="none" extrusionOk="0">
                <a:moveTo>
                  <a:pt x="0" y="166621"/>
                </a:moveTo>
                <a:cubicBezTo>
                  <a:pt x="70" y="76487"/>
                  <a:pt x="80854" y="10498"/>
                  <a:pt x="166621" y="0"/>
                </a:cubicBezTo>
                <a:cubicBezTo>
                  <a:pt x="2880825" y="72427"/>
                  <a:pt x="10684747" y="61419"/>
                  <a:pt x="11872979" y="0"/>
                </a:cubicBezTo>
                <a:cubicBezTo>
                  <a:pt x="11963603" y="-9622"/>
                  <a:pt x="12025342" y="70286"/>
                  <a:pt x="12039600" y="166621"/>
                </a:cubicBezTo>
                <a:cubicBezTo>
                  <a:pt x="11996700" y="289728"/>
                  <a:pt x="12036750" y="683665"/>
                  <a:pt x="12039600" y="833083"/>
                </a:cubicBezTo>
                <a:cubicBezTo>
                  <a:pt x="12043062" y="907536"/>
                  <a:pt x="11963338" y="997840"/>
                  <a:pt x="11872979" y="999704"/>
                </a:cubicBezTo>
                <a:cubicBezTo>
                  <a:pt x="9834153" y="1029531"/>
                  <a:pt x="4677110" y="920398"/>
                  <a:pt x="166621" y="999704"/>
                </a:cubicBezTo>
                <a:cubicBezTo>
                  <a:pt x="85155" y="998511"/>
                  <a:pt x="-3293" y="925756"/>
                  <a:pt x="0" y="833083"/>
                </a:cubicBezTo>
                <a:cubicBezTo>
                  <a:pt x="46183" y="705420"/>
                  <a:pt x="-23276" y="492219"/>
                  <a:pt x="0" y="166621"/>
                </a:cubicBezTo>
                <a:close/>
              </a:path>
              <a:path w="12039600" h="999704" stroke="0" extrusionOk="0">
                <a:moveTo>
                  <a:pt x="0" y="166621"/>
                </a:moveTo>
                <a:cubicBezTo>
                  <a:pt x="5900" y="76207"/>
                  <a:pt x="78909" y="8979"/>
                  <a:pt x="166621" y="0"/>
                </a:cubicBezTo>
                <a:cubicBezTo>
                  <a:pt x="4291162" y="123000"/>
                  <a:pt x="7587931" y="-96860"/>
                  <a:pt x="11872979" y="0"/>
                </a:cubicBezTo>
                <a:cubicBezTo>
                  <a:pt x="11954561" y="-7957"/>
                  <a:pt x="12042588" y="68576"/>
                  <a:pt x="12039600" y="166621"/>
                </a:cubicBezTo>
                <a:cubicBezTo>
                  <a:pt x="11986475" y="243367"/>
                  <a:pt x="12042698" y="679606"/>
                  <a:pt x="12039600" y="833083"/>
                </a:cubicBezTo>
                <a:cubicBezTo>
                  <a:pt x="12022878" y="931163"/>
                  <a:pt x="11953169" y="997768"/>
                  <a:pt x="11872979" y="999704"/>
                </a:cubicBezTo>
                <a:cubicBezTo>
                  <a:pt x="6343199" y="838997"/>
                  <a:pt x="2258900" y="1039371"/>
                  <a:pt x="166621" y="999704"/>
                </a:cubicBezTo>
                <a:cubicBezTo>
                  <a:pt x="72551" y="999290"/>
                  <a:pt x="-9247" y="920916"/>
                  <a:pt x="0" y="833083"/>
                </a:cubicBezTo>
                <a:cubicBezTo>
                  <a:pt x="49563" y="755420"/>
                  <a:pt x="9784" y="257078"/>
                  <a:pt x="0" y="166621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=""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defTabSz="914217"/>
            <a:r>
              <a:rPr lang="en-US" sz="3999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3999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99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xóm</a:t>
            </a:r>
            <a:r>
              <a:rPr lang="en-US" sz="3999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99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láng</a:t>
            </a:r>
            <a:r>
              <a:rPr lang="en-US" sz="3999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99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giềng</a:t>
            </a:r>
            <a:r>
              <a:rPr lang="en-US" sz="3999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99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999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99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999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99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3999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999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3999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99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đỡ</a:t>
            </a:r>
            <a:r>
              <a:rPr lang="en-US" sz="3999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99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lẫn</a:t>
            </a:r>
            <a:r>
              <a:rPr lang="en-US" sz="3999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99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999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97E069E-2A8B-4C9B-9577-9E8F4D273596}"/>
              </a:ext>
            </a:extLst>
          </p:cNvPr>
          <p:cNvSpPr txBox="1"/>
          <p:nvPr/>
        </p:nvSpPr>
        <p:spPr>
          <a:xfrm>
            <a:off x="1666882" y="2354345"/>
            <a:ext cx="8716638" cy="2862322"/>
          </a:xfrm>
          <a:custGeom>
            <a:avLst/>
            <a:gdLst>
              <a:gd name="connsiteX0" fmla="*/ 0 w 8716638"/>
              <a:gd name="connsiteY0" fmla="*/ 0 h 2862322"/>
              <a:gd name="connsiteX1" fmla="*/ 8716638 w 8716638"/>
              <a:gd name="connsiteY1" fmla="*/ 0 h 2862322"/>
              <a:gd name="connsiteX2" fmla="*/ 8716638 w 8716638"/>
              <a:gd name="connsiteY2" fmla="*/ 2862322 h 2862322"/>
              <a:gd name="connsiteX3" fmla="*/ 0 w 8716638"/>
              <a:gd name="connsiteY3" fmla="*/ 2862322 h 2862322"/>
              <a:gd name="connsiteX4" fmla="*/ 0 w 8716638"/>
              <a:gd name="connsiteY4" fmla="*/ 0 h 28623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716638" h="2862322" fill="none" extrusionOk="0">
                <a:moveTo>
                  <a:pt x="0" y="0"/>
                </a:moveTo>
                <a:cubicBezTo>
                  <a:pt x="2127379" y="5222"/>
                  <a:pt x="4660625" y="24918"/>
                  <a:pt x="8716638" y="0"/>
                </a:cubicBezTo>
                <a:cubicBezTo>
                  <a:pt x="8555393" y="942177"/>
                  <a:pt x="8672878" y="1869700"/>
                  <a:pt x="8716638" y="2862322"/>
                </a:cubicBezTo>
                <a:cubicBezTo>
                  <a:pt x="5982187" y="2697561"/>
                  <a:pt x="1548083" y="2980472"/>
                  <a:pt x="0" y="2862322"/>
                </a:cubicBezTo>
                <a:cubicBezTo>
                  <a:pt x="-55725" y="1471564"/>
                  <a:pt x="17072" y="1108071"/>
                  <a:pt x="0" y="0"/>
                </a:cubicBezTo>
                <a:close/>
              </a:path>
              <a:path w="8716638" h="2862322" stroke="0" extrusionOk="0">
                <a:moveTo>
                  <a:pt x="0" y="0"/>
                </a:moveTo>
                <a:cubicBezTo>
                  <a:pt x="1218847" y="11849"/>
                  <a:pt x="6798044" y="-161459"/>
                  <a:pt x="8716638" y="0"/>
                </a:cubicBezTo>
                <a:cubicBezTo>
                  <a:pt x="8719768" y="1124090"/>
                  <a:pt x="8615462" y="1755093"/>
                  <a:pt x="8716638" y="2862322"/>
                </a:cubicBezTo>
                <a:cubicBezTo>
                  <a:pt x="5131935" y="2716462"/>
                  <a:pt x="1680843" y="2783998"/>
                  <a:pt x="0" y="2862322"/>
                </a:cubicBezTo>
                <a:cubicBezTo>
                  <a:pt x="74291" y="2043234"/>
                  <a:pt x="168006" y="726102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=""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just"/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Dù còn nhỏ, các em cũng cần biết làm các việc phù hợp với lứa tuổi như: chào hỏi khi gặp hàng xóm, hỏi thăm khi hàng xóm có chuyện buồn, giúp đỡ hàng xóm khi cần thiết,.....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Freeform: Shape 34">
            <a:extLst>
              <a:ext uri="{FF2B5EF4-FFF2-40B4-BE49-F238E27FC236}">
                <a16:creationId xmlns:a16="http://schemas.microsoft.com/office/drawing/2014/main" id="{268E5095-21D6-47EB-91FB-DD8F4888AFEA}"/>
              </a:ext>
            </a:extLst>
          </p:cNvPr>
          <p:cNvSpPr/>
          <p:nvPr/>
        </p:nvSpPr>
        <p:spPr>
          <a:xfrm>
            <a:off x="781468" y="1412240"/>
            <a:ext cx="1279934" cy="884197"/>
          </a:xfrm>
          <a:custGeom>
            <a:avLst/>
            <a:gdLst>
              <a:gd name="connsiteX0" fmla="*/ 5495 w 730885"/>
              <a:gd name="connsiteY0" fmla="*/ 130766 h 536889"/>
              <a:gd name="connsiteX1" fmla="*/ 71904 w 730885"/>
              <a:gd name="connsiteY1" fmla="*/ 222717 h 536889"/>
              <a:gd name="connsiteX2" fmla="*/ 189397 w 730885"/>
              <a:gd name="connsiteY2" fmla="*/ 322331 h 536889"/>
              <a:gd name="connsiteX3" fmla="*/ 350311 w 730885"/>
              <a:gd name="connsiteY3" fmla="*/ 424498 h 536889"/>
              <a:gd name="connsiteX4" fmla="*/ 460141 w 730885"/>
              <a:gd name="connsiteY4" fmla="*/ 455148 h 536889"/>
              <a:gd name="connsiteX5" fmla="*/ 416720 w 730885"/>
              <a:gd name="connsiteY5" fmla="*/ 534328 h 536889"/>
              <a:gd name="connsiteX6" fmla="*/ 603176 w 730885"/>
              <a:gd name="connsiteY6" fmla="*/ 519003 h 536889"/>
              <a:gd name="connsiteX7" fmla="*/ 730885 w 730885"/>
              <a:gd name="connsiteY7" fmla="*/ 508786 h 536889"/>
              <a:gd name="connsiteX8" fmla="*/ 603176 w 730885"/>
              <a:gd name="connsiteY8" fmla="*/ 289126 h 536889"/>
              <a:gd name="connsiteX9" fmla="*/ 521442 w 730885"/>
              <a:gd name="connsiteY9" fmla="*/ 347872 h 536889"/>
              <a:gd name="connsiteX10" fmla="*/ 332431 w 730885"/>
              <a:gd name="connsiteY10" fmla="*/ 179296 h 536889"/>
              <a:gd name="connsiteX11" fmla="*/ 214939 w 730885"/>
              <a:gd name="connsiteY11" fmla="*/ 503 h 536889"/>
              <a:gd name="connsiteX12" fmla="*/ 5495 w 730885"/>
              <a:gd name="connsiteY12" fmla="*/ 130766 h 536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30885" h="536889">
                <a:moveTo>
                  <a:pt x="5495" y="130766"/>
                </a:moveTo>
                <a:cubicBezTo>
                  <a:pt x="-18344" y="167802"/>
                  <a:pt x="41254" y="190789"/>
                  <a:pt x="71904" y="222717"/>
                </a:cubicBezTo>
                <a:cubicBezTo>
                  <a:pt x="102554" y="254645"/>
                  <a:pt x="142996" y="288701"/>
                  <a:pt x="189397" y="322331"/>
                </a:cubicBezTo>
                <a:cubicBezTo>
                  <a:pt x="235798" y="355961"/>
                  <a:pt x="305187" y="402362"/>
                  <a:pt x="350311" y="424498"/>
                </a:cubicBezTo>
                <a:cubicBezTo>
                  <a:pt x="395435" y="446634"/>
                  <a:pt x="449073" y="436843"/>
                  <a:pt x="460141" y="455148"/>
                </a:cubicBezTo>
                <a:cubicBezTo>
                  <a:pt x="471209" y="473453"/>
                  <a:pt x="392881" y="523686"/>
                  <a:pt x="416720" y="534328"/>
                </a:cubicBezTo>
                <a:cubicBezTo>
                  <a:pt x="440559" y="544971"/>
                  <a:pt x="603176" y="519003"/>
                  <a:pt x="603176" y="519003"/>
                </a:cubicBezTo>
                <a:cubicBezTo>
                  <a:pt x="655537" y="514746"/>
                  <a:pt x="730885" y="547099"/>
                  <a:pt x="730885" y="508786"/>
                </a:cubicBezTo>
                <a:cubicBezTo>
                  <a:pt x="730885" y="470473"/>
                  <a:pt x="638083" y="315945"/>
                  <a:pt x="603176" y="289126"/>
                </a:cubicBezTo>
                <a:cubicBezTo>
                  <a:pt x="568269" y="262307"/>
                  <a:pt x="566566" y="366177"/>
                  <a:pt x="521442" y="347872"/>
                </a:cubicBezTo>
                <a:cubicBezTo>
                  <a:pt x="476318" y="329567"/>
                  <a:pt x="383515" y="237191"/>
                  <a:pt x="332431" y="179296"/>
                </a:cubicBezTo>
                <a:cubicBezTo>
                  <a:pt x="281347" y="121401"/>
                  <a:pt x="267726" y="9017"/>
                  <a:pt x="214939" y="503"/>
                </a:cubicBezTo>
                <a:cubicBezTo>
                  <a:pt x="162152" y="-8011"/>
                  <a:pt x="29334" y="93730"/>
                  <a:pt x="5495" y="130766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F0502020204030204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3848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图片 6">
            <a:extLst>
              <a:ext uri="{FF2B5EF4-FFF2-40B4-BE49-F238E27FC236}">
                <a16:creationId xmlns:a16="http://schemas.microsoft.com/office/drawing/2014/main" id="{2281AE81-0346-4BF0-8D9E-2865730E56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240"/>
            <a:ext cx="12187592" cy="685552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9DEB787F-88EB-4FE2-9D07-29256A85717B}"/>
              </a:ext>
            </a:extLst>
          </p:cNvPr>
          <p:cNvSpPr/>
          <p:nvPr/>
        </p:nvSpPr>
        <p:spPr>
          <a:xfrm>
            <a:off x="1727204" y="1473200"/>
            <a:ext cx="9745152" cy="2064009"/>
          </a:xfrm>
          <a:custGeom>
            <a:avLst/>
            <a:gdLst>
              <a:gd name="connsiteX0" fmla="*/ 0 w 9745152"/>
              <a:gd name="connsiteY0" fmla="*/ 344008 h 2064009"/>
              <a:gd name="connsiteX1" fmla="*/ 344008 w 9745152"/>
              <a:gd name="connsiteY1" fmla="*/ 0 h 2064009"/>
              <a:gd name="connsiteX2" fmla="*/ 9401144 w 9745152"/>
              <a:gd name="connsiteY2" fmla="*/ 0 h 2064009"/>
              <a:gd name="connsiteX3" fmla="*/ 9745152 w 9745152"/>
              <a:gd name="connsiteY3" fmla="*/ 344008 h 2064009"/>
              <a:gd name="connsiteX4" fmla="*/ 9745152 w 9745152"/>
              <a:gd name="connsiteY4" fmla="*/ 1720001 h 2064009"/>
              <a:gd name="connsiteX5" fmla="*/ 9401144 w 9745152"/>
              <a:gd name="connsiteY5" fmla="*/ 2064009 h 2064009"/>
              <a:gd name="connsiteX6" fmla="*/ 344008 w 9745152"/>
              <a:gd name="connsiteY6" fmla="*/ 2064009 h 2064009"/>
              <a:gd name="connsiteX7" fmla="*/ 0 w 9745152"/>
              <a:gd name="connsiteY7" fmla="*/ 1720001 h 2064009"/>
              <a:gd name="connsiteX8" fmla="*/ 0 w 9745152"/>
              <a:gd name="connsiteY8" fmla="*/ 344008 h 2064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745152" h="2064009" fill="none" extrusionOk="0">
                <a:moveTo>
                  <a:pt x="0" y="344008"/>
                </a:moveTo>
                <a:cubicBezTo>
                  <a:pt x="576" y="169598"/>
                  <a:pt x="171998" y="30175"/>
                  <a:pt x="344008" y="0"/>
                </a:cubicBezTo>
                <a:cubicBezTo>
                  <a:pt x="3971041" y="72427"/>
                  <a:pt x="6930275" y="61419"/>
                  <a:pt x="9401144" y="0"/>
                </a:cubicBezTo>
                <a:cubicBezTo>
                  <a:pt x="9588634" y="-17207"/>
                  <a:pt x="9735446" y="151082"/>
                  <a:pt x="9745152" y="344008"/>
                </a:cubicBezTo>
                <a:cubicBezTo>
                  <a:pt x="9715653" y="687273"/>
                  <a:pt x="9629007" y="1470794"/>
                  <a:pt x="9745152" y="1720001"/>
                </a:cubicBezTo>
                <a:cubicBezTo>
                  <a:pt x="9752427" y="1873066"/>
                  <a:pt x="9585607" y="2057813"/>
                  <a:pt x="9401144" y="2064009"/>
                </a:cubicBezTo>
                <a:cubicBezTo>
                  <a:pt x="6492132" y="2093836"/>
                  <a:pt x="2234071" y="1984703"/>
                  <a:pt x="344008" y="2064009"/>
                </a:cubicBezTo>
                <a:cubicBezTo>
                  <a:pt x="180362" y="2061031"/>
                  <a:pt x="-17938" y="1913538"/>
                  <a:pt x="0" y="1720001"/>
                </a:cubicBezTo>
                <a:cubicBezTo>
                  <a:pt x="83373" y="1278547"/>
                  <a:pt x="-91520" y="796191"/>
                  <a:pt x="0" y="344008"/>
                </a:cubicBezTo>
                <a:close/>
              </a:path>
              <a:path w="9745152" h="2064009" stroke="0" extrusionOk="0">
                <a:moveTo>
                  <a:pt x="0" y="344008"/>
                </a:moveTo>
                <a:cubicBezTo>
                  <a:pt x="4801" y="155327"/>
                  <a:pt x="158285" y="8891"/>
                  <a:pt x="344008" y="0"/>
                </a:cubicBezTo>
                <a:cubicBezTo>
                  <a:pt x="4375738" y="123000"/>
                  <a:pt x="5166264" y="-96860"/>
                  <a:pt x="9401144" y="0"/>
                </a:cubicBezTo>
                <a:cubicBezTo>
                  <a:pt x="9571056" y="-15302"/>
                  <a:pt x="9753085" y="138024"/>
                  <a:pt x="9745152" y="344008"/>
                </a:cubicBezTo>
                <a:cubicBezTo>
                  <a:pt x="9768910" y="495932"/>
                  <a:pt x="9675356" y="1127832"/>
                  <a:pt x="9745152" y="1720001"/>
                </a:cubicBezTo>
                <a:cubicBezTo>
                  <a:pt x="9731312" y="1915005"/>
                  <a:pt x="9572783" y="2061006"/>
                  <a:pt x="9401144" y="2064009"/>
                </a:cubicBezTo>
                <a:cubicBezTo>
                  <a:pt x="7015213" y="1903302"/>
                  <a:pt x="4390310" y="2103676"/>
                  <a:pt x="344008" y="2064009"/>
                </a:cubicBezTo>
                <a:cubicBezTo>
                  <a:pt x="128227" y="2058800"/>
                  <a:pt x="-21822" y="1900105"/>
                  <a:pt x="0" y="1720001"/>
                </a:cubicBezTo>
                <a:cubicBezTo>
                  <a:pt x="-117382" y="1418904"/>
                  <a:pt x="84981" y="835989"/>
                  <a:pt x="0" y="344008"/>
                </a:cubicBezTo>
                <a:close/>
              </a:path>
            </a:pathLst>
          </a:custGeom>
          <a:ln w="38100">
            <a:extLst>
              <a:ext uri="{C807C97D-BFC1-408E-A445-0C87EB9F89A2}">
                <ask:lineSketchStyleProps xmlns=""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defTabSz="914217"/>
            <a:r>
              <a:rPr lang="en-US" sz="4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4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4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4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4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4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4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4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4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xóm</a:t>
            </a:r>
            <a:r>
              <a:rPr lang="en-US" sz="4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láng</a:t>
            </a:r>
            <a:r>
              <a:rPr lang="en-US" sz="4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giềng</a:t>
            </a:r>
            <a:r>
              <a:rPr lang="en-US" sz="4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en-US" sz="4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30D0DFB-2DC8-4C52-B7DF-5375E506F0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00884" y="3735805"/>
            <a:ext cx="2197791" cy="2922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13954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93874DE-4259-4915-B9E8-05839EB3FA4F}"/>
              </a:ext>
            </a:extLst>
          </p:cNvPr>
          <p:cNvSpPr txBox="1"/>
          <p:nvPr/>
        </p:nvSpPr>
        <p:spPr>
          <a:xfrm>
            <a:off x="3515360" y="1379270"/>
            <a:ext cx="5019039" cy="258532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914126">
              <a:defRPr/>
            </a:pPr>
            <a:r>
              <a:rPr lang="en-US" sz="5400" b="1" dirty="0" err="1">
                <a:ln/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5400" b="1" dirty="0">
                <a:ln/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/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5400" b="1" dirty="0">
                <a:ln/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/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5400" b="1" dirty="0">
                <a:ln/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/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5400" b="1" dirty="0">
                <a:ln/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/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xóm</a:t>
            </a:r>
            <a:r>
              <a:rPr lang="en-US" sz="5400" b="1" dirty="0">
                <a:ln/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/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5400" b="1" dirty="0">
                <a:ln/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/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chồn</a:t>
            </a:r>
            <a:r>
              <a:rPr lang="en-US" sz="5400" b="1" dirty="0">
                <a:ln/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42690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ể chuyện Hàng xóm- kể chuyện lớp 1- Sách Cánh Diều">
            <a:hlinkClick r:id="" action="ppaction://media"/>
            <a:extLst>
              <a:ext uri="{FF2B5EF4-FFF2-40B4-BE49-F238E27FC236}">
                <a16:creationId xmlns:a16="http://schemas.microsoft.com/office/drawing/2014/main" id="{95276746-155F-4B9C-BC0A-F0A04268695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" y="1"/>
            <a:ext cx="12183710" cy="6758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227460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875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8FA2652-CA45-4A4F-901E-5CBE41A2ECC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5312" y="1263527"/>
            <a:ext cx="3248211" cy="433094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E6E1755-6DCA-4C3F-9893-F446F70098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5112" y="2127901"/>
            <a:ext cx="3110909" cy="2840144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34A51B6B-17CB-4CA6-9934-376086987BE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89" t="-292" r="-5252" b="292"/>
          <a:stretch/>
        </p:blipFill>
        <p:spPr>
          <a:xfrm>
            <a:off x="8504591" y="2406804"/>
            <a:ext cx="1330178" cy="3311196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22532792-FA33-4593-9EE4-F454E827E58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437"/>
          <a:stretch/>
        </p:blipFill>
        <p:spPr>
          <a:xfrm>
            <a:off x="7170271" y="2406804"/>
            <a:ext cx="1330178" cy="331119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9E22309-963D-422D-A90B-EA37AB45F8A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9984" y="3526940"/>
            <a:ext cx="698055" cy="371951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51CB4689-4874-4E06-984E-572747ADCAB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7000" y="3746831"/>
            <a:ext cx="698055" cy="371951"/>
          </a:xfrm>
          <a:prstGeom prst="rect">
            <a:avLst/>
          </a:prstGeom>
        </p:spPr>
      </p:pic>
      <p:sp>
        <p:nvSpPr>
          <p:cNvPr id="19" name="Rectangle 18">
            <a:hlinkClick r:id="rId7" action="ppaction://hlinksldjump"/>
            <a:extLst>
              <a:ext uri="{FF2B5EF4-FFF2-40B4-BE49-F238E27FC236}">
                <a16:creationId xmlns:a16="http://schemas.microsoft.com/office/drawing/2014/main" id="{61CEC918-1744-46D1-B576-A6CAC9F65B11}"/>
              </a:ext>
            </a:extLst>
          </p:cNvPr>
          <p:cNvSpPr/>
          <p:nvPr/>
        </p:nvSpPr>
        <p:spPr>
          <a:xfrm>
            <a:off x="4993268" y="5415902"/>
            <a:ext cx="1568889" cy="922975"/>
          </a:xfrm>
          <a:prstGeom prst="rect">
            <a:avLst/>
          </a:prstGeom>
          <a:noFill/>
        </p:spPr>
        <p:txBody>
          <a:bodyPr wrap="none" lIns="91407" tIns="45703" rIns="91407" bIns="45703">
            <a:spAutoFit/>
          </a:bodyPr>
          <a:lstStyle/>
          <a:p>
            <a:pPr algn="ctr" defTabSz="609417"/>
            <a:r>
              <a:rPr lang="en-US" sz="5398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Calibri"/>
              </a:rPr>
              <a:t>PLAY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6F43707-DA23-459D-84B0-45CE7788AE0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61659" y="54149"/>
            <a:ext cx="6565961" cy="1682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230103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BB81C29F-B0BF-4B72-B9B8-56E8ABF462B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89" t="-292" r="-5252" b="292"/>
          <a:stretch/>
        </p:blipFill>
        <p:spPr>
          <a:xfrm>
            <a:off x="5561280" y="2228942"/>
            <a:ext cx="1038242" cy="258448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7EFDE0F-F056-4A2C-B154-53C63A80F4C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437"/>
          <a:stretch/>
        </p:blipFill>
        <p:spPr>
          <a:xfrm>
            <a:off x="4574067" y="2228946"/>
            <a:ext cx="1038242" cy="258448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00A7FEE-D16C-4D21-A85A-E3C3B10483A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53" t="28687" r="28347" b="13627"/>
          <a:stretch/>
        </p:blipFill>
        <p:spPr>
          <a:xfrm>
            <a:off x="9422559" y="2926755"/>
            <a:ext cx="989223" cy="211034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5ACA9E9-3273-4AD1-BF41-E522DD13D58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1788" y="3215150"/>
            <a:ext cx="574354" cy="30603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824C8A3-B1D8-4C34-91E4-743543CF37E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2965" y="3058232"/>
            <a:ext cx="605385" cy="32257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2198587-C16C-4350-9B4E-1984C68DED0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24" t="2" r="16692" b="-1996"/>
          <a:stretch/>
        </p:blipFill>
        <p:spPr>
          <a:xfrm rot="354455">
            <a:off x="9788406" y="3221923"/>
            <a:ext cx="239843" cy="20027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3009DBE-80D2-468B-BC5D-8587D563735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4951" y="584733"/>
            <a:ext cx="977168" cy="130289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20A851A-287E-43FC-A873-CC7411E0FF1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6044" y="1742145"/>
            <a:ext cx="977168" cy="1302890"/>
          </a:xfrm>
          <a:prstGeom prst="rect">
            <a:avLst/>
          </a:prstGeom>
        </p:spPr>
      </p:pic>
      <p:sp>
        <p:nvSpPr>
          <p:cNvPr id="25" name="Oval 24">
            <a:hlinkClick r:id="rId9" action="ppaction://hlinksldjump"/>
            <a:extLst>
              <a:ext uri="{FF2B5EF4-FFF2-40B4-BE49-F238E27FC236}">
                <a16:creationId xmlns:a16="http://schemas.microsoft.com/office/drawing/2014/main" id="{7EFDE4D0-9DA6-46CD-A60A-AB8DA304415D}"/>
              </a:ext>
            </a:extLst>
          </p:cNvPr>
          <p:cNvSpPr/>
          <p:nvPr/>
        </p:nvSpPr>
        <p:spPr>
          <a:xfrm>
            <a:off x="5018363" y="1771908"/>
            <a:ext cx="370548" cy="457034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17"/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6" name="Oval 25">
            <a:hlinkClick r:id="rId10" action="ppaction://hlinksldjump"/>
            <a:extLst>
              <a:ext uri="{FF2B5EF4-FFF2-40B4-BE49-F238E27FC236}">
                <a16:creationId xmlns:a16="http://schemas.microsoft.com/office/drawing/2014/main" id="{BA77418A-DDA1-47D0-A644-3689608C60FD}"/>
              </a:ext>
            </a:extLst>
          </p:cNvPr>
          <p:cNvSpPr/>
          <p:nvPr/>
        </p:nvSpPr>
        <p:spPr>
          <a:xfrm>
            <a:off x="5854922" y="1799460"/>
            <a:ext cx="370548" cy="457034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17"/>
            <a:r>
              <a:rPr lang="en-US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Oval 26">
            <a:hlinkClick r:id="rId11" action="ppaction://hlinksldjump"/>
            <a:extLst>
              <a:ext uri="{FF2B5EF4-FFF2-40B4-BE49-F238E27FC236}">
                <a16:creationId xmlns:a16="http://schemas.microsoft.com/office/drawing/2014/main" id="{7D118569-2E87-4F71-BFBF-B05A580B20AF}"/>
              </a:ext>
            </a:extLst>
          </p:cNvPr>
          <p:cNvSpPr/>
          <p:nvPr/>
        </p:nvSpPr>
        <p:spPr>
          <a:xfrm>
            <a:off x="9769760" y="2349397"/>
            <a:ext cx="370548" cy="457034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17"/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84C144AF-8F9D-4EE2-8AC8-ABCD0339CEA5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49923" b="94436" l="38337" r="85884">
                        <a14:backgroundMark x1="36400" y1="48200" x2="35567" y2="43867"/>
                        <a14:backgroundMark x1="37000" y1="47367" x2="33533" y2="45300"/>
                        <a14:backgroundMark x1="33533" y1="45300" x2="33533" y2="45300"/>
                        <a14:backgroundMark x1="36600" y1="45933" x2="32900" y2="44267"/>
                        <a14:backgroundMark x1="32900" y1="44267" x2="32900" y2="44267"/>
                        <a14:backgroundMark x1="35567" y1="46733" x2="33533" y2="43867"/>
                        <a14:backgroundMark x1="33533" y1="43867" x2="33533" y2="438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394" t="44359" r="8172"/>
          <a:stretch/>
        </p:blipFill>
        <p:spPr>
          <a:xfrm>
            <a:off x="4253387" y="2036134"/>
            <a:ext cx="617707" cy="771053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4855FE77-97C4-47F1-A1BA-F7DD8019B304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6514" y="3180954"/>
            <a:ext cx="1185527" cy="1082341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D737B5ED-7538-434E-950A-34EE2E2CAED5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3995" y="3213401"/>
            <a:ext cx="1185527" cy="1082341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2513FD76-F008-45B0-9091-BB668BCFFFDC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7471" y="3345893"/>
            <a:ext cx="1185527" cy="1082341"/>
          </a:xfrm>
          <a:prstGeom prst="rect">
            <a:avLst/>
          </a:prstGeom>
        </p:spPr>
      </p:pic>
      <p:sp>
        <p:nvSpPr>
          <p:cNvPr id="2" name="Freeform: Shape 1">
            <a:extLst>
              <a:ext uri="{FF2B5EF4-FFF2-40B4-BE49-F238E27FC236}">
                <a16:creationId xmlns:a16="http://schemas.microsoft.com/office/drawing/2014/main" id="{D03BEC4E-2143-47AA-91BF-21459A421249}"/>
              </a:ext>
            </a:extLst>
          </p:cNvPr>
          <p:cNvSpPr/>
          <p:nvPr/>
        </p:nvSpPr>
        <p:spPr>
          <a:xfrm>
            <a:off x="4892968" y="2886346"/>
            <a:ext cx="552639" cy="198204"/>
          </a:xfrm>
          <a:custGeom>
            <a:avLst/>
            <a:gdLst>
              <a:gd name="connsiteX0" fmla="*/ 46653 w 737119"/>
              <a:gd name="connsiteY0" fmla="*/ 111967 h 158620"/>
              <a:gd name="connsiteX1" fmla="*/ 149290 w 737119"/>
              <a:gd name="connsiteY1" fmla="*/ 46653 h 158620"/>
              <a:gd name="connsiteX2" fmla="*/ 223935 w 737119"/>
              <a:gd name="connsiteY2" fmla="*/ 83976 h 158620"/>
              <a:gd name="connsiteX3" fmla="*/ 289249 w 737119"/>
              <a:gd name="connsiteY3" fmla="*/ 0 h 158620"/>
              <a:gd name="connsiteX4" fmla="*/ 298580 w 737119"/>
              <a:gd name="connsiteY4" fmla="*/ 102637 h 158620"/>
              <a:gd name="connsiteX5" fmla="*/ 475861 w 737119"/>
              <a:gd name="connsiteY5" fmla="*/ 9331 h 158620"/>
              <a:gd name="connsiteX6" fmla="*/ 606490 w 737119"/>
              <a:gd name="connsiteY6" fmla="*/ 46653 h 158620"/>
              <a:gd name="connsiteX7" fmla="*/ 737119 w 737119"/>
              <a:gd name="connsiteY7" fmla="*/ 93306 h 158620"/>
              <a:gd name="connsiteX8" fmla="*/ 606490 w 737119"/>
              <a:gd name="connsiteY8" fmla="*/ 121298 h 158620"/>
              <a:gd name="connsiteX9" fmla="*/ 737119 w 737119"/>
              <a:gd name="connsiteY9" fmla="*/ 139959 h 158620"/>
              <a:gd name="connsiteX10" fmla="*/ 0 w 737119"/>
              <a:gd name="connsiteY10" fmla="*/ 158620 h 1586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37119" h="158620">
                <a:moveTo>
                  <a:pt x="46653" y="111967"/>
                </a:moveTo>
                <a:lnTo>
                  <a:pt x="149290" y="46653"/>
                </a:lnTo>
                <a:lnTo>
                  <a:pt x="223935" y="83976"/>
                </a:lnTo>
                <a:lnTo>
                  <a:pt x="289249" y="0"/>
                </a:lnTo>
                <a:lnTo>
                  <a:pt x="298580" y="102637"/>
                </a:lnTo>
                <a:lnTo>
                  <a:pt x="475861" y="9331"/>
                </a:lnTo>
                <a:lnTo>
                  <a:pt x="606490" y="46653"/>
                </a:lnTo>
                <a:lnTo>
                  <a:pt x="737119" y="93306"/>
                </a:lnTo>
                <a:lnTo>
                  <a:pt x="606490" y="121298"/>
                </a:lnTo>
                <a:lnTo>
                  <a:pt x="737119" y="139959"/>
                </a:lnTo>
                <a:lnTo>
                  <a:pt x="0" y="158620"/>
                </a:lnTo>
              </a:path>
            </a:pathLst>
          </a:custGeom>
          <a:solidFill>
            <a:srgbClr val="00B050">
              <a:alpha val="38000"/>
            </a:srgbClr>
          </a:solidFill>
          <a:ln>
            <a:solidFill>
              <a:srgbClr val="7E56D2">
                <a:alpha val="25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17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F548D29D-1E52-42FD-B7C9-74D1BF67D532}"/>
              </a:ext>
            </a:extLst>
          </p:cNvPr>
          <p:cNvSpPr/>
          <p:nvPr/>
        </p:nvSpPr>
        <p:spPr>
          <a:xfrm>
            <a:off x="5664334" y="3045035"/>
            <a:ext cx="498562" cy="212755"/>
          </a:xfrm>
          <a:custGeom>
            <a:avLst/>
            <a:gdLst>
              <a:gd name="connsiteX0" fmla="*/ 0 w 637309"/>
              <a:gd name="connsiteY0" fmla="*/ 175490 h 175490"/>
              <a:gd name="connsiteX1" fmla="*/ 64654 w 637309"/>
              <a:gd name="connsiteY1" fmla="*/ 120072 h 175490"/>
              <a:gd name="connsiteX2" fmla="*/ 193964 w 637309"/>
              <a:gd name="connsiteY2" fmla="*/ 138545 h 175490"/>
              <a:gd name="connsiteX3" fmla="*/ 415636 w 637309"/>
              <a:gd name="connsiteY3" fmla="*/ 0 h 175490"/>
              <a:gd name="connsiteX4" fmla="*/ 508000 w 637309"/>
              <a:gd name="connsiteY4" fmla="*/ 120072 h 175490"/>
              <a:gd name="connsiteX5" fmla="*/ 572654 w 637309"/>
              <a:gd name="connsiteY5" fmla="*/ 138545 h 175490"/>
              <a:gd name="connsiteX6" fmla="*/ 637309 w 637309"/>
              <a:gd name="connsiteY6" fmla="*/ 166254 h 175490"/>
              <a:gd name="connsiteX7" fmla="*/ 0 w 637309"/>
              <a:gd name="connsiteY7" fmla="*/ 175490 h 175490"/>
              <a:gd name="connsiteX0" fmla="*/ 0 w 637309"/>
              <a:gd name="connsiteY0" fmla="*/ 175490 h 175490"/>
              <a:gd name="connsiteX1" fmla="*/ 64654 w 637309"/>
              <a:gd name="connsiteY1" fmla="*/ 120072 h 175490"/>
              <a:gd name="connsiteX2" fmla="*/ 193964 w 637309"/>
              <a:gd name="connsiteY2" fmla="*/ 123313 h 175490"/>
              <a:gd name="connsiteX3" fmla="*/ 415636 w 637309"/>
              <a:gd name="connsiteY3" fmla="*/ 0 h 175490"/>
              <a:gd name="connsiteX4" fmla="*/ 508000 w 637309"/>
              <a:gd name="connsiteY4" fmla="*/ 120072 h 175490"/>
              <a:gd name="connsiteX5" fmla="*/ 572654 w 637309"/>
              <a:gd name="connsiteY5" fmla="*/ 138545 h 175490"/>
              <a:gd name="connsiteX6" fmla="*/ 637309 w 637309"/>
              <a:gd name="connsiteY6" fmla="*/ 166254 h 175490"/>
              <a:gd name="connsiteX7" fmla="*/ 0 w 637309"/>
              <a:gd name="connsiteY7" fmla="*/ 175490 h 1754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37309" h="175490">
                <a:moveTo>
                  <a:pt x="0" y="175490"/>
                </a:moveTo>
                <a:lnTo>
                  <a:pt x="64654" y="120072"/>
                </a:lnTo>
                <a:lnTo>
                  <a:pt x="193964" y="123313"/>
                </a:lnTo>
                <a:lnTo>
                  <a:pt x="415636" y="0"/>
                </a:lnTo>
                <a:lnTo>
                  <a:pt x="508000" y="120072"/>
                </a:lnTo>
                <a:lnTo>
                  <a:pt x="572654" y="138545"/>
                </a:lnTo>
                <a:lnTo>
                  <a:pt x="637309" y="166254"/>
                </a:lnTo>
                <a:lnTo>
                  <a:pt x="0" y="175490"/>
                </a:lnTo>
                <a:close/>
              </a:path>
            </a:pathLst>
          </a:custGeom>
          <a:solidFill>
            <a:srgbClr val="00B050">
              <a:alpha val="4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17"/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94659890-8FAF-48D7-8B28-8FF8DB03103F}"/>
              </a:ext>
            </a:extLst>
          </p:cNvPr>
          <p:cNvSpPr/>
          <p:nvPr/>
        </p:nvSpPr>
        <p:spPr>
          <a:xfrm>
            <a:off x="9806404" y="3128139"/>
            <a:ext cx="254029" cy="107177"/>
          </a:xfrm>
          <a:custGeom>
            <a:avLst/>
            <a:gdLst>
              <a:gd name="connsiteX0" fmla="*/ 0 w 729673"/>
              <a:gd name="connsiteY0" fmla="*/ 221672 h 221672"/>
              <a:gd name="connsiteX1" fmla="*/ 0 w 729673"/>
              <a:gd name="connsiteY1" fmla="*/ 157018 h 221672"/>
              <a:gd name="connsiteX2" fmla="*/ 138546 w 729673"/>
              <a:gd name="connsiteY2" fmla="*/ 83127 h 221672"/>
              <a:gd name="connsiteX3" fmla="*/ 138546 w 729673"/>
              <a:gd name="connsiteY3" fmla="*/ 83127 h 221672"/>
              <a:gd name="connsiteX4" fmla="*/ 110837 w 729673"/>
              <a:gd name="connsiteY4" fmla="*/ 0 h 221672"/>
              <a:gd name="connsiteX5" fmla="*/ 535709 w 729673"/>
              <a:gd name="connsiteY5" fmla="*/ 9236 h 221672"/>
              <a:gd name="connsiteX6" fmla="*/ 665018 w 729673"/>
              <a:gd name="connsiteY6" fmla="*/ 27709 h 221672"/>
              <a:gd name="connsiteX7" fmla="*/ 711200 w 729673"/>
              <a:gd name="connsiteY7" fmla="*/ 120072 h 221672"/>
              <a:gd name="connsiteX8" fmla="*/ 729673 w 729673"/>
              <a:gd name="connsiteY8" fmla="*/ 184727 h 221672"/>
              <a:gd name="connsiteX9" fmla="*/ 609600 w 729673"/>
              <a:gd name="connsiteY9" fmla="*/ 221672 h 221672"/>
              <a:gd name="connsiteX10" fmla="*/ 0 w 729673"/>
              <a:gd name="connsiteY10" fmla="*/ 221672 h 221672"/>
              <a:gd name="connsiteX0" fmla="*/ 0 w 729673"/>
              <a:gd name="connsiteY0" fmla="*/ 221672 h 221672"/>
              <a:gd name="connsiteX1" fmla="*/ 0 w 729673"/>
              <a:gd name="connsiteY1" fmla="*/ 157018 h 221672"/>
              <a:gd name="connsiteX2" fmla="*/ 138546 w 729673"/>
              <a:gd name="connsiteY2" fmla="*/ 83127 h 221672"/>
              <a:gd name="connsiteX3" fmla="*/ 92364 w 729673"/>
              <a:gd name="connsiteY3" fmla="*/ 92363 h 221672"/>
              <a:gd name="connsiteX4" fmla="*/ 110837 w 729673"/>
              <a:gd name="connsiteY4" fmla="*/ 0 h 221672"/>
              <a:gd name="connsiteX5" fmla="*/ 535709 w 729673"/>
              <a:gd name="connsiteY5" fmla="*/ 9236 h 221672"/>
              <a:gd name="connsiteX6" fmla="*/ 665018 w 729673"/>
              <a:gd name="connsiteY6" fmla="*/ 27709 h 221672"/>
              <a:gd name="connsiteX7" fmla="*/ 711200 w 729673"/>
              <a:gd name="connsiteY7" fmla="*/ 120072 h 221672"/>
              <a:gd name="connsiteX8" fmla="*/ 729673 w 729673"/>
              <a:gd name="connsiteY8" fmla="*/ 184727 h 221672"/>
              <a:gd name="connsiteX9" fmla="*/ 609600 w 729673"/>
              <a:gd name="connsiteY9" fmla="*/ 221672 h 221672"/>
              <a:gd name="connsiteX10" fmla="*/ 0 w 729673"/>
              <a:gd name="connsiteY10" fmla="*/ 221672 h 221672"/>
              <a:gd name="connsiteX0" fmla="*/ 0 w 729673"/>
              <a:gd name="connsiteY0" fmla="*/ 221672 h 221672"/>
              <a:gd name="connsiteX1" fmla="*/ 0 w 729673"/>
              <a:gd name="connsiteY1" fmla="*/ 157018 h 221672"/>
              <a:gd name="connsiteX2" fmla="*/ 138546 w 729673"/>
              <a:gd name="connsiteY2" fmla="*/ 83127 h 221672"/>
              <a:gd name="connsiteX3" fmla="*/ 46182 w 729673"/>
              <a:gd name="connsiteY3" fmla="*/ 92363 h 221672"/>
              <a:gd name="connsiteX4" fmla="*/ 110837 w 729673"/>
              <a:gd name="connsiteY4" fmla="*/ 0 h 221672"/>
              <a:gd name="connsiteX5" fmla="*/ 535709 w 729673"/>
              <a:gd name="connsiteY5" fmla="*/ 9236 h 221672"/>
              <a:gd name="connsiteX6" fmla="*/ 665018 w 729673"/>
              <a:gd name="connsiteY6" fmla="*/ 27709 h 221672"/>
              <a:gd name="connsiteX7" fmla="*/ 711200 w 729673"/>
              <a:gd name="connsiteY7" fmla="*/ 120072 h 221672"/>
              <a:gd name="connsiteX8" fmla="*/ 729673 w 729673"/>
              <a:gd name="connsiteY8" fmla="*/ 184727 h 221672"/>
              <a:gd name="connsiteX9" fmla="*/ 609600 w 729673"/>
              <a:gd name="connsiteY9" fmla="*/ 221672 h 221672"/>
              <a:gd name="connsiteX10" fmla="*/ 0 w 729673"/>
              <a:gd name="connsiteY10" fmla="*/ 221672 h 221672"/>
              <a:gd name="connsiteX0" fmla="*/ 0 w 729673"/>
              <a:gd name="connsiteY0" fmla="*/ 221672 h 221672"/>
              <a:gd name="connsiteX1" fmla="*/ 0 w 729673"/>
              <a:gd name="connsiteY1" fmla="*/ 157018 h 221672"/>
              <a:gd name="connsiteX2" fmla="*/ 83128 w 729673"/>
              <a:gd name="connsiteY2" fmla="*/ 73891 h 221672"/>
              <a:gd name="connsiteX3" fmla="*/ 46182 w 729673"/>
              <a:gd name="connsiteY3" fmla="*/ 92363 h 221672"/>
              <a:gd name="connsiteX4" fmla="*/ 110837 w 729673"/>
              <a:gd name="connsiteY4" fmla="*/ 0 h 221672"/>
              <a:gd name="connsiteX5" fmla="*/ 535709 w 729673"/>
              <a:gd name="connsiteY5" fmla="*/ 9236 h 221672"/>
              <a:gd name="connsiteX6" fmla="*/ 665018 w 729673"/>
              <a:gd name="connsiteY6" fmla="*/ 27709 h 221672"/>
              <a:gd name="connsiteX7" fmla="*/ 711200 w 729673"/>
              <a:gd name="connsiteY7" fmla="*/ 120072 h 221672"/>
              <a:gd name="connsiteX8" fmla="*/ 729673 w 729673"/>
              <a:gd name="connsiteY8" fmla="*/ 184727 h 221672"/>
              <a:gd name="connsiteX9" fmla="*/ 609600 w 729673"/>
              <a:gd name="connsiteY9" fmla="*/ 221672 h 221672"/>
              <a:gd name="connsiteX10" fmla="*/ 0 w 729673"/>
              <a:gd name="connsiteY10" fmla="*/ 221672 h 221672"/>
              <a:gd name="connsiteX0" fmla="*/ 0 w 729673"/>
              <a:gd name="connsiteY0" fmla="*/ 212436 h 212436"/>
              <a:gd name="connsiteX1" fmla="*/ 0 w 729673"/>
              <a:gd name="connsiteY1" fmla="*/ 147782 h 212436"/>
              <a:gd name="connsiteX2" fmla="*/ 83128 w 729673"/>
              <a:gd name="connsiteY2" fmla="*/ 64655 h 212436"/>
              <a:gd name="connsiteX3" fmla="*/ 46182 w 729673"/>
              <a:gd name="connsiteY3" fmla="*/ 83127 h 212436"/>
              <a:gd name="connsiteX4" fmla="*/ 170509 w 729673"/>
              <a:gd name="connsiteY4" fmla="*/ 94493 h 212436"/>
              <a:gd name="connsiteX5" fmla="*/ 535709 w 729673"/>
              <a:gd name="connsiteY5" fmla="*/ 0 h 212436"/>
              <a:gd name="connsiteX6" fmla="*/ 665018 w 729673"/>
              <a:gd name="connsiteY6" fmla="*/ 18473 h 212436"/>
              <a:gd name="connsiteX7" fmla="*/ 711200 w 729673"/>
              <a:gd name="connsiteY7" fmla="*/ 110836 h 212436"/>
              <a:gd name="connsiteX8" fmla="*/ 729673 w 729673"/>
              <a:gd name="connsiteY8" fmla="*/ 175491 h 212436"/>
              <a:gd name="connsiteX9" fmla="*/ 609600 w 729673"/>
              <a:gd name="connsiteY9" fmla="*/ 212436 h 212436"/>
              <a:gd name="connsiteX10" fmla="*/ 0 w 729673"/>
              <a:gd name="connsiteY10" fmla="*/ 212436 h 212436"/>
              <a:gd name="connsiteX0" fmla="*/ 0 w 729673"/>
              <a:gd name="connsiteY0" fmla="*/ 212436 h 212436"/>
              <a:gd name="connsiteX1" fmla="*/ 0 w 729673"/>
              <a:gd name="connsiteY1" fmla="*/ 147782 h 212436"/>
              <a:gd name="connsiteX2" fmla="*/ 83128 w 729673"/>
              <a:gd name="connsiteY2" fmla="*/ 64655 h 212436"/>
              <a:gd name="connsiteX3" fmla="*/ 46182 w 729673"/>
              <a:gd name="connsiteY3" fmla="*/ 83127 h 212436"/>
              <a:gd name="connsiteX4" fmla="*/ 170509 w 729673"/>
              <a:gd name="connsiteY4" fmla="*/ 94493 h 212436"/>
              <a:gd name="connsiteX5" fmla="*/ 535709 w 729673"/>
              <a:gd name="connsiteY5" fmla="*/ 0 h 212436"/>
              <a:gd name="connsiteX6" fmla="*/ 605346 w 729673"/>
              <a:gd name="connsiteY6" fmla="*/ 135167 h 212436"/>
              <a:gd name="connsiteX7" fmla="*/ 711200 w 729673"/>
              <a:gd name="connsiteY7" fmla="*/ 110836 h 212436"/>
              <a:gd name="connsiteX8" fmla="*/ 729673 w 729673"/>
              <a:gd name="connsiteY8" fmla="*/ 175491 h 212436"/>
              <a:gd name="connsiteX9" fmla="*/ 609600 w 729673"/>
              <a:gd name="connsiteY9" fmla="*/ 212436 h 212436"/>
              <a:gd name="connsiteX10" fmla="*/ 0 w 729673"/>
              <a:gd name="connsiteY10" fmla="*/ 212436 h 212436"/>
              <a:gd name="connsiteX0" fmla="*/ 0 w 729673"/>
              <a:gd name="connsiteY0" fmla="*/ 150511 h 150511"/>
              <a:gd name="connsiteX1" fmla="*/ 0 w 729673"/>
              <a:gd name="connsiteY1" fmla="*/ 85857 h 150511"/>
              <a:gd name="connsiteX2" fmla="*/ 83128 w 729673"/>
              <a:gd name="connsiteY2" fmla="*/ 2730 h 150511"/>
              <a:gd name="connsiteX3" fmla="*/ 46182 w 729673"/>
              <a:gd name="connsiteY3" fmla="*/ 21202 h 150511"/>
              <a:gd name="connsiteX4" fmla="*/ 170509 w 729673"/>
              <a:gd name="connsiteY4" fmla="*/ 32568 h 150511"/>
              <a:gd name="connsiteX5" fmla="*/ 456148 w 729673"/>
              <a:gd name="connsiteY5" fmla="*/ 28838 h 150511"/>
              <a:gd name="connsiteX6" fmla="*/ 605346 w 729673"/>
              <a:gd name="connsiteY6" fmla="*/ 73242 h 150511"/>
              <a:gd name="connsiteX7" fmla="*/ 711200 w 729673"/>
              <a:gd name="connsiteY7" fmla="*/ 48911 h 150511"/>
              <a:gd name="connsiteX8" fmla="*/ 729673 w 729673"/>
              <a:gd name="connsiteY8" fmla="*/ 113566 h 150511"/>
              <a:gd name="connsiteX9" fmla="*/ 609600 w 729673"/>
              <a:gd name="connsiteY9" fmla="*/ 150511 h 150511"/>
              <a:gd name="connsiteX10" fmla="*/ 0 w 729673"/>
              <a:gd name="connsiteY10" fmla="*/ 150511 h 150511"/>
              <a:gd name="connsiteX0" fmla="*/ 119344 w 729673"/>
              <a:gd name="connsiteY0" fmla="*/ 98647 h 150511"/>
              <a:gd name="connsiteX1" fmla="*/ 0 w 729673"/>
              <a:gd name="connsiteY1" fmla="*/ 85857 h 150511"/>
              <a:gd name="connsiteX2" fmla="*/ 83128 w 729673"/>
              <a:gd name="connsiteY2" fmla="*/ 2730 h 150511"/>
              <a:gd name="connsiteX3" fmla="*/ 46182 w 729673"/>
              <a:gd name="connsiteY3" fmla="*/ 21202 h 150511"/>
              <a:gd name="connsiteX4" fmla="*/ 170509 w 729673"/>
              <a:gd name="connsiteY4" fmla="*/ 32568 h 150511"/>
              <a:gd name="connsiteX5" fmla="*/ 456148 w 729673"/>
              <a:gd name="connsiteY5" fmla="*/ 28838 h 150511"/>
              <a:gd name="connsiteX6" fmla="*/ 605346 w 729673"/>
              <a:gd name="connsiteY6" fmla="*/ 73242 h 150511"/>
              <a:gd name="connsiteX7" fmla="*/ 711200 w 729673"/>
              <a:gd name="connsiteY7" fmla="*/ 48911 h 150511"/>
              <a:gd name="connsiteX8" fmla="*/ 729673 w 729673"/>
              <a:gd name="connsiteY8" fmla="*/ 113566 h 150511"/>
              <a:gd name="connsiteX9" fmla="*/ 609600 w 729673"/>
              <a:gd name="connsiteY9" fmla="*/ 150511 h 150511"/>
              <a:gd name="connsiteX10" fmla="*/ 119344 w 729673"/>
              <a:gd name="connsiteY10" fmla="*/ 98647 h 150511"/>
              <a:gd name="connsiteX0" fmla="*/ 238688 w 729673"/>
              <a:gd name="connsiteY0" fmla="*/ 98647 h 150511"/>
              <a:gd name="connsiteX1" fmla="*/ 0 w 729673"/>
              <a:gd name="connsiteY1" fmla="*/ 85857 h 150511"/>
              <a:gd name="connsiteX2" fmla="*/ 83128 w 729673"/>
              <a:gd name="connsiteY2" fmla="*/ 2730 h 150511"/>
              <a:gd name="connsiteX3" fmla="*/ 46182 w 729673"/>
              <a:gd name="connsiteY3" fmla="*/ 21202 h 150511"/>
              <a:gd name="connsiteX4" fmla="*/ 170509 w 729673"/>
              <a:gd name="connsiteY4" fmla="*/ 32568 h 150511"/>
              <a:gd name="connsiteX5" fmla="*/ 456148 w 729673"/>
              <a:gd name="connsiteY5" fmla="*/ 28838 h 150511"/>
              <a:gd name="connsiteX6" fmla="*/ 605346 w 729673"/>
              <a:gd name="connsiteY6" fmla="*/ 73242 h 150511"/>
              <a:gd name="connsiteX7" fmla="*/ 711200 w 729673"/>
              <a:gd name="connsiteY7" fmla="*/ 48911 h 150511"/>
              <a:gd name="connsiteX8" fmla="*/ 729673 w 729673"/>
              <a:gd name="connsiteY8" fmla="*/ 113566 h 150511"/>
              <a:gd name="connsiteX9" fmla="*/ 609600 w 729673"/>
              <a:gd name="connsiteY9" fmla="*/ 150511 h 150511"/>
              <a:gd name="connsiteX10" fmla="*/ 238688 w 729673"/>
              <a:gd name="connsiteY10" fmla="*/ 98647 h 1505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29673" h="150511">
                <a:moveTo>
                  <a:pt x="238688" y="98647"/>
                </a:moveTo>
                <a:lnTo>
                  <a:pt x="0" y="85857"/>
                </a:lnTo>
                <a:cubicBezTo>
                  <a:pt x="46182" y="61227"/>
                  <a:pt x="75431" y="13506"/>
                  <a:pt x="83128" y="2730"/>
                </a:cubicBezTo>
                <a:cubicBezTo>
                  <a:pt x="90825" y="-8046"/>
                  <a:pt x="31618" y="16229"/>
                  <a:pt x="46182" y="21202"/>
                </a:cubicBezTo>
                <a:cubicBezTo>
                  <a:pt x="60746" y="26175"/>
                  <a:pt x="148957" y="63356"/>
                  <a:pt x="170509" y="32568"/>
                </a:cubicBezTo>
                <a:lnTo>
                  <a:pt x="456148" y="28838"/>
                </a:lnTo>
                <a:lnTo>
                  <a:pt x="605346" y="73242"/>
                </a:lnTo>
                <a:lnTo>
                  <a:pt x="711200" y="48911"/>
                </a:lnTo>
                <a:lnTo>
                  <a:pt x="729673" y="113566"/>
                </a:lnTo>
                <a:lnTo>
                  <a:pt x="609600" y="150511"/>
                </a:lnTo>
                <a:lnTo>
                  <a:pt x="238688" y="98647"/>
                </a:lnTo>
                <a:close/>
              </a:path>
            </a:pathLst>
          </a:custGeom>
          <a:solidFill>
            <a:srgbClr val="00B050">
              <a:alpha val="5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17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" name="Rectangle: Rounded Corners 2">
            <a:hlinkClick r:id="rId15" action="ppaction://hlinksldjump"/>
            <a:extLst>
              <a:ext uri="{FF2B5EF4-FFF2-40B4-BE49-F238E27FC236}">
                <a16:creationId xmlns:a16="http://schemas.microsoft.com/office/drawing/2014/main" id="{E298A78F-382F-4FE0-B669-D0AE0CC7AD4D}"/>
              </a:ext>
            </a:extLst>
          </p:cNvPr>
          <p:cNvSpPr/>
          <p:nvPr/>
        </p:nvSpPr>
        <p:spPr>
          <a:xfrm>
            <a:off x="111760" y="76733"/>
            <a:ext cx="1402080" cy="508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tiếp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7808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7.40741E-7 L 1.45833E-6 0.00023 L 0.04023 0.0868 " pathEditMode="relative" rAng="0" ptsTypes="AAA">
                                      <p:cBhvr>
                                        <p:cTn id="48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05" y="4329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06758 0.19005 " pathEditMode="relative" rAng="0" ptsTypes="AA">
                                      <p:cBhvr>
                                        <p:cTn id="70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85" y="9491"/>
                                    </p:animMotion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2.59259E-6 L -2.91667E-6 0.00023 C -0.00338 0.00347 -0.00677 0.00648 -0.00989 0.01111 C -0.01211 0.01412 -0.01393 0.01898 -0.01614 0.02222 C -0.01875 0.02639 -0.02148 0.0301 -0.02422 0.03334 C -0.02682 0.03658 -0.03229 0.0426 -0.03229 0.04283 L -0.05547 0.12847 L -0.0457 0.10787 " pathEditMode="relative" rAng="0" ptsTypes="AAAAAAAA">
                                      <p:cBhvr>
                                        <p:cTn id="92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73" y="6412"/>
                                    </p:animMotion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27" grpId="0" animBg="1"/>
      <p:bldP spid="2" grpId="0" animBg="1"/>
      <p:bldP spid="10" grpId="0" animBg="1"/>
      <p:bldP spid="4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Mục này có hình ảnh của: ">
            <a:extLst>
              <a:ext uri="{FF2B5EF4-FFF2-40B4-BE49-F238E27FC236}">
                <a16:creationId xmlns:a16="http://schemas.microsoft.com/office/drawing/2014/main" id="{C5F2CFC6-E9EA-4881-8363-48191BEC2E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959" b="89691" l="8051" r="92373">
                        <a14:foregroundMark x1="8051" y1="15464" x2="77966" y2="19588"/>
                        <a14:foregroundMark x1="77966" y1="19588" x2="89407" y2="22938"/>
                        <a14:foregroundMark x1="14407" y1="18557" x2="25847" y2="34021"/>
                        <a14:foregroundMark x1="65678" y1="9021" x2="61441" y2="35309"/>
                        <a14:foregroundMark x1="61441" y1="7216" x2="69915" y2="19845"/>
                        <a14:foregroundMark x1="69915" y1="19845" x2="75847" y2="14691"/>
                        <a14:foregroundMark x1="89407" y1="35052" x2="92373" y2="43299"/>
                        <a14:foregroundMark x1="47458" y1="89433" x2="60593" y2="894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22789">
            <a:off x="7244212" y="3919"/>
            <a:ext cx="1565430" cy="2573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组合 55">
            <a:extLst>
              <a:ext uri="{FF2B5EF4-FFF2-40B4-BE49-F238E27FC236}">
                <a16:creationId xmlns:a16="http://schemas.microsoft.com/office/drawing/2014/main" id="{FDF3ABCC-A2BF-4AA6-A8DD-F05A954E4FEE}"/>
              </a:ext>
            </a:extLst>
          </p:cNvPr>
          <p:cNvGrpSpPr/>
          <p:nvPr/>
        </p:nvGrpSpPr>
        <p:grpSpPr>
          <a:xfrm>
            <a:off x="2580640" y="1107440"/>
            <a:ext cx="5316617" cy="3538107"/>
            <a:chOff x="7065141" y="1881946"/>
            <a:chExt cx="3768009" cy="2592533"/>
          </a:xfrm>
        </p:grpSpPr>
        <p:sp>
          <p:nvSpPr>
            <p:cNvPr id="9" name="椭圆 56">
              <a:extLst>
                <a:ext uri="{FF2B5EF4-FFF2-40B4-BE49-F238E27FC236}">
                  <a16:creationId xmlns:a16="http://schemas.microsoft.com/office/drawing/2014/main" id="{8E88BA24-B8F3-40E8-B7B0-3565696BAF1E}"/>
                </a:ext>
              </a:extLst>
            </p:cNvPr>
            <p:cNvSpPr/>
            <p:nvPr/>
          </p:nvSpPr>
          <p:spPr>
            <a:xfrm>
              <a:off x="7065141" y="1881946"/>
              <a:ext cx="3768009" cy="2592533"/>
            </a:xfrm>
            <a:prstGeom prst="ellipse">
              <a:avLst/>
            </a:prstGeom>
            <a:solidFill>
              <a:srgbClr val="83B345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17"/>
              <a:endParaRPr lang="zh-CN" altLang="en-US">
                <a:solidFill>
                  <a:srgbClr val="FFFFFF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10" name="椭圆 57">
              <a:extLst>
                <a:ext uri="{FF2B5EF4-FFF2-40B4-BE49-F238E27FC236}">
                  <a16:creationId xmlns:a16="http://schemas.microsoft.com/office/drawing/2014/main" id="{DA738F0B-A72E-4D54-AF53-C8E334386A3D}"/>
                </a:ext>
              </a:extLst>
            </p:cNvPr>
            <p:cNvSpPr/>
            <p:nvPr/>
          </p:nvSpPr>
          <p:spPr>
            <a:xfrm>
              <a:off x="7248938" y="2016269"/>
              <a:ext cx="3400414" cy="2323886"/>
            </a:xfrm>
            <a:prstGeom prst="ellipse">
              <a:avLst/>
            </a:prstGeom>
            <a:solidFill>
              <a:srgbClr val="83B3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17"/>
              <a:endParaRPr lang="zh-CN" altLang="en-US">
                <a:solidFill>
                  <a:srgbClr val="FFFFFF"/>
                </a:solidFill>
                <a:latin typeface="Calibri"/>
                <a:ea typeface="宋体" panose="02010600030101010101" pitchFamily="2" charset="-122"/>
              </a:endParaRP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E3AD5E3C-C120-4D9F-AB22-0BB89AA9BB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97601" y="2667850"/>
            <a:ext cx="2836832" cy="3772079"/>
          </a:xfrm>
          <a:prstGeom prst="rect">
            <a:avLst/>
          </a:prstGeom>
        </p:spPr>
      </p:pic>
      <p:pic>
        <p:nvPicPr>
          <p:cNvPr id="11" name="Picture 6">
            <a:extLst>
              <a:ext uri="{FF2B5EF4-FFF2-40B4-BE49-F238E27FC236}">
                <a16:creationId xmlns:a16="http://schemas.microsoft.com/office/drawing/2014/main" id="{A313AC0B-C435-4CF6-9CC1-8C1B6F308D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40828" y1="11538" x2="57101" y2="9763"/>
                        <a14:foregroundMark x1="57101" y1="9763" x2="57396" y2="9763"/>
                        <a14:foregroundMark x1="44675" y1="67160" x2="58284" y2="85207"/>
                        <a14:foregroundMark x1="66864" y1="61243" x2="47929" y2="84615"/>
                        <a14:foregroundMark x1="38462" y1="79882" x2="69822" y2="81657"/>
                        <a14:foregroundMark x1="69822" y1="81657" x2="75444" y2="81361"/>
                        <a14:foregroundMark x1="52367" y1="77219" x2="66272" y2="819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59795" y="4023562"/>
            <a:ext cx="3218705" cy="3218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7A36BA8-BDFB-425D-BBD9-5B5A12AF5B4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42050" y="2363204"/>
            <a:ext cx="5255207" cy="145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804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1">
            <a:extLst>
              <a:ext uri="{FF2B5EF4-FFF2-40B4-BE49-F238E27FC236}">
                <a16:creationId xmlns:a16="http://schemas.microsoft.com/office/drawing/2014/main" id="{FE0E20C0-C02F-48D9-ADE1-E57341D4C0D8}"/>
              </a:ext>
            </a:extLst>
          </p:cNvPr>
          <p:cNvSpPr/>
          <p:nvPr/>
        </p:nvSpPr>
        <p:spPr>
          <a:xfrm>
            <a:off x="2204" y="38447"/>
            <a:ext cx="12187592" cy="1041159"/>
          </a:xfrm>
          <a:custGeom>
            <a:avLst/>
            <a:gdLst>
              <a:gd name="connsiteX0" fmla="*/ 0 w 12187592"/>
              <a:gd name="connsiteY0" fmla="*/ 0 h 1041159"/>
              <a:gd name="connsiteX1" fmla="*/ 12187592 w 12187592"/>
              <a:gd name="connsiteY1" fmla="*/ 0 h 1041159"/>
              <a:gd name="connsiteX2" fmla="*/ 12187592 w 12187592"/>
              <a:gd name="connsiteY2" fmla="*/ 1041159 h 1041159"/>
              <a:gd name="connsiteX3" fmla="*/ 0 w 12187592"/>
              <a:gd name="connsiteY3" fmla="*/ 1041159 h 1041159"/>
              <a:gd name="connsiteX4" fmla="*/ 0 w 12187592"/>
              <a:gd name="connsiteY4" fmla="*/ 0 h 1041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87592" h="1041159" fill="none" extrusionOk="0">
                <a:moveTo>
                  <a:pt x="0" y="0"/>
                </a:moveTo>
                <a:cubicBezTo>
                  <a:pt x="3142262" y="-81710"/>
                  <a:pt x="10462865" y="51488"/>
                  <a:pt x="12187592" y="0"/>
                </a:cubicBezTo>
                <a:cubicBezTo>
                  <a:pt x="12229439" y="134224"/>
                  <a:pt x="12188654" y="812216"/>
                  <a:pt x="12187592" y="1041159"/>
                </a:cubicBezTo>
                <a:cubicBezTo>
                  <a:pt x="9963840" y="1089958"/>
                  <a:pt x="4798885" y="944244"/>
                  <a:pt x="0" y="1041159"/>
                </a:cubicBezTo>
                <a:cubicBezTo>
                  <a:pt x="-20274" y="611061"/>
                  <a:pt x="-79936" y="470135"/>
                  <a:pt x="0" y="0"/>
                </a:cubicBezTo>
                <a:close/>
              </a:path>
              <a:path w="12187592" h="1041159" stroke="0" extrusionOk="0">
                <a:moveTo>
                  <a:pt x="0" y="0"/>
                </a:moveTo>
                <a:cubicBezTo>
                  <a:pt x="3865773" y="-147471"/>
                  <a:pt x="6228698" y="-158921"/>
                  <a:pt x="12187592" y="0"/>
                </a:cubicBezTo>
                <a:cubicBezTo>
                  <a:pt x="12163616" y="379531"/>
                  <a:pt x="12173911" y="597842"/>
                  <a:pt x="12187592" y="1041159"/>
                </a:cubicBezTo>
                <a:cubicBezTo>
                  <a:pt x="7276390" y="1168529"/>
                  <a:pt x="2791311" y="1036768"/>
                  <a:pt x="0" y="1041159"/>
                </a:cubicBezTo>
                <a:cubicBezTo>
                  <a:pt x="-56274" y="849736"/>
                  <a:pt x="54021" y="189316"/>
                  <a:pt x="0" y="0"/>
                </a:cubicBezTo>
                <a:close/>
              </a:path>
            </a:pathLst>
          </a:custGeom>
          <a:solidFill>
            <a:srgbClr val="B3FFFF"/>
          </a:solidFill>
          <a:ln>
            <a:solidFill>
              <a:schemeClr val="tx1"/>
            </a:solidFill>
            <a:extLst>
              <a:ext uri="{C807C97D-BFC1-408E-A445-0C87EB9F89A2}">
                <ask:lineSketchStyleProps xmlns="" xmlns:ask="http://schemas.microsoft.com/office/drawing/2018/sketchyshapes" sd="1772318008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zh-CN" altLang="en-US">
              <a:solidFill>
                <a:srgbClr val="FFFFFF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10" name="矩形 28">
            <a:extLst>
              <a:ext uri="{FF2B5EF4-FFF2-40B4-BE49-F238E27FC236}">
                <a16:creationId xmlns:a16="http://schemas.microsoft.com/office/drawing/2014/main" id="{D1DE9597-FA4B-4ED3-A689-89042B2757E7}"/>
              </a:ext>
            </a:extLst>
          </p:cNvPr>
          <p:cNvSpPr/>
          <p:nvPr/>
        </p:nvSpPr>
        <p:spPr>
          <a:xfrm>
            <a:off x="984308" y="234103"/>
            <a:ext cx="11030343" cy="123110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defTabSz="914217">
              <a:defRPr/>
            </a:pPr>
            <a:r>
              <a:rPr lang="vi-VN" altLang="zh-CN" sz="4000" b="1" spc="-150" noProof="1">
                <a:solidFill>
                  <a:srgbClr val="EF4546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  <a:sym typeface="Arial" panose="020B0604020202020204" pitchFamily="34" charset="0"/>
              </a:rPr>
              <a:t>Biết tin chồn mẹ bị ốm, những người hàng xóm đã làm gì?</a:t>
            </a:r>
          </a:p>
        </p:txBody>
      </p:sp>
      <p:pic>
        <p:nvPicPr>
          <p:cNvPr id="8" name="Picture 7" descr="Mục này có hình ảnh của: ">
            <a:extLst>
              <a:ext uri="{FF2B5EF4-FFF2-40B4-BE49-F238E27FC236}">
                <a16:creationId xmlns:a16="http://schemas.microsoft.com/office/drawing/2014/main" id="{E16DA0C8-3854-4B59-9B02-33EA8C0B94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215" b="91525" l="9746" r="89831">
                        <a14:foregroundMark x1="19068" y1="75141" x2="75847" y2="60452"/>
                        <a14:foregroundMark x1="75847" y1="60452" x2="86017" y2="53107"/>
                        <a14:foregroundMark x1="75000" y1="73446" x2="80508" y2="62147"/>
                        <a14:foregroundMark x1="26695" y1="92655" x2="50424" y2="87006"/>
                        <a14:foregroundMark x1="50424" y1="87006" x2="50847" y2="87006"/>
                        <a14:foregroundMark x1="32627" y1="44068" x2="35169" y2="76836"/>
                        <a14:foregroundMark x1="35169" y1="76836" x2="45339" y2="42373"/>
                        <a14:foregroundMark x1="45339" y1="42373" x2="45339" y2="42373"/>
                        <a14:foregroundMark x1="36864" y1="39548" x2="55508" y2="38418"/>
                        <a14:foregroundMark x1="58898" y1="26554" x2="47881" y2="11864"/>
                        <a14:foregroundMark x1="67797" y1="32768" x2="59746" y2="7345"/>
                        <a14:foregroundMark x1="55508" y1="7345" x2="63136" y2="62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1518" y="-93746"/>
            <a:ext cx="1520971" cy="1140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E9BDB5A-9606-44F4-89F7-1B5B6E385C07}"/>
              </a:ext>
            </a:extLst>
          </p:cNvPr>
          <p:cNvSpPr txBox="1"/>
          <p:nvPr/>
        </p:nvSpPr>
        <p:spPr>
          <a:xfrm>
            <a:off x="812501" y="1764604"/>
            <a:ext cx="7356139" cy="1200329"/>
          </a:xfrm>
          <a:custGeom>
            <a:avLst/>
            <a:gdLst>
              <a:gd name="connsiteX0" fmla="*/ 0 w 7356139"/>
              <a:gd name="connsiteY0" fmla="*/ 0 h 1754326"/>
              <a:gd name="connsiteX1" fmla="*/ 7356139 w 7356139"/>
              <a:gd name="connsiteY1" fmla="*/ 0 h 1754326"/>
              <a:gd name="connsiteX2" fmla="*/ 7356139 w 7356139"/>
              <a:gd name="connsiteY2" fmla="*/ 1754326 h 1754326"/>
              <a:gd name="connsiteX3" fmla="*/ 0 w 7356139"/>
              <a:gd name="connsiteY3" fmla="*/ 1754326 h 1754326"/>
              <a:gd name="connsiteX4" fmla="*/ 0 w 7356139"/>
              <a:gd name="connsiteY4" fmla="*/ 0 h 17543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356139" h="1754326" fill="none" extrusionOk="0">
                <a:moveTo>
                  <a:pt x="0" y="0"/>
                </a:moveTo>
                <a:cubicBezTo>
                  <a:pt x="3505298" y="5222"/>
                  <a:pt x="5192043" y="24918"/>
                  <a:pt x="7356139" y="0"/>
                </a:cubicBezTo>
                <a:cubicBezTo>
                  <a:pt x="7420714" y="239465"/>
                  <a:pt x="7258066" y="1500058"/>
                  <a:pt x="7356139" y="1754326"/>
                </a:cubicBezTo>
                <a:cubicBezTo>
                  <a:pt x="5767469" y="1589565"/>
                  <a:pt x="2270614" y="1872476"/>
                  <a:pt x="0" y="1754326"/>
                </a:cubicBezTo>
                <a:cubicBezTo>
                  <a:pt x="-8328" y="1287393"/>
                  <a:pt x="-71301" y="628243"/>
                  <a:pt x="0" y="0"/>
                </a:cubicBezTo>
                <a:close/>
              </a:path>
              <a:path w="7356139" h="1754326" stroke="0" extrusionOk="0">
                <a:moveTo>
                  <a:pt x="0" y="0"/>
                </a:moveTo>
                <a:cubicBezTo>
                  <a:pt x="1247574" y="11849"/>
                  <a:pt x="3944089" y="-161459"/>
                  <a:pt x="7356139" y="0"/>
                </a:cubicBezTo>
                <a:cubicBezTo>
                  <a:pt x="7330325" y="606792"/>
                  <a:pt x="7209609" y="1569389"/>
                  <a:pt x="7356139" y="1754326"/>
                </a:cubicBezTo>
                <a:cubicBezTo>
                  <a:pt x="5260399" y="1608466"/>
                  <a:pt x="2339879" y="1676002"/>
                  <a:pt x="0" y="1754326"/>
                </a:cubicBezTo>
                <a:cubicBezTo>
                  <a:pt x="-86507" y="1268396"/>
                  <a:pt x="-134028" y="800933"/>
                  <a:pt x="0" y="0"/>
                </a:cubicBezTo>
                <a:close/>
              </a:path>
            </a:pathLst>
          </a:custGeom>
          <a:solidFill>
            <a:srgbClr val="CCFF99"/>
          </a:solidFill>
          <a:ln w="38100">
            <a:solidFill>
              <a:srgbClr val="1FAE98"/>
            </a:solidFill>
            <a:prstDash val="sysDash"/>
            <a:extLst>
              <a:ext uri="{C807C97D-BFC1-408E-A445-0C87EB9F89A2}">
                <ask:lineSketchStyleProps xmlns=""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just" defTabSz="914217"/>
            <a:r>
              <a:rPr lang="vi-VN" sz="36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 tin chồn mẹ bị ốm những người hàng xóm đã sẵn sàng giúp đỡ: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5D29A93-8008-4753-80CA-DC5051BE9D41}"/>
              </a:ext>
            </a:extLst>
          </p:cNvPr>
          <p:cNvSpPr txBox="1"/>
          <p:nvPr/>
        </p:nvSpPr>
        <p:spPr>
          <a:xfrm>
            <a:off x="717763" y="3821572"/>
            <a:ext cx="7198573" cy="2308324"/>
          </a:xfrm>
          <a:custGeom>
            <a:avLst/>
            <a:gdLst>
              <a:gd name="connsiteX0" fmla="*/ 0 w 7198573"/>
              <a:gd name="connsiteY0" fmla="*/ 0 h 2308324"/>
              <a:gd name="connsiteX1" fmla="*/ 7198573 w 7198573"/>
              <a:gd name="connsiteY1" fmla="*/ 0 h 2308324"/>
              <a:gd name="connsiteX2" fmla="*/ 7198573 w 7198573"/>
              <a:gd name="connsiteY2" fmla="*/ 2308324 h 2308324"/>
              <a:gd name="connsiteX3" fmla="*/ 0 w 7198573"/>
              <a:gd name="connsiteY3" fmla="*/ 2308324 h 2308324"/>
              <a:gd name="connsiteX4" fmla="*/ 0 w 7198573"/>
              <a:gd name="connsiteY4" fmla="*/ 0 h 23083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98573" h="2308324" fill="none" extrusionOk="0">
                <a:moveTo>
                  <a:pt x="0" y="0"/>
                </a:moveTo>
                <a:cubicBezTo>
                  <a:pt x="2171076" y="5222"/>
                  <a:pt x="4390580" y="24918"/>
                  <a:pt x="7198573" y="0"/>
                </a:cubicBezTo>
                <a:cubicBezTo>
                  <a:pt x="7037328" y="295473"/>
                  <a:pt x="7154813" y="1186317"/>
                  <a:pt x="7198573" y="2308324"/>
                </a:cubicBezTo>
                <a:cubicBezTo>
                  <a:pt x="4832033" y="2143563"/>
                  <a:pt x="3198838" y="2426474"/>
                  <a:pt x="0" y="2308324"/>
                </a:cubicBezTo>
                <a:cubicBezTo>
                  <a:pt x="-55725" y="1490219"/>
                  <a:pt x="17072" y="609588"/>
                  <a:pt x="0" y="0"/>
                </a:cubicBezTo>
                <a:close/>
              </a:path>
              <a:path w="7198573" h="2308324" stroke="0" extrusionOk="0">
                <a:moveTo>
                  <a:pt x="0" y="0"/>
                </a:moveTo>
                <a:cubicBezTo>
                  <a:pt x="1145333" y="11849"/>
                  <a:pt x="3961968" y="-161459"/>
                  <a:pt x="7198573" y="0"/>
                </a:cubicBezTo>
                <a:cubicBezTo>
                  <a:pt x="7201703" y="699270"/>
                  <a:pt x="7097397" y="2031698"/>
                  <a:pt x="7198573" y="2308324"/>
                </a:cubicBezTo>
                <a:cubicBezTo>
                  <a:pt x="5803117" y="2162464"/>
                  <a:pt x="1294500" y="2230000"/>
                  <a:pt x="0" y="2308324"/>
                </a:cubicBezTo>
                <a:cubicBezTo>
                  <a:pt x="74291" y="1581858"/>
                  <a:pt x="168006" y="1077334"/>
                  <a:pt x="0" y="0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=""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457200" indent="-457200" defTabSz="914217">
              <a:buFont typeface="Arial" panose="020B0604020202020204" pitchFamily="34" charset="0"/>
              <a:buChar char="•"/>
            </a:pPr>
            <a:r>
              <a:rPr lang="vi-VN" sz="36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Voi giúp tưới nước cho cây;</a:t>
            </a:r>
          </a:p>
          <a:p>
            <a:pPr marL="457200" indent="-457200" algn="just" defTabSz="914217">
              <a:buFont typeface="Arial" panose="020B0604020202020204" pitchFamily="34" charset="0"/>
              <a:buChar char="•"/>
            </a:pPr>
            <a:r>
              <a:rPr lang="vi-VN" sz="36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Sóc rửa bát đĩa và lau dọn nhà cửa; chuột túi dỗ dành</a:t>
            </a:r>
          </a:p>
          <a:p>
            <a:pPr marL="457200" indent="-457200" defTabSz="914217">
              <a:buFont typeface="Arial" panose="020B0604020202020204" pitchFamily="34" charset="0"/>
              <a:buChar char="•"/>
            </a:pPr>
            <a:r>
              <a:rPr lang="vi-VN" sz="36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 sóc hai chú chồn con.</a:t>
            </a:r>
          </a:p>
        </p:txBody>
      </p:sp>
      <p:pic>
        <p:nvPicPr>
          <p:cNvPr id="16" name="Picture 18" descr="https://i.pinimg.com/564x/68/1d/33/681d33ded71ccbaacec9eb98770439ce.jpg">
            <a:extLst>
              <a:ext uri="{FF2B5EF4-FFF2-40B4-BE49-F238E27FC236}">
                <a16:creationId xmlns:a16="http://schemas.microsoft.com/office/drawing/2014/main" id="{EB060972-1C4A-4EB4-A7B1-B9C9898419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8889" l="4263" r="89876">
                        <a14:foregroundMark x1="47780" y1="90667" x2="48490" y2="93333"/>
                        <a14:foregroundMark x1="53641" y1="90000" x2="53996" y2="9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1999" y="3538517"/>
            <a:ext cx="4104941" cy="3281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Arrow: Right 18">
            <a:hlinkClick r:id="rId6" action="ppaction://hlinksldjump"/>
            <a:extLst>
              <a:ext uri="{FF2B5EF4-FFF2-40B4-BE49-F238E27FC236}">
                <a16:creationId xmlns:a16="http://schemas.microsoft.com/office/drawing/2014/main" id="{4B5216D0-918F-4F6B-9924-3010AB0E0822}"/>
              </a:ext>
            </a:extLst>
          </p:cNvPr>
          <p:cNvSpPr/>
          <p:nvPr/>
        </p:nvSpPr>
        <p:spPr>
          <a:xfrm rot="10605222" flipH="1">
            <a:off x="10599216" y="5787842"/>
            <a:ext cx="757462" cy="827499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en-US" sz="2400">
              <a:solidFill>
                <a:prstClr val="white"/>
              </a:solidFill>
              <a:latin typeface="#9Slide03 AllRoundGothic" panose="020B0703020202020104" pitchFamily="34" charset="0"/>
            </a:endParaRPr>
          </a:p>
        </p:txBody>
      </p:sp>
      <p:sp>
        <p:nvSpPr>
          <p:cNvPr id="20" name="Arrow: Right 19">
            <a:hlinkClick r:id="rId6" action="ppaction://hlinksldjump"/>
            <a:extLst>
              <a:ext uri="{FF2B5EF4-FFF2-40B4-BE49-F238E27FC236}">
                <a16:creationId xmlns:a16="http://schemas.microsoft.com/office/drawing/2014/main" id="{BEA7F956-9153-49A1-A5D7-7E4D3D241737}"/>
              </a:ext>
            </a:extLst>
          </p:cNvPr>
          <p:cNvSpPr/>
          <p:nvPr/>
        </p:nvSpPr>
        <p:spPr>
          <a:xfrm rot="10605222" flipH="1">
            <a:off x="10599217" y="5796269"/>
            <a:ext cx="757462" cy="827499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en-US" sz="2400">
              <a:solidFill>
                <a:prstClr val="white"/>
              </a:solidFill>
              <a:latin typeface="#9Slide03 AllRoundGothic" panose="020B07030202020201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8210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 animBg="1"/>
      <p:bldP spid="1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1">
            <a:extLst>
              <a:ext uri="{FF2B5EF4-FFF2-40B4-BE49-F238E27FC236}">
                <a16:creationId xmlns:a16="http://schemas.microsoft.com/office/drawing/2014/main" id="{F8FB6020-DCA9-4181-B309-59E3E8991129}"/>
              </a:ext>
            </a:extLst>
          </p:cNvPr>
          <p:cNvSpPr/>
          <p:nvPr/>
        </p:nvSpPr>
        <p:spPr>
          <a:xfrm>
            <a:off x="2204" y="38447"/>
            <a:ext cx="12187592" cy="1041159"/>
          </a:xfrm>
          <a:custGeom>
            <a:avLst/>
            <a:gdLst>
              <a:gd name="connsiteX0" fmla="*/ 0 w 12187592"/>
              <a:gd name="connsiteY0" fmla="*/ 0 h 1041159"/>
              <a:gd name="connsiteX1" fmla="*/ 12187592 w 12187592"/>
              <a:gd name="connsiteY1" fmla="*/ 0 h 1041159"/>
              <a:gd name="connsiteX2" fmla="*/ 12187592 w 12187592"/>
              <a:gd name="connsiteY2" fmla="*/ 1041159 h 1041159"/>
              <a:gd name="connsiteX3" fmla="*/ 0 w 12187592"/>
              <a:gd name="connsiteY3" fmla="*/ 1041159 h 1041159"/>
              <a:gd name="connsiteX4" fmla="*/ 0 w 12187592"/>
              <a:gd name="connsiteY4" fmla="*/ 0 h 1041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87592" h="1041159" fill="none" extrusionOk="0">
                <a:moveTo>
                  <a:pt x="0" y="0"/>
                </a:moveTo>
                <a:cubicBezTo>
                  <a:pt x="3142262" y="-81710"/>
                  <a:pt x="10462865" y="51488"/>
                  <a:pt x="12187592" y="0"/>
                </a:cubicBezTo>
                <a:cubicBezTo>
                  <a:pt x="12229439" y="134224"/>
                  <a:pt x="12188654" y="812216"/>
                  <a:pt x="12187592" y="1041159"/>
                </a:cubicBezTo>
                <a:cubicBezTo>
                  <a:pt x="9963840" y="1089958"/>
                  <a:pt x="4798885" y="944244"/>
                  <a:pt x="0" y="1041159"/>
                </a:cubicBezTo>
                <a:cubicBezTo>
                  <a:pt x="-20274" y="611061"/>
                  <a:pt x="-79936" y="470135"/>
                  <a:pt x="0" y="0"/>
                </a:cubicBezTo>
                <a:close/>
              </a:path>
              <a:path w="12187592" h="1041159" stroke="0" extrusionOk="0">
                <a:moveTo>
                  <a:pt x="0" y="0"/>
                </a:moveTo>
                <a:cubicBezTo>
                  <a:pt x="3865773" y="-147471"/>
                  <a:pt x="6228698" y="-158921"/>
                  <a:pt x="12187592" y="0"/>
                </a:cubicBezTo>
                <a:cubicBezTo>
                  <a:pt x="12163616" y="379531"/>
                  <a:pt x="12173911" y="597842"/>
                  <a:pt x="12187592" y="1041159"/>
                </a:cubicBezTo>
                <a:cubicBezTo>
                  <a:pt x="7276390" y="1168529"/>
                  <a:pt x="2791311" y="1036768"/>
                  <a:pt x="0" y="1041159"/>
                </a:cubicBezTo>
                <a:cubicBezTo>
                  <a:pt x="-56274" y="849736"/>
                  <a:pt x="54021" y="189316"/>
                  <a:pt x="0" y="0"/>
                </a:cubicBezTo>
                <a:close/>
              </a:path>
            </a:pathLst>
          </a:custGeom>
          <a:solidFill>
            <a:srgbClr val="B3FFFF"/>
          </a:solidFill>
          <a:ln>
            <a:solidFill>
              <a:schemeClr val="tx1"/>
            </a:solidFill>
            <a:extLst>
              <a:ext uri="{C807C97D-BFC1-408E-A445-0C87EB9F89A2}">
                <ask:lineSketchStyleProps xmlns="" xmlns:ask="http://schemas.microsoft.com/office/drawing/2018/sketchyshapes" sd="1772318008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zh-CN" altLang="en-US">
              <a:solidFill>
                <a:srgbClr val="FFFFFF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9" name="矩形 28">
            <a:extLst>
              <a:ext uri="{FF2B5EF4-FFF2-40B4-BE49-F238E27FC236}">
                <a16:creationId xmlns:a16="http://schemas.microsoft.com/office/drawing/2014/main" id="{E622EEF3-58D6-40A0-9E23-ABFAD74AA6AF}"/>
              </a:ext>
            </a:extLst>
          </p:cNvPr>
          <p:cNvSpPr/>
          <p:nvPr/>
        </p:nvSpPr>
        <p:spPr>
          <a:xfrm>
            <a:off x="729395" y="239090"/>
            <a:ext cx="11345303" cy="123110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defTabSz="914217">
              <a:defRPr/>
            </a:pPr>
            <a:r>
              <a:rPr lang="en-US" altLang="zh-CN" sz="4000" b="1" spc="-150" noProof="1">
                <a:solidFill>
                  <a:srgbClr val="EF4546"/>
                </a:solidFill>
                <a:latin typeface="Calibri"/>
                <a:ea typeface="华文新魏" panose="02010800040101010101" pitchFamily="2" charset="-122"/>
                <a:cs typeface="+mn-ea"/>
                <a:sym typeface="Arial" panose="020B0604020202020204" pitchFamily="34" charset="0"/>
              </a:rPr>
              <a:t>2. </a:t>
            </a:r>
            <a:r>
              <a:rPr lang="vi-VN" altLang="zh-CN" sz="4000" b="1" spc="-150" noProof="1">
                <a:solidFill>
                  <a:srgbClr val="EF4546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  <a:sym typeface="Arial" panose="020B0604020202020204" pitchFamily="34" charset="0"/>
              </a:rPr>
              <a:t>Khi được hàng xóm giúp đỡ, chồn mẹ cảm thấy thế nào?</a:t>
            </a:r>
            <a:endParaRPr lang="zh-CN" altLang="en-US" sz="4000" b="1" spc="-150" noProof="1">
              <a:solidFill>
                <a:srgbClr val="EF4546"/>
              </a:solidFill>
              <a:latin typeface="Times New Roman" panose="02020603050405020304" pitchFamily="18" charset="0"/>
              <a:ea typeface="华文新魏" panose="02010800040101010101" pitchFamily="2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pic>
        <p:nvPicPr>
          <p:cNvPr id="10" name="Picture 9" descr="Mục này có hình ảnh của: ">
            <a:extLst>
              <a:ext uri="{FF2B5EF4-FFF2-40B4-BE49-F238E27FC236}">
                <a16:creationId xmlns:a16="http://schemas.microsoft.com/office/drawing/2014/main" id="{5117B224-00F3-45EE-B50D-0EB7E7E250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215" b="91525" l="9746" r="89831">
                        <a14:foregroundMark x1="19068" y1="75141" x2="75847" y2="60452"/>
                        <a14:foregroundMark x1="75847" y1="60452" x2="86017" y2="53107"/>
                        <a14:foregroundMark x1="75000" y1="73446" x2="80508" y2="62147"/>
                        <a14:foregroundMark x1="26695" y1="92655" x2="50424" y2="87006"/>
                        <a14:foregroundMark x1="50424" y1="87006" x2="50847" y2="87006"/>
                        <a14:foregroundMark x1="32627" y1="44068" x2="35169" y2="76836"/>
                        <a14:foregroundMark x1="35169" y1="76836" x2="45339" y2="42373"/>
                        <a14:foregroundMark x1="45339" y1="42373" x2="45339" y2="42373"/>
                        <a14:foregroundMark x1="36864" y1="39548" x2="55508" y2="38418"/>
                        <a14:foregroundMark x1="58898" y1="26554" x2="47881" y2="11864"/>
                        <a14:foregroundMark x1="67797" y1="32768" x2="59746" y2="7345"/>
                        <a14:foregroundMark x1="55508" y1="7345" x2="63136" y2="62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4375" y="-257625"/>
            <a:ext cx="1419416" cy="1222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CA47549-B316-475E-B843-BBDA475D96F3}"/>
              </a:ext>
            </a:extLst>
          </p:cNvPr>
          <p:cNvSpPr txBox="1"/>
          <p:nvPr/>
        </p:nvSpPr>
        <p:spPr>
          <a:xfrm>
            <a:off x="1704756" y="2104106"/>
            <a:ext cx="6982044" cy="1323439"/>
          </a:xfrm>
          <a:custGeom>
            <a:avLst/>
            <a:gdLst>
              <a:gd name="connsiteX0" fmla="*/ 0 w 6982044"/>
              <a:gd name="connsiteY0" fmla="*/ 0 h 1323439"/>
              <a:gd name="connsiteX1" fmla="*/ 6982044 w 6982044"/>
              <a:gd name="connsiteY1" fmla="*/ 0 h 1323439"/>
              <a:gd name="connsiteX2" fmla="*/ 6982044 w 6982044"/>
              <a:gd name="connsiteY2" fmla="*/ 1323439 h 1323439"/>
              <a:gd name="connsiteX3" fmla="*/ 0 w 6982044"/>
              <a:gd name="connsiteY3" fmla="*/ 1323439 h 1323439"/>
              <a:gd name="connsiteX4" fmla="*/ 0 w 6982044"/>
              <a:gd name="connsiteY4" fmla="*/ 0 h 13234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82044" h="1323439" fill="none" extrusionOk="0">
                <a:moveTo>
                  <a:pt x="0" y="0"/>
                </a:moveTo>
                <a:cubicBezTo>
                  <a:pt x="2633086" y="5222"/>
                  <a:pt x="5378747" y="24918"/>
                  <a:pt x="6982044" y="0"/>
                </a:cubicBezTo>
                <a:cubicBezTo>
                  <a:pt x="6919450" y="502581"/>
                  <a:pt x="6945086" y="742429"/>
                  <a:pt x="6982044" y="1323439"/>
                </a:cubicBezTo>
                <a:cubicBezTo>
                  <a:pt x="5209215" y="1158678"/>
                  <a:pt x="1219503" y="1441589"/>
                  <a:pt x="0" y="1323439"/>
                </a:cubicBezTo>
                <a:cubicBezTo>
                  <a:pt x="-52747" y="826522"/>
                  <a:pt x="-93581" y="659507"/>
                  <a:pt x="0" y="0"/>
                </a:cubicBezTo>
                <a:close/>
              </a:path>
              <a:path w="6982044" h="1323439" stroke="0" extrusionOk="0">
                <a:moveTo>
                  <a:pt x="0" y="0"/>
                </a:moveTo>
                <a:cubicBezTo>
                  <a:pt x="713491" y="11849"/>
                  <a:pt x="6076086" y="-161459"/>
                  <a:pt x="6982044" y="0"/>
                </a:cubicBezTo>
                <a:cubicBezTo>
                  <a:pt x="6967384" y="501774"/>
                  <a:pt x="6902109" y="1007572"/>
                  <a:pt x="6982044" y="1323439"/>
                </a:cubicBezTo>
                <a:cubicBezTo>
                  <a:pt x="5212812" y="1177579"/>
                  <a:pt x="937916" y="1245115"/>
                  <a:pt x="0" y="1323439"/>
                </a:cubicBezTo>
                <a:cubicBezTo>
                  <a:pt x="-53371" y="1066481"/>
                  <a:pt x="-89897" y="500856"/>
                  <a:pt x="0" y="0"/>
                </a:cubicBezTo>
                <a:close/>
              </a:path>
            </a:pathLst>
          </a:custGeom>
          <a:solidFill>
            <a:srgbClr val="CCFF99"/>
          </a:solidFill>
          <a:ln w="38100">
            <a:solidFill>
              <a:srgbClr val="1FAE98"/>
            </a:solidFill>
            <a:prstDash val="sysDash"/>
            <a:extLst>
              <a:ext uri="{C807C97D-BFC1-408E-A445-0C87EB9F89A2}">
                <ask:lineSketchStyleProps xmlns=""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defTabSz="914217"/>
            <a:r>
              <a:rPr lang="en-US" sz="40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Chồn</a:t>
            </a:r>
            <a:r>
              <a:rPr lang="en-US" sz="40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40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40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40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40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40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40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hạnh</a:t>
            </a:r>
            <a:r>
              <a:rPr lang="en-US" sz="40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phúc</a:t>
            </a:r>
            <a:r>
              <a:rPr lang="en-US" sz="40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,…..</a:t>
            </a:r>
          </a:p>
        </p:txBody>
      </p:sp>
      <p:pic>
        <p:nvPicPr>
          <p:cNvPr id="17" name="Picture 18" descr="https://i.pinimg.com/564x/68/1d/33/681d33ded71ccbaacec9eb98770439ce.jpg">
            <a:extLst>
              <a:ext uri="{FF2B5EF4-FFF2-40B4-BE49-F238E27FC236}">
                <a16:creationId xmlns:a16="http://schemas.microsoft.com/office/drawing/2014/main" id="{C1888E2A-9246-4EDC-8D9F-EB6A3F3D51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8889" l="4263" r="89876">
                        <a14:foregroundMark x1="47780" y1="90667" x2="48490" y2="93333"/>
                        <a14:foregroundMark x1="53641" y1="90000" x2="53996" y2="9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5098" y="2874422"/>
            <a:ext cx="4748186" cy="3795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Arrow: Right 17">
            <a:hlinkClick r:id="rId6" action="ppaction://hlinksldjump"/>
            <a:extLst>
              <a:ext uri="{FF2B5EF4-FFF2-40B4-BE49-F238E27FC236}">
                <a16:creationId xmlns:a16="http://schemas.microsoft.com/office/drawing/2014/main" id="{35776EFB-28CD-497A-867E-46FC5683F0A9}"/>
              </a:ext>
            </a:extLst>
          </p:cNvPr>
          <p:cNvSpPr/>
          <p:nvPr/>
        </p:nvSpPr>
        <p:spPr>
          <a:xfrm rot="10605222" flipH="1">
            <a:off x="10599217" y="5808792"/>
            <a:ext cx="757462" cy="827499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en-US" sz="2400">
              <a:solidFill>
                <a:prstClr val="white"/>
              </a:solidFill>
              <a:latin typeface="#9Slide03 AllRoundGothic" panose="020B0703020202020104" pitchFamily="34" charset="0"/>
            </a:endParaRPr>
          </a:p>
        </p:txBody>
      </p:sp>
      <p:sp>
        <p:nvSpPr>
          <p:cNvPr id="19" name="Arrow: Right 18">
            <a:hlinkClick r:id="rId6" action="ppaction://hlinksldjump"/>
            <a:extLst>
              <a:ext uri="{FF2B5EF4-FFF2-40B4-BE49-F238E27FC236}">
                <a16:creationId xmlns:a16="http://schemas.microsoft.com/office/drawing/2014/main" id="{F1FA155D-CC46-43F6-9BA7-081428EDE533}"/>
              </a:ext>
            </a:extLst>
          </p:cNvPr>
          <p:cNvSpPr/>
          <p:nvPr/>
        </p:nvSpPr>
        <p:spPr>
          <a:xfrm rot="10605222" flipH="1">
            <a:off x="10599217" y="5808792"/>
            <a:ext cx="757462" cy="827499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en-US" sz="2400">
              <a:solidFill>
                <a:prstClr val="white"/>
              </a:solidFill>
              <a:latin typeface="#9Slide03 AllRoundGothic" panose="020B0703020202020104" pitchFamily="34" charset="0"/>
            </a:endParaRPr>
          </a:p>
        </p:txBody>
      </p:sp>
      <p:sp>
        <p:nvSpPr>
          <p:cNvPr id="20" name="Arrow: Right 19">
            <a:hlinkClick r:id="rId6" action="ppaction://hlinksldjump"/>
            <a:extLst>
              <a:ext uri="{FF2B5EF4-FFF2-40B4-BE49-F238E27FC236}">
                <a16:creationId xmlns:a16="http://schemas.microsoft.com/office/drawing/2014/main" id="{C48942D2-46BA-4420-B050-C25B383F336D}"/>
              </a:ext>
            </a:extLst>
          </p:cNvPr>
          <p:cNvSpPr/>
          <p:nvPr/>
        </p:nvSpPr>
        <p:spPr>
          <a:xfrm rot="10605222" flipH="1">
            <a:off x="10599217" y="5796269"/>
            <a:ext cx="757462" cy="827499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en-US" sz="2400">
              <a:solidFill>
                <a:prstClr val="white"/>
              </a:solidFill>
              <a:latin typeface="#9Slide03 AllRoundGothic" panose="020B07030202020201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6780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">
            <a:extLst>
              <a:ext uri="{FF2B5EF4-FFF2-40B4-BE49-F238E27FC236}">
                <a16:creationId xmlns:a16="http://schemas.microsoft.com/office/drawing/2014/main" id="{96C2AE5B-DD21-4B73-9EA4-AF1E485D5CFB}"/>
              </a:ext>
            </a:extLst>
          </p:cNvPr>
          <p:cNvSpPr/>
          <p:nvPr/>
        </p:nvSpPr>
        <p:spPr>
          <a:xfrm>
            <a:off x="2204" y="38447"/>
            <a:ext cx="12187592" cy="1041159"/>
          </a:xfrm>
          <a:custGeom>
            <a:avLst/>
            <a:gdLst>
              <a:gd name="connsiteX0" fmla="*/ 0 w 12187592"/>
              <a:gd name="connsiteY0" fmla="*/ 0 h 1041159"/>
              <a:gd name="connsiteX1" fmla="*/ 12187592 w 12187592"/>
              <a:gd name="connsiteY1" fmla="*/ 0 h 1041159"/>
              <a:gd name="connsiteX2" fmla="*/ 12187592 w 12187592"/>
              <a:gd name="connsiteY2" fmla="*/ 1041159 h 1041159"/>
              <a:gd name="connsiteX3" fmla="*/ 0 w 12187592"/>
              <a:gd name="connsiteY3" fmla="*/ 1041159 h 1041159"/>
              <a:gd name="connsiteX4" fmla="*/ 0 w 12187592"/>
              <a:gd name="connsiteY4" fmla="*/ 0 h 1041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87592" h="1041159" fill="none" extrusionOk="0">
                <a:moveTo>
                  <a:pt x="0" y="0"/>
                </a:moveTo>
                <a:cubicBezTo>
                  <a:pt x="3142262" y="-81710"/>
                  <a:pt x="10462865" y="51488"/>
                  <a:pt x="12187592" y="0"/>
                </a:cubicBezTo>
                <a:cubicBezTo>
                  <a:pt x="12229439" y="134224"/>
                  <a:pt x="12188654" y="812216"/>
                  <a:pt x="12187592" y="1041159"/>
                </a:cubicBezTo>
                <a:cubicBezTo>
                  <a:pt x="9963840" y="1089958"/>
                  <a:pt x="4798885" y="944244"/>
                  <a:pt x="0" y="1041159"/>
                </a:cubicBezTo>
                <a:cubicBezTo>
                  <a:pt x="-20274" y="611061"/>
                  <a:pt x="-79936" y="470135"/>
                  <a:pt x="0" y="0"/>
                </a:cubicBezTo>
                <a:close/>
              </a:path>
              <a:path w="12187592" h="1041159" stroke="0" extrusionOk="0">
                <a:moveTo>
                  <a:pt x="0" y="0"/>
                </a:moveTo>
                <a:cubicBezTo>
                  <a:pt x="3865773" y="-147471"/>
                  <a:pt x="6228698" y="-158921"/>
                  <a:pt x="12187592" y="0"/>
                </a:cubicBezTo>
                <a:cubicBezTo>
                  <a:pt x="12163616" y="379531"/>
                  <a:pt x="12173911" y="597842"/>
                  <a:pt x="12187592" y="1041159"/>
                </a:cubicBezTo>
                <a:cubicBezTo>
                  <a:pt x="7276390" y="1168529"/>
                  <a:pt x="2791311" y="1036768"/>
                  <a:pt x="0" y="1041159"/>
                </a:cubicBezTo>
                <a:cubicBezTo>
                  <a:pt x="-56274" y="849736"/>
                  <a:pt x="54021" y="189316"/>
                  <a:pt x="0" y="0"/>
                </a:cubicBezTo>
                <a:close/>
              </a:path>
            </a:pathLst>
          </a:custGeom>
          <a:solidFill>
            <a:srgbClr val="B3FFFF"/>
          </a:solidFill>
          <a:ln>
            <a:solidFill>
              <a:schemeClr val="tx1"/>
            </a:solidFill>
            <a:extLst>
              <a:ext uri="{C807C97D-BFC1-408E-A445-0C87EB9F89A2}">
                <ask:lineSketchStyleProps xmlns="" xmlns:ask="http://schemas.microsoft.com/office/drawing/2018/sketchyshapes" sd="1772318008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zh-CN" altLang="en-US">
              <a:solidFill>
                <a:srgbClr val="FFFFFF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13" name="矩形 28">
            <a:extLst>
              <a:ext uri="{FF2B5EF4-FFF2-40B4-BE49-F238E27FC236}">
                <a16:creationId xmlns:a16="http://schemas.microsoft.com/office/drawing/2014/main" id="{12FF9EC7-4595-4EDC-BCA7-4746D1E739CB}"/>
              </a:ext>
            </a:extLst>
          </p:cNvPr>
          <p:cNvSpPr/>
          <p:nvPr/>
        </p:nvSpPr>
        <p:spPr>
          <a:xfrm>
            <a:off x="2037018" y="262098"/>
            <a:ext cx="9428481" cy="6155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defTabSz="914217">
              <a:defRPr/>
            </a:pPr>
            <a:r>
              <a:rPr lang="en-US" altLang="zh-CN" sz="4000" b="1" spc="-150" noProof="1">
                <a:solidFill>
                  <a:srgbClr val="EF4546"/>
                </a:solidFill>
                <a:latin typeface="Calibri"/>
                <a:ea typeface="华文新魏" panose="02010800040101010101" pitchFamily="2" charset="-122"/>
                <a:cs typeface="+mn-ea"/>
                <a:sym typeface="Arial" panose="020B0604020202020204" pitchFamily="34" charset="0"/>
              </a:rPr>
              <a:t>3</a:t>
            </a:r>
            <a:r>
              <a:rPr lang="en-US" altLang="zh-CN" sz="4000" b="1" spc="-150" noProof="1">
                <a:solidFill>
                  <a:srgbClr val="EF4546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  <a:sym typeface="Arial" panose="020B0604020202020204" pitchFamily="34" charset="0"/>
              </a:rPr>
              <a:t>. Em rút ra được điều gì qua câu chuyện trên?</a:t>
            </a:r>
            <a:endParaRPr lang="zh-CN" altLang="en-US" sz="4000" b="1" spc="-150" noProof="1">
              <a:solidFill>
                <a:srgbClr val="EF4546"/>
              </a:solidFill>
              <a:latin typeface="Times New Roman" panose="02020603050405020304" pitchFamily="18" charset="0"/>
              <a:ea typeface="华文新魏" panose="02010800040101010101" pitchFamily="2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pic>
        <p:nvPicPr>
          <p:cNvPr id="14" name="Picture 13" descr="Mục này có hình ảnh của: ">
            <a:extLst>
              <a:ext uri="{FF2B5EF4-FFF2-40B4-BE49-F238E27FC236}">
                <a16:creationId xmlns:a16="http://schemas.microsoft.com/office/drawing/2014/main" id="{5441D753-7D49-4457-9EE9-6C7524ADDE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215" b="91525" l="9746" r="89831">
                        <a14:foregroundMark x1="19068" y1="75141" x2="75847" y2="60452"/>
                        <a14:foregroundMark x1="75847" y1="60452" x2="86017" y2="53107"/>
                        <a14:foregroundMark x1="75000" y1="73446" x2="80508" y2="62147"/>
                        <a14:foregroundMark x1="26695" y1="92655" x2="50424" y2="87006"/>
                        <a14:foregroundMark x1="50424" y1="87006" x2="50847" y2="87006"/>
                        <a14:foregroundMark x1="32627" y1="44068" x2="35169" y2="76836"/>
                        <a14:foregroundMark x1="35169" y1="76836" x2="45339" y2="42373"/>
                        <a14:foregroundMark x1="45339" y1="42373" x2="45339" y2="42373"/>
                        <a14:foregroundMark x1="36864" y1="39548" x2="55508" y2="38418"/>
                        <a14:foregroundMark x1="58898" y1="26554" x2="47881" y2="11864"/>
                        <a14:foregroundMark x1="67797" y1="32768" x2="59746" y2="7345"/>
                        <a14:foregroundMark x1="55508" y1="7345" x2="63136" y2="62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53" y="-34145"/>
            <a:ext cx="1906316" cy="1429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8" descr="https://i.pinimg.com/564x/68/1d/33/681d33ded71ccbaacec9eb98770439ce.jpg">
            <a:extLst>
              <a:ext uri="{FF2B5EF4-FFF2-40B4-BE49-F238E27FC236}">
                <a16:creationId xmlns:a16="http://schemas.microsoft.com/office/drawing/2014/main" id="{9E9EE8FB-6D20-47DF-9E95-E9DDEACFC5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8889" l="4263" r="89876">
                        <a14:foregroundMark x1="47780" y1="90667" x2="48490" y2="93333"/>
                        <a14:foregroundMark x1="53641" y1="90000" x2="53996" y2="9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8423" y="3429000"/>
            <a:ext cx="4748186" cy="3795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13DBF552-D0B4-47E2-8DC8-46E849F2EB8E}"/>
              </a:ext>
            </a:extLst>
          </p:cNvPr>
          <p:cNvSpPr txBox="1"/>
          <p:nvPr/>
        </p:nvSpPr>
        <p:spPr>
          <a:xfrm>
            <a:off x="1972769" y="1395592"/>
            <a:ext cx="8633110" cy="1938992"/>
          </a:xfrm>
          <a:custGeom>
            <a:avLst/>
            <a:gdLst>
              <a:gd name="connsiteX0" fmla="*/ 0 w 8633110"/>
              <a:gd name="connsiteY0" fmla="*/ 0 h 2554545"/>
              <a:gd name="connsiteX1" fmla="*/ 8633110 w 8633110"/>
              <a:gd name="connsiteY1" fmla="*/ 0 h 2554545"/>
              <a:gd name="connsiteX2" fmla="*/ 8633110 w 8633110"/>
              <a:gd name="connsiteY2" fmla="*/ 2554545 h 2554545"/>
              <a:gd name="connsiteX3" fmla="*/ 0 w 8633110"/>
              <a:gd name="connsiteY3" fmla="*/ 2554545 h 2554545"/>
              <a:gd name="connsiteX4" fmla="*/ 0 w 8633110"/>
              <a:gd name="connsiteY4" fmla="*/ 0 h 2554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633110" h="2554545" fill="none" extrusionOk="0">
                <a:moveTo>
                  <a:pt x="0" y="0"/>
                </a:moveTo>
                <a:cubicBezTo>
                  <a:pt x="1023822" y="5222"/>
                  <a:pt x="7597560" y="24918"/>
                  <a:pt x="8633110" y="0"/>
                </a:cubicBezTo>
                <a:cubicBezTo>
                  <a:pt x="8471865" y="837733"/>
                  <a:pt x="8589350" y="1383476"/>
                  <a:pt x="8633110" y="2554545"/>
                </a:cubicBezTo>
                <a:cubicBezTo>
                  <a:pt x="6135788" y="2389784"/>
                  <a:pt x="2078835" y="2672695"/>
                  <a:pt x="0" y="2554545"/>
                </a:cubicBezTo>
                <a:cubicBezTo>
                  <a:pt x="-55725" y="1859262"/>
                  <a:pt x="17072" y="437056"/>
                  <a:pt x="0" y="0"/>
                </a:cubicBezTo>
                <a:close/>
              </a:path>
              <a:path w="8633110" h="2554545" stroke="0" extrusionOk="0">
                <a:moveTo>
                  <a:pt x="0" y="0"/>
                </a:moveTo>
                <a:cubicBezTo>
                  <a:pt x="3749745" y="11849"/>
                  <a:pt x="6615846" y="-161459"/>
                  <a:pt x="8633110" y="0"/>
                </a:cubicBezTo>
                <a:cubicBezTo>
                  <a:pt x="8636240" y="1191849"/>
                  <a:pt x="8531934" y="1724527"/>
                  <a:pt x="8633110" y="2554545"/>
                </a:cubicBezTo>
                <a:cubicBezTo>
                  <a:pt x="6307129" y="2408685"/>
                  <a:pt x="3493112" y="2476221"/>
                  <a:pt x="0" y="2554545"/>
                </a:cubicBezTo>
                <a:cubicBezTo>
                  <a:pt x="74291" y="1310571"/>
                  <a:pt x="168006" y="1199883"/>
                  <a:pt x="0" y="0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=""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defTabSz="914217"/>
            <a:r>
              <a:rPr lang="en-US" sz="40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 </a:t>
            </a:r>
            <a:r>
              <a:rPr lang="en-US" sz="40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40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rút</a:t>
            </a:r>
            <a:r>
              <a:rPr lang="en-US" sz="40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40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0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40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xóm</a:t>
            </a:r>
            <a:r>
              <a:rPr lang="en-US" sz="40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láng</a:t>
            </a:r>
            <a:r>
              <a:rPr lang="en-US" sz="40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giềng</a:t>
            </a:r>
            <a:r>
              <a:rPr lang="en-US" sz="40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40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40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40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40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40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40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đỡ</a:t>
            </a:r>
            <a:r>
              <a:rPr lang="en-US" sz="40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40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40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40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ốm</a:t>
            </a:r>
            <a:r>
              <a:rPr lang="en-US" sz="40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đau</a:t>
            </a:r>
            <a:r>
              <a:rPr lang="en-US" sz="40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hoạn</a:t>
            </a:r>
            <a:r>
              <a:rPr lang="en-US" sz="40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nạn</a:t>
            </a:r>
            <a:r>
              <a:rPr lang="en-US" sz="40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2" name="Arrow: Right 21">
            <a:hlinkClick r:id="rId6" action="ppaction://hlinksldjump"/>
            <a:extLst>
              <a:ext uri="{FF2B5EF4-FFF2-40B4-BE49-F238E27FC236}">
                <a16:creationId xmlns:a16="http://schemas.microsoft.com/office/drawing/2014/main" id="{2BDBF44A-4258-46D8-B77F-E3B55DC64E29}"/>
              </a:ext>
            </a:extLst>
          </p:cNvPr>
          <p:cNvSpPr/>
          <p:nvPr/>
        </p:nvSpPr>
        <p:spPr>
          <a:xfrm rot="10605222" flipH="1">
            <a:off x="10599217" y="5796269"/>
            <a:ext cx="757462" cy="827499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en-US" sz="2400">
              <a:solidFill>
                <a:prstClr val="white"/>
              </a:solidFill>
              <a:latin typeface="#9Slide03 AllRoundGothic" panose="020B07030202020201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1496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B0ACC6E0-D780-48E0-8075-95B3F3E3F4F6}"/>
              </a:ext>
            </a:extLst>
          </p:cNvPr>
          <p:cNvSpPr/>
          <p:nvPr/>
        </p:nvSpPr>
        <p:spPr>
          <a:xfrm>
            <a:off x="379355" y="311872"/>
            <a:ext cx="11433290" cy="2866177"/>
          </a:xfrm>
          <a:custGeom>
            <a:avLst/>
            <a:gdLst>
              <a:gd name="connsiteX0" fmla="*/ 0 w 11433290"/>
              <a:gd name="connsiteY0" fmla="*/ 477706 h 2866177"/>
              <a:gd name="connsiteX1" fmla="*/ 477706 w 11433290"/>
              <a:gd name="connsiteY1" fmla="*/ 0 h 2866177"/>
              <a:gd name="connsiteX2" fmla="*/ 10955584 w 11433290"/>
              <a:gd name="connsiteY2" fmla="*/ 0 h 2866177"/>
              <a:gd name="connsiteX3" fmla="*/ 11433290 w 11433290"/>
              <a:gd name="connsiteY3" fmla="*/ 477706 h 2866177"/>
              <a:gd name="connsiteX4" fmla="*/ 11433290 w 11433290"/>
              <a:gd name="connsiteY4" fmla="*/ 2388471 h 2866177"/>
              <a:gd name="connsiteX5" fmla="*/ 10955584 w 11433290"/>
              <a:gd name="connsiteY5" fmla="*/ 2866177 h 2866177"/>
              <a:gd name="connsiteX6" fmla="*/ 477706 w 11433290"/>
              <a:gd name="connsiteY6" fmla="*/ 2866177 h 2866177"/>
              <a:gd name="connsiteX7" fmla="*/ 0 w 11433290"/>
              <a:gd name="connsiteY7" fmla="*/ 2388471 h 2866177"/>
              <a:gd name="connsiteX8" fmla="*/ 0 w 11433290"/>
              <a:gd name="connsiteY8" fmla="*/ 477706 h 28661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433290" h="2866177" fill="none" extrusionOk="0">
                <a:moveTo>
                  <a:pt x="0" y="477706"/>
                </a:moveTo>
                <a:cubicBezTo>
                  <a:pt x="16416" y="241433"/>
                  <a:pt x="253102" y="-15215"/>
                  <a:pt x="477706" y="0"/>
                </a:cubicBezTo>
                <a:cubicBezTo>
                  <a:pt x="5483007" y="-80384"/>
                  <a:pt x="5782634" y="52863"/>
                  <a:pt x="10955584" y="0"/>
                </a:cubicBezTo>
                <a:cubicBezTo>
                  <a:pt x="11244996" y="31610"/>
                  <a:pt x="11428249" y="241495"/>
                  <a:pt x="11433290" y="477706"/>
                </a:cubicBezTo>
                <a:cubicBezTo>
                  <a:pt x="11469719" y="949027"/>
                  <a:pt x="11265037" y="1640363"/>
                  <a:pt x="11433290" y="2388471"/>
                </a:cubicBezTo>
                <a:cubicBezTo>
                  <a:pt x="11435306" y="2656083"/>
                  <a:pt x="11181861" y="2870554"/>
                  <a:pt x="10955584" y="2866177"/>
                </a:cubicBezTo>
                <a:cubicBezTo>
                  <a:pt x="8399435" y="2952692"/>
                  <a:pt x="2292987" y="2714999"/>
                  <a:pt x="477706" y="2866177"/>
                </a:cubicBezTo>
                <a:cubicBezTo>
                  <a:pt x="218182" y="2872904"/>
                  <a:pt x="38197" y="2633341"/>
                  <a:pt x="0" y="2388471"/>
                </a:cubicBezTo>
                <a:cubicBezTo>
                  <a:pt x="103917" y="2069064"/>
                  <a:pt x="-117310" y="1188643"/>
                  <a:pt x="0" y="477706"/>
                </a:cubicBezTo>
                <a:close/>
              </a:path>
              <a:path w="11433290" h="2866177" stroke="0" extrusionOk="0">
                <a:moveTo>
                  <a:pt x="0" y="477706"/>
                </a:moveTo>
                <a:cubicBezTo>
                  <a:pt x="1042" y="218000"/>
                  <a:pt x="225435" y="13373"/>
                  <a:pt x="477706" y="0"/>
                </a:cubicBezTo>
                <a:cubicBezTo>
                  <a:pt x="4335383" y="120098"/>
                  <a:pt x="8549483" y="23653"/>
                  <a:pt x="10955584" y="0"/>
                </a:cubicBezTo>
                <a:cubicBezTo>
                  <a:pt x="11249518" y="14678"/>
                  <a:pt x="11427152" y="227597"/>
                  <a:pt x="11433290" y="477706"/>
                </a:cubicBezTo>
                <a:cubicBezTo>
                  <a:pt x="11508132" y="1121499"/>
                  <a:pt x="11349047" y="1628686"/>
                  <a:pt x="11433290" y="2388471"/>
                </a:cubicBezTo>
                <a:cubicBezTo>
                  <a:pt x="11433074" y="2661031"/>
                  <a:pt x="11231528" y="2901897"/>
                  <a:pt x="10955584" y="2866177"/>
                </a:cubicBezTo>
                <a:cubicBezTo>
                  <a:pt x="5942412" y="2726055"/>
                  <a:pt x="4927528" y="2729277"/>
                  <a:pt x="477706" y="2866177"/>
                </a:cubicBezTo>
                <a:cubicBezTo>
                  <a:pt x="220406" y="2875863"/>
                  <a:pt x="-7652" y="2651661"/>
                  <a:pt x="0" y="2388471"/>
                </a:cubicBezTo>
                <a:cubicBezTo>
                  <a:pt x="65009" y="1525465"/>
                  <a:pt x="-13692" y="851215"/>
                  <a:pt x="0" y="477706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="" xmlns:ask="http://schemas.microsoft.com/office/drawing/2018/sketchyshapes" sd="1640432895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217"/>
            <a:r>
              <a:rPr lang="en-US" sz="4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 </a:t>
            </a:r>
            <a:r>
              <a:rPr lang="en-US" sz="4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4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4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4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4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xóm</a:t>
            </a:r>
            <a:r>
              <a:rPr lang="en-US" sz="4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láng</a:t>
            </a:r>
            <a:r>
              <a:rPr lang="en-US" sz="4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giềng</a:t>
            </a:r>
            <a:r>
              <a:rPr lang="en-US" sz="4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4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4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4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4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sz="4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sz="4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4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buồn</a:t>
            </a:r>
            <a:r>
              <a:rPr lang="en-US" sz="4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4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4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4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4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4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4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hoạn</a:t>
            </a:r>
            <a:r>
              <a:rPr lang="en-US" sz="4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nạn</a:t>
            </a:r>
            <a:r>
              <a:rPr lang="en-US" sz="4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4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4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4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đỡ</a:t>
            </a:r>
            <a:r>
              <a:rPr lang="en-US" sz="4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lẫn</a:t>
            </a:r>
            <a:r>
              <a:rPr lang="en-US" sz="4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4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4" name="Picture 16" descr="https://i.pinimg.com/564x/fa/2a/a6/fa2aa62a0b20e54138749731fcd92e2e.jpg">
            <a:extLst>
              <a:ext uri="{FF2B5EF4-FFF2-40B4-BE49-F238E27FC236}">
                <a16:creationId xmlns:a16="http://schemas.microsoft.com/office/drawing/2014/main" id="{3D5059DF-E823-4C5A-9F15-CCAD806AD6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2667" l="9947" r="89876">
                        <a14:foregroundMark x1="34103" y1="24667" x2="47602" y2="29778"/>
                        <a14:foregroundMark x1="47602" y1="29778" x2="47602" y2="29778"/>
                        <a14:foregroundMark x1="19183" y1="80000" x2="23623" y2="86000"/>
                        <a14:foregroundMark x1="34636" y1="87778" x2="37655" y2="91556"/>
                        <a14:foregroundMark x1="61101" y1="90000" x2="64654" y2="92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5332" y="2746129"/>
            <a:ext cx="5361334" cy="4285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6" descr="https://i.pinimg.com/564x/fa/2a/a6/fa2aa62a0b20e54138749731fcd92e2e.jpg">
            <a:extLst>
              <a:ext uri="{FF2B5EF4-FFF2-40B4-BE49-F238E27FC236}">
                <a16:creationId xmlns:a16="http://schemas.microsoft.com/office/drawing/2014/main" id="{8C5A4837-5F6E-4E51-A669-1C829C6A11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2667" l="9947" r="89876">
                        <a14:foregroundMark x1="34103" y1="24667" x2="47602" y2="29778"/>
                        <a14:foregroundMark x1="47602" y1="29778" x2="47602" y2="29778"/>
                        <a14:foregroundMark x1="19183" y1="80000" x2="23623" y2="86000"/>
                        <a14:foregroundMark x1="34636" y1="87778" x2="37655" y2="91556"/>
                        <a14:foregroundMark x1="61101" y1="90000" x2="64654" y2="92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5332" y="2758652"/>
            <a:ext cx="5361334" cy="4285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6" descr="https://i.pinimg.com/564x/fa/2a/a6/fa2aa62a0b20e54138749731fcd92e2e.jpg">
            <a:extLst>
              <a:ext uri="{FF2B5EF4-FFF2-40B4-BE49-F238E27FC236}">
                <a16:creationId xmlns:a16="http://schemas.microsoft.com/office/drawing/2014/main" id="{3DFA31AF-A0FF-42AF-B533-6178E1BF60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2667" l="9947" r="89876">
                        <a14:foregroundMark x1="34103" y1="24667" x2="47602" y2="29778"/>
                        <a14:foregroundMark x1="47602" y1="29778" x2="47602" y2="29778"/>
                        <a14:foregroundMark x1="19183" y1="80000" x2="23623" y2="86000"/>
                        <a14:foregroundMark x1="34636" y1="87778" x2="37655" y2="91556"/>
                        <a14:foregroundMark x1="61101" y1="90000" x2="64654" y2="92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5332" y="2783698"/>
            <a:ext cx="5361334" cy="4285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9362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>
            <a:extLst>
              <a:ext uri="{FF2B5EF4-FFF2-40B4-BE49-F238E27FC236}">
                <a16:creationId xmlns:a16="http://schemas.microsoft.com/office/drawing/2014/main" id="{729D5272-1C73-4CF3-A056-BA82E99AAA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-149038"/>
            <a:ext cx="12187592" cy="7007037"/>
          </a:xfrm>
          <a:prstGeom prst="rect">
            <a:avLst/>
          </a:prstGeom>
        </p:spPr>
      </p:pic>
      <p:pic>
        <p:nvPicPr>
          <p:cNvPr id="15" name="Picture 14" descr="Mục này có hình ảnh của: ">
            <a:extLst>
              <a:ext uri="{FF2B5EF4-FFF2-40B4-BE49-F238E27FC236}">
                <a16:creationId xmlns:a16="http://schemas.microsoft.com/office/drawing/2014/main" id="{C5F2CFC6-E9EA-4881-8363-48191BEC2E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959" b="89691" l="8051" r="92373">
                        <a14:foregroundMark x1="8051" y1="15464" x2="77966" y2="19588"/>
                        <a14:foregroundMark x1="77966" y1="19588" x2="89407" y2="22938"/>
                        <a14:foregroundMark x1="14407" y1="18557" x2="25847" y2="34021"/>
                        <a14:foregroundMark x1="65678" y1="9021" x2="61441" y2="35309"/>
                        <a14:foregroundMark x1="61441" y1="7216" x2="69915" y2="19845"/>
                        <a14:foregroundMark x1="69915" y1="19845" x2="75847" y2="14691"/>
                        <a14:foregroundMark x1="89407" y1="35052" x2="92373" y2="43299"/>
                        <a14:foregroundMark x1="47458" y1="89433" x2="60593" y2="894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22789">
            <a:off x="6764140" y="862168"/>
            <a:ext cx="1565430" cy="2573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组合 55">
            <a:extLst>
              <a:ext uri="{FF2B5EF4-FFF2-40B4-BE49-F238E27FC236}">
                <a16:creationId xmlns:a16="http://schemas.microsoft.com/office/drawing/2014/main" id="{FDF3ABCC-A2BF-4AA6-A8DD-F05A954E4FEE}"/>
              </a:ext>
            </a:extLst>
          </p:cNvPr>
          <p:cNvGrpSpPr/>
          <p:nvPr/>
        </p:nvGrpSpPr>
        <p:grpSpPr>
          <a:xfrm>
            <a:off x="3771555" y="1874754"/>
            <a:ext cx="4164423" cy="2807936"/>
            <a:chOff x="7065141" y="1881946"/>
            <a:chExt cx="3768009" cy="2592533"/>
          </a:xfrm>
        </p:grpSpPr>
        <p:sp>
          <p:nvSpPr>
            <p:cNvPr id="9" name="椭圆 56">
              <a:extLst>
                <a:ext uri="{FF2B5EF4-FFF2-40B4-BE49-F238E27FC236}">
                  <a16:creationId xmlns:a16="http://schemas.microsoft.com/office/drawing/2014/main" id="{8E88BA24-B8F3-40E8-B7B0-3565696BAF1E}"/>
                </a:ext>
              </a:extLst>
            </p:cNvPr>
            <p:cNvSpPr/>
            <p:nvPr/>
          </p:nvSpPr>
          <p:spPr>
            <a:xfrm>
              <a:off x="7065141" y="1881946"/>
              <a:ext cx="3768009" cy="2592533"/>
            </a:xfrm>
            <a:prstGeom prst="ellipse">
              <a:avLst/>
            </a:prstGeom>
            <a:solidFill>
              <a:srgbClr val="83B345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17">
                <a:defRPr/>
              </a:pPr>
              <a:endParaRPr lang="zh-CN" altLang="en-US">
                <a:solidFill>
                  <a:srgbClr val="FFFFFF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10" name="椭圆 57">
              <a:extLst>
                <a:ext uri="{FF2B5EF4-FFF2-40B4-BE49-F238E27FC236}">
                  <a16:creationId xmlns:a16="http://schemas.microsoft.com/office/drawing/2014/main" id="{DA738F0B-A72E-4D54-AF53-C8E334386A3D}"/>
                </a:ext>
              </a:extLst>
            </p:cNvPr>
            <p:cNvSpPr/>
            <p:nvPr/>
          </p:nvSpPr>
          <p:spPr>
            <a:xfrm>
              <a:off x="7248938" y="2016269"/>
              <a:ext cx="3400414" cy="2323886"/>
            </a:xfrm>
            <a:prstGeom prst="ellipse">
              <a:avLst/>
            </a:prstGeom>
            <a:solidFill>
              <a:srgbClr val="83B3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17">
                <a:defRPr/>
              </a:pPr>
              <a:endParaRPr lang="zh-CN" altLang="en-US">
                <a:solidFill>
                  <a:srgbClr val="FFFFFF"/>
                </a:solidFill>
                <a:latin typeface="Calibri"/>
                <a:ea typeface="宋体" panose="02010600030101010101" pitchFamily="2" charset="-122"/>
              </a:endParaRP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E3AD5E3C-C120-4D9F-AB22-0BB89AA9BB5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32881" y="2709840"/>
            <a:ext cx="2836832" cy="377207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5C3EDD0-E21F-4011-B790-9D3360F6C23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46381" y="2627306"/>
            <a:ext cx="4541914" cy="160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8410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矩形 1">
            <a:extLst>
              <a:ext uri="{FF2B5EF4-FFF2-40B4-BE49-F238E27FC236}">
                <a16:creationId xmlns:a16="http://schemas.microsoft.com/office/drawing/2014/main" id="{A7F00531-0B1C-48AE-BAF6-03DD6FFE41D0}"/>
              </a:ext>
            </a:extLst>
          </p:cNvPr>
          <p:cNvSpPr/>
          <p:nvPr/>
        </p:nvSpPr>
        <p:spPr>
          <a:xfrm>
            <a:off x="1645920" y="233680"/>
            <a:ext cx="8542427" cy="1326170"/>
          </a:xfrm>
          <a:custGeom>
            <a:avLst/>
            <a:gdLst>
              <a:gd name="connsiteX0" fmla="*/ 0 w 8542427"/>
              <a:gd name="connsiteY0" fmla="*/ 0 h 1326170"/>
              <a:gd name="connsiteX1" fmla="*/ 8542427 w 8542427"/>
              <a:gd name="connsiteY1" fmla="*/ 0 h 1326170"/>
              <a:gd name="connsiteX2" fmla="*/ 8542427 w 8542427"/>
              <a:gd name="connsiteY2" fmla="*/ 1326170 h 1326170"/>
              <a:gd name="connsiteX3" fmla="*/ 0 w 8542427"/>
              <a:gd name="connsiteY3" fmla="*/ 1326170 h 1326170"/>
              <a:gd name="connsiteX4" fmla="*/ 0 w 8542427"/>
              <a:gd name="connsiteY4" fmla="*/ 0 h 13261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42427" h="1326170" fill="none" extrusionOk="0">
                <a:moveTo>
                  <a:pt x="0" y="0"/>
                </a:moveTo>
                <a:cubicBezTo>
                  <a:pt x="2549539" y="-81710"/>
                  <a:pt x="4618728" y="51488"/>
                  <a:pt x="8542427" y="0"/>
                </a:cubicBezTo>
                <a:cubicBezTo>
                  <a:pt x="8639197" y="311095"/>
                  <a:pt x="8635979" y="756845"/>
                  <a:pt x="8542427" y="1326170"/>
                </a:cubicBezTo>
                <a:cubicBezTo>
                  <a:pt x="5657807" y="1374969"/>
                  <a:pt x="4016523" y="1229255"/>
                  <a:pt x="0" y="1326170"/>
                </a:cubicBezTo>
                <a:cubicBezTo>
                  <a:pt x="-110251" y="986363"/>
                  <a:pt x="22213" y="361825"/>
                  <a:pt x="0" y="0"/>
                </a:cubicBezTo>
                <a:close/>
              </a:path>
              <a:path w="8542427" h="1326170" stroke="0" extrusionOk="0">
                <a:moveTo>
                  <a:pt x="0" y="0"/>
                </a:moveTo>
                <a:cubicBezTo>
                  <a:pt x="1026675" y="-147471"/>
                  <a:pt x="4311268" y="-158921"/>
                  <a:pt x="8542427" y="0"/>
                </a:cubicBezTo>
                <a:cubicBezTo>
                  <a:pt x="8504202" y="489299"/>
                  <a:pt x="8498672" y="998245"/>
                  <a:pt x="8542427" y="1326170"/>
                </a:cubicBezTo>
                <a:cubicBezTo>
                  <a:pt x="6126549" y="1453540"/>
                  <a:pt x="1706672" y="1321779"/>
                  <a:pt x="0" y="1326170"/>
                </a:cubicBezTo>
                <a:cubicBezTo>
                  <a:pt x="-46505" y="1034311"/>
                  <a:pt x="-85411" y="279015"/>
                  <a:pt x="0" y="0"/>
                </a:cubicBezTo>
                <a:close/>
              </a:path>
            </a:pathLst>
          </a:custGeom>
          <a:solidFill>
            <a:srgbClr val="B3FFFF"/>
          </a:solidFill>
          <a:ln>
            <a:solidFill>
              <a:schemeClr val="tx1"/>
            </a:solidFill>
            <a:extLst>
              <a:ext uri="{C807C97D-BFC1-408E-A445-0C87EB9F89A2}">
                <ask:lineSketchStyleProps xmlns="" xmlns:ask="http://schemas.microsoft.com/office/drawing/2018/sketchyshapes" sd="1772318008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zh-CN" altLang="en-US">
              <a:solidFill>
                <a:srgbClr val="FFFFFF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3" name="矩形 28">
            <a:extLst>
              <a:ext uri="{FF2B5EF4-FFF2-40B4-BE49-F238E27FC236}">
                <a16:creationId xmlns:a16="http://schemas.microsoft.com/office/drawing/2014/main" id="{BB015436-FBE7-4401-9CAD-78122338F5D0}"/>
              </a:ext>
            </a:extLst>
          </p:cNvPr>
          <p:cNvSpPr/>
          <p:nvPr/>
        </p:nvSpPr>
        <p:spPr>
          <a:xfrm>
            <a:off x="1709012" y="328744"/>
            <a:ext cx="8542427" cy="123110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defTabSz="914217">
              <a:defRPr/>
            </a:pPr>
            <a:r>
              <a:rPr lang="en-US" altLang="zh-CN" sz="4000" b="1" spc="-150" noProof="1">
                <a:solidFill>
                  <a:srgbClr val="EF4546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  <a:sym typeface="Arial" panose="020B0604020202020204" pitchFamily="34" charset="0"/>
              </a:rPr>
              <a:t>Chia sẻ một số việc em đã làm để thể hiện sự quan tâm hàng xóm láng giềng</a:t>
            </a:r>
            <a:endParaRPr lang="zh-CN" altLang="en-US" sz="4000" b="1" spc="-150" noProof="1">
              <a:solidFill>
                <a:srgbClr val="EF4546"/>
              </a:solidFill>
              <a:latin typeface="Times New Roman" panose="02020603050405020304" pitchFamily="18" charset="0"/>
              <a:ea typeface="华文新魏" panose="02010800040101010101" pitchFamily="2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D7484D60-E09B-4251-94BB-C354D708D4E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180" t="2306" r="54156" b="-2306"/>
          <a:stretch/>
        </p:blipFill>
        <p:spPr>
          <a:xfrm flipH="1">
            <a:off x="10251439" y="3641601"/>
            <a:ext cx="1964247" cy="3332627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09F7D697-7884-4E4D-BCB9-BD14D62267C2}"/>
              </a:ext>
            </a:extLst>
          </p:cNvPr>
          <p:cNvSpPr txBox="1"/>
          <p:nvPr/>
        </p:nvSpPr>
        <p:spPr>
          <a:xfrm>
            <a:off x="2286000" y="2441272"/>
            <a:ext cx="9022080" cy="120032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VD: Nhà bác hàng xóm có chuyện buồn, em và bố mẹ đã sang an ủi gia đình bác.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Freeform: Shape 34">
            <a:extLst>
              <a:ext uri="{FF2B5EF4-FFF2-40B4-BE49-F238E27FC236}">
                <a16:creationId xmlns:a16="http://schemas.microsoft.com/office/drawing/2014/main" id="{0F439D44-E703-4474-B15B-647EDA205D54}"/>
              </a:ext>
            </a:extLst>
          </p:cNvPr>
          <p:cNvSpPr/>
          <p:nvPr/>
        </p:nvSpPr>
        <p:spPr>
          <a:xfrm>
            <a:off x="1677042" y="1559850"/>
            <a:ext cx="1279934" cy="884197"/>
          </a:xfrm>
          <a:custGeom>
            <a:avLst/>
            <a:gdLst>
              <a:gd name="connsiteX0" fmla="*/ 5495 w 730885"/>
              <a:gd name="connsiteY0" fmla="*/ 130766 h 536889"/>
              <a:gd name="connsiteX1" fmla="*/ 71904 w 730885"/>
              <a:gd name="connsiteY1" fmla="*/ 222717 h 536889"/>
              <a:gd name="connsiteX2" fmla="*/ 189397 w 730885"/>
              <a:gd name="connsiteY2" fmla="*/ 322331 h 536889"/>
              <a:gd name="connsiteX3" fmla="*/ 350311 w 730885"/>
              <a:gd name="connsiteY3" fmla="*/ 424498 h 536889"/>
              <a:gd name="connsiteX4" fmla="*/ 460141 w 730885"/>
              <a:gd name="connsiteY4" fmla="*/ 455148 h 536889"/>
              <a:gd name="connsiteX5" fmla="*/ 416720 w 730885"/>
              <a:gd name="connsiteY5" fmla="*/ 534328 h 536889"/>
              <a:gd name="connsiteX6" fmla="*/ 603176 w 730885"/>
              <a:gd name="connsiteY6" fmla="*/ 519003 h 536889"/>
              <a:gd name="connsiteX7" fmla="*/ 730885 w 730885"/>
              <a:gd name="connsiteY7" fmla="*/ 508786 h 536889"/>
              <a:gd name="connsiteX8" fmla="*/ 603176 w 730885"/>
              <a:gd name="connsiteY8" fmla="*/ 289126 h 536889"/>
              <a:gd name="connsiteX9" fmla="*/ 521442 w 730885"/>
              <a:gd name="connsiteY9" fmla="*/ 347872 h 536889"/>
              <a:gd name="connsiteX10" fmla="*/ 332431 w 730885"/>
              <a:gd name="connsiteY10" fmla="*/ 179296 h 536889"/>
              <a:gd name="connsiteX11" fmla="*/ 214939 w 730885"/>
              <a:gd name="connsiteY11" fmla="*/ 503 h 536889"/>
              <a:gd name="connsiteX12" fmla="*/ 5495 w 730885"/>
              <a:gd name="connsiteY12" fmla="*/ 130766 h 536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30885" h="536889">
                <a:moveTo>
                  <a:pt x="5495" y="130766"/>
                </a:moveTo>
                <a:cubicBezTo>
                  <a:pt x="-18344" y="167802"/>
                  <a:pt x="41254" y="190789"/>
                  <a:pt x="71904" y="222717"/>
                </a:cubicBezTo>
                <a:cubicBezTo>
                  <a:pt x="102554" y="254645"/>
                  <a:pt x="142996" y="288701"/>
                  <a:pt x="189397" y="322331"/>
                </a:cubicBezTo>
                <a:cubicBezTo>
                  <a:pt x="235798" y="355961"/>
                  <a:pt x="305187" y="402362"/>
                  <a:pt x="350311" y="424498"/>
                </a:cubicBezTo>
                <a:cubicBezTo>
                  <a:pt x="395435" y="446634"/>
                  <a:pt x="449073" y="436843"/>
                  <a:pt x="460141" y="455148"/>
                </a:cubicBezTo>
                <a:cubicBezTo>
                  <a:pt x="471209" y="473453"/>
                  <a:pt x="392881" y="523686"/>
                  <a:pt x="416720" y="534328"/>
                </a:cubicBezTo>
                <a:cubicBezTo>
                  <a:pt x="440559" y="544971"/>
                  <a:pt x="603176" y="519003"/>
                  <a:pt x="603176" y="519003"/>
                </a:cubicBezTo>
                <a:cubicBezTo>
                  <a:pt x="655537" y="514746"/>
                  <a:pt x="730885" y="547099"/>
                  <a:pt x="730885" y="508786"/>
                </a:cubicBezTo>
                <a:cubicBezTo>
                  <a:pt x="730885" y="470473"/>
                  <a:pt x="638083" y="315945"/>
                  <a:pt x="603176" y="289126"/>
                </a:cubicBezTo>
                <a:cubicBezTo>
                  <a:pt x="568269" y="262307"/>
                  <a:pt x="566566" y="366177"/>
                  <a:pt x="521442" y="347872"/>
                </a:cubicBezTo>
                <a:cubicBezTo>
                  <a:pt x="476318" y="329567"/>
                  <a:pt x="383515" y="237191"/>
                  <a:pt x="332431" y="179296"/>
                </a:cubicBezTo>
                <a:cubicBezTo>
                  <a:pt x="281347" y="121401"/>
                  <a:pt x="267726" y="9017"/>
                  <a:pt x="214939" y="503"/>
                </a:cubicBezTo>
                <a:cubicBezTo>
                  <a:pt x="162152" y="-8011"/>
                  <a:pt x="29334" y="93730"/>
                  <a:pt x="5495" y="130766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F0502020204030204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7702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8" grpId="0" animBg="1"/>
      <p:bldP spid="29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942AD24E-19B0-43D6-8E63-0B857B5F50FF}"/>
              </a:ext>
            </a:extLst>
          </p:cNvPr>
          <p:cNvGrpSpPr/>
          <p:nvPr/>
        </p:nvGrpSpPr>
        <p:grpSpPr>
          <a:xfrm>
            <a:off x="2197650" y="-175712"/>
            <a:ext cx="8632910" cy="4759091"/>
            <a:chOff x="1198800" y="1420752"/>
            <a:chExt cx="2017727" cy="1828800"/>
          </a:xfrm>
        </p:grpSpPr>
        <p:pic>
          <p:nvPicPr>
            <p:cNvPr id="11" name="图片 7">
              <a:extLst>
                <a:ext uri="{FF2B5EF4-FFF2-40B4-BE49-F238E27FC236}">
                  <a16:creationId xmlns:a16="http://schemas.microsoft.com/office/drawing/2014/main" id="{67F75CD5-1331-4916-8056-AA8DA1CDEF6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98800" y="1420752"/>
              <a:ext cx="2017727" cy="1828800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60B1A004-DEDB-4D62-83FF-2F62D9E0CD18}"/>
                </a:ext>
              </a:extLst>
            </p:cNvPr>
            <p:cNvSpPr txBox="1"/>
            <p:nvPr/>
          </p:nvSpPr>
          <p:spPr>
            <a:xfrm>
              <a:off x="1395366" y="2229863"/>
              <a:ext cx="1641298" cy="2127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217"/>
              <a:endParaRPr lang="en-US" sz="2999" dirty="0">
                <a:solidFill>
                  <a:srgbClr val="0066FF"/>
                </a:solidFill>
                <a:latin typeface="Pattaya" panose="00000500000000000000" pitchFamily="2" charset="-34"/>
                <a:cs typeface="Pattaya" panose="00000500000000000000" pitchFamily="2" charset="-34"/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3AADCD77-7A91-4697-8170-CA7C5DB70B54}"/>
              </a:ext>
            </a:extLst>
          </p:cNvPr>
          <p:cNvSpPr txBox="1"/>
          <p:nvPr/>
        </p:nvSpPr>
        <p:spPr>
          <a:xfrm>
            <a:off x="3510531" y="1490008"/>
            <a:ext cx="581689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217"/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nhà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hãy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vận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dụng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tốt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vào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cuộc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sống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chuẩn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bị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tiết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2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B9FDCDE-A9E3-4473-8FCD-059F562D493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41" r="908"/>
          <a:stretch/>
        </p:blipFill>
        <p:spPr>
          <a:xfrm flipH="1">
            <a:off x="1831902" y="3589767"/>
            <a:ext cx="2077519" cy="3268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9053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0">
            <a:extLst>
              <a:ext uri="{FF2B5EF4-FFF2-40B4-BE49-F238E27FC236}">
                <a16:creationId xmlns:a16="http://schemas.microsoft.com/office/drawing/2014/main" id="{AAEC2A54-EE21-45D0-9D39-E668C532A0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-149038"/>
            <a:ext cx="12187592" cy="7007037"/>
          </a:xfrm>
          <a:prstGeom prst="rect">
            <a:avLst/>
          </a:prstGeom>
        </p:spPr>
      </p:pic>
      <p:sp>
        <p:nvSpPr>
          <p:cNvPr id="27" name="TextBox 4">
            <a:extLst>
              <a:ext uri="{FF2B5EF4-FFF2-40B4-BE49-F238E27FC236}">
                <a16:creationId xmlns:a16="http://schemas.microsoft.com/office/drawing/2014/main" id="{21C8C987-A94A-4C8F-8B65-80FEB2A20C94}"/>
              </a:ext>
            </a:extLst>
          </p:cNvPr>
          <p:cNvSpPr txBox="1"/>
          <p:nvPr/>
        </p:nvSpPr>
        <p:spPr>
          <a:xfrm>
            <a:off x="1558289" y="1642340"/>
            <a:ext cx="8161864" cy="3077054"/>
          </a:xfrm>
          <a:prstGeom prst="rect">
            <a:avLst/>
          </a:prstGeom>
        </p:spPr>
        <p:txBody>
          <a:bodyPr wrap="square" lIns="0" tIns="0" rIns="0" bIns="0" rtlCol="0" anchor="t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 defTabSz="914217">
              <a:lnSpc>
                <a:spcPts val="11998"/>
              </a:lnSpc>
              <a:spcBef>
                <a:spcPct val="0"/>
              </a:spcBef>
            </a:pPr>
            <a:r>
              <a:rPr lang="en-US" sz="9998" b="1" dirty="0" err="1">
                <a:ln/>
                <a:solidFill>
                  <a:srgbClr val="FF0000"/>
                </a:solidFill>
                <a:effectLst>
                  <a:glow rad="228600">
                    <a:srgbClr val="FFBF53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Tạm</a:t>
            </a:r>
            <a:r>
              <a:rPr lang="en-US" sz="9998" b="1" dirty="0">
                <a:ln/>
                <a:solidFill>
                  <a:srgbClr val="FF0000"/>
                </a:solidFill>
                <a:effectLst>
                  <a:glow rad="228600">
                    <a:srgbClr val="FFBF53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998" b="1" dirty="0" err="1">
                <a:ln/>
                <a:solidFill>
                  <a:srgbClr val="FF0000"/>
                </a:solidFill>
                <a:effectLst>
                  <a:glow rad="228600">
                    <a:srgbClr val="FFBF53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endParaRPr lang="en-US" sz="9998" b="1" dirty="0">
              <a:ln/>
              <a:solidFill>
                <a:srgbClr val="FF0000"/>
              </a:solidFill>
              <a:effectLst>
                <a:glow rad="228600">
                  <a:srgbClr val="FFBF53">
                    <a:satMod val="175000"/>
                    <a:alpha val="40000"/>
                  </a:srgb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914217">
              <a:lnSpc>
                <a:spcPts val="11998"/>
              </a:lnSpc>
              <a:spcBef>
                <a:spcPct val="0"/>
              </a:spcBef>
            </a:pPr>
            <a:r>
              <a:rPr lang="en-US" sz="9998" b="1" dirty="0" err="1">
                <a:ln/>
                <a:solidFill>
                  <a:srgbClr val="FF0000"/>
                </a:solidFill>
                <a:effectLst>
                  <a:glow rad="228600">
                    <a:srgbClr val="FFBF53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Hẹn</a:t>
            </a:r>
            <a:r>
              <a:rPr lang="en-US" sz="9998" b="1" dirty="0">
                <a:ln/>
                <a:solidFill>
                  <a:srgbClr val="FF0000"/>
                </a:solidFill>
                <a:effectLst>
                  <a:glow rad="228600">
                    <a:srgbClr val="FFBF53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998" b="1" dirty="0" err="1">
                <a:ln/>
                <a:solidFill>
                  <a:srgbClr val="FF0000"/>
                </a:solidFill>
                <a:effectLst>
                  <a:glow rad="228600">
                    <a:srgbClr val="FFBF53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9998" b="1" dirty="0">
                <a:ln/>
                <a:solidFill>
                  <a:srgbClr val="FF0000"/>
                </a:solidFill>
                <a:effectLst>
                  <a:glow rad="228600">
                    <a:srgbClr val="FFBF53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998" b="1" dirty="0" err="1">
                <a:ln/>
                <a:solidFill>
                  <a:srgbClr val="FF0000"/>
                </a:solidFill>
                <a:effectLst>
                  <a:glow rad="228600">
                    <a:srgbClr val="FFBF53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9998" b="1" dirty="0">
                <a:ln/>
                <a:solidFill>
                  <a:srgbClr val="FF0000"/>
                </a:solidFill>
                <a:effectLst>
                  <a:glow rad="228600">
                    <a:srgbClr val="FFBF53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034569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9FE9669B-7E44-4DDF-8319-D83C5B0E4F50}"/>
              </a:ext>
            </a:extLst>
          </p:cNvPr>
          <p:cNvSpPr/>
          <p:nvPr/>
        </p:nvSpPr>
        <p:spPr>
          <a:xfrm>
            <a:off x="2205" y="-55072"/>
            <a:ext cx="12187592" cy="1041159"/>
          </a:xfrm>
          <a:prstGeom prst="rect">
            <a:avLst/>
          </a:prstGeom>
          <a:solidFill>
            <a:srgbClr val="A2CC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zh-CN" altLang="en-US">
              <a:solidFill>
                <a:srgbClr val="FFFFFF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25" name="矩形 28">
            <a:extLst>
              <a:ext uri="{FF2B5EF4-FFF2-40B4-BE49-F238E27FC236}">
                <a16:creationId xmlns:a16="http://schemas.microsoft.com/office/drawing/2014/main" id="{F3B0267B-031B-480D-9638-AAD70A57500D}"/>
              </a:ext>
            </a:extLst>
          </p:cNvPr>
          <p:cNvSpPr/>
          <p:nvPr/>
        </p:nvSpPr>
        <p:spPr>
          <a:xfrm>
            <a:off x="1912420" y="224069"/>
            <a:ext cx="10493971" cy="67710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914217">
              <a:defRPr/>
            </a:pPr>
            <a:r>
              <a:rPr lang="vi-VN" altLang="zh-CN" sz="4400" b="1" spc="-150" noProof="1">
                <a:solidFill>
                  <a:srgbClr val="EF4546"/>
                </a:solidFill>
                <a:latin typeface="+mj-lt"/>
                <a:ea typeface="华文新魏" panose="02010800040101010101" pitchFamily="2" charset="-122"/>
                <a:cs typeface="+mn-ea"/>
                <a:sym typeface="Arial" panose="020B0604020202020204" pitchFamily="34" charset="0"/>
              </a:rPr>
              <a:t>Hãy kể về một người hàng xóm mà em yêu quý</a:t>
            </a:r>
            <a:endParaRPr lang="zh-CN" altLang="en-US" sz="4400" b="1" spc="-150" noProof="1">
              <a:solidFill>
                <a:srgbClr val="EF4546"/>
              </a:solidFill>
              <a:latin typeface="+mj-lt"/>
              <a:ea typeface="华文新魏" panose="02010800040101010101" pitchFamily="2" charset="-122"/>
              <a:cs typeface="+mn-ea"/>
              <a:sym typeface="Arial" panose="020B0604020202020204" pitchFamily="34" charset="0"/>
            </a:endParaRPr>
          </a:p>
        </p:txBody>
      </p:sp>
      <p:pic>
        <p:nvPicPr>
          <p:cNvPr id="26" name="Picture 10" descr="Mục này có hình ảnh của: ">
            <a:extLst>
              <a:ext uri="{FF2B5EF4-FFF2-40B4-BE49-F238E27FC236}">
                <a16:creationId xmlns:a16="http://schemas.microsoft.com/office/drawing/2014/main" id="{B3D62701-3F44-4B4A-9E11-8C2FA2E0A9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215" b="91525" l="9746" r="89831">
                        <a14:foregroundMark x1="19068" y1="75141" x2="75847" y2="60452"/>
                        <a14:foregroundMark x1="75847" y1="60452" x2="86017" y2="53107"/>
                        <a14:foregroundMark x1="75000" y1="73446" x2="80508" y2="62147"/>
                        <a14:foregroundMark x1="26695" y1="92655" x2="50424" y2="87006"/>
                        <a14:foregroundMark x1="50424" y1="87006" x2="50847" y2="87006"/>
                        <a14:foregroundMark x1="32627" y1="44068" x2="35169" y2="76836"/>
                        <a14:foregroundMark x1="35169" y1="76836" x2="45339" y2="42373"/>
                        <a14:foregroundMark x1="45339" y1="42373" x2="45339" y2="42373"/>
                        <a14:foregroundMark x1="36864" y1="39548" x2="55508" y2="38418"/>
                        <a14:foregroundMark x1="58898" y1="26554" x2="47881" y2="11864"/>
                        <a14:foregroundMark x1="67797" y1="32768" x2="59746" y2="7345"/>
                        <a14:foregroundMark x1="55508" y1="7345" x2="63136" y2="62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8309" y="-430391"/>
            <a:ext cx="1906316" cy="1429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80856BBA-A78D-4A82-8C7A-0B74756CC7D9}"/>
              </a:ext>
            </a:extLst>
          </p:cNvPr>
          <p:cNvGrpSpPr/>
          <p:nvPr/>
        </p:nvGrpSpPr>
        <p:grpSpPr>
          <a:xfrm>
            <a:off x="2204" y="1878541"/>
            <a:ext cx="7770196" cy="2783802"/>
            <a:chOff x="76504" y="514663"/>
            <a:chExt cx="7485060" cy="5687287"/>
          </a:xfrm>
          <a:solidFill>
            <a:schemeClr val="bg1"/>
          </a:solidFill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AD7E9E5F-8273-4FAB-AECA-1616173B9C78}"/>
                </a:ext>
              </a:extLst>
            </p:cNvPr>
            <p:cNvSpPr/>
            <p:nvPr/>
          </p:nvSpPr>
          <p:spPr>
            <a:xfrm>
              <a:off x="139597" y="564703"/>
              <a:ext cx="7364501" cy="5587207"/>
            </a:xfrm>
            <a:custGeom>
              <a:avLst/>
              <a:gdLst>
                <a:gd name="connsiteX0" fmla="*/ 0 w 7364501"/>
                <a:gd name="connsiteY0" fmla="*/ 726505 h 5587207"/>
                <a:gd name="connsiteX1" fmla="*/ 726505 w 7364501"/>
                <a:gd name="connsiteY1" fmla="*/ 0 h 5587207"/>
                <a:gd name="connsiteX2" fmla="*/ 1376769 w 7364501"/>
                <a:gd name="connsiteY2" fmla="*/ 0 h 5587207"/>
                <a:gd name="connsiteX3" fmla="*/ 1849688 w 7364501"/>
                <a:gd name="connsiteY3" fmla="*/ 0 h 5587207"/>
                <a:gd name="connsiteX4" fmla="*/ 2322608 w 7364501"/>
                <a:gd name="connsiteY4" fmla="*/ 0 h 5587207"/>
                <a:gd name="connsiteX5" fmla="*/ 2972872 w 7364501"/>
                <a:gd name="connsiteY5" fmla="*/ 0 h 5587207"/>
                <a:gd name="connsiteX6" fmla="*/ 3623136 w 7364501"/>
                <a:gd name="connsiteY6" fmla="*/ 0 h 5587207"/>
                <a:gd name="connsiteX7" fmla="*/ 4096055 w 7364501"/>
                <a:gd name="connsiteY7" fmla="*/ 0 h 5587207"/>
                <a:gd name="connsiteX8" fmla="*/ 4568974 w 7364501"/>
                <a:gd name="connsiteY8" fmla="*/ 0 h 5587207"/>
                <a:gd name="connsiteX9" fmla="*/ 5278353 w 7364501"/>
                <a:gd name="connsiteY9" fmla="*/ 0 h 5587207"/>
                <a:gd name="connsiteX10" fmla="*/ 5869502 w 7364501"/>
                <a:gd name="connsiteY10" fmla="*/ 0 h 5587207"/>
                <a:gd name="connsiteX11" fmla="*/ 6637996 w 7364501"/>
                <a:gd name="connsiteY11" fmla="*/ 0 h 5587207"/>
                <a:gd name="connsiteX12" fmla="*/ 7364501 w 7364501"/>
                <a:gd name="connsiteY12" fmla="*/ 726505 h 5587207"/>
                <a:gd name="connsiteX13" fmla="*/ 7364501 w 7364501"/>
                <a:gd name="connsiteY13" fmla="*/ 1317105 h 5587207"/>
                <a:gd name="connsiteX14" fmla="*/ 7364501 w 7364501"/>
                <a:gd name="connsiteY14" fmla="*/ 1949046 h 5587207"/>
                <a:gd name="connsiteX15" fmla="*/ 7364501 w 7364501"/>
                <a:gd name="connsiteY15" fmla="*/ 2456962 h 5587207"/>
                <a:gd name="connsiteX16" fmla="*/ 7364501 w 7364501"/>
                <a:gd name="connsiteY16" fmla="*/ 3047561 h 5587207"/>
                <a:gd name="connsiteX17" fmla="*/ 7364501 w 7364501"/>
                <a:gd name="connsiteY17" fmla="*/ 3638161 h 5587207"/>
                <a:gd name="connsiteX18" fmla="*/ 7364501 w 7364501"/>
                <a:gd name="connsiteY18" fmla="*/ 4146077 h 5587207"/>
                <a:gd name="connsiteX19" fmla="*/ 7364501 w 7364501"/>
                <a:gd name="connsiteY19" fmla="*/ 4860702 h 5587207"/>
                <a:gd name="connsiteX20" fmla="*/ 6637996 w 7364501"/>
                <a:gd name="connsiteY20" fmla="*/ 5587207 h 5587207"/>
                <a:gd name="connsiteX21" fmla="*/ 5928617 w 7364501"/>
                <a:gd name="connsiteY21" fmla="*/ 5587207 h 5587207"/>
                <a:gd name="connsiteX22" fmla="*/ 5396583 w 7364501"/>
                <a:gd name="connsiteY22" fmla="*/ 5587207 h 5587207"/>
                <a:gd name="connsiteX23" fmla="*/ 4923664 w 7364501"/>
                <a:gd name="connsiteY23" fmla="*/ 5587207 h 5587207"/>
                <a:gd name="connsiteX24" fmla="*/ 4214285 w 7364501"/>
                <a:gd name="connsiteY24" fmla="*/ 5587207 h 5587207"/>
                <a:gd name="connsiteX25" fmla="*/ 3800480 w 7364501"/>
                <a:gd name="connsiteY25" fmla="*/ 5587207 h 5587207"/>
                <a:gd name="connsiteX26" fmla="*/ 3091101 w 7364501"/>
                <a:gd name="connsiteY26" fmla="*/ 5587207 h 5587207"/>
                <a:gd name="connsiteX27" fmla="*/ 2381722 w 7364501"/>
                <a:gd name="connsiteY27" fmla="*/ 5587207 h 5587207"/>
                <a:gd name="connsiteX28" fmla="*/ 1908803 w 7364501"/>
                <a:gd name="connsiteY28" fmla="*/ 5587207 h 5587207"/>
                <a:gd name="connsiteX29" fmla="*/ 1494999 w 7364501"/>
                <a:gd name="connsiteY29" fmla="*/ 5587207 h 5587207"/>
                <a:gd name="connsiteX30" fmla="*/ 726505 w 7364501"/>
                <a:gd name="connsiteY30" fmla="*/ 5587207 h 5587207"/>
                <a:gd name="connsiteX31" fmla="*/ 0 w 7364501"/>
                <a:gd name="connsiteY31" fmla="*/ 4860702 h 5587207"/>
                <a:gd name="connsiteX32" fmla="*/ 0 w 7364501"/>
                <a:gd name="connsiteY32" fmla="*/ 4228760 h 5587207"/>
                <a:gd name="connsiteX33" fmla="*/ 0 w 7364501"/>
                <a:gd name="connsiteY33" fmla="*/ 3638161 h 5587207"/>
                <a:gd name="connsiteX34" fmla="*/ 0 w 7364501"/>
                <a:gd name="connsiteY34" fmla="*/ 3088903 h 5587207"/>
                <a:gd name="connsiteX35" fmla="*/ 0 w 7364501"/>
                <a:gd name="connsiteY35" fmla="*/ 2456962 h 5587207"/>
                <a:gd name="connsiteX36" fmla="*/ 0 w 7364501"/>
                <a:gd name="connsiteY36" fmla="*/ 1783678 h 5587207"/>
                <a:gd name="connsiteX37" fmla="*/ 0 w 7364501"/>
                <a:gd name="connsiteY37" fmla="*/ 1317105 h 5587207"/>
                <a:gd name="connsiteX38" fmla="*/ 0 w 7364501"/>
                <a:gd name="connsiteY38" fmla="*/ 726505 h 5587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7364501" h="5587207" fill="none" extrusionOk="0">
                  <a:moveTo>
                    <a:pt x="0" y="726505"/>
                  </a:moveTo>
                  <a:cubicBezTo>
                    <a:pt x="-110588" y="367109"/>
                    <a:pt x="358231" y="16355"/>
                    <a:pt x="726505" y="0"/>
                  </a:cubicBezTo>
                  <a:cubicBezTo>
                    <a:pt x="860252" y="-59428"/>
                    <a:pt x="1075883" y="6738"/>
                    <a:pt x="1376769" y="0"/>
                  </a:cubicBezTo>
                  <a:cubicBezTo>
                    <a:pt x="1677655" y="-6738"/>
                    <a:pt x="1651362" y="43582"/>
                    <a:pt x="1849688" y="0"/>
                  </a:cubicBezTo>
                  <a:cubicBezTo>
                    <a:pt x="2048014" y="-43582"/>
                    <a:pt x="2223606" y="53000"/>
                    <a:pt x="2322608" y="0"/>
                  </a:cubicBezTo>
                  <a:cubicBezTo>
                    <a:pt x="2421610" y="-53000"/>
                    <a:pt x="2807215" y="67713"/>
                    <a:pt x="2972872" y="0"/>
                  </a:cubicBezTo>
                  <a:cubicBezTo>
                    <a:pt x="3138529" y="-67713"/>
                    <a:pt x="3359941" y="16340"/>
                    <a:pt x="3623136" y="0"/>
                  </a:cubicBezTo>
                  <a:cubicBezTo>
                    <a:pt x="3886331" y="-16340"/>
                    <a:pt x="3970313" y="12431"/>
                    <a:pt x="4096055" y="0"/>
                  </a:cubicBezTo>
                  <a:cubicBezTo>
                    <a:pt x="4221797" y="-12431"/>
                    <a:pt x="4420851" y="32464"/>
                    <a:pt x="4568974" y="0"/>
                  </a:cubicBezTo>
                  <a:cubicBezTo>
                    <a:pt x="4717097" y="-32464"/>
                    <a:pt x="5102729" y="53769"/>
                    <a:pt x="5278353" y="0"/>
                  </a:cubicBezTo>
                  <a:cubicBezTo>
                    <a:pt x="5453977" y="-53769"/>
                    <a:pt x="5616006" y="46606"/>
                    <a:pt x="5869502" y="0"/>
                  </a:cubicBezTo>
                  <a:cubicBezTo>
                    <a:pt x="6122998" y="-46606"/>
                    <a:pt x="6368667" y="16358"/>
                    <a:pt x="6637996" y="0"/>
                  </a:cubicBezTo>
                  <a:cubicBezTo>
                    <a:pt x="6992659" y="89387"/>
                    <a:pt x="7350147" y="257864"/>
                    <a:pt x="7364501" y="726505"/>
                  </a:cubicBezTo>
                  <a:cubicBezTo>
                    <a:pt x="7420485" y="894972"/>
                    <a:pt x="7311067" y="1135432"/>
                    <a:pt x="7364501" y="1317105"/>
                  </a:cubicBezTo>
                  <a:cubicBezTo>
                    <a:pt x="7417935" y="1498778"/>
                    <a:pt x="7311750" y="1812992"/>
                    <a:pt x="7364501" y="1949046"/>
                  </a:cubicBezTo>
                  <a:cubicBezTo>
                    <a:pt x="7417252" y="2085100"/>
                    <a:pt x="7327506" y="2289094"/>
                    <a:pt x="7364501" y="2456962"/>
                  </a:cubicBezTo>
                  <a:cubicBezTo>
                    <a:pt x="7401496" y="2624830"/>
                    <a:pt x="7346830" y="2826145"/>
                    <a:pt x="7364501" y="3047561"/>
                  </a:cubicBezTo>
                  <a:cubicBezTo>
                    <a:pt x="7382172" y="3268977"/>
                    <a:pt x="7303739" y="3452484"/>
                    <a:pt x="7364501" y="3638161"/>
                  </a:cubicBezTo>
                  <a:cubicBezTo>
                    <a:pt x="7425263" y="3823838"/>
                    <a:pt x="7361581" y="3894244"/>
                    <a:pt x="7364501" y="4146077"/>
                  </a:cubicBezTo>
                  <a:cubicBezTo>
                    <a:pt x="7367421" y="4397910"/>
                    <a:pt x="7319318" y="4505011"/>
                    <a:pt x="7364501" y="4860702"/>
                  </a:cubicBezTo>
                  <a:cubicBezTo>
                    <a:pt x="7376562" y="5255480"/>
                    <a:pt x="7011666" y="5686005"/>
                    <a:pt x="6637996" y="5587207"/>
                  </a:cubicBezTo>
                  <a:cubicBezTo>
                    <a:pt x="6399708" y="5601709"/>
                    <a:pt x="6263945" y="5518091"/>
                    <a:pt x="5928617" y="5587207"/>
                  </a:cubicBezTo>
                  <a:cubicBezTo>
                    <a:pt x="5593289" y="5656323"/>
                    <a:pt x="5577941" y="5535150"/>
                    <a:pt x="5396583" y="5587207"/>
                  </a:cubicBezTo>
                  <a:cubicBezTo>
                    <a:pt x="5215225" y="5639264"/>
                    <a:pt x="5029183" y="5550419"/>
                    <a:pt x="4923664" y="5587207"/>
                  </a:cubicBezTo>
                  <a:cubicBezTo>
                    <a:pt x="4818145" y="5623995"/>
                    <a:pt x="4534116" y="5515615"/>
                    <a:pt x="4214285" y="5587207"/>
                  </a:cubicBezTo>
                  <a:cubicBezTo>
                    <a:pt x="3894454" y="5658799"/>
                    <a:pt x="3964110" y="5586338"/>
                    <a:pt x="3800480" y="5587207"/>
                  </a:cubicBezTo>
                  <a:cubicBezTo>
                    <a:pt x="3636850" y="5588076"/>
                    <a:pt x="3426162" y="5582306"/>
                    <a:pt x="3091101" y="5587207"/>
                  </a:cubicBezTo>
                  <a:cubicBezTo>
                    <a:pt x="2756040" y="5592108"/>
                    <a:pt x="2657646" y="5557464"/>
                    <a:pt x="2381722" y="5587207"/>
                  </a:cubicBezTo>
                  <a:cubicBezTo>
                    <a:pt x="2105798" y="5616950"/>
                    <a:pt x="2123665" y="5583928"/>
                    <a:pt x="1908803" y="5587207"/>
                  </a:cubicBezTo>
                  <a:cubicBezTo>
                    <a:pt x="1693941" y="5590486"/>
                    <a:pt x="1631795" y="5548624"/>
                    <a:pt x="1494999" y="5587207"/>
                  </a:cubicBezTo>
                  <a:cubicBezTo>
                    <a:pt x="1358203" y="5625790"/>
                    <a:pt x="961255" y="5558879"/>
                    <a:pt x="726505" y="5587207"/>
                  </a:cubicBezTo>
                  <a:cubicBezTo>
                    <a:pt x="290069" y="5627253"/>
                    <a:pt x="-62891" y="5273233"/>
                    <a:pt x="0" y="4860702"/>
                  </a:cubicBezTo>
                  <a:cubicBezTo>
                    <a:pt x="-46103" y="4663726"/>
                    <a:pt x="73495" y="4538742"/>
                    <a:pt x="0" y="4228760"/>
                  </a:cubicBezTo>
                  <a:cubicBezTo>
                    <a:pt x="-73495" y="3918778"/>
                    <a:pt x="57179" y="3799508"/>
                    <a:pt x="0" y="3638161"/>
                  </a:cubicBezTo>
                  <a:cubicBezTo>
                    <a:pt x="-57179" y="3476814"/>
                    <a:pt x="62886" y="3320804"/>
                    <a:pt x="0" y="3088903"/>
                  </a:cubicBezTo>
                  <a:cubicBezTo>
                    <a:pt x="-62886" y="2857002"/>
                    <a:pt x="52575" y="2635666"/>
                    <a:pt x="0" y="2456962"/>
                  </a:cubicBezTo>
                  <a:cubicBezTo>
                    <a:pt x="-52575" y="2278258"/>
                    <a:pt x="2431" y="2093986"/>
                    <a:pt x="0" y="1783678"/>
                  </a:cubicBezTo>
                  <a:cubicBezTo>
                    <a:pt x="-2431" y="1473370"/>
                    <a:pt x="52364" y="1477421"/>
                    <a:pt x="0" y="1317105"/>
                  </a:cubicBezTo>
                  <a:cubicBezTo>
                    <a:pt x="-52364" y="1156789"/>
                    <a:pt x="51560" y="975503"/>
                    <a:pt x="0" y="726505"/>
                  </a:cubicBezTo>
                  <a:close/>
                </a:path>
                <a:path w="7364501" h="5587207" stroke="0" extrusionOk="0">
                  <a:moveTo>
                    <a:pt x="0" y="726505"/>
                  </a:moveTo>
                  <a:cubicBezTo>
                    <a:pt x="-43097" y="364073"/>
                    <a:pt x="304611" y="107321"/>
                    <a:pt x="726505" y="0"/>
                  </a:cubicBezTo>
                  <a:cubicBezTo>
                    <a:pt x="983268" y="-24756"/>
                    <a:pt x="1178202" y="12737"/>
                    <a:pt x="1435884" y="0"/>
                  </a:cubicBezTo>
                  <a:cubicBezTo>
                    <a:pt x="1693566" y="-12737"/>
                    <a:pt x="1889391" y="49013"/>
                    <a:pt x="2027033" y="0"/>
                  </a:cubicBezTo>
                  <a:cubicBezTo>
                    <a:pt x="2164675" y="-49013"/>
                    <a:pt x="2337773" y="33326"/>
                    <a:pt x="2499952" y="0"/>
                  </a:cubicBezTo>
                  <a:cubicBezTo>
                    <a:pt x="2662131" y="-33326"/>
                    <a:pt x="2839773" y="47405"/>
                    <a:pt x="3091101" y="0"/>
                  </a:cubicBezTo>
                  <a:cubicBezTo>
                    <a:pt x="3342429" y="-47405"/>
                    <a:pt x="3334179" y="35528"/>
                    <a:pt x="3504906" y="0"/>
                  </a:cubicBezTo>
                  <a:cubicBezTo>
                    <a:pt x="3675634" y="-35528"/>
                    <a:pt x="3830761" y="6644"/>
                    <a:pt x="4036940" y="0"/>
                  </a:cubicBezTo>
                  <a:cubicBezTo>
                    <a:pt x="4243119" y="-6644"/>
                    <a:pt x="4344995" y="51907"/>
                    <a:pt x="4628089" y="0"/>
                  </a:cubicBezTo>
                  <a:cubicBezTo>
                    <a:pt x="4911183" y="-51907"/>
                    <a:pt x="5060299" y="18305"/>
                    <a:pt x="5219238" y="0"/>
                  </a:cubicBezTo>
                  <a:cubicBezTo>
                    <a:pt x="5378177" y="-18305"/>
                    <a:pt x="5638816" y="66643"/>
                    <a:pt x="5869502" y="0"/>
                  </a:cubicBezTo>
                  <a:cubicBezTo>
                    <a:pt x="6100188" y="-66643"/>
                    <a:pt x="6299235" y="59178"/>
                    <a:pt x="6637996" y="0"/>
                  </a:cubicBezTo>
                  <a:cubicBezTo>
                    <a:pt x="7049580" y="2384"/>
                    <a:pt x="7380798" y="389133"/>
                    <a:pt x="7364501" y="726505"/>
                  </a:cubicBezTo>
                  <a:cubicBezTo>
                    <a:pt x="7382375" y="949320"/>
                    <a:pt x="7354714" y="1048890"/>
                    <a:pt x="7364501" y="1358447"/>
                  </a:cubicBezTo>
                  <a:cubicBezTo>
                    <a:pt x="7374288" y="1668004"/>
                    <a:pt x="7355485" y="1641634"/>
                    <a:pt x="7364501" y="1907704"/>
                  </a:cubicBezTo>
                  <a:cubicBezTo>
                    <a:pt x="7373517" y="2173774"/>
                    <a:pt x="7318480" y="2400752"/>
                    <a:pt x="7364501" y="2580988"/>
                  </a:cubicBezTo>
                  <a:cubicBezTo>
                    <a:pt x="7410522" y="2761224"/>
                    <a:pt x="7338142" y="2962443"/>
                    <a:pt x="7364501" y="3254271"/>
                  </a:cubicBezTo>
                  <a:cubicBezTo>
                    <a:pt x="7390860" y="3546099"/>
                    <a:pt x="7364435" y="3619632"/>
                    <a:pt x="7364501" y="3927555"/>
                  </a:cubicBezTo>
                  <a:cubicBezTo>
                    <a:pt x="7364567" y="4235478"/>
                    <a:pt x="7354871" y="4471806"/>
                    <a:pt x="7364501" y="4860702"/>
                  </a:cubicBezTo>
                  <a:cubicBezTo>
                    <a:pt x="7437249" y="5218350"/>
                    <a:pt x="6960077" y="5673814"/>
                    <a:pt x="6637996" y="5587207"/>
                  </a:cubicBezTo>
                  <a:cubicBezTo>
                    <a:pt x="6451693" y="5634276"/>
                    <a:pt x="6293250" y="5517763"/>
                    <a:pt x="6046847" y="5587207"/>
                  </a:cubicBezTo>
                  <a:cubicBezTo>
                    <a:pt x="5800444" y="5656651"/>
                    <a:pt x="5695054" y="5577560"/>
                    <a:pt x="5455698" y="5587207"/>
                  </a:cubicBezTo>
                  <a:cubicBezTo>
                    <a:pt x="5216342" y="5596854"/>
                    <a:pt x="5003655" y="5571335"/>
                    <a:pt x="4805434" y="5587207"/>
                  </a:cubicBezTo>
                  <a:cubicBezTo>
                    <a:pt x="4607213" y="5603079"/>
                    <a:pt x="4357663" y="5555779"/>
                    <a:pt x="4155170" y="5587207"/>
                  </a:cubicBezTo>
                  <a:cubicBezTo>
                    <a:pt x="3952677" y="5618635"/>
                    <a:pt x="3800077" y="5586075"/>
                    <a:pt x="3623136" y="5587207"/>
                  </a:cubicBezTo>
                  <a:cubicBezTo>
                    <a:pt x="3446195" y="5588339"/>
                    <a:pt x="3414495" y="5561246"/>
                    <a:pt x="3209331" y="5587207"/>
                  </a:cubicBezTo>
                  <a:cubicBezTo>
                    <a:pt x="3004167" y="5613168"/>
                    <a:pt x="2957298" y="5570907"/>
                    <a:pt x="2795527" y="5587207"/>
                  </a:cubicBezTo>
                  <a:cubicBezTo>
                    <a:pt x="2633756" y="5603507"/>
                    <a:pt x="2492264" y="5568618"/>
                    <a:pt x="2322608" y="5587207"/>
                  </a:cubicBezTo>
                  <a:cubicBezTo>
                    <a:pt x="2152952" y="5605796"/>
                    <a:pt x="2073286" y="5564969"/>
                    <a:pt x="1908803" y="5587207"/>
                  </a:cubicBezTo>
                  <a:cubicBezTo>
                    <a:pt x="1744321" y="5609445"/>
                    <a:pt x="1077822" y="5470843"/>
                    <a:pt x="726505" y="5587207"/>
                  </a:cubicBezTo>
                  <a:cubicBezTo>
                    <a:pt x="282893" y="5670425"/>
                    <a:pt x="-9108" y="5276105"/>
                    <a:pt x="0" y="4860702"/>
                  </a:cubicBezTo>
                  <a:cubicBezTo>
                    <a:pt x="-31361" y="4557373"/>
                    <a:pt x="17741" y="4410292"/>
                    <a:pt x="0" y="4228760"/>
                  </a:cubicBezTo>
                  <a:cubicBezTo>
                    <a:pt x="-17741" y="4047228"/>
                    <a:pt x="42534" y="3889152"/>
                    <a:pt x="0" y="3638161"/>
                  </a:cubicBezTo>
                  <a:cubicBezTo>
                    <a:pt x="-42534" y="3387170"/>
                    <a:pt x="62552" y="3157236"/>
                    <a:pt x="0" y="3006219"/>
                  </a:cubicBezTo>
                  <a:cubicBezTo>
                    <a:pt x="-62552" y="2855202"/>
                    <a:pt x="61759" y="2603880"/>
                    <a:pt x="0" y="2415620"/>
                  </a:cubicBezTo>
                  <a:cubicBezTo>
                    <a:pt x="-61759" y="2227360"/>
                    <a:pt x="25277" y="2036802"/>
                    <a:pt x="0" y="1825020"/>
                  </a:cubicBezTo>
                  <a:cubicBezTo>
                    <a:pt x="-25277" y="1613238"/>
                    <a:pt x="76492" y="1220165"/>
                    <a:pt x="0" y="726505"/>
                  </a:cubicBezTo>
                  <a:close/>
                </a:path>
              </a:pathLst>
            </a:custGeom>
            <a:grpFill/>
            <a:ln w="28575" cap="flat">
              <a:solidFill>
                <a:schemeClr val="accent6"/>
              </a:solidFill>
              <a:extLst>
                <a:ext uri="{C807C97D-BFC1-408E-A445-0C87EB9F89A2}">
                  <ask:lineSketchStyleProps xmlns="" xmlns:ask="http://schemas.microsoft.com/office/drawing/2018/sketchyshapes" sd="3439500498">
                    <a:prstGeom prst="roundRect">
                      <a:avLst>
                        <a:gd name="adj" fmla="val 13003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217"/>
              <a:endParaRPr lang="en-US" dirty="0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F818C2D6-1AB8-40D5-96B4-8D8CC8BDB595}"/>
                </a:ext>
              </a:extLst>
            </p:cNvPr>
            <p:cNvSpPr/>
            <p:nvPr/>
          </p:nvSpPr>
          <p:spPr>
            <a:xfrm>
              <a:off x="112903" y="514663"/>
              <a:ext cx="7364501" cy="5587207"/>
            </a:xfrm>
            <a:custGeom>
              <a:avLst/>
              <a:gdLst>
                <a:gd name="connsiteX0" fmla="*/ 0 w 7364501"/>
                <a:gd name="connsiteY0" fmla="*/ 726505 h 5587207"/>
                <a:gd name="connsiteX1" fmla="*/ 726505 w 7364501"/>
                <a:gd name="connsiteY1" fmla="*/ 0 h 5587207"/>
                <a:gd name="connsiteX2" fmla="*/ 1376769 w 7364501"/>
                <a:gd name="connsiteY2" fmla="*/ 0 h 5587207"/>
                <a:gd name="connsiteX3" fmla="*/ 1849688 w 7364501"/>
                <a:gd name="connsiteY3" fmla="*/ 0 h 5587207"/>
                <a:gd name="connsiteX4" fmla="*/ 2322608 w 7364501"/>
                <a:gd name="connsiteY4" fmla="*/ 0 h 5587207"/>
                <a:gd name="connsiteX5" fmla="*/ 2972872 w 7364501"/>
                <a:gd name="connsiteY5" fmla="*/ 0 h 5587207"/>
                <a:gd name="connsiteX6" fmla="*/ 3623136 w 7364501"/>
                <a:gd name="connsiteY6" fmla="*/ 0 h 5587207"/>
                <a:gd name="connsiteX7" fmla="*/ 4096055 w 7364501"/>
                <a:gd name="connsiteY7" fmla="*/ 0 h 5587207"/>
                <a:gd name="connsiteX8" fmla="*/ 4568974 w 7364501"/>
                <a:gd name="connsiteY8" fmla="*/ 0 h 5587207"/>
                <a:gd name="connsiteX9" fmla="*/ 5278353 w 7364501"/>
                <a:gd name="connsiteY9" fmla="*/ 0 h 5587207"/>
                <a:gd name="connsiteX10" fmla="*/ 5869502 w 7364501"/>
                <a:gd name="connsiteY10" fmla="*/ 0 h 5587207"/>
                <a:gd name="connsiteX11" fmla="*/ 6637996 w 7364501"/>
                <a:gd name="connsiteY11" fmla="*/ 0 h 5587207"/>
                <a:gd name="connsiteX12" fmla="*/ 7364501 w 7364501"/>
                <a:gd name="connsiteY12" fmla="*/ 726505 h 5587207"/>
                <a:gd name="connsiteX13" fmla="*/ 7364501 w 7364501"/>
                <a:gd name="connsiteY13" fmla="*/ 1317105 h 5587207"/>
                <a:gd name="connsiteX14" fmla="*/ 7364501 w 7364501"/>
                <a:gd name="connsiteY14" fmla="*/ 1949046 h 5587207"/>
                <a:gd name="connsiteX15" fmla="*/ 7364501 w 7364501"/>
                <a:gd name="connsiteY15" fmla="*/ 2456962 h 5587207"/>
                <a:gd name="connsiteX16" fmla="*/ 7364501 w 7364501"/>
                <a:gd name="connsiteY16" fmla="*/ 3047561 h 5587207"/>
                <a:gd name="connsiteX17" fmla="*/ 7364501 w 7364501"/>
                <a:gd name="connsiteY17" fmla="*/ 3638161 h 5587207"/>
                <a:gd name="connsiteX18" fmla="*/ 7364501 w 7364501"/>
                <a:gd name="connsiteY18" fmla="*/ 4146077 h 5587207"/>
                <a:gd name="connsiteX19" fmla="*/ 7364501 w 7364501"/>
                <a:gd name="connsiteY19" fmla="*/ 4860702 h 5587207"/>
                <a:gd name="connsiteX20" fmla="*/ 6637996 w 7364501"/>
                <a:gd name="connsiteY20" fmla="*/ 5587207 h 5587207"/>
                <a:gd name="connsiteX21" fmla="*/ 5928617 w 7364501"/>
                <a:gd name="connsiteY21" fmla="*/ 5587207 h 5587207"/>
                <a:gd name="connsiteX22" fmla="*/ 5396583 w 7364501"/>
                <a:gd name="connsiteY22" fmla="*/ 5587207 h 5587207"/>
                <a:gd name="connsiteX23" fmla="*/ 4923664 w 7364501"/>
                <a:gd name="connsiteY23" fmla="*/ 5587207 h 5587207"/>
                <a:gd name="connsiteX24" fmla="*/ 4214285 w 7364501"/>
                <a:gd name="connsiteY24" fmla="*/ 5587207 h 5587207"/>
                <a:gd name="connsiteX25" fmla="*/ 3800480 w 7364501"/>
                <a:gd name="connsiteY25" fmla="*/ 5587207 h 5587207"/>
                <a:gd name="connsiteX26" fmla="*/ 3091101 w 7364501"/>
                <a:gd name="connsiteY26" fmla="*/ 5587207 h 5587207"/>
                <a:gd name="connsiteX27" fmla="*/ 2381722 w 7364501"/>
                <a:gd name="connsiteY27" fmla="*/ 5587207 h 5587207"/>
                <a:gd name="connsiteX28" fmla="*/ 1908803 w 7364501"/>
                <a:gd name="connsiteY28" fmla="*/ 5587207 h 5587207"/>
                <a:gd name="connsiteX29" fmla="*/ 1494999 w 7364501"/>
                <a:gd name="connsiteY29" fmla="*/ 5587207 h 5587207"/>
                <a:gd name="connsiteX30" fmla="*/ 726505 w 7364501"/>
                <a:gd name="connsiteY30" fmla="*/ 5587207 h 5587207"/>
                <a:gd name="connsiteX31" fmla="*/ 0 w 7364501"/>
                <a:gd name="connsiteY31" fmla="*/ 4860702 h 5587207"/>
                <a:gd name="connsiteX32" fmla="*/ 0 w 7364501"/>
                <a:gd name="connsiteY32" fmla="*/ 4228760 h 5587207"/>
                <a:gd name="connsiteX33" fmla="*/ 0 w 7364501"/>
                <a:gd name="connsiteY33" fmla="*/ 3638161 h 5587207"/>
                <a:gd name="connsiteX34" fmla="*/ 0 w 7364501"/>
                <a:gd name="connsiteY34" fmla="*/ 3088903 h 5587207"/>
                <a:gd name="connsiteX35" fmla="*/ 0 w 7364501"/>
                <a:gd name="connsiteY35" fmla="*/ 2456962 h 5587207"/>
                <a:gd name="connsiteX36" fmla="*/ 0 w 7364501"/>
                <a:gd name="connsiteY36" fmla="*/ 1783678 h 5587207"/>
                <a:gd name="connsiteX37" fmla="*/ 0 w 7364501"/>
                <a:gd name="connsiteY37" fmla="*/ 1317105 h 5587207"/>
                <a:gd name="connsiteX38" fmla="*/ 0 w 7364501"/>
                <a:gd name="connsiteY38" fmla="*/ 726505 h 5587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7364501" h="5587207" fill="none" extrusionOk="0">
                  <a:moveTo>
                    <a:pt x="0" y="726505"/>
                  </a:moveTo>
                  <a:cubicBezTo>
                    <a:pt x="-110588" y="367109"/>
                    <a:pt x="358231" y="16355"/>
                    <a:pt x="726505" y="0"/>
                  </a:cubicBezTo>
                  <a:cubicBezTo>
                    <a:pt x="860252" y="-59428"/>
                    <a:pt x="1075883" y="6738"/>
                    <a:pt x="1376769" y="0"/>
                  </a:cubicBezTo>
                  <a:cubicBezTo>
                    <a:pt x="1677655" y="-6738"/>
                    <a:pt x="1651362" y="43582"/>
                    <a:pt x="1849688" y="0"/>
                  </a:cubicBezTo>
                  <a:cubicBezTo>
                    <a:pt x="2048014" y="-43582"/>
                    <a:pt x="2223606" y="53000"/>
                    <a:pt x="2322608" y="0"/>
                  </a:cubicBezTo>
                  <a:cubicBezTo>
                    <a:pt x="2421610" y="-53000"/>
                    <a:pt x="2807215" y="67713"/>
                    <a:pt x="2972872" y="0"/>
                  </a:cubicBezTo>
                  <a:cubicBezTo>
                    <a:pt x="3138529" y="-67713"/>
                    <a:pt x="3359941" y="16340"/>
                    <a:pt x="3623136" y="0"/>
                  </a:cubicBezTo>
                  <a:cubicBezTo>
                    <a:pt x="3886331" y="-16340"/>
                    <a:pt x="3970313" y="12431"/>
                    <a:pt x="4096055" y="0"/>
                  </a:cubicBezTo>
                  <a:cubicBezTo>
                    <a:pt x="4221797" y="-12431"/>
                    <a:pt x="4420851" y="32464"/>
                    <a:pt x="4568974" y="0"/>
                  </a:cubicBezTo>
                  <a:cubicBezTo>
                    <a:pt x="4717097" y="-32464"/>
                    <a:pt x="5102729" y="53769"/>
                    <a:pt x="5278353" y="0"/>
                  </a:cubicBezTo>
                  <a:cubicBezTo>
                    <a:pt x="5453977" y="-53769"/>
                    <a:pt x="5616006" y="46606"/>
                    <a:pt x="5869502" y="0"/>
                  </a:cubicBezTo>
                  <a:cubicBezTo>
                    <a:pt x="6122998" y="-46606"/>
                    <a:pt x="6368667" y="16358"/>
                    <a:pt x="6637996" y="0"/>
                  </a:cubicBezTo>
                  <a:cubicBezTo>
                    <a:pt x="6992659" y="89387"/>
                    <a:pt x="7350147" y="257864"/>
                    <a:pt x="7364501" y="726505"/>
                  </a:cubicBezTo>
                  <a:cubicBezTo>
                    <a:pt x="7420485" y="894972"/>
                    <a:pt x="7311067" y="1135432"/>
                    <a:pt x="7364501" y="1317105"/>
                  </a:cubicBezTo>
                  <a:cubicBezTo>
                    <a:pt x="7417935" y="1498778"/>
                    <a:pt x="7311750" y="1812992"/>
                    <a:pt x="7364501" y="1949046"/>
                  </a:cubicBezTo>
                  <a:cubicBezTo>
                    <a:pt x="7417252" y="2085100"/>
                    <a:pt x="7327506" y="2289094"/>
                    <a:pt x="7364501" y="2456962"/>
                  </a:cubicBezTo>
                  <a:cubicBezTo>
                    <a:pt x="7401496" y="2624830"/>
                    <a:pt x="7346830" y="2826145"/>
                    <a:pt x="7364501" y="3047561"/>
                  </a:cubicBezTo>
                  <a:cubicBezTo>
                    <a:pt x="7382172" y="3268977"/>
                    <a:pt x="7303739" y="3452484"/>
                    <a:pt x="7364501" y="3638161"/>
                  </a:cubicBezTo>
                  <a:cubicBezTo>
                    <a:pt x="7425263" y="3823838"/>
                    <a:pt x="7361581" y="3894244"/>
                    <a:pt x="7364501" y="4146077"/>
                  </a:cubicBezTo>
                  <a:cubicBezTo>
                    <a:pt x="7367421" y="4397910"/>
                    <a:pt x="7319318" y="4505011"/>
                    <a:pt x="7364501" y="4860702"/>
                  </a:cubicBezTo>
                  <a:cubicBezTo>
                    <a:pt x="7376562" y="5255480"/>
                    <a:pt x="7011666" y="5686005"/>
                    <a:pt x="6637996" y="5587207"/>
                  </a:cubicBezTo>
                  <a:cubicBezTo>
                    <a:pt x="6399708" y="5601709"/>
                    <a:pt x="6263945" y="5518091"/>
                    <a:pt x="5928617" y="5587207"/>
                  </a:cubicBezTo>
                  <a:cubicBezTo>
                    <a:pt x="5593289" y="5656323"/>
                    <a:pt x="5577941" y="5535150"/>
                    <a:pt x="5396583" y="5587207"/>
                  </a:cubicBezTo>
                  <a:cubicBezTo>
                    <a:pt x="5215225" y="5639264"/>
                    <a:pt x="5029183" y="5550419"/>
                    <a:pt x="4923664" y="5587207"/>
                  </a:cubicBezTo>
                  <a:cubicBezTo>
                    <a:pt x="4818145" y="5623995"/>
                    <a:pt x="4534116" y="5515615"/>
                    <a:pt x="4214285" y="5587207"/>
                  </a:cubicBezTo>
                  <a:cubicBezTo>
                    <a:pt x="3894454" y="5658799"/>
                    <a:pt x="3964110" y="5586338"/>
                    <a:pt x="3800480" y="5587207"/>
                  </a:cubicBezTo>
                  <a:cubicBezTo>
                    <a:pt x="3636850" y="5588076"/>
                    <a:pt x="3426162" y="5582306"/>
                    <a:pt x="3091101" y="5587207"/>
                  </a:cubicBezTo>
                  <a:cubicBezTo>
                    <a:pt x="2756040" y="5592108"/>
                    <a:pt x="2657646" y="5557464"/>
                    <a:pt x="2381722" y="5587207"/>
                  </a:cubicBezTo>
                  <a:cubicBezTo>
                    <a:pt x="2105798" y="5616950"/>
                    <a:pt x="2123665" y="5583928"/>
                    <a:pt x="1908803" y="5587207"/>
                  </a:cubicBezTo>
                  <a:cubicBezTo>
                    <a:pt x="1693941" y="5590486"/>
                    <a:pt x="1631795" y="5548624"/>
                    <a:pt x="1494999" y="5587207"/>
                  </a:cubicBezTo>
                  <a:cubicBezTo>
                    <a:pt x="1358203" y="5625790"/>
                    <a:pt x="961255" y="5558879"/>
                    <a:pt x="726505" y="5587207"/>
                  </a:cubicBezTo>
                  <a:cubicBezTo>
                    <a:pt x="290069" y="5627253"/>
                    <a:pt x="-62891" y="5273233"/>
                    <a:pt x="0" y="4860702"/>
                  </a:cubicBezTo>
                  <a:cubicBezTo>
                    <a:pt x="-46103" y="4663726"/>
                    <a:pt x="73495" y="4538742"/>
                    <a:pt x="0" y="4228760"/>
                  </a:cubicBezTo>
                  <a:cubicBezTo>
                    <a:pt x="-73495" y="3918778"/>
                    <a:pt x="57179" y="3799508"/>
                    <a:pt x="0" y="3638161"/>
                  </a:cubicBezTo>
                  <a:cubicBezTo>
                    <a:pt x="-57179" y="3476814"/>
                    <a:pt x="62886" y="3320804"/>
                    <a:pt x="0" y="3088903"/>
                  </a:cubicBezTo>
                  <a:cubicBezTo>
                    <a:pt x="-62886" y="2857002"/>
                    <a:pt x="52575" y="2635666"/>
                    <a:pt x="0" y="2456962"/>
                  </a:cubicBezTo>
                  <a:cubicBezTo>
                    <a:pt x="-52575" y="2278258"/>
                    <a:pt x="2431" y="2093986"/>
                    <a:pt x="0" y="1783678"/>
                  </a:cubicBezTo>
                  <a:cubicBezTo>
                    <a:pt x="-2431" y="1473370"/>
                    <a:pt x="52364" y="1477421"/>
                    <a:pt x="0" y="1317105"/>
                  </a:cubicBezTo>
                  <a:cubicBezTo>
                    <a:pt x="-52364" y="1156789"/>
                    <a:pt x="51560" y="975503"/>
                    <a:pt x="0" y="726505"/>
                  </a:cubicBezTo>
                  <a:close/>
                </a:path>
                <a:path w="7364501" h="5587207" stroke="0" extrusionOk="0">
                  <a:moveTo>
                    <a:pt x="0" y="726505"/>
                  </a:moveTo>
                  <a:cubicBezTo>
                    <a:pt x="-43097" y="364073"/>
                    <a:pt x="304611" y="107321"/>
                    <a:pt x="726505" y="0"/>
                  </a:cubicBezTo>
                  <a:cubicBezTo>
                    <a:pt x="983268" y="-24756"/>
                    <a:pt x="1178202" y="12737"/>
                    <a:pt x="1435884" y="0"/>
                  </a:cubicBezTo>
                  <a:cubicBezTo>
                    <a:pt x="1693566" y="-12737"/>
                    <a:pt x="1889391" y="49013"/>
                    <a:pt x="2027033" y="0"/>
                  </a:cubicBezTo>
                  <a:cubicBezTo>
                    <a:pt x="2164675" y="-49013"/>
                    <a:pt x="2337773" y="33326"/>
                    <a:pt x="2499952" y="0"/>
                  </a:cubicBezTo>
                  <a:cubicBezTo>
                    <a:pt x="2662131" y="-33326"/>
                    <a:pt x="2839773" y="47405"/>
                    <a:pt x="3091101" y="0"/>
                  </a:cubicBezTo>
                  <a:cubicBezTo>
                    <a:pt x="3342429" y="-47405"/>
                    <a:pt x="3334179" y="35528"/>
                    <a:pt x="3504906" y="0"/>
                  </a:cubicBezTo>
                  <a:cubicBezTo>
                    <a:pt x="3675634" y="-35528"/>
                    <a:pt x="3830761" y="6644"/>
                    <a:pt x="4036940" y="0"/>
                  </a:cubicBezTo>
                  <a:cubicBezTo>
                    <a:pt x="4243119" y="-6644"/>
                    <a:pt x="4344995" y="51907"/>
                    <a:pt x="4628089" y="0"/>
                  </a:cubicBezTo>
                  <a:cubicBezTo>
                    <a:pt x="4911183" y="-51907"/>
                    <a:pt x="5060299" y="18305"/>
                    <a:pt x="5219238" y="0"/>
                  </a:cubicBezTo>
                  <a:cubicBezTo>
                    <a:pt x="5378177" y="-18305"/>
                    <a:pt x="5638816" y="66643"/>
                    <a:pt x="5869502" y="0"/>
                  </a:cubicBezTo>
                  <a:cubicBezTo>
                    <a:pt x="6100188" y="-66643"/>
                    <a:pt x="6299235" y="59178"/>
                    <a:pt x="6637996" y="0"/>
                  </a:cubicBezTo>
                  <a:cubicBezTo>
                    <a:pt x="7049580" y="2384"/>
                    <a:pt x="7380798" y="389133"/>
                    <a:pt x="7364501" y="726505"/>
                  </a:cubicBezTo>
                  <a:cubicBezTo>
                    <a:pt x="7382375" y="949320"/>
                    <a:pt x="7354714" y="1048890"/>
                    <a:pt x="7364501" y="1358447"/>
                  </a:cubicBezTo>
                  <a:cubicBezTo>
                    <a:pt x="7374288" y="1668004"/>
                    <a:pt x="7355485" y="1641634"/>
                    <a:pt x="7364501" y="1907704"/>
                  </a:cubicBezTo>
                  <a:cubicBezTo>
                    <a:pt x="7373517" y="2173774"/>
                    <a:pt x="7318480" y="2400752"/>
                    <a:pt x="7364501" y="2580988"/>
                  </a:cubicBezTo>
                  <a:cubicBezTo>
                    <a:pt x="7410522" y="2761224"/>
                    <a:pt x="7338142" y="2962443"/>
                    <a:pt x="7364501" y="3254271"/>
                  </a:cubicBezTo>
                  <a:cubicBezTo>
                    <a:pt x="7390860" y="3546099"/>
                    <a:pt x="7364435" y="3619632"/>
                    <a:pt x="7364501" y="3927555"/>
                  </a:cubicBezTo>
                  <a:cubicBezTo>
                    <a:pt x="7364567" y="4235478"/>
                    <a:pt x="7354871" y="4471806"/>
                    <a:pt x="7364501" y="4860702"/>
                  </a:cubicBezTo>
                  <a:cubicBezTo>
                    <a:pt x="7437249" y="5218350"/>
                    <a:pt x="6960077" y="5673814"/>
                    <a:pt x="6637996" y="5587207"/>
                  </a:cubicBezTo>
                  <a:cubicBezTo>
                    <a:pt x="6451693" y="5634276"/>
                    <a:pt x="6293250" y="5517763"/>
                    <a:pt x="6046847" y="5587207"/>
                  </a:cubicBezTo>
                  <a:cubicBezTo>
                    <a:pt x="5800444" y="5656651"/>
                    <a:pt x="5695054" y="5577560"/>
                    <a:pt x="5455698" y="5587207"/>
                  </a:cubicBezTo>
                  <a:cubicBezTo>
                    <a:pt x="5216342" y="5596854"/>
                    <a:pt x="5003655" y="5571335"/>
                    <a:pt x="4805434" y="5587207"/>
                  </a:cubicBezTo>
                  <a:cubicBezTo>
                    <a:pt x="4607213" y="5603079"/>
                    <a:pt x="4357663" y="5555779"/>
                    <a:pt x="4155170" y="5587207"/>
                  </a:cubicBezTo>
                  <a:cubicBezTo>
                    <a:pt x="3952677" y="5618635"/>
                    <a:pt x="3800077" y="5586075"/>
                    <a:pt x="3623136" y="5587207"/>
                  </a:cubicBezTo>
                  <a:cubicBezTo>
                    <a:pt x="3446195" y="5588339"/>
                    <a:pt x="3414495" y="5561246"/>
                    <a:pt x="3209331" y="5587207"/>
                  </a:cubicBezTo>
                  <a:cubicBezTo>
                    <a:pt x="3004167" y="5613168"/>
                    <a:pt x="2957298" y="5570907"/>
                    <a:pt x="2795527" y="5587207"/>
                  </a:cubicBezTo>
                  <a:cubicBezTo>
                    <a:pt x="2633756" y="5603507"/>
                    <a:pt x="2492264" y="5568618"/>
                    <a:pt x="2322608" y="5587207"/>
                  </a:cubicBezTo>
                  <a:cubicBezTo>
                    <a:pt x="2152952" y="5605796"/>
                    <a:pt x="2073286" y="5564969"/>
                    <a:pt x="1908803" y="5587207"/>
                  </a:cubicBezTo>
                  <a:cubicBezTo>
                    <a:pt x="1744321" y="5609445"/>
                    <a:pt x="1077822" y="5470843"/>
                    <a:pt x="726505" y="5587207"/>
                  </a:cubicBezTo>
                  <a:cubicBezTo>
                    <a:pt x="282893" y="5670425"/>
                    <a:pt x="-9108" y="5276105"/>
                    <a:pt x="0" y="4860702"/>
                  </a:cubicBezTo>
                  <a:cubicBezTo>
                    <a:pt x="-31361" y="4557373"/>
                    <a:pt x="17741" y="4410292"/>
                    <a:pt x="0" y="4228760"/>
                  </a:cubicBezTo>
                  <a:cubicBezTo>
                    <a:pt x="-17741" y="4047228"/>
                    <a:pt x="42534" y="3889152"/>
                    <a:pt x="0" y="3638161"/>
                  </a:cubicBezTo>
                  <a:cubicBezTo>
                    <a:pt x="-42534" y="3387170"/>
                    <a:pt x="62552" y="3157236"/>
                    <a:pt x="0" y="3006219"/>
                  </a:cubicBezTo>
                  <a:cubicBezTo>
                    <a:pt x="-62552" y="2855202"/>
                    <a:pt x="61759" y="2603880"/>
                    <a:pt x="0" y="2415620"/>
                  </a:cubicBezTo>
                  <a:cubicBezTo>
                    <a:pt x="-61759" y="2227360"/>
                    <a:pt x="25277" y="2036802"/>
                    <a:pt x="0" y="1825020"/>
                  </a:cubicBezTo>
                  <a:cubicBezTo>
                    <a:pt x="-25277" y="1613238"/>
                    <a:pt x="76492" y="1220165"/>
                    <a:pt x="0" y="726505"/>
                  </a:cubicBezTo>
                  <a:close/>
                </a:path>
              </a:pathLst>
            </a:custGeom>
            <a:grpFill/>
            <a:ln w="28575" cap="flat">
              <a:solidFill>
                <a:schemeClr val="accent6"/>
              </a:solidFill>
              <a:extLst>
                <a:ext uri="{C807C97D-BFC1-408E-A445-0C87EB9F89A2}">
                  <ask:lineSketchStyleProps xmlns="" xmlns:ask="http://schemas.microsoft.com/office/drawing/2018/sketchyshapes" sd="3439500498">
                    <a:prstGeom prst="roundRect">
                      <a:avLst>
                        <a:gd name="adj" fmla="val 13003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217"/>
              <a:endParaRPr lang="en-US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266330E8-E442-4944-9614-9AA7C6B09587}"/>
                </a:ext>
              </a:extLst>
            </p:cNvPr>
            <p:cNvSpPr/>
            <p:nvPr/>
          </p:nvSpPr>
          <p:spPr>
            <a:xfrm>
              <a:off x="197063" y="557879"/>
              <a:ext cx="7364501" cy="5587207"/>
            </a:xfrm>
            <a:custGeom>
              <a:avLst/>
              <a:gdLst>
                <a:gd name="connsiteX0" fmla="*/ 0 w 7364501"/>
                <a:gd name="connsiteY0" fmla="*/ 726505 h 5587207"/>
                <a:gd name="connsiteX1" fmla="*/ 726505 w 7364501"/>
                <a:gd name="connsiteY1" fmla="*/ 0 h 5587207"/>
                <a:gd name="connsiteX2" fmla="*/ 1376769 w 7364501"/>
                <a:gd name="connsiteY2" fmla="*/ 0 h 5587207"/>
                <a:gd name="connsiteX3" fmla="*/ 1849688 w 7364501"/>
                <a:gd name="connsiteY3" fmla="*/ 0 h 5587207"/>
                <a:gd name="connsiteX4" fmla="*/ 2322608 w 7364501"/>
                <a:gd name="connsiteY4" fmla="*/ 0 h 5587207"/>
                <a:gd name="connsiteX5" fmla="*/ 2972872 w 7364501"/>
                <a:gd name="connsiteY5" fmla="*/ 0 h 5587207"/>
                <a:gd name="connsiteX6" fmla="*/ 3623136 w 7364501"/>
                <a:gd name="connsiteY6" fmla="*/ 0 h 5587207"/>
                <a:gd name="connsiteX7" fmla="*/ 4096055 w 7364501"/>
                <a:gd name="connsiteY7" fmla="*/ 0 h 5587207"/>
                <a:gd name="connsiteX8" fmla="*/ 4568974 w 7364501"/>
                <a:gd name="connsiteY8" fmla="*/ 0 h 5587207"/>
                <a:gd name="connsiteX9" fmla="*/ 5278353 w 7364501"/>
                <a:gd name="connsiteY9" fmla="*/ 0 h 5587207"/>
                <a:gd name="connsiteX10" fmla="*/ 5869502 w 7364501"/>
                <a:gd name="connsiteY10" fmla="*/ 0 h 5587207"/>
                <a:gd name="connsiteX11" fmla="*/ 6637996 w 7364501"/>
                <a:gd name="connsiteY11" fmla="*/ 0 h 5587207"/>
                <a:gd name="connsiteX12" fmla="*/ 7364501 w 7364501"/>
                <a:gd name="connsiteY12" fmla="*/ 726505 h 5587207"/>
                <a:gd name="connsiteX13" fmla="*/ 7364501 w 7364501"/>
                <a:gd name="connsiteY13" fmla="*/ 1317105 h 5587207"/>
                <a:gd name="connsiteX14" fmla="*/ 7364501 w 7364501"/>
                <a:gd name="connsiteY14" fmla="*/ 1949046 h 5587207"/>
                <a:gd name="connsiteX15" fmla="*/ 7364501 w 7364501"/>
                <a:gd name="connsiteY15" fmla="*/ 2456962 h 5587207"/>
                <a:gd name="connsiteX16" fmla="*/ 7364501 w 7364501"/>
                <a:gd name="connsiteY16" fmla="*/ 3047561 h 5587207"/>
                <a:gd name="connsiteX17" fmla="*/ 7364501 w 7364501"/>
                <a:gd name="connsiteY17" fmla="*/ 3638161 h 5587207"/>
                <a:gd name="connsiteX18" fmla="*/ 7364501 w 7364501"/>
                <a:gd name="connsiteY18" fmla="*/ 4146077 h 5587207"/>
                <a:gd name="connsiteX19" fmla="*/ 7364501 w 7364501"/>
                <a:gd name="connsiteY19" fmla="*/ 4860702 h 5587207"/>
                <a:gd name="connsiteX20" fmla="*/ 6637996 w 7364501"/>
                <a:gd name="connsiteY20" fmla="*/ 5587207 h 5587207"/>
                <a:gd name="connsiteX21" fmla="*/ 5928617 w 7364501"/>
                <a:gd name="connsiteY21" fmla="*/ 5587207 h 5587207"/>
                <a:gd name="connsiteX22" fmla="*/ 5396583 w 7364501"/>
                <a:gd name="connsiteY22" fmla="*/ 5587207 h 5587207"/>
                <a:gd name="connsiteX23" fmla="*/ 4923664 w 7364501"/>
                <a:gd name="connsiteY23" fmla="*/ 5587207 h 5587207"/>
                <a:gd name="connsiteX24" fmla="*/ 4214285 w 7364501"/>
                <a:gd name="connsiteY24" fmla="*/ 5587207 h 5587207"/>
                <a:gd name="connsiteX25" fmla="*/ 3800480 w 7364501"/>
                <a:gd name="connsiteY25" fmla="*/ 5587207 h 5587207"/>
                <a:gd name="connsiteX26" fmla="*/ 3091101 w 7364501"/>
                <a:gd name="connsiteY26" fmla="*/ 5587207 h 5587207"/>
                <a:gd name="connsiteX27" fmla="*/ 2381722 w 7364501"/>
                <a:gd name="connsiteY27" fmla="*/ 5587207 h 5587207"/>
                <a:gd name="connsiteX28" fmla="*/ 1908803 w 7364501"/>
                <a:gd name="connsiteY28" fmla="*/ 5587207 h 5587207"/>
                <a:gd name="connsiteX29" fmla="*/ 1494999 w 7364501"/>
                <a:gd name="connsiteY29" fmla="*/ 5587207 h 5587207"/>
                <a:gd name="connsiteX30" fmla="*/ 726505 w 7364501"/>
                <a:gd name="connsiteY30" fmla="*/ 5587207 h 5587207"/>
                <a:gd name="connsiteX31" fmla="*/ 0 w 7364501"/>
                <a:gd name="connsiteY31" fmla="*/ 4860702 h 5587207"/>
                <a:gd name="connsiteX32" fmla="*/ 0 w 7364501"/>
                <a:gd name="connsiteY32" fmla="*/ 4228760 h 5587207"/>
                <a:gd name="connsiteX33" fmla="*/ 0 w 7364501"/>
                <a:gd name="connsiteY33" fmla="*/ 3638161 h 5587207"/>
                <a:gd name="connsiteX34" fmla="*/ 0 w 7364501"/>
                <a:gd name="connsiteY34" fmla="*/ 3088903 h 5587207"/>
                <a:gd name="connsiteX35" fmla="*/ 0 w 7364501"/>
                <a:gd name="connsiteY35" fmla="*/ 2456962 h 5587207"/>
                <a:gd name="connsiteX36" fmla="*/ 0 w 7364501"/>
                <a:gd name="connsiteY36" fmla="*/ 1783678 h 5587207"/>
                <a:gd name="connsiteX37" fmla="*/ 0 w 7364501"/>
                <a:gd name="connsiteY37" fmla="*/ 1317105 h 5587207"/>
                <a:gd name="connsiteX38" fmla="*/ 0 w 7364501"/>
                <a:gd name="connsiteY38" fmla="*/ 726505 h 5587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7364501" h="5587207" fill="none" extrusionOk="0">
                  <a:moveTo>
                    <a:pt x="0" y="726505"/>
                  </a:moveTo>
                  <a:cubicBezTo>
                    <a:pt x="-110588" y="367109"/>
                    <a:pt x="358231" y="16355"/>
                    <a:pt x="726505" y="0"/>
                  </a:cubicBezTo>
                  <a:cubicBezTo>
                    <a:pt x="860252" y="-59428"/>
                    <a:pt x="1075883" y="6738"/>
                    <a:pt x="1376769" y="0"/>
                  </a:cubicBezTo>
                  <a:cubicBezTo>
                    <a:pt x="1677655" y="-6738"/>
                    <a:pt x="1651362" y="43582"/>
                    <a:pt x="1849688" y="0"/>
                  </a:cubicBezTo>
                  <a:cubicBezTo>
                    <a:pt x="2048014" y="-43582"/>
                    <a:pt x="2223606" y="53000"/>
                    <a:pt x="2322608" y="0"/>
                  </a:cubicBezTo>
                  <a:cubicBezTo>
                    <a:pt x="2421610" y="-53000"/>
                    <a:pt x="2807215" y="67713"/>
                    <a:pt x="2972872" y="0"/>
                  </a:cubicBezTo>
                  <a:cubicBezTo>
                    <a:pt x="3138529" y="-67713"/>
                    <a:pt x="3359941" y="16340"/>
                    <a:pt x="3623136" y="0"/>
                  </a:cubicBezTo>
                  <a:cubicBezTo>
                    <a:pt x="3886331" y="-16340"/>
                    <a:pt x="3970313" y="12431"/>
                    <a:pt x="4096055" y="0"/>
                  </a:cubicBezTo>
                  <a:cubicBezTo>
                    <a:pt x="4221797" y="-12431"/>
                    <a:pt x="4420851" y="32464"/>
                    <a:pt x="4568974" y="0"/>
                  </a:cubicBezTo>
                  <a:cubicBezTo>
                    <a:pt x="4717097" y="-32464"/>
                    <a:pt x="5102729" y="53769"/>
                    <a:pt x="5278353" y="0"/>
                  </a:cubicBezTo>
                  <a:cubicBezTo>
                    <a:pt x="5453977" y="-53769"/>
                    <a:pt x="5616006" y="46606"/>
                    <a:pt x="5869502" y="0"/>
                  </a:cubicBezTo>
                  <a:cubicBezTo>
                    <a:pt x="6122998" y="-46606"/>
                    <a:pt x="6368667" y="16358"/>
                    <a:pt x="6637996" y="0"/>
                  </a:cubicBezTo>
                  <a:cubicBezTo>
                    <a:pt x="6992659" y="89387"/>
                    <a:pt x="7350147" y="257864"/>
                    <a:pt x="7364501" y="726505"/>
                  </a:cubicBezTo>
                  <a:cubicBezTo>
                    <a:pt x="7420485" y="894972"/>
                    <a:pt x="7311067" y="1135432"/>
                    <a:pt x="7364501" y="1317105"/>
                  </a:cubicBezTo>
                  <a:cubicBezTo>
                    <a:pt x="7417935" y="1498778"/>
                    <a:pt x="7311750" y="1812992"/>
                    <a:pt x="7364501" y="1949046"/>
                  </a:cubicBezTo>
                  <a:cubicBezTo>
                    <a:pt x="7417252" y="2085100"/>
                    <a:pt x="7327506" y="2289094"/>
                    <a:pt x="7364501" y="2456962"/>
                  </a:cubicBezTo>
                  <a:cubicBezTo>
                    <a:pt x="7401496" y="2624830"/>
                    <a:pt x="7346830" y="2826145"/>
                    <a:pt x="7364501" y="3047561"/>
                  </a:cubicBezTo>
                  <a:cubicBezTo>
                    <a:pt x="7382172" y="3268977"/>
                    <a:pt x="7303739" y="3452484"/>
                    <a:pt x="7364501" y="3638161"/>
                  </a:cubicBezTo>
                  <a:cubicBezTo>
                    <a:pt x="7425263" y="3823838"/>
                    <a:pt x="7361581" y="3894244"/>
                    <a:pt x="7364501" y="4146077"/>
                  </a:cubicBezTo>
                  <a:cubicBezTo>
                    <a:pt x="7367421" y="4397910"/>
                    <a:pt x="7319318" y="4505011"/>
                    <a:pt x="7364501" y="4860702"/>
                  </a:cubicBezTo>
                  <a:cubicBezTo>
                    <a:pt x="7376562" y="5255480"/>
                    <a:pt x="7011666" y="5686005"/>
                    <a:pt x="6637996" y="5587207"/>
                  </a:cubicBezTo>
                  <a:cubicBezTo>
                    <a:pt x="6399708" y="5601709"/>
                    <a:pt x="6263945" y="5518091"/>
                    <a:pt x="5928617" y="5587207"/>
                  </a:cubicBezTo>
                  <a:cubicBezTo>
                    <a:pt x="5593289" y="5656323"/>
                    <a:pt x="5577941" y="5535150"/>
                    <a:pt x="5396583" y="5587207"/>
                  </a:cubicBezTo>
                  <a:cubicBezTo>
                    <a:pt x="5215225" y="5639264"/>
                    <a:pt x="5029183" y="5550419"/>
                    <a:pt x="4923664" y="5587207"/>
                  </a:cubicBezTo>
                  <a:cubicBezTo>
                    <a:pt x="4818145" y="5623995"/>
                    <a:pt x="4534116" y="5515615"/>
                    <a:pt x="4214285" y="5587207"/>
                  </a:cubicBezTo>
                  <a:cubicBezTo>
                    <a:pt x="3894454" y="5658799"/>
                    <a:pt x="3964110" y="5586338"/>
                    <a:pt x="3800480" y="5587207"/>
                  </a:cubicBezTo>
                  <a:cubicBezTo>
                    <a:pt x="3636850" y="5588076"/>
                    <a:pt x="3426162" y="5582306"/>
                    <a:pt x="3091101" y="5587207"/>
                  </a:cubicBezTo>
                  <a:cubicBezTo>
                    <a:pt x="2756040" y="5592108"/>
                    <a:pt x="2657646" y="5557464"/>
                    <a:pt x="2381722" y="5587207"/>
                  </a:cubicBezTo>
                  <a:cubicBezTo>
                    <a:pt x="2105798" y="5616950"/>
                    <a:pt x="2123665" y="5583928"/>
                    <a:pt x="1908803" y="5587207"/>
                  </a:cubicBezTo>
                  <a:cubicBezTo>
                    <a:pt x="1693941" y="5590486"/>
                    <a:pt x="1631795" y="5548624"/>
                    <a:pt x="1494999" y="5587207"/>
                  </a:cubicBezTo>
                  <a:cubicBezTo>
                    <a:pt x="1358203" y="5625790"/>
                    <a:pt x="961255" y="5558879"/>
                    <a:pt x="726505" y="5587207"/>
                  </a:cubicBezTo>
                  <a:cubicBezTo>
                    <a:pt x="290069" y="5627253"/>
                    <a:pt x="-62891" y="5273233"/>
                    <a:pt x="0" y="4860702"/>
                  </a:cubicBezTo>
                  <a:cubicBezTo>
                    <a:pt x="-46103" y="4663726"/>
                    <a:pt x="73495" y="4538742"/>
                    <a:pt x="0" y="4228760"/>
                  </a:cubicBezTo>
                  <a:cubicBezTo>
                    <a:pt x="-73495" y="3918778"/>
                    <a:pt x="57179" y="3799508"/>
                    <a:pt x="0" y="3638161"/>
                  </a:cubicBezTo>
                  <a:cubicBezTo>
                    <a:pt x="-57179" y="3476814"/>
                    <a:pt x="62886" y="3320804"/>
                    <a:pt x="0" y="3088903"/>
                  </a:cubicBezTo>
                  <a:cubicBezTo>
                    <a:pt x="-62886" y="2857002"/>
                    <a:pt x="52575" y="2635666"/>
                    <a:pt x="0" y="2456962"/>
                  </a:cubicBezTo>
                  <a:cubicBezTo>
                    <a:pt x="-52575" y="2278258"/>
                    <a:pt x="2431" y="2093986"/>
                    <a:pt x="0" y="1783678"/>
                  </a:cubicBezTo>
                  <a:cubicBezTo>
                    <a:pt x="-2431" y="1473370"/>
                    <a:pt x="52364" y="1477421"/>
                    <a:pt x="0" y="1317105"/>
                  </a:cubicBezTo>
                  <a:cubicBezTo>
                    <a:pt x="-52364" y="1156789"/>
                    <a:pt x="51560" y="975503"/>
                    <a:pt x="0" y="726505"/>
                  </a:cubicBezTo>
                  <a:close/>
                </a:path>
                <a:path w="7364501" h="5587207" stroke="0" extrusionOk="0">
                  <a:moveTo>
                    <a:pt x="0" y="726505"/>
                  </a:moveTo>
                  <a:cubicBezTo>
                    <a:pt x="-43097" y="364073"/>
                    <a:pt x="304611" y="107321"/>
                    <a:pt x="726505" y="0"/>
                  </a:cubicBezTo>
                  <a:cubicBezTo>
                    <a:pt x="983268" y="-24756"/>
                    <a:pt x="1178202" y="12737"/>
                    <a:pt x="1435884" y="0"/>
                  </a:cubicBezTo>
                  <a:cubicBezTo>
                    <a:pt x="1693566" y="-12737"/>
                    <a:pt x="1889391" y="49013"/>
                    <a:pt x="2027033" y="0"/>
                  </a:cubicBezTo>
                  <a:cubicBezTo>
                    <a:pt x="2164675" y="-49013"/>
                    <a:pt x="2337773" y="33326"/>
                    <a:pt x="2499952" y="0"/>
                  </a:cubicBezTo>
                  <a:cubicBezTo>
                    <a:pt x="2662131" y="-33326"/>
                    <a:pt x="2839773" y="47405"/>
                    <a:pt x="3091101" y="0"/>
                  </a:cubicBezTo>
                  <a:cubicBezTo>
                    <a:pt x="3342429" y="-47405"/>
                    <a:pt x="3334179" y="35528"/>
                    <a:pt x="3504906" y="0"/>
                  </a:cubicBezTo>
                  <a:cubicBezTo>
                    <a:pt x="3675634" y="-35528"/>
                    <a:pt x="3830761" y="6644"/>
                    <a:pt x="4036940" y="0"/>
                  </a:cubicBezTo>
                  <a:cubicBezTo>
                    <a:pt x="4243119" y="-6644"/>
                    <a:pt x="4344995" y="51907"/>
                    <a:pt x="4628089" y="0"/>
                  </a:cubicBezTo>
                  <a:cubicBezTo>
                    <a:pt x="4911183" y="-51907"/>
                    <a:pt x="5060299" y="18305"/>
                    <a:pt x="5219238" y="0"/>
                  </a:cubicBezTo>
                  <a:cubicBezTo>
                    <a:pt x="5378177" y="-18305"/>
                    <a:pt x="5638816" y="66643"/>
                    <a:pt x="5869502" y="0"/>
                  </a:cubicBezTo>
                  <a:cubicBezTo>
                    <a:pt x="6100188" y="-66643"/>
                    <a:pt x="6299235" y="59178"/>
                    <a:pt x="6637996" y="0"/>
                  </a:cubicBezTo>
                  <a:cubicBezTo>
                    <a:pt x="7049580" y="2384"/>
                    <a:pt x="7380798" y="389133"/>
                    <a:pt x="7364501" y="726505"/>
                  </a:cubicBezTo>
                  <a:cubicBezTo>
                    <a:pt x="7382375" y="949320"/>
                    <a:pt x="7354714" y="1048890"/>
                    <a:pt x="7364501" y="1358447"/>
                  </a:cubicBezTo>
                  <a:cubicBezTo>
                    <a:pt x="7374288" y="1668004"/>
                    <a:pt x="7355485" y="1641634"/>
                    <a:pt x="7364501" y="1907704"/>
                  </a:cubicBezTo>
                  <a:cubicBezTo>
                    <a:pt x="7373517" y="2173774"/>
                    <a:pt x="7318480" y="2400752"/>
                    <a:pt x="7364501" y="2580988"/>
                  </a:cubicBezTo>
                  <a:cubicBezTo>
                    <a:pt x="7410522" y="2761224"/>
                    <a:pt x="7338142" y="2962443"/>
                    <a:pt x="7364501" y="3254271"/>
                  </a:cubicBezTo>
                  <a:cubicBezTo>
                    <a:pt x="7390860" y="3546099"/>
                    <a:pt x="7364435" y="3619632"/>
                    <a:pt x="7364501" y="3927555"/>
                  </a:cubicBezTo>
                  <a:cubicBezTo>
                    <a:pt x="7364567" y="4235478"/>
                    <a:pt x="7354871" y="4471806"/>
                    <a:pt x="7364501" y="4860702"/>
                  </a:cubicBezTo>
                  <a:cubicBezTo>
                    <a:pt x="7437249" y="5218350"/>
                    <a:pt x="6960077" y="5673814"/>
                    <a:pt x="6637996" y="5587207"/>
                  </a:cubicBezTo>
                  <a:cubicBezTo>
                    <a:pt x="6451693" y="5634276"/>
                    <a:pt x="6293250" y="5517763"/>
                    <a:pt x="6046847" y="5587207"/>
                  </a:cubicBezTo>
                  <a:cubicBezTo>
                    <a:pt x="5800444" y="5656651"/>
                    <a:pt x="5695054" y="5577560"/>
                    <a:pt x="5455698" y="5587207"/>
                  </a:cubicBezTo>
                  <a:cubicBezTo>
                    <a:pt x="5216342" y="5596854"/>
                    <a:pt x="5003655" y="5571335"/>
                    <a:pt x="4805434" y="5587207"/>
                  </a:cubicBezTo>
                  <a:cubicBezTo>
                    <a:pt x="4607213" y="5603079"/>
                    <a:pt x="4357663" y="5555779"/>
                    <a:pt x="4155170" y="5587207"/>
                  </a:cubicBezTo>
                  <a:cubicBezTo>
                    <a:pt x="3952677" y="5618635"/>
                    <a:pt x="3800077" y="5586075"/>
                    <a:pt x="3623136" y="5587207"/>
                  </a:cubicBezTo>
                  <a:cubicBezTo>
                    <a:pt x="3446195" y="5588339"/>
                    <a:pt x="3414495" y="5561246"/>
                    <a:pt x="3209331" y="5587207"/>
                  </a:cubicBezTo>
                  <a:cubicBezTo>
                    <a:pt x="3004167" y="5613168"/>
                    <a:pt x="2957298" y="5570907"/>
                    <a:pt x="2795527" y="5587207"/>
                  </a:cubicBezTo>
                  <a:cubicBezTo>
                    <a:pt x="2633756" y="5603507"/>
                    <a:pt x="2492264" y="5568618"/>
                    <a:pt x="2322608" y="5587207"/>
                  </a:cubicBezTo>
                  <a:cubicBezTo>
                    <a:pt x="2152952" y="5605796"/>
                    <a:pt x="2073286" y="5564969"/>
                    <a:pt x="1908803" y="5587207"/>
                  </a:cubicBezTo>
                  <a:cubicBezTo>
                    <a:pt x="1744321" y="5609445"/>
                    <a:pt x="1077822" y="5470843"/>
                    <a:pt x="726505" y="5587207"/>
                  </a:cubicBezTo>
                  <a:cubicBezTo>
                    <a:pt x="282893" y="5670425"/>
                    <a:pt x="-9108" y="5276105"/>
                    <a:pt x="0" y="4860702"/>
                  </a:cubicBezTo>
                  <a:cubicBezTo>
                    <a:pt x="-31361" y="4557373"/>
                    <a:pt x="17741" y="4410292"/>
                    <a:pt x="0" y="4228760"/>
                  </a:cubicBezTo>
                  <a:cubicBezTo>
                    <a:pt x="-17741" y="4047228"/>
                    <a:pt x="42534" y="3889152"/>
                    <a:pt x="0" y="3638161"/>
                  </a:cubicBezTo>
                  <a:cubicBezTo>
                    <a:pt x="-42534" y="3387170"/>
                    <a:pt x="62552" y="3157236"/>
                    <a:pt x="0" y="3006219"/>
                  </a:cubicBezTo>
                  <a:cubicBezTo>
                    <a:pt x="-62552" y="2855202"/>
                    <a:pt x="61759" y="2603880"/>
                    <a:pt x="0" y="2415620"/>
                  </a:cubicBezTo>
                  <a:cubicBezTo>
                    <a:pt x="-61759" y="2227360"/>
                    <a:pt x="25277" y="2036802"/>
                    <a:pt x="0" y="1825020"/>
                  </a:cubicBezTo>
                  <a:cubicBezTo>
                    <a:pt x="-25277" y="1613238"/>
                    <a:pt x="76492" y="1220165"/>
                    <a:pt x="0" y="726505"/>
                  </a:cubicBezTo>
                  <a:close/>
                </a:path>
              </a:pathLst>
            </a:custGeom>
            <a:grpFill/>
            <a:ln w="28575" cap="flat">
              <a:solidFill>
                <a:schemeClr val="accent6"/>
              </a:solidFill>
              <a:extLst>
                <a:ext uri="{C807C97D-BFC1-408E-A445-0C87EB9F89A2}">
                  <ask:lineSketchStyleProps xmlns="" xmlns:ask="http://schemas.microsoft.com/office/drawing/2018/sketchyshapes" sd="3439500498">
                    <a:prstGeom prst="roundRect">
                      <a:avLst>
                        <a:gd name="adj" fmla="val 13003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217"/>
              <a:endParaRPr lang="en-US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BF130A2B-A88C-4558-BA67-D7C0C693A328}"/>
                </a:ext>
              </a:extLst>
            </p:cNvPr>
            <p:cNvSpPr/>
            <p:nvPr/>
          </p:nvSpPr>
          <p:spPr>
            <a:xfrm>
              <a:off x="76504" y="614743"/>
              <a:ext cx="7364501" cy="5587207"/>
            </a:xfrm>
            <a:custGeom>
              <a:avLst/>
              <a:gdLst>
                <a:gd name="connsiteX0" fmla="*/ 0 w 7364501"/>
                <a:gd name="connsiteY0" fmla="*/ 726505 h 5587207"/>
                <a:gd name="connsiteX1" fmla="*/ 726505 w 7364501"/>
                <a:gd name="connsiteY1" fmla="*/ 0 h 5587207"/>
                <a:gd name="connsiteX2" fmla="*/ 1435884 w 7364501"/>
                <a:gd name="connsiteY2" fmla="*/ 0 h 5587207"/>
                <a:gd name="connsiteX3" fmla="*/ 2027033 w 7364501"/>
                <a:gd name="connsiteY3" fmla="*/ 0 h 5587207"/>
                <a:gd name="connsiteX4" fmla="*/ 2499952 w 7364501"/>
                <a:gd name="connsiteY4" fmla="*/ 0 h 5587207"/>
                <a:gd name="connsiteX5" fmla="*/ 3091101 w 7364501"/>
                <a:gd name="connsiteY5" fmla="*/ 0 h 5587207"/>
                <a:gd name="connsiteX6" fmla="*/ 3504906 w 7364501"/>
                <a:gd name="connsiteY6" fmla="*/ 0 h 5587207"/>
                <a:gd name="connsiteX7" fmla="*/ 4036940 w 7364501"/>
                <a:gd name="connsiteY7" fmla="*/ 0 h 5587207"/>
                <a:gd name="connsiteX8" fmla="*/ 4628089 w 7364501"/>
                <a:gd name="connsiteY8" fmla="*/ 0 h 5587207"/>
                <a:gd name="connsiteX9" fmla="*/ 5219238 w 7364501"/>
                <a:gd name="connsiteY9" fmla="*/ 0 h 5587207"/>
                <a:gd name="connsiteX10" fmla="*/ 5869502 w 7364501"/>
                <a:gd name="connsiteY10" fmla="*/ 0 h 5587207"/>
                <a:gd name="connsiteX11" fmla="*/ 6637996 w 7364501"/>
                <a:gd name="connsiteY11" fmla="*/ 0 h 5587207"/>
                <a:gd name="connsiteX12" fmla="*/ 7364501 w 7364501"/>
                <a:gd name="connsiteY12" fmla="*/ 726505 h 5587207"/>
                <a:gd name="connsiteX13" fmla="*/ 7364501 w 7364501"/>
                <a:gd name="connsiteY13" fmla="*/ 1358447 h 5587207"/>
                <a:gd name="connsiteX14" fmla="*/ 7364501 w 7364501"/>
                <a:gd name="connsiteY14" fmla="*/ 1907704 h 5587207"/>
                <a:gd name="connsiteX15" fmla="*/ 7364501 w 7364501"/>
                <a:gd name="connsiteY15" fmla="*/ 2580988 h 5587207"/>
                <a:gd name="connsiteX16" fmla="*/ 7364501 w 7364501"/>
                <a:gd name="connsiteY16" fmla="*/ 3254271 h 5587207"/>
                <a:gd name="connsiteX17" fmla="*/ 7364501 w 7364501"/>
                <a:gd name="connsiteY17" fmla="*/ 3927555 h 5587207"/>
                <a:gd name="connsiteX18" fmla="*/ 7364501 w 7364501"/>
                <a:gd name="connsiteY18" fmla="*/ 4860702 h 5587207"/>
                <a:gd name="connsiteX19" fmla="*/ 6637996 w 7364501"/>
                <a:gd name="connsiteY19" fmla="*/ 5587207 h 5587207"/>
                <a:gd name="connsiteX20" fmla="*/ 6046847 w 7364501"/>
                <a:gd name="connsiteY20" fmla="*/ 5587207 h 5587207"/>
                <a:gd name="connsiteX21" fmla="*/ 5455698 w 7364501"/>
                <a:gd name="connsiteY21" fmla="*/ 5587207 h 5587207"/>
                <a:gd name="connsiteX22" fmla="*/ 4805434 w 7364501"/>
                <a:gd name="connsiteY22" fmla="*/ 5587207 h 5587207"/>
                <a:gd name="connsiteX23" fmla="*/ 4155170 w 7364501"/>
                <a:gd name="connsiteY23" fmla="*/ 5587207 h 5587207"/>
                <a:gd name="connsiteX24" fmla="*/ 3623136 w 7364501"/>
                <a:gd name="connsiteY24" fmla="*/ 5587207 h 5587207"/>
                <a:gd name="connsiteX25" fmla="*/ 3209331 w 7364501"/>
                <a:gd name="connsiteY25" fmla="*/ 5587207 h 5587207"/>
                <a:gd name="connsiteX26" fmla="*/ 2795527 w 7364501"/>
                <a:gd name="connsiteY26" fmla="*/ 5587207 h 5587207"/>
                <a:gd name="connsiteX27" fmla="*/ 2322608 w 7364501"/>
                <a:gd name="connsiteY27" fmla="*/ 5587207 h 5587207"/>
                <a:gd name="connsiteX28" fmla="*/ 1908803 w 7364501"/>
                <a:gd name="connsiteY28" fmla="*/ 5587207 h 5587207"/>
                <a:gd name="connsiteX29" fmla="*/ 726505 w 7364501"/>
                <a:gd name="connsiteY29" fmla="*/ 5587207 h 5587207"/>
                <a:gd name="connsiteX30" fmla="*/ 0 w 7364501"/>
                <a:gd name="connsiteY30" fmla="*/ 4860702 h 5587207"/>
                <a:gd name="connsiteX31" fmla="*/ 0 w 7364501"/>
                <a:gd name="connsiteY31" fmla="*/ 4228760 h 5587207"/>
                <a:gd name="connsiteX32" fmla="*/ 0 w 7364501"/>
                <a:gd name="connsiteY32" fmla="*/ 3638161 h 5587207"/>
                <a:gd name="connsiteX33" fmla="*/ 0 w 7364501"/>
                <a:gd name="connsiteY33" fmla="*/ 3006219 h 5587207"/>
                <a:gd name="connsiteX34" fmla="*/ 0 w 7364501"/>
                <a:gd name="connsiteY34" fmla="*/ 2415620 h 5587207"/>
                <a:gd name="connsiteX35" fmla="*/ 0 w 7364501"/>
                <a:gd name="connsiteY35" fmla="*/ 1825020 h 5587207"/>
                <a:gd name="connsiteX36" fmla="*/ 0 w 7364501"/>
                <a:gd name="connsiteY36" fmla="*/ 726505 h 5587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7364501" h="5587207" extrusionOk="0">
                  <a:moveTo>
                    <a:pt x="0" y="726505"/>
                  </a:moveTo>
                  <a:cubicBezTo>
                    <a:pt x="-43097" y="364073"/>
                    <a:pt x="304611" y="107321"/>
                    <a:pt x="726505" y="0"/>
                  </a:cubicBezTo>
                  <a:cubicBezTo>
                    <a:pt x="983268" y="-24756"/>
                    <a:pt x="1178202" y="12737"/>
                    <a:pt x="1435884" y="0"/>
                  </a:cubicBezTo>
                  <a:cubicBezTo>
                    <a:pt x="1693566" y="-12737"/>
                    <a:pt x="1889391" y="49013"/>
                    <a:pt x="2027033" y="0"/>
                  </a:cubicBezTo>
                  <a:cubicBezTo>
                    <a:pt x="2164675" y="-49013"/>
                    <a:pt x="2337773" y="33326"/>
                    <a:pt x="2499952" y="0"/>
                  </a:cubicBezTo>
                  <a:cubicBezTo>
                    <a:pt x="2662131" y="-33326"/>
                    <a:pt x="2839773" y="47405"/>
                    <a:pt x="3091101" y="0"/>
                  </a:cubicBezTo>
                  <a:cubicBezTo>
                    <a:pt x="3342429" y="-47405"/>
                    <a:pt x="3334179" y="35528"/>
                    <a:pt x="3504906" y="0"/>
                  </a:cubicBezTo>
                  <a:cubicBezTo>
                    <a:pt x="3675634" y="-35528"/>
                    <a:pt x="3830761" y="6644"/>
                    <a:pt x="4036940" y="0"/>
                  </a:cubicBezTo>
                  <a:cubicBezTo>
                    <a:pt x="4243119" y="-6644"/>
                    <a:pt x="4344995" y="51907"/>
                    <a:pt x="4628089" y="0"/>
                  </a:cubicBezTo>
                  <a:cubicBezTo>
                    <a:pt x="4911183" y="-51907"/>
                    <a:pt x="5060299" y="18305"/>
                    <a:pt x="5219238" y="0"/>
                  </a:cubicBezTo>
                  <a:cubicBezTo>
                    <a:pt x="5378177" y="-18305"/>
                    <a:pt x="5638816" y="66643"/>
                    <a:pt x="5869502" y="0"/>
                  </a:cubicBezTo>
                  <a:cubicBezTo>
                    <a:pt x="6100188" y="-66643"/>
                    <a:pt x="6299235" y="59178"/>
                    <a:pt x="6637996" y="0"/>
                  </a:cubicBezTo>
                  <a:cubicBezTo>
                    <a:pt x="7049580" y="2384"/>
                    <a:pt x="7380798" y="389133"/>
                    <a:pt x="7364501" y="726505"/>
                  </a:cubicBezTo>
                  <a:cubicBezTo>
                    <a:pt x="7382375" y="949320"/>
                    <a:pt x="7354714" y="1048890"/>
                    <a:pt x="7364501" y="1358447"/>
                  </a:cubicBezTo>
                  <a:cubicBezTo>
                    <a:pt x="7374288" y="1668004"/>
                    <a:pt x="7355485" y="1641634"/>
                    <a:pt x="7364501" y="1907704"/>
                  </a:cubicBezTo>
                  <a:cubicBezTo>
                    <a:pt x="7373517" y="2173774"/>
                    <a:pt x="7318480" y="2400752"/>
                    <a:pt x="7364501" y="2580988"/>
                  </a:cubicBezTo>
                  <a:cubicBezTo>
                    <a:pt x="7410522" y="2761224"/>
                    <a:pt x="7338142" y="2962443"/>
                    <a:pt x="7364501" y="3254271"/>
                  </a:cubicBezTo>
                  <a:cubicBezTo>
                    <a:pt x="7390860" y="3546099"/>
                    <a:pt x="7364435" y="3619632"/>
                    <a:pt x="7364501" y="3927555"/>
                  </a:cubicBezTo>
                  <a:cubicBezTo>
                    <a:pt x="7364567" y="4235478"/>
                    <a:pt x="7354871" y="4471806"/>
                    <a:pt x="7364501" y="4860702"/>
                  </a:cubicBezTo>
                  <a:cubicBezTo>
                    <a:pt x="7437249" y="5218350"/>
                    <a:pt x="6960077" y="5673814"/>
                    <a:pt x="6637996" y="5587207"/>
                  </a:cubicBezTo>
                  <a:cubicBezTo>
                    <a:pt x="6451693" y="5634276"/>
                    <a:pt x="6293250" y="5517763"/>
                    <a:pt x="6046847" y="5587207"/>
                  </a:cubicBezTo>
                  <a:cubicBezTo>
                    <a:pt x="5800444" y="5656651"/>
                    <a:pt x="5695054" y="5577560"/>
                    <a:pt x="5455698" y="5587207"/>
                  </a:cubicBezTo>
                  <a:cubicBezTo>
                    <a:pt x="5216342" y="5596854"/>
                    <a:pt x="5003655" y="5571335"/>
                    <a:pt x="4805434" y="5587207"/>
                  </a:cubicBezTo>
                  <a:cubicBezTo>
                    <a:pt x="4607213" y="5603079"/>
                    <a:pt x="4357663" y="5555779"/>
                    <a:pt x="4155170" y="5587207"/>
                  </a:cubicBezTo>
                  <a:cubicBezTo>
                    <a:pt x="3952677" y="5618635"/>
                    <a:pt x="3800077" y="5586075"/>
                    <a:pt x="3623136" y="5587207"/>
                  </a:cubicBezTo>
                  <a:cubicBezTo>
                    <a:pt x="3446195" y="5588339"/>
                    <a:pt x="3414495" y="5561246"/>
                    <a:pt x="3209331" y="5587207"/>
                  </a:cubicBezTo>
                  <a:cubicBezTo>
                    <a:pt x="3004167" y="5613168"/>
                    <a:pt x="2957298" y="5570907"/>
                    <a:pt x="2795527" y="5587207"/>
                  </a:cubicBezTo>
                  <a:cubicBezTo>
                    <a:pt x="2633756" y="5603507"/>
                    <a:pt x="2492264" y="5568618"/>
                    <a:pt x="2322608" y="5587207"/>
                  </a:cubicBezTo>
                  <a:cubicBezTo>
                    <a:pt x="2152952" y="5605796"/>
                    <a:pt x="2073286" y="5564969"/>
                    <a:pt x="1908803" y="5587207"/>
                  </a:cubicBezTo>
                  <a:cubicBezTo>
                    <a:pt x="1744321" y="5609445"/>
                    <a:pt x="1077822" y="5470843"/>
                    <a:pt x="726505" y="5587207"/>
                  </a:cubicBezTo>
                  <a:cubicBezTo>
                    <a:pt x="282893" y="5670425"/>
                    <a:pt x="-9108" y="5276105"/>
                    <a:pt x="0" y="4860702"/>
                  </a:cubicBezTo>
                  <a:cubicBezTo>
                    <a:pt x="-31361" y="4557373"/>
                    <a:pt x="17741" y="4410292"/>
                    <a:pt x="0" y="4228760"/>
                  </a:cubicBezTo>
                  <a:cubicBezTo>
                    <a:pt x="-17741" y="4047228"/>
                    <a:pt x="42534" y="3889152"/>
                    <a:pt x="0" y="3638161"/>
                  </a:cubicBezTo>
                  <a:cubicBezTo>
                    <a:pt x="-42534" y="3387170"/>
                    <a:pt x="62552" y="3157236"/>
                    <a:pt x="0" y="3006219"/>
                  </a:cubicBezTo>
                  <a:cubicBezTo>
                    <a:pt x="-62552" y="2855202"/>
                    <a:pt x="61759" y="2603880"/>
                    <a:pt x="0" y="2415620"/>
                  </a:cubicBezTo>
                  <a:cubicBezTo>
                    <a:pt x="-61759" y="2227360"/>
                    <a:pt x="25277" y="2036802"/>
                    <a:pt x="0" y="1825020"/>
                  </a:cubicBezTo>
                  <a:cubicBezTo>
                    <a:pt x="-25277" y="1613238"/>
                    <a:pt x="76492" y="1220165"/>
                    <a:pt x="0" y="726505"/>
                  </a:cubicBezTo>
                  <a:close/>
                </a:path>
              </a:pathLst>
            </a:custGeom>
            <a:noFill/>
            <a:ln w="28575" cap="flat">
              <a:solidFill>
                <a:schemeClr val="accent6"/>
              </a:solidFill>
              <a:extLst>
                <a:ext uri="{C807C97D-BFC1-408E-A445-0C87EB9F89A2}">
                  <ask:lineSketchStyleProps xmlns="" xmlns:ask="http://schemas.microsoft.com/office/drawing/2018/sketchyshapes" sd="3439500498">
                    <a:prstGeom prst="roundRect">
                      <a:avLst>
                        <a:gd name="adj" fmla="val 13003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217"/>
              <a:endParaRPr lang="en-US" dirty="0">
                <a:solidFill>
                  <a:srgbClr val="000000"/>
                </a:solidFill>
                <a:latin typeface="Calibri"/>
              </a:endParaRPr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D07F8F67-C412-4F46-AF80-049B0E474B20}"/>
              </a:ext>
            </a:extLst>
          </p:cNvPr>
          <p:cNvSpPr txBox="1"/>
          <p:nvPr/>
        </p:nvSpPr>
        <p:spPr>
          <a:xfrm>
            <a:off x="1813" y="2276452"/>
            <a:ext cx="741498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831" indent="-342831" algn="just" defTabSz="914217">
              <a:buBlip>
                <a:blip r:embed="rId5"/>
              </a:buBlip>
            </a:pPr>
            <a:r>
              <a:rPr lang="vi-VN" sz="4000" b="1" dirty="0">
                <a:solidFill>
                  <a:srgbClr val="000000"/>
                </a:solidFill>
                <a:latin typeface="+mj-lt"/>
              </a:rPr>
              <a:t>Người hàng xóm đó tên là gì?</a:t>
            </a:r>
            <a:endParaRPr lang="en-US" sz="4000" b="1" dirty="0">
              <a:solidFill>
                <a:srgbClr val="000000"/>
              </a:solidFill>
              <a:latin typeface="+mj-lt"/>
            </a:endParaRPr>
          </a:p>
          <a:p>
            <a:pPr marL="342831" indent="-342831" algn="just" defTabSz="914217">
              <a:buBlip>
                <a:blip r:embed="rId5"/>
              </a:buBlip>
            </a:pPr>
            <a:r>
              <a:rPr lang="vi-VN" sz="4000" b="1" dirty="0">
                <a:solidFill>
                  <a:srgbClr val="000000"/>
                </a:solidFill>
                <a:latin typeface="+mj-lt"/>
              </a:rPr>
              <a:t>Vì sao em yêu quý người hàng xóm đó?</a:t>
            </a:r>
            <a:endParaRPr lang="en-US" sz="4000" b="1" dirty="0">
              <a:solidFill>
                <a:srgbClr val="000000"/>
              </a:solidFill>
              <a:latin typeface="+mj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0631785-A04A-48FC-93F9-FEF479A79A9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36326" y="3921760"/>
            <a:ext cx="4955673" cy="301307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20132909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8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4" descr="5">
            <a:extLst>
              <a:ext uri="{FF2B5EF4-FFF2-40B4-BE49-F238E27FC236}">
                <a16:creationId xmlns:a16="http://schemas.microsoft.com/office/drawing/2014/main" id="{59FE5A05-2EE3-4F52-ADE2-E00FE9A48F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477" y="374611"/>
            <a:ext cx="9970884" cy="58852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ounded Rectangle 1">
            <a:extLst>
              <a:ext uri="{FF2B5EF4-FFF2-40B4-BE49-F238E27FC236}">
                <a16:creationId xmlns:a16="http://schemas.microsoft.com/office/drawing/2014/main" id="{E7AB3FDC-0B0E-4146-B14F-7F51CE0376DB}"/>
              </a:ext>
            </a:extLst>
          </p:cNvPr>
          <p:cNvSpPr/>
          <p:nvPr/>
        </p:nvSpPr>
        <p:spPr>
          <a:xfrm>
            <a:off x="4566920" y="1048545"/>
            <a:ext cx="3607148" cy="514025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 CẦU CẦN ĐẠT:</a:t>
            </a:r>
          </a:p>
        </p:txBody>
      </p:sp>
      <p:pic>
        <p:nvPicPr>
          <p:cNvPr id="17" name="图片 71688" descr="9">
            <a:extLst>
              <a:ext uri="{FF2B5EF4-FFF2-40B4-BE49-F238E27FC236}">
                <a16:creationId xmlns:a16="http://schemas.microsoft.com/office/drawing/2014/main" id="{6960C1E8-4BB6-44A5-A66A-C064B962ED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65558" y="2335266"/>
            <a:ext cx="7119270" cy="114055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" name="图片 71689" descr="10">
            <a:extLst>
              <a:ext uri="{FF2B5EF4-FFF2-40B4-BE49-F238E27FC236}">
                <a16:creationId xmlns:a16="http://schemas.microsoft.com/office/drawing/2014/main" id="{2BC9A228-4F04-40C2-9603-63F56A4D5E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70501" y="3471900"/>
            <a:ext cx="6983100" cy="116691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A6E43F70-C18B-43A3-9BD5-9B7F81F300C7}"/>
              </a:ext>
            </a:extLst>
          </p:cNvPr>
          <p:cNvSpPr txBox="1"/>
          <p:nvPr/>
        </p:nvSpPr>
        <p:spPr>
          <a:xfrm>
            <a:off x="3419040" y="2479494"/>
            <a:ext cx="62160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hện</a:t>
            </a:r>
            <a: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xóm</a:t>
            </a:r>
            <a: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láng</a:t>
            </a:r>
            <a: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giềng</a:t>
            </a:r>
            <a: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F5B1241-0515-4C2E-8D6F-871D6513BB5B}"/>
              </a:ext>
            </a:extLst>
          </p:cNvPr>
          <p:cNvSpPr txBox="1"/>
          <p:nvPr/>
        </p:nvSpPr>
        <p:spPr>
          <a:xfrm>
            <a:off x="3506708" y="3791102"/>
            <a:ext cx="59147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xóm</a:t>
            </a:r>
            <a: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láng</a:t>
            </a:r>
            <a: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giềng</a:t>
            </a:r>
            <a: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zh-CN" altLang="en-US" sz="20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07C1C5AE-B707-4DB0-9433-4E4E72FA509A}"/>
              </a:ext>
            </a:extLst>
          </p:cNvPr>
          <p:cNvSpPr/>
          <p:nvPr/>
        </p:nvSpPr>
        <p:spPr>
          <a:xfrm>
            <a:off x="3420490" y="4252204"/>
            <a:ext cx="600595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20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Flowchart: Connector 21">
            <a:extLst>
              <a:ext uri="{FF2B5EF4-FFF2-40B4-BE49-F238E27FC236}">
                <a16:creationId xmlns:a16="http://schemas.microsoft.com/office/drawing/2014/main" id="{287931A0-95D9-4912-BF8A-3287077E281E}"/>
              </a:ext>
            </a:extLst>
          </p:cNvPr>
          <p:cNvSpPr/>
          <p:nvPr/>
        </p:nvSpPr>
        <p:spPr>
          <a:xfrm>
            <a:off x="2638780" y="2462704"/>
            <a:ext cx="762000" cy="685800"/>
          </a:xfrm>
          <a:prstGeom prst="flowChartConnector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3" name="Flowchart: Connector 22">
            <a:extLst>
              <a:ext uri="{FF2B5EF4-FFF2-40B4-BE49-F238E27FC236}">
                <a16:creationId xmlns:a16="http://schemas.microsoft.com/office/drawing/2014/main" id="{991DE2D8-15BD-4F72-9787-BF429A4DB99E}"/>
              </a:ext>
            </a:extLst>
          </p:cNvPr>
          <p:cNvSpPr/>
          <p:nvPr/>
        </p:nvSpPr>
        <p:spPr>
          <a:xfrm>
            <a:off x="2600164" y="3598608"/>
            <a:ext cx="762000" cy="712362"/>
          </a:xfrm>
          <a:prstGeom prst="flowChartConnector">
            <a:avLst/>
          </a:prstGeom>
          <a:solidFill>
            <a:srgbClr val="F1C9F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793838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Mục này có hình ảnh của: ">
            <a:extLst>
              <a:ext uri="{FF2B5EF4-FFF2-40B4-BE49-F238E27FC236}">
                <a16:creationId xmlns:a16="http://schemas.microsoft.com/office/drawing/2014/main" id="{C5F2CFC6-E9EA-4881-8363-48191BEC2E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959" b="89691" l="8051" r="92373">
                        <a14:foregroundMark x1="8051" y1="15464" x2="77966" y2="19588"/>
                        <a14:foregroundMark x1="77966" y1="19588" x2="89407" y2="22938"/>
                        <a14:foregroundMark x1="14407" y1="18557" x2="25847" y2="34021"/>
                        <a14:foregroundMark x1="65678" y1="9021" x2="61441" y2="35309"/>
                        <a14:foregroundMark x1="61441" y1="7216" x2="69915" y2="19845"/>
                        <a14:foregroundMark x1="69915" y1="19845" x2="75847" y2="14691"/>
                        <a14:foregroundMark x1="89407" y1="35052" x2="92373" y2="43299"/>
                        <a14:foregroundMark x1="47458" y1="89433" x2="60593" y2="894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22789">
            <a:off x="7244212" y="3919"/>
            <a:ext cx="1565430" cy="2573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组合 55">
            <a:extLst>
              <a:ext uri="{FF2B5EF4-FFF2-40B4-BE49-F238E27FC236}">
                <a16:creationId xmlns:a16="http://schemas.microsoft.com/office/drawing/2014/main" id="{FDF3ABCC-A2BF-4AA6-A8DD-F05A954E4FEE}"/>
              </a:ext>
            </a:extLst>
          </p:cNvPr>
          <p:cNvGrpSpPr/>
          <p:nvPr/>
        </p:nvGrpSpPr>
        <p:grpSpPr>
          <a:xfrm>
            <a:off x="2580640" y="1107440"/>
            <a:ext cx="5316617" cy="3538107"/>
            <a:chOff x="7065141" y="1881946"/>
            <a:chExt cx="3768009" cy="2592533"/>
          </a:xfrm>
        </p:grpSpPr>
        <p:sp>
          <p:nvSpPr>
            <p:cNvPr id="9" name="椭圆 56">
              <a:extLst>
                <a:ext uri="{FF2B5EF4-FFF2-40B4-BE49-F238E27FC236}">
                  <a16:creationId xmlns:a16="http://schemas.microsoft.com/office/drawing/2014/main" id="{8E88BA24-B8F3-40E8-B7B0-3565696BAF1E}"/>
                </a:ext>
              </a:extLst>
            </p:cNvPr>
            <p:cNvSpPr/>
            <p:nvPr/>
          </p:nvSpPr>
          <p:spPr>
            <a:xfrm>
              <a:off x="7065141" y="1881946"/>
              <a:ext cx="3768009" cy="2592533"/>
            </a:xfrm>
            <a:prstGeom prst="ellipse">
              <a:avLst/>
            </a:prstGeom>
            <a:solidFill>
              <a:srgbClr val="83B345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0" name="椭圆 57">
              <a:extLst>
                <a:ext uri="{FF2B5EF4-FFF2-40B4-BE49-F238E27FC236}">
                  <a16:creationId xmlns:a16="http://schemas.microsoft.com/office/drawing/2014/main" id="{DA738F0B-A72E-4D54-AF53-C8E334386A3D}"/>
                </a:ext>
              </a:extLst>
            </p:cNvPr>
            <p:cNvSpPr/>
            <p:nvPr/>
          </p:nvSpPr>
          <p:spPr>
            <a:xfrm>
              <a:off x="7248938" y="2016269"/>
              <a:ext cx="3400414" cy="2323886"/>
            </a:xfrm>
            <a:prstGeom prst="ellipse">
              <a:avLst/>
            </a:prstGeom>
            <a:solidFill>
              <a:srgbClr val="83B3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E3AD5E3C-C120-4D9F-AB22-0BB89AA9BB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97601" y="2667850"/>
            <a:ext cx="2836832" cy="3772079"/>
          </a:xfrm>
          <a:prstGeom prst="rect">
            <a:avLst/>
          </a:prstGeom>
        </p:spPr>
      </p:pic>
      <p:pic>
        <p:nvPicPr>
          <p:cNvPr id="11" name="Picture 6">
            <a:extLst>
              <a:ext uri="{FF2B5EF4-FFF2-40B4-BE49-F238E27FC236}">
                <a16:creationId xmlns:a16="http://schemas.microsoft.com/office/drawing/2014/main" id="{A313AC0B-C435-4CF6-9CC1-8C1B6F308D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40828" y1="11538" x2="57101" y2="9763"/>
                        <a14:foregroundMark x1="57101" y1="9763" x2="57396" y2="9763"/>
                        <a14:foregroundMark x1="44675" y1="67160" x2="58284" y2="85207"/>
                        <a14:foregroundMark x1="66864" y1="61243" x2="47929" y2="84615"/>
                        <a14:foregroundMark x1="38462" y1="79882" x2="69822" y2="81657"/>
                        <a14:foregroundMark x1="69822" y1="81657" x2="75444" y2="81361"/>
                        <a14:foregroundMark x1="52367" y1="77219" x2="66272" y2="819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59795" y="4023562"/>
            <a:ext cx="3218705" cy="3218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6B30032-E922-4701-A11E-053D17E14A2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68805" y="2506355"/>
            <a:ext cx="4828450" cy="1109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727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图片 6">
            <a:extLst>
              <a:ext uri="{FF2B5EF4-FFF2-40B4-BE49-F238E27FC236}">
                <a16:creationId xmlns:a16="http://schemas.microsoft.com/office/drawing/2014/main" id="{2281AE81-0346-4BF0-8D9E-2865730E56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240"/>
            <a:ext cx="12187592" cy="685552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9DEB787F-88EB-4FE2-9D07-29256A85717B}"/>
              </a:ext>
            </a:extLst>
          </p:cNvPr>
          <p:cNvSpPr/>
          <p:nvPr/>
        </p:nvSpPr>
        <p:spPr>
          <a:xfrm>
            <a:off x="1727204" y="1473200"/>
            <a:ext cx="9745152" cy="2064009"/>
          </a:xfrm>
          <a:custGeom>
            <a:avLst/>
            <a:gdLst>
              <a:gd name="connsiteX0" fmla="*/ 0 w 9745152"/>
              <a:gd name="connsiteY0" fmla="*/ 344008 h 2064009"/>
              <a:gd name="connsiteX1" fmla="*/ 344008 w 9745152"/>
              <a:gd name="connsiteY1" fmla="*/ 0 h 2064009"/>
              <a:gd name="connsiteX2" fmla="*/ 9401144 w 9745152"/>
              <a:gd name="connsiteY2" fmla="*/ 0 h 2064009"/>
              <a:gd name="connsiteX3" fmla="*/ 9745152 w 9745152"/>
              <a:gd name="connsiteY3" fmla="*/ 344008 h 2064009"/>
              <a:gd name="connsiteX4" fmla="*/ 9745152 w 9745152"/>
              <a:gd name="connsiteY4" fmla="*/ 1720001 h 2064009"/>
              <a:gd name="connsiteX5" fmla="*/ 9401144 w 9745152"/>
              <a:gd name="connsiteY5" fmla="*/ 2064009 h 2064009"/>
              <a:gd name="connsiteX6" fmla="*/ 344008 w 9745152"/>
              <a:gd name="connsiteY6" fmla="*/ 2064009 h 2064009"/>
              <a:gd name="connsiteX7" fmla="*/ 0 w 9745152"/>
              <a:gd name="connsiteY7" fmla="*/ 1720001 h 2064009"/>
              <a:gd name="connsiteX8" fmla="*/ 0 w 9745152"/>
              <a:gd name="connsiteY8" fmla="*/ 344008 h 2064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745152" h="2064009" fill="none" extrusionOk="0">
                <a:moveTo>
                  <a:pt x="0" y="344008"/>
                </a:moveTo>
                <a:cubicBezTo>
                  <a:pt x="576" y="169598"/>
                  <a:pt x="171998" y="30175"/>
                  <a:pt x="344008" y="0"/>
                </a:cubicBezTo>
                <a:cubicBezTo>
                  <a:pt x="3971041" y="72427"/>
                  <a:pt x="6930275" y="61419"/>
                  <a:pt x="9401144" y="0"/>
                </a:cubicBezTo>
                <a:cubicBezTo>
                  <a:pt x="9588634" y="-17207"/>
                  <a:pt x="9735446" y="151082"/>
                  <a:pt x="9745152" y="344008"/>
                </a:cubicBezTo>
                <a:cubicBezTo>
                  <a:pt x="9715653" y="687273"/>
                  <a:pt x="9629007" y="1470794"/>
                  <a:pt x="9745152" y="1720001"/>
                </a:cubicBezTo>
                <a:cubicBezTo>
                  <a:pt x="9752427" y="1873066"/>
                  <a:pt x="9585607" y="2057813"/>
                  <a:pt x="9401144" y="2064009"/>
                </a:cubicBezTo>
                <a:cubicBezTo>
                  <a:pt x="6492132" y="2093836"/>
                  <a:pt x="2234071" y="1984703"/>
                  <a:pt x="344008" y="2064009"/>
                </a:cubicBezTo>
                <a:cubicBezTo>
                  <a:pt x="180362" y="2061031"/>
                  <a:pt x="-17938" y="1913538"/>
                  <a:pt x="0" y="1720001"/>
                </a:cubicBezTo>
                <a:cubicBezTo>
                  <a:pt x="83373" y="1278547"/>
                  <a:pt x="-91520" y="796191"/>
                  <a:pt x="0" y="344008"/>
                </a:cubicBezTo>
                <a:close/>
              </a:path>
              <a:path w="9745152" h="2064009" stroke="0" extrusionOk="0">
                <a:moveTo>
                  <a:pt x="0" y="344008"/>
                </a:moveTo>
                <a:cubicBezTo>
                  <a:pt x="4801" y="155327"/>
                  <a:pt x="158285" y="8891"/>
                  <a:pt x="344008" y="0"/>
                </a:cubicBezTo>
                <a:cubicBezTo>
                  <a:pt x="4375738" y="123000"/>
                  <a:pt x="5166264" y="-96860"/>
                  <a:pt x="9401144" y="0"/>
                </a:cubicBezTo>
                <a:cubicBezTo>
                  <a:pt x="9571056" y="-15302"/>
                  <a:pt x="9753085" y="138024"/>
                  <a:pt x="9745152" y="344008"/>
                </a:cubicBezTo>
                <a:cubicBezTo>
                  <a:pt x="9768910" y="495932"/>
                  <a:pt x="9675356" y="1127832"/>
                  <a:pt x="9745152" y="1720001"/>
                </a:cubicBezTo>
                <a:cubicBezTo>
                  <a:pt x="9731312" y="1915005"/>
                  <a:pt x="9572783" y="2061006"/>
                  <a:pt x="9401144" y="2064009"/>
                </a:cubicBezTo>
                <a:cubicBezTo>
                  <a:pt x="7015213" y="1903302"/>
                  <a:pt x="4390310" y="2103676"/>
                  <a:pt x="344008" y="2064009"/>
                </a:cubicBezTo>
                <a:cubicBezTo>
                  <a:pt x="128227" y="2058800"/>
                  <a:pt x="-21822" y="1900105"/>
                  <a:pt x="0" y="1720001"/>
                </a:cubicBezTo>
                <a:cubicBezTo>
                  <a:pt x="-117382" y="1418904"/>
                  <a:pt x="84981" y="835989"/>
                  <a:pt x="0" y="344008"/>
                </a:cubicBezTo>
                <a:close/>
              </a:path>
            </a:pathLst>
          </a:custGeom>
          <a:ln w="38100">
            <a:extLst>
              <a:ext uri="{C807C97D-BFC1-408E-A445-0C87EB9F89A2}">
                <ask:lineSketchStyleProps xmlns=""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217"/>
            <a:r>
              <a:rPr lang="en-US" sz="4600" b="1" dirty="0">
                <a:solidFill>
                  <a:srgbClr val="000000"/>
                </a:solidFill>
              </a:rPr>
              <a:t>1</a:t>
            </a:r>
            <a:r>
              <a:rPr lang="en-US" sz="4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4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4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4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4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4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4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xóm</a:t>
            </a:r>
            <a:r>
              <a:rPr lang="en-US" sz="4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láng</a:t>
            </a:r>
            <a:r>
              <a:rPr lang="en-US" sz="4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giềng</a:t>
            </a:r>
            <a:endParaRPr lang="en-US" sz="46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30D0DFB-2DC8-4C52-B7DF-5375E506F0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00884" y="3735805"/>
            <a:ext cx="2197791" cy="2922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16775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1">
            <a:extLst>
              <a:ext uri="{FF2B5EF4-FFF2-40B4-BE49-F238E27FC236}">
                <a16:creationId xmlns:a16="http://schemas.microsoft.com/office/drawing/2014/main" id="{92D2C06B-AD16-4353-9C11-A3ECAA4F4BF3}"/>
              </a:ext>
            </a:extLst>
          </p:cNvPr>
          <p:cNvSpPr/>
          <p:nvPr/>
        </p:nvSpPr>
        <p:spPr>
          <a:xfrm>
            <a:off x="2204" y="38447"/>
            <a:ext cx="12187592" cy="1041159"/>
          </a:xfrm>
          <a:custGeom>
            <a:avLst/>
            <a:gdLst>
              <a:gd name="connsiteX0" fmla="*/ 0 w 12187592"/>
              <a:gd name="connsiteY0" fmla="*/ 0 h 1041159"/>
              <a:gd name="connsiteX1" fmla="*/ 12187592 w 12187592"/>
              <a:gd name="connsiteY1" fmla="*/ 0 h 1041159"/>
              <a:gd name="connsiteX2" fmla="*/ 12187592 w 12187592"/>
              <a:gd name="connsiteY2" fmla="*/ 1041159 h 1041159"/>
              <a:gd name="connsiteX3" fmla="*/ 0 w 12187592"/>
              <a:gd name="connsiteY3" fmla="*/ 1041159 h 1041159"/>
              <a:gd name="connsiteX4" fmla="*/ 0 w 12187592"/>
              <a:gd name="connsiteY4" fmla="*/ 0 h 1041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87592" h="1041159" fill="none" extrusionOk="0">
                <a:moveTo>
                  <a:pt x="0" y="0"/>
                </a:moveTo>
                <a:cubicBezTo>
                  <a:pt x="3142262" y="-81710"/>
                  <a:pt x="10462865" y="51488"/>
                  <a:pt x="12187592" y="0"/>
                </a:cubicBezTo>
                <a:cubicBezTo>
                  <a:pt x="12229439" y="134224"/>
                  <a:pt x="12188654" y="812216"/>
                  <a:pt x="12187592" y="1041159"/>
                </a:cubicBezTo>
                <a:cubicBezTo>
                  <a:pt x="9963840" y="1089958"/>
                  <a:pt x="4798885" y="944244"/>
                  <a:pt x="0" y="1041159"/>
                </a:cubicBezTo>
                <a:cubicBezTo>
                  <a:pt x="-20274" y="611061"/>
                  <a:pt x="-79936" y="470135"/>
                  <a:pt x="0" y="0"/>
                </a:cubicBezTo>
                <a:close/>
              </a:path>
              <a:path w="12187592" h="1041159" stroke="0" extrusionOk="0">
                <a:moveTo>
                  <a:pt x="0" y="0"/>
                </a:moveTo>
                <a:cubicBezTo>
                  <a:pt x="3865773" y="-147471"/>
                  <a:pt x="6228698" y="-158921"/>
                  <a:pt x="12187592" y="0"/>
                </a:cubicBezTo>
                <a:cubicBezTo>
                  <a:pt x="12163616" y="379531"/>
                  <a:pt x="12173911" y="597842"/>
                  <a:pt x="12187592" y="1041159"/>
                </a:cubicBezTo>
                <a:cubicBezTo>
                  <a:pt x="7276390" y="1168529"/>
                  <a:pt x="2791311" y="1036768"/>
                  <a:pt x="0" y="1041159"/>
                </a:cubicBezTo>
                <a:cubicBezTo>
                  <a:pt x="-56274" y="849736"/>
                  <a:pt x="54021" y="189316"/>
                  <a:pt x="0" y="0"/>
                </a:cubicBezTo>
                <a:close/>
              </a:path>
            </a:pathLst>
          </a:custGeom>
          <a:solidFill>
            <a:srgbClr val="B3FFFF"/>
          </a:solidFill>
          <a:ln>
            <a:solidFill>
              <a:schemeClr val="tx1"/>
            </a:solidFill>
            <a:extLst>
              <a:ext uri="{C807C97D-BFC1-408E-A445-0C87EB9F89A2}">
                <ask:lineSketchStyleProps xmlns="" xmlns:ask="http://schemas.microsoft.com/office/drawing/2018/sketchyshapes" sd="1772318008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zh-CN" altLang="en-US">
              <a:solidFill>
                <a:srgbClr val="FFFFFF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3" name="矩形 28">
            <a:extLst>
              <a:ext uri="{FF2B5EF4-FFF2-40B4-BE49-F238E27FC236}">
                <a16:creationId xmlns:a16="http://schemas.microsoft.com/office/drawing/2014/main" id="{BB015436-FBE7-4401-9CAD-78122338F5D0}"/>
              </a:ext>
            </a:extLst>
          </p:cNvPr>
          <p:cNvSpPr/>
          <p:nvPr/>
        </p:nvSpPr>
        <p:spPr>
          <a:xfrm>
            <a:off x="1050197" y="282091"/>
            <a:ext cx="11436443" cy="5538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914217">
              <a:defRPr/>
            </a:pPr>
            <a:r>
              <a:rPr lang="en-US" altLang="zh-CN" sz="3599" b="1" spc="-150" noProof="1">
                <a:solidFill>
                  <a:srgbClr val="EF4546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  <a:sym typeface="Arial" panose="020B0604020202020204" pitchFamily="34" charset="0"/>
              </a:rPr>
              <a:t>Nêu những việc làm thể hiện sự quan tâm hàng xóm láng giềng </a:t>
            </a:r>
            <a:endParaRPr lang="zh-CN" altLang="en-US" sz="3599" b="1" spc="-150" noProof="1">
              <a:solidFill>
                <a:srgbClr val="EF4546"/>
              </a:solidFill>
              <a:latin typeface="Times New Roman" panose="02020603050405020304" pitchFamily="18" charset="0"/>
              <a:ea typeface="华文新魏" panose="02010800040101010101" pitchFamily="2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pic>
        <p:nvPicPr>
          <p:cNvPr id="6" name="Picture 8">
            <a:extLst>
              <a:ext uri="{FF2B5EF4-FFF2-40B4-BE49-F238E27FC236}">
                <a16:creationId xmlns:a16="http://schemas.microsoft.com/office/drawing/2014/main" id="{8B374AE3-BBC5-4DEC-A0F5-8485E6DAD4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4" y="1956190"/>
            <a:ext cx="5411369" cy="4937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485EC91-28F0-409E-8B57-86A279AB7DE8}"/>
              </a:ext>
            </a:extLst>
          </p:cNvPr>
          <p:cNvSpPr txBox="1"/>
          <p:nvPr/>
        </p:nvSpPr>
        <p:spPr>
          <a:xfrm>
            <a:off x="835080" y="2721278"/>
            <a:ext cx="22469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217"/>
            <a:r>
              <a:rPr lang="en-US" sz="3600" dirty="0" err="1">
                <a:solidFill>
                  <a:srgbClr val="FFBF53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3600" dirty="0">
                <a:solidFill>
                  <a:srgbClr val="FFBF53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BF53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3600" dirty="0">
                <a:solidFill>
                  <a:srgbClr val="FFBF53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6E4D4FE-AC2A-4D23-AD82-C55D9A4BE05A}"/>
              </a:ext>
            </a:extLst>
          </p:cNvPr>
          <p:cNvSpPr txBox="1"/>
          <p:nvPr/>
        </p:nvSpPr>
        <p:spPr>
          <a:xfrm>
            <a:off x="2958589" y="3044443"/>
            <a:ext cx="22469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217"/>
            <a:r>
              <a:rPr lang="en-US" sz="3600" dirty="0" err="1">
                <a:solidFill>
                  <a:srgbClr val="FFBF53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600" dirty="0">
                <a:solidFill>
                  <a:srgbClr val="FFBF53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BF53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endParaRPr lang="en-US" sz="3600" dirty="0">
              <a:solidFill>
                <a:srgbClr val="FFBF53">
                  <a:lumMod val="75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 descr="Mục này có hình ảnh của: ">
            <a:extLst>
              <a:ext uri="{FF2B5EF4-FFF2-40B4-BE49-F238E27FC236}">
                <a16:creationId xmlns:a16="http://schemas.microsoft.com/office/drawing/2014/main" id="{EED7254B-8074-4F65-BF91-90281BCFA2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215" b="91525" l="9746" r="89831">
                        <a14:foregroundMark x1="19068" y1="75141" x2="75847" y2="60452"/>
                        <a14:foregroundMark x1="75847" y1="60452" x2="86017" y2="53107"/>
                        <a14:foregroundMark x1="75000" y1="73446" x2="80508" y2="62147"/>
                        <a14:foregroundMark x1="26695" y1="92655" x2="50424" y2="87006"/>
                        <a14:foregroundMark x1="50424" y1="87006" x2="50847" y2="87006"/>
                        <a14:foregroundMark x1="32627" y1="44068" x2="35169" y2="76836"/>
                        <a14:foregroundMark x1="35169" y1="76836" x2="45339" y2="42373"/>
                        <a14:foregroundMark x1="45339" y1="42373" x2="45339" y2="42373"/>
                        <a14:foregroundMark x1="36864" y1="39548" x2="55508" y2="38418"/>
                        <a14:foregroundMark x1="58898" y1="26554" x2="47881" y2="11864"/>
                        <a14:foregroundMark x1="67797" y1="32768" x2="59746" y2="7345"/>
                        <a14:foregroundMark x1="55508" y1="7345" x2="63136" y2="62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6715" y="-237167"/>
            <a:ext cx="1565756" cy="1316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62339622-D487-43B5-B01C-8E8B9E46AD48}"/>
              </a:ext>
            </a:extLst>
          </p:cNvPr>
          <p:cNvGrpSpPr/>
          <p:nvPr/>
        </p:nvGrpSpPr>
        <p:grpSpPr>
          <a:xfrm>
            <a:off x="5205510" y="1229360"/>
            <a:ext cx="6984288" cy="5664259"/>
            <a:chOff x="999224" y="609601"/>
            <a:chExt cx="9294762" cy="6333598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253BC627-8E07-4ED8-A95F-6C1DF539A86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99224" y="786948"/>
              <a:ext cx="4925378" cy="3350464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B129E640-2AF6-4DDA-B749-7BAC534AEF0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865912" y="609601"/>
              <a:ext cx="4301075" cy="345642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72249F6F-DBDD-4736-B5C8-FD7E7C8694E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184375" y="4090560"/>
              <a:ext cx="4555075" cy="2852639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46F27A42-95DE-4E1A-B260-5E5E7243F71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738911" y="4066021"/>
              <a:ext cx="4555075" cy="268224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</p:spTree>
    <p:extLst>
      <p:ext uri="{BB962C8B-B14F-4D97-AF65-F5344CB8AC3E}">
        <p14:creationId xmlns:p14="http://schemas.microsoft.com/office/powerpoint/2010/main" val="1291546803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339612" y="2128100"/>
            <a:ext cx="5877496" cy="791198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067" y="284082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3270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Flowchart: Alternate Process 33">
            <a:extLst>
              <a:ext uri="{FF2B5EF4-FFF2-40B4-BE49-F238E27FC236}">
                <a16:creationId xmlns:a16="http://schemas.microsoft.com/office/drawing/2014/main" id="{BB141A8E-1B3B-42E3-AA5A-7622EBC53504}"/>
              </a:ext>
            </a:extLst>
          </p:cNvPr>
          <p:cNvSpPr/>
          <p:nvPr/>
        </p:nvSpPr>
        <p:spPr>
          <a:xfrm>
            <a:off x="4962943" y="3718560"/>
            <a:ext cx="5221372" cy="1627374"/>
          </a:xfrm>
          <a:custGeom>
            <a:avLst/>
            <a:gdLst>
              <a:gd name="connsiteX0" fmla="*/ 0 w 5221372"/>
              <a:gd name="connsiteY0" fmla="*/ 271229 h 1627374"/>
              <a:gd name="connsiteX1" fmla="*/ 271229 w 5221372"/>
              <a:gd name="connsiteY1" fmla="*/ 0 h 1627374"/>
              <a:gd name="connsiteX2" fmla="*/ 892856 w 5221372"/>
              <a:gd name="connsiteY2" fmla="*/ 0 h 1627374"/>
              <a:gd name="connsiteX3" fmla="*/ 1561272 w 5221372"/>
              <a:gd name="connsiteY3" fmla="*/ 0 h 1627374"/>
              <a:gd name="connsiteX4" fmla="*/ 2089321 w 5221372"/>
              <a:gd name="connsiteY4" fmla="*/ 0 h 1627374"/>
              <a:gd name="connsiteX5" fmla="*/ 2851316 w 5221372"/>
              <a:gd name="connsiteY5" fmla="*/ 0 h 1627374"/>
              <a:gd name="connsiteX6" fmla="*/ 3426154 w 5221372"/>
              <a:gd name="connsiteY6" fmla="*/ 0 h 1627374"/>
              <a:gd name="connsiteX7" fmla="*/ 4141359 w 5221372"/>
              <a:gd name="connsiteY7" fmla="*/ 0 h 1627374"/>
              <a:gd name="connsiteX8" fmla="*/ 4950143 w 5221372"/>
              <a:gd name="connsiteY8" fmla="*/ 0 h 1627374"/>
              <a:gd name="connsiteX9" fmla="*/ 5221372 w 5221372"/>
              <a:gd name="connsiteY9" fmla="*/ 271229 h 1627374"/>
              <a:gd name="connsiteX10" fmla="*/ 5221372 w 5221372"/>
              <a:gd name="connsiteY10" fmla="*/ 802838 h 1627374"/>
              <a:gd name="connsiteX11" fmla="*/ 5221372 w 5221372"/>
              <a:gd name="connsiteY11" fmla="*/ 1356145 h 1627374"/>
              <a:gd name="connsiteX12" fmla="*/ 4950143 w 5221372"/>
              <a:gd name="connsiteY12" fmla="*/ 1627374 h 1627374"/>
              <a:gd name="connsiteX13" fmla="*/ 4375305 w 5221372"/>
              <a:gd name="connsiteY13" fmla="*/ 1627374 h 1627374"/>
              <a:gd name="connsiteX14" fmla="*/ 3613310 w 5221372"/>
              <a:gd name="connsiteY14" fmla="*/ 1627374 h 1627374"/>
              <a:gd name="connsiteX15" fmla="*/ 2851316 w 5221372"/>
              <a:gd name="connsiteY15" fmla="*/ 1627374 h 1627374"/>
              <a:gd name="connsiteX16" fmla="*/ 2136110 w 5221372"/>
              <a:gd name="connsiteY16" fmla="*/ 1627374 h 1627374"/>
              <a:gd name="connsiteX17" fmla="*/ 1514483 w 5221372"/>
              <a:gd name="connsiteY17" fmla="*/ 1627374 h 1627374"/>
              <a:gd name="connsiteX18" fmla="*/ 939645 w 5221372"/>
              <a:gd name="connsiteY18" fmla="*/ 1627374 h 1627374"/>
              <a:gd name="connsiteX19" fmla="*/ 271229 w 5221372"/>
              <a:gd name="connsiteY19" fmla="*/ 1627374 h 1627374"/>
              <a:gd name="connsiteX20" fmla="*/ 0 w 5221372"/>
              <a:gd name="connsiteY20" fmla="*/ 1356145 h 1627374"/>
              <a:gd name="connsiteX21" fmla="*/ 0 w 5221372"/>
              <a:gd name="connsiteY21" fmla="*/ 835385 h 1627374"/>
              <a:gd name="connsiteX22" fmla="*/ 0 w 5221372"/>
              <a:gd name="connsiteY22" fmla="*/ 271229 h 16273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5221372" h="1627374" fill="none" extrusionOk="0">
                <a:moveTo>
                  <a:pt x="0" y="271229"/>
                </a:moveTo>
                <a:cubicBezTo>
                  <a:pt x="-28533" y="103755"/>
                  <a:pt x="123537" y="-23101"/>
                  <a:pt x="271229" y="0"/>
                </a:cubicBezTo>
                <a:cubicBezTo>
                  <a:pt x="567354" y="8826"/>
                  <a:pt x="700189" y="-18060"/>
                  <a:pt x="892856" y="0"/>
                </a:cubicBezTo>
                <a:cubicBezTo>
                  <a:pt x="1085523" y="18060"/>
                  <a:pt x="1368776" y="905"/>
                  <a:pt x="1561272" y="0"/>
                </a:cubicBezTo>
                <a:cubicBezTo>
                  <a:pt x="1753768" y="-905"/>
                  <a:pt x="1892817" y="-25999"/>
                  <a:pt x="2089321" y="0"/>
                </a:cubicBezTo>
                <a:cubicBezTo>
                  <a:pt x="2285825" y="25999"/>
                  <a:pt x="2697248" y="30727"/>
                  <a:pt x="2851316" y="0"/>
                </a:cubicBezTo>
                <a:cubicBezTo>
                  <a:pt x="3005385" y="-30727"/>
                  <a:pt x="3151443" y="-11061"/>
                  <a:pt x="3426154" y="0"/>
                </a:cubicBezTo>
                <a:cubicBezTo>
                  <a:pt x="3700865" y="11061"/>
                  <a:pt x="3929603" y="-24449"/>
                  <a:pt x="4141359" y="0"/>
                </a:cubicBezTo>
                <a:cubicBezTo>
                  <a:pt x="4353116" y="24449"/>
                  <a:pt x="4563863" y="12049"/>
                  <a:pt x="4950143" y="0"/>
                </a:cubicBezTo>
                <a:cubicBezTo>
                  <a:pt x="5078280" y="17181"/>
                  <a:pt x="5231737" y="130542"/>
                  <a:pt x="5221372" y="271229"/>
                </a:cubicBezTo>
                <a:cubicBezTo>
                  <a:pt x="5212170" y="461814"/>
                  <a:pt x="5229195" y="668081"/>
                  <a:pt x="5221372" y="802838"/>
                </a:cubicBezTo>
                <a:cubicBezTo>
                  <a:pt x="5213549" y="937595"/>
                  <a:pt x="5228569" y="1226023"/>
                  <a:pt x="5221372" y="1356145"/>
                </a:cubicBezTo>
                <a:cubicBezTo>
                  <a:pt x="5220065" y="1515062"/>
                  <a:pt x="5136838" y="1626673"/>
                  <a:pt x="4950143" y="1627374"/>
                </a:cubicBezTo>
                <a:cubicBezTo>
                  <a:pt x="4818173" y="1602065"/>
                  <a:pt x="4510004" y="1610784"/>
                  <a:pt x="4375305" y="1627374"/>
                </a:cubicBezTo>
                <a:cubicBezTo>
                  <a:pt x="4240606" y="1643964"/>
                  <a:pt x="3969273" y="1663185"/>
                  <a:pt x="3613310" y="1627374"/>
                </a:cubicBezTo>
                <a:cubicBezTo>
                  <a:pt x="3257347" y="1591563"/>
                  <a:pt x="3086133" y="1662554"/>
                  <a:pt x="2851316" y="1627374"/>
                </a:cubicBezTo>
                <a:cubicBezTo>
                  <a:pt x="2616499" y="1592194"/>
                  <a:pt x="2376423" y="1646434"/>
                  <a:pt x="2136110" y="1627374"/>
                </a:cubicBezTo>
                <a:cubicBezTo>
                  <a:pt x="1895797" y="1608314"/>
                  <a:pt x="1659154" y="1621400"/>
                  <a:pt x="1514483" y="1627374"/>
                </a:cubicBezTo>
                <a:cubicBezTo>
                  <a:pt x="1369812" y="1633348"/>
                  <a:pt x="1216975" y="1607453"/>
                  <a:pt x="939645" y="1627374"/>
                </a:cubicBezTo>
                <a:cubicBezTo>
                  <a:pt x="662315" y="1647295"/>
                  <a:pt x="564706" y="1613033"/>
                  <a:pt x="271229" y="1627374"/>
                </a:cubicBezTo>
                <a:cubicBezTo>
                  <a:pt x="121469" y="1596101"/>
                  <a:pt x="6343" y="1513219"/>
                  <a:pt x="0" y="1356145"/>
                </a:cubicBezTo>
                <a:cubicBezTo>
                  <a:pt x="-4586" y="1131184"/>
                  <a:pt x="3427" y="958858"/>
                  <a:pt x="0" y="835385"/>
                </a:cubicBezTo>
                <a:cubicBezTo>
                  <a:pt x="-3427" y="711912"/>
                  <a:pt x="21212" y="415163"/>
                  <a:pt x="0" y="271229"/>
                </a:cubicBezTo>
                <a:close/>
              </a:path>
              <a:path w="5221372" h="1627374" stroke="0" extrusionOk="0">
                <a:moveTo>
                  <a:pt x="0" y="271229"/>
                </a:moveTo>
                <a:cubicBezTo>
                  <a:pt x="-5665" y="140750"/>
                  <a:pt x="152154" y="10149"/>
                  <a:pt x="271229" y="0"/>
                </a:cubicBezTo>
                <a:cubicBezTo>
                  <a:pt x="569979" y="-5167"/>
                  <a:pt x="699745" y="-2767"/>
                  <a:pt x="892856" y="0"/>
                </a:cubicBezTo>
                <a:cubicBezTo>
                  <a:pt x="1085967" y="2767"/>
                  <a:pt x="1324935" y="-14869"/>
                  <a:pt x="1654851" y="0"/>
                </a:cubicBezTo>
                <a:cubicBezTo>
                  <a:pt x="1984768" y="14869"/>
                  <a:pt x="1966454" y="2848"/>
                  <a:pt x="2276478" y="0"/>
                </a:cubicBezTo>
                <a:cubicBezTo>
                  <a:pt x="2586502" y="-2848"/>
                  <a:pt x="2578641" y="23924"/>
                  <a:pt x="2804527" y="0"/>
                </a:cubicBezTo>
                <a:cubicBezTo>
                  <a:pt x="3030413" y="-23924"/>
                  <a:pt x="3343139" y="32876"/>
                  <a:pt x="3519732" y="0"/>
                </a:cubicBezTo>
                <a:cubicBezTo>
                  <a:pt x="3696326" y="-32876"/>
                  <a:pt x="4124097" y="38"/>
                  <a:pt x="4281727" y="0"/>
                </a:cubicBezTo>
                <a:cubicBezTo>
                  <a:pt x="4439358" y="-38"/>
                  <a:pt x="4779883" y="9097"/>
                  <a:pt x="4950143" y="0"/>
                </a:cubicBezTo>
                <a:cubicBezTo>
                  <a:pt x="5095648" y="-2212"/>
                  <a:pt x="5239219" y="115859"/>
                  <a:pt x="5221372" y="271229"/>
                </a:cubicBezTo>
                <a:cubicBezTo>
                  <a:pt x="5233422" y="540311"/>
                  <a:pt x="5249518" y="659728"/>
                  <a:pt x="5221372" y="835385"/>
                </a:cubicBezTo>
                <a:cubicBezTo>
                  <a:pt x="5193226" y="1011042"/>
                  <a:pt x="5218844" y="1120180"/>
                  <a:pt x="5221372" y="1356145"/>
                </a:cubicBezTo>
                <a:cubicBezTo>
                  <a:pt x="5250815" y="1485815"/>
                  <a:pt x="5094884" y="1630610"/>
                  <a:pt x="4950143" y="1627374"/>
                </a:cubicBezTo>
                <a:cubicBezTo>
                  <a:pt x="4821237" y="1649839"/>
                  <a:pt x="4570558" y="1604851"/>
                  <a:pt x="4422094" y="1627374"/>
                </a:cubicBezTo>
                <a:cubicBezTo>
                  <a:pt x="4273630" y="1649897"/>
                  <a:pt x="4063301" y="1602585"/>
                  <a:pt x="3847256" y="1627374"/>
                </a:cubicBezTo>
                <a:cubicBezTo>
                  <a:pt x="3631211" y="1652163"/>
                  <a:pt x="3392534" y="1615987"/>
                  <a:pt x="3132051" y="1627374"/>
                </a:cubicBezTo>
                <a:cubicBezTo>
                  <a:pt x="2871569" y="1638761"/>
                  <a:pt x="2810388" y="1613170"/>
                  <a:pt x="2604002" y="1627374"/>
                </a:cubicBezTo>
                <a:cubicBezTo>
                  <a:pt x="2397616" y="1641578"/>
                  <a:pt x="2151572" y="1632500"/>
                  <a:pt x="1982375" y="1627374"/>
                </a:cubicBezTo>
                <a:cubicBezTo>
                  <a:pt x="1813178" y="1622248"/>
                  <a:pt x="1646680" y="1619432"/>
                  <a:pt x="1407537" y="1627374"/>
                </a:cubicBezTo>
                <a:cubicBezTo>
                  <a:pt x="1168394" y="1635316"/>
                  <a:pt x="580585" y="1634404"/>
                  <a:pt x="271229" y="1627374"/>
                </a:cubicBezTo>
                <a:cubicBezTo>
                  <a:pt x="112351" y="1635044"/>
                  <a:pt x="-5175" y="1495305"/>
                  <a:pt x="0" y="1356145"/>
                </a:cubicBezTo>
                <a:cubicBezTo>
                  <a:pt x="-24206" y="1108319"/>
                  <a:pt x="-9336" y="1070631"/>
                  <a:pt x="0" y="835385"/>
                </a:cubicBezTo>
                <a:cubicBezTo>
                  <a:pt x="9336" y="600139"/>
                  <a:pt x="2626" y="393524"/>
                  <a:pt x="0" y="271229"/>
                </a:cubicBezTo>
                <a:close/>
              </a:path>
            </a:pathLst>
          </a:custGeom>
          <a:solidFill>
            <a:sysClr val="window" lastClr="FFFFFF"/>
          </a:solidFill>
          <a:ln w="28575" cap="flat" cmpd="sng" algn="ctr">
            <a:solidFill>
              <a:srgbClr val="0070C0"/>
            </a:solidFill>
            <a:prstDash val="solid"/>
            <a:miter lim="800000"/>
            <a:extLst>
              <a:ext uri="{C807C97D-BFC1-408E-A445-0C87EB9F89A2}">
                <ask:lineSketchStyleProps xmlns="" xmlns:ask="http://schemas.microsoft.com/office/drawing/2018/sketchyshapes" sd="3478589231">
                  <a:prstGeom prst="flowChartAlternateProcess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vi-VN" sz="32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 đó thể hiện sự quan tâm, lễ phép với bác hàng xóm.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274D77F6-39E8-4017-AAE2-19412D7DEC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98172" y="3367546"/>
            <a:ext cx="2093828" cy="2675185"/>
          </a:xfrm>
          <a:prstGeom prst="rect">
            <a:avLst/>
          </a:prstGeom>
        </p:spPr>
      </p:pic>
      <p:sp>
        <p:nvSpPr>
          <p:cNvPr id="36" name="Speech Bubble: Rectangle with Corners Rounded 35">
            <a:extLst>
              <a:ext uri="{FF2B5EF4-FFF2-40B4-BE49-F238E27FC236}">
                <a16:creationId xmlns:a16="http://schemas.microsoft.com/office/drawing/2014/main" id="{10D90863-631A-4729-A81A-5692D73B194C}"/>
              </a:ext>
            </a:extLst>
          </p:cNvPr>
          <p:cNvSpPr/>
          <p:nvPr/>
        </p:nvSpPr>
        <p:spPr>
          <a:xfrm>
            <a:off x="5273040" y="1341614"/>
            <a:ext cx="5384800" cy="2025932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ln w="762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6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6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36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36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36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xóm</a:t>
            </a:r>
            <a:r>
              <a:rPr lang="en-US" sz="36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nữ</a:t>
            </a:r>
            <a:r>
              <a:rPr lang="en-US" sz="36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6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36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6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sz="36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36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6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thăm</a:t>
            </a:r>
            <a:r>
              <a:rPr lang="en-US" sz="36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36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D0374280-3B24-421F-800E-C209D385B3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92400" y="46896"/>
            <a:ext cx="7010400" cy="943704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1006EA3D-0D66-4EC5-838A-E24349A10F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81714" y="1239842"/>
            <a:ext cx="5130800" cy="38737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815366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6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212</TotalTime>
  <Words>666</Words>
  <Application>Microsoft Office PowerPoint</Application>
  <PresentationFormat>Widescreen</PresentationFormat>
  <Paragraphs>75</Paragraphs>
  <Slides>27</Slides>
  <Notes>21</Notes>
  <HiddenSlides>0</HiddenSlides>
  <MMClips>1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27</vt:i4>
      </vt:variant>
    </vt:vector>
  </HeadingPairs>
  <TitlesOfParts>
    <vt:vector size="44" baseType="lpstr">
      <vt:lpstr>微软雅黑</vt:lpstr>
      <vt:lpstr>宋体</vt:lpstr>
      <vt:lpstr>#9Slide03 AllRoundGothic</vt:lpstr>
      <vt:lpstr>Arial</vt:lpstr>
      <vt:lpstr>Arial-Rounded</vt:lpstr>
      <vt:lpstr>Calibri</vt:lpstr>
      <vt:lpstr>Calibri Light</vt:lpstr>
      <vt:lpstr>等线</vt:lpstr>
      <vt:lpstr>Georgia</vt:lpstr>
      <vt:lpstr>ITC Avant Garde Std Bk</vt:lpstr>
      <vt:lpstr>Pattaya</vt:lpstr>
      <vt:lpstr>华文新魏</vt:lpstr>
      <vt:lpstr>Times New Roman</vt:lpstr>
      <vt:lpstr>Office Theme</vt:lpstr>
      <vt:lpstr>1_Office Theme</vt:lpstr>
      <vt:lpstr>10_Office Theme</vt:lpstr>
      <vt:lpstr>1_Simple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60</cp:revision>
  <dcterms:created xsi:type="dcterms:W3CDTF">2022-07-19T23:39:35Z</dcterms:created>
  <dcterms:modified xsi:type="dcterms:W3CDTF">2023-10-04T01:56:24Z</dcterms:modified>
</cp:coreProperties>
</file>