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25"/>
  </p:notesMasterIdLst>
  <p:sldIdLst>
    <p:sldId id="272" r:id="rId4"/>
    <p:sldId id="273" r:id="rId5"/>
    <p:sldId id="274" r:id="rId6"/>
    <p:sldId id="310" r:id="rId7"/>
    <p:sldId id="275" r:id="rId8"/>
    <p:sldId id="263" r:id="rId9"/>
    <p:sldId id="276" r:id="rId10"/>
    <p:sldId id="260" r:id="rId11"/>
    <p:sldId id="294" r:id="rId12"/>
    <p:sldId id="261" r:id="rId13"/>
    <p:sldId id="295" r:id="rId14"/>
    <p:sldId id="297" r:id="rId15"/>
    <p:sldId id="308" r:id="rId16"/>
    <p:sldId id="262" r:id="rId17"/>
    <p:sldId id="309" r:id="rId18"/>
    <p:sldId id="268" r:id="rId19"/>
    <p:sldId id="311" r:id="rId20"/>
    <p:sldId id="267" r:id="rId21"/>
    <p:sldId id="312" r:id="rId22"/>
    <p:sldId id="313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0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0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7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ED326-BC97-4092-95C7-60215A317E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8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FFDF94-F6D9-468E-9542-7968DF5B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0F0614-BBCD-48F3-ACE6-C819104A8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A49FC-AE07-42CF-8961-AEEF2E05B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7F709-645B-4E5F-9F80-D014D342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nói cho các bạn biết </a:t>
            </a: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hàng xóm đang bị ốm, bác cần không gian yên tĩnh để nghỉ ngơi</a:t>
            </a:r>
            <a:r>
              <a:rPr lang="vi-VN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nói cho các bạn biết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 hàng xóm đang bị ốm, bác cần không gian yên tĩnh để nghỉ ngơi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khuyên các bạn nên </a:t>
            </a: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hai chị em nhà hàng xóm chơi cùng</a:t>
            </a:r>
            <a:r>
              <a:rPr lang="vi-VN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đã là hàng xóm thì cần đoàn kết, quan tâm, chia sẻ cùng nhau.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893070" y="787978"/>
            <a:ext cx="6709650" cy="37271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 phiền 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hàng xóm cần nghỉ ngơi, cũng như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nghịch ngợm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kết, chia sẻ, quan tâm đến nhau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chia rẽ, không kỳ thị hàng xóm láng giềng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59" y="-15240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EB63D-6794-4C53-A9C1-AC8876539DDF}"/>
              </a:ext>
            </a:extLst>
          </p:cNvPr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339ACC-B463-45A2-98A6-C5BE222E6ABE}"/>
              </a:ext>
            </a:extLst>
          </p:cNvPr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thư mời họp tổ dân phố giúp chú hàng xóm khi cả nhà chú đi vắng.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EE9FD-8EC9-4EED-81C6-8DA724E8C749}"/>
              </a:ext>
            </a:extLst>
          </p:cNvPr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nghỉ phép giúp bạn hàng xóm khi gia đình bạn có chuyện buồn.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F377D1-836A-457C-A303-AEA948022D51}"/>
              </a:ext>
            </a:extLst>
          </p:cNvPr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động mang quà quê sang chia sẻ với gia đình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83268" y="2676743"/>
              <a:ext cx="6103531" cy="1520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giềng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980630" y="2145411"/>
            <a:ext cx="6709650" cy="25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việc quan tâm, giúp đỡ hàng xóm láng giềng bằng những việc phù hợp với khả năng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763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F22094-D239-4432-BD24-3C8887FE899C}"/>
                </a:ext>
              </a:extLst>
            </p:cNvPr>
            <p:cNvSpPr txBox="1"/>
            <p:nvPr/>
          </p:nvSpPr>
          <p:spPr>
            <a:xfrm>
              <a:off x="3506817" y="2339692"/>
              <a:ext cx="5180905" cy="21808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3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id="{C8B4DE00-10C5-402D-A37E-A8E3DA29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225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4998842" y="525596"/>
              <a:ext cx="5001411" cy="11317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0" y="1869440"/>
              <a:ext cx="472631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705600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4998842" y="525596"/>
              <a:ext cx="5001411" cy="11317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681666" cy="15233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5973260" y="4286318"/>
            <a:ext cx="565351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82584" y="171306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FDE130-B51B-401B-9FDF-679313022B71}"/>
              </a:ext>
            </a:extLst>
          </p:cNvPr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B3CC4-0A01-4844-BBF5-20C7F3710DCD}"/>
              </a:ext>
            </a:extLst>
          </p:cNvPr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AF972B-25F2-4655-A2B2-2217EE508E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525</Words>
  <Application>Microsoft Office PowerPoint</Application>
  <PresentationFormat>Widescreen</PresentationFormat>
  <Paragraphs>45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宋体</vt:lpstr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Times New Roman</vt:lpstr>
      <vt:lpstr>1_Office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2022-07-21T01:10:23Z</dcterms:created>
  <dcterms:modified xsi:type="dcterms:W3CDTF">2023-10-27T01:20:33Z</dcterms:modified>
</cp:coreProperties>
</file>