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0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1"/>
  </p:notesMasterIdLst>
  <p:sldIdLst>
    <p:sldId id="327" r:id="rId12"/>
    <p:sldId id="309" r:id="rId13"/>
    <p:sldId id="307" r:id="rId14"/>
    <p:sldId id="258" r:id="rId15"/>
    <p:sldId id="308" r:id="rId16"/>
    <p:sldId id="260" r:id="rId17"/>
    <p:sldId id="261" r:id="rId18"/>
    <p:sldId id="262" r:id="rId19"/>
    <p:sldId id="257" r:id="rId20"/>
    <p:sldId id="321" r:id="rId21"/>
    <p:sldId id="259" r:id="rId22"/>
    <p:sldId id="271" r:id="rId23"/>
    <p:sldId id="294" r:id="rId24"/>
    <p:sldId id="272" r:id="rId25"/>
    <p:sldId id="310" r:id="rId26"/>
    <p:sldId id="311" r:id="rId27"/>
    <p:sldId id="326" r:id="rId28"/>
    <p:sldId id="322" r:id="rId29"/>
    <p:sldId id="314" r:id="rId30"/>
    <p:sldId id="323" r:id="rId31"/>
    <p:sldId id="324" r:id="rId32"/>
    <p:sldId id="325" r:id="rId33"/>
    <p:sldId id="293" r:id="rId34"/>
    <p:sldId id="315" r:id="rId35"/>
    <p:sldId id="300" r:id="rId36"/>
    <p:sldId id="290" r:id="rId37"/>
    <p:sldId id="316" r:id="rId38"/>
    <p:sldId id="268" r:id="rId39"/>
    <p:sldId id="30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65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7.xml"/><Relationship Id="rId18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400.xml"/><Relationship Id="rId39" Type="http://schemas.openxmlformats.org/officeDocument/2006/relationships/slideLayout" Target="../slideLayouts/slideLayout413.xml"/><Relationship Id="rId21" Type="http://schemas.openxmlformats.org/officeDocument/2006/relationships/slideLayout" Target="../slideLayouts/slideLayout395.xml"/><Relationship Id="rId34" Type="http://schemas.openxmlformats.org/officeDocument/2006/relationships/slideLayout" Target="../slideLayouts/slideLayout408.xml"/><Relationship Id="rId42" Type="http://schemas.openxmlformats.org/officeDocument/2006/relationships/slideLayout" Target="../slideLayouts/slideLayout416.xml"/><Relationship Id="rId47" Type="http://schemas.openxmlformats.org/officeDocument/2006/relationships/slideLayout" Target="../slideLayouts/slideLayout421.xml"/><Relationship Id="rId50" Type="http://schemas.openxmlformats.org/officeDocument/2006/relationships/slideLayout" Target="../slideLayouts/slideLayout424.xml"/><Relationship Id="rId55" Type="http://schemas.openxmlformats.org/officeDocument/2006/relationships/slideLayout" Target="../slideLayouts/slideLayout429.xml"/><Relationship Id="rId6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20" Type="http://schemas.openxmlformats.org/officeDocument/2006/relationships/slideLayout" Target="../slideLayouts/slideLayout394.xml"/><Relationship Id="rId29" Type="http://schemas.openxmlformats.org/officeDocument/2006/relationships/slideLayout" Target="../slideLayouts/slideLayout403.xml"/><Relationship Id="rId41" Type="http://schemas.openxmlformats.org/officeDocument/2006/relationships/slideLayout" Target="../slideLayouts/slideLayout415.xml"/><Relationship Id="rId54" Type="http://schemas.openxmlformats.org/officeDocument/2006/relationships/slideLayout" Target="../slideLayouts/slideLayout428.xml"/><Relationship Id="rId6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24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406.xml"/><Relationship Id="rId37" Type="http://schemas.openxmlformats.org/officeDocument/2006/relationships/slideLayout" Target="../slideLayouts/slideLayout411.xml"/><Relationship Id="rId40" Type="http://schemas.openxmlformats.org/officeDocument/2006/relationships/slideLayout" Target="../slideLayouts/slideLayout414.xml"/><Relationship Id="rId45" Type="http://schemas.openxmlformats.org/officeDocument/2006/relationships/slideLayout" Target="../slideLayouts/slideLayout419.xml"/><Relationship Id="rId53" Type="http://schemas.openxmlformats.org/officeDocument/2006/relationships/slideLayout" Target="../slideLayouts/slideLayout427.xml"/><Relationship Id="rId58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7.xml"/><Relationship Id="rId28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10.xml"/><Relationship Id="rId49" Type="http://schemas.openxmlformats.org/officeDocument/2006/relationships/slideLayout" Target="../slideLayouts/slideLayout423.xml"/><Relationship Id="rId57" Type="http://schemas.openxmlformats.org/officeDocument/2006/relationships/slideLayout" Target="../slideLayouts/slideLayout431.xml"/><Relationship Id="rId61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384.xml"/><Relationship Id="rId19" Type="http://schemas.openxmlformats.org/officeDocument/2006/relationships/slideLayout" Target="../slideLayouts/slideLayout393.xml"/><Relationship Id="rId31" Type="http://schemas.openxmlformats.org/officeDocument/2006/relationships/slideLayout" Target="../slideLayouts/slideLayout405.xml"/><Relationship Id="rId44" Type="http://schemas.openxmlformats.org/officeDocument/2006/relationships/slideLayout" Target="../slideLayouts/slideLayout418.xml"/><Relationship Id="rId52" Type="http://schemas.openxmlformats.org/officeDocument/2006/relationships/slideLayout" Target="../slideLayouts/slideLayout426.xml"/><Relationship Id="rId6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96.xml"/><Relationship Id="rId27" Type="http://schemas.openxmlformats.org/officeDocument/2006/relationships/slideLayout" Target="../slideLayouts/slideLayout401.xml"/><Relationship Id="rId30" Type="http://schemas.openxmlformats.org/officeDocument/2006/relationships/slideLayout" Target="../slideLayouts/slideLayout404.xml"/><Relationship Id="rId35" Type="http://schemas.openxmlformats.org/officeDocument/2006/relationships/slideLayout" Target="../slideLayouts/slideLayout409.xml"/><Relationship Id="rId43" Type="http://schemas.openxmlformats.org/officeDocument/2006/relationships/slideLayout" Target="../slideLayouts/slideLayout417.xml"/><Relationship Id="rId48" Type="http://schemas.openxmlformats.org/officeDocument/2006/relationships/slideLayout" Target="../slideLayouts/slideLayout422.xml"/><Relationship Id="rId56" Type="http://schemas.openxmlformats.org/officeDocument/2006/relationships/slideLayout" Target="../slideLayouts/slideLayout430.xml"/><Relationship Id="rId64" Type="http://schemas.openxmlformats.org/officeDocument/2006/relationships/theme" Target="../theme/theme10.xml"/><Relationship Id="rId8" Type="http://schemas.openxmlformats.org/officeDocument/2006/relationships/slideLayout" Target="../slideLayouts/slideLayout382.xml"/><Relationship Id="rId51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9.xml"/><Relationship Id="rId33" Type="http://schemas.openxmlformats.org/officeDocument/2006/relationships/slideLayout" Target="../slideLayouts/slideLayout407.xml"/><Relationship Id="rId38" Type="http://schemas.openxmlformats.org/officeDocument/2006/relationships/slideLayout" Target="../slideLayouts/slideLayout412.xml"/><Relationship Id="rId46" Type="http://schemas.openxmlformats.org/officeDocument/2006/relationships/slideLayout" Target="../slideLayouts/slideLayout420.xml"/><Relationship Id="rId59" Type="http://schemas.openxmlformats.org/officeDocument/2006/relationships/slideLayout" Target="../slideLayouts/slideLayout43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slideLayout" Target="../slideLayouts/slideLayout463.xml"/><Relationship Id="rId39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58.xml"/><Relationship Id="rId34" Type="http://schemas.openxmlformats.org/officeDocument/2006/relationships/slideLayout" Target="../slideLayouts/slideLayout471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63" Type="http://schemas.openxmlformats.org/officeDocument/2006/relationships/theme" Target="../theme/theme11.xml"/><Relationship Id="rId7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0" Type="http://schemas.openxmlformats.org/officeDocument/2006/relationships/slideLayout" Target="../slideLayouts/slideLayout457.xml"/><Relationship Id="rId29" Type="http://schemas.openxmlformats.org/officeDocument/2006/relationships/slideLayout" Target="../slideLayouts/slideLayout466.xml"/><Relationship Id="rId41" Type="http://schemas.openxmlformats.org/officeDocument/2006/relationships/slideLayout" Target="../slideLayouts/slideLayout478.xml"/><Relationship Id="rId54" Type="http://schemas.openxmlformats.org/officeDocument/2006/relationships/slideLayout" Target="../slideLayouts/slideLayout491.xml"/><Relationship Id="rId6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24" Type="http://schemas.openxmlformats.org/officeDocument/2006/relationships/slideLayout" Target="../slideLayouts/slideLayout461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42.xml"/><Relationship Id="rId15" Type="http://schemas.openxmlformats.org/officeDocument/2006/relationships/slideLayout" Target="../slideLayouts/slideLayout452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36" Type="http://schemas.openxmlformats.org/officeDocument/2006/relationships/slideLayout" Target="../slideLayouts/slideLayout473.xml"/><Relationship Id="rId49" Type="http://schemas.openxmlformats.org/officeDocument/2006/relationships/slideLayout" Target="../slideLayouts/slideLayout486.xml"/><Relationship Id="rId57" Type="http://schemas.openxmlformats.org/officeDocument/2006/relationships/slideLayout" Target="../slideLayouts/slideLayout494.xml"/><Relationship Id="rId61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447.xml"/><Relationship Id="rId19" Type="http://schemas.openxmlformats.org/officeDocument/2006/relationships/slideLayout" Target="../slideLayouts/slideLayout456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slideLayout" Target="../slideLayouts/slideLayout451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56" Type="http://schemas.openxmlformats.org/officeDocument/2006/relationships/slideLayout" Target="../slideLayouts/slideLayout493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slideLayout" Target="../slideLayouts/slideLayout462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46" Type="http://schemas.openxmlformats.org/officeDocument/2006/relationships/slideLayout" Target="../slideLayouts/slideLayout483.xml"/><Relationship Id="rId59" Type="http://schemas.openxmlformats.org/officeDocument/2006/relationships/slideLayout" Target="../slideLayouts/slideLayout49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29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slideLayout" Target="../slideLayouts/slideLayout272.xml"/><Relationship Id="rId39" Type="http://schemas.openxmlformats.org/officeDocument/2006/relationships/slideLayout" Target="../slideLayouts/slideLayout285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55" Type="http://schemas.openxmlformats.org/officeDocument/2006/relationships/slideLayout" Target="../slideLayouts/slideLayout301.xml"/><Relationship Id="rId6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5.xml"/><Relationship Id="rId41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300.xml"/><Relationship Id="rId6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3" Type="http://schemas.openxmlformats.org/officeDocument/2006/relationships/slideLayout" Target="../slideLayouts/slideLayout299.xml"/><Relationship Id="rId58" Type="http://schemas.openxmlformats.org/officeDocument/2006/relationships/slideLayout" Target="../slideLayouts/slideLayout304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57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slideLayout" Target="../slideLayouts/slideLayout298.xml"/><Relationship Id="rId60" Type="http://schemas.openxmlformats.org/officeDocument/2006/relationships/slideLayout" Target="../slideLayouts/slideLayout306.xml"/><Relationship Id="rId65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56" Type="http://schemas.openxmlformats.org/officeDocument/2006/relationships/slideLayout" Target="../slideLayouts/slideLayout302.xml"/><Relationship Id="rId64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30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0" Type="http://schemas.openxmlformats.org/officeDocument/2006/relationships/slideLayout" Target="../slideLayouts/slideLayout331.xml"/><Relationship Id="rId29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61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21.xml"/><Relationship Id="rId19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75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7.emf"/><Relationship Id="rId5" Type="http://schemas.openxmlformats.org/officeDocument/2006/relationships/image" Target="../media/image21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1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21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21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66.sv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8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5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7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12955" y="72352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bày tỏ ý 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 độ,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tình, vì bạn nữ đã cho cô hàng xóm mượn thước dây khi có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cần, điều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tình, vì bạn nữ chế nhạo, cười vui khi thấy em bé hàng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ngã. Việc làm đó thể hiện sự thờ ơ, không yêu thương, quan tâm đến hàng xóm láng giềng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57299" y="77277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398207" y="339213"/>
            <a:ext cx="11833752" cy="2015098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578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 </a:t>
              </a: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với các </a:t>
              </a:r>
              <a:r>
                <a:rPr lang="vi-VN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 làm trong các </a:t>
              </a:r>
              <a:r>
                <a:rPr lang="nl-NL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 </a:t>
              </a: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 1, 2, 3, 6 vì các </a:t>
              </a:r>
              <a:r>
                <a:rPr lang="vi-VN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 làm trong các </a:t>
              </a:r>
              <a:r>
                <a:rPr lang="nl-NL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 </a:t>
              </a: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 </a:t>
              </a:r>
              <a:r>
                <a:rPr lang="vi-VN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 </a:t>
              </a:r>
              <a:r>
                <a:rPr lang="nl-NL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 </a:t>
              </a: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 sự quan tâm, giúp đỡ, cảm thông chia sẻ đến hàng xóm láng giềng.</a:t>
              </a:r>
              <a:endPara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 ý với các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 làm trong các bức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4417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77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em, nếu gặp một bà cụ muốn hỏi</a:t>
              </a:r>
              <a:r>
                <a:rPr lang="en-US" sz="36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425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925</Words>
  <Application>Microsoft Office PowerPoint</Application>
  <PresentationFormat>Widescreen</PresentationFormat>
  <Paragraphs>91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黑体</vt:lpstr>
      <vt:lpstr>Tahoma</vt:lpstr>
      <vt:lpstr>Times New Roman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2022-07-20T23:44:39Z</dcterms:created>
  <dcterms:modified xsi:type="dcterms:W3CDTF">2023-10-05T04:51:53Z</dcterms:modified>
</cp:coreProperties>
</file>