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1"/>
  </p:notesMasterIdLst>
  <p:sldIdLst>
    <p:sldId id="341" r:id="rId9"/>
    <p:sldId id="286" r:id="rId10"/>
    <p:sldId id="300" r:id="rId11"/>
    <p:sldId id="299" r:id="rId12"/>
    <p:sldId id="265" r:id="rId13"/>
    <p:sldId id="301" r:id="rId14"/>
    <p:sldId id="278" r:id="rId15"/>
    <p:sldId id="302" r:id="rId16"/>
    <p:sldId id="303" r:id="rId17"/>
    <p:sldId id="268" r:id="rId18"/>
    <p:sldId id="304" r:id="rId19"/>
    <p:sldId id="305" r:id="rId20"/>
    <p:sldId id="307" r:id="rId21"/>
    <p:sldId id="317" r:id="rId22"/>
    <p:sldId id="309" r:id="rId23"/>
    <p:sldId id="318" r:id="rId24"/>
    <p:sldId id="331" r:id="rId25"/>
    <p:sldId id="320" r:id="rId26"/>
    <p:sldId id="321" r:id="rId27"/>
    <p:sldId id="324" r:id="rId28"/>
    <p:sldId id="333" r:id="rId29"/>
    <p:sldId id="332" r:id="rId30"/>
    <p:sldId id="279" r:id="rId31"/>
    <p:sldId id="289" r:id="rId32"/>
    <p:sldId id="334" r:id="rId33"/>
    <p:sldId id="284" r:id="rId34"/>
    <p:sldId id="339" r:id="rId35"/>
    <p:sldId id="340" r:id="rId36"/>
    <p:sldId id="335" r:id="rId37"/>
    <p:sldId id="336" r:id="rId38"/>
    <p:sldId id="33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28/9/2023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66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2.xm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slide" Target="slide10.xml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4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34E267-6E4E-4F22-B207-957F179B1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18" y="991705"/>
            <a:ext cx="30238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35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" y="5080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mô tả nào sau đây tương ứng với bộ phận nào của quạt điện?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+mj-lt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2419448"/>
            <a:chOff x="4312920" y="2700338"/>
            <a:chExt cx="6823393" cy="3993750"/>
          </a:xfrm>
        </p:grpSpPr>
        <p:grpSp>
          <p:nvGrpSpPr>
            <p:cNvPr id="24" name="组合 6">
              <a:extLst>
                <a:ext uri="{FF2B5EF4-FFF2-40B4-BE49-F238E27FC236}">
                  <a16:creationId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35411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90943" y="6606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280760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3995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3700256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26583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936" y="48588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được tác dụng và mô tả được các bộ phận chính của quạt điện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998297" y="2388419"/>
            <a:ext cx="10905044" cy="1913881"/>
            <a:chOff x="1216001" y="1209039"/>
            <a:chExt cx="9237174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một số loại quạt điện thông dụng.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1072229" y="3345359"/>
            <a:ext cx="10905044" cy="1913881"/>
            <a:chOff x="1216001" y="1209039"/>
            <a:chExt cx="9237174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vị trí đặt quạt; bật, tắt, điều chỉnh được tốc độ quạt phù hợp với yêu cầu sử dụng.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E3CD6A-94A5-4C63-8E02-0EF53912FAE0}"/>
              </a:ext>
            </a:extLst>
          </p:cNvPr>
          <p:cNvGrpSpPr/>
          <p:nvPr/>
        </p:nvGrpSpPr>
        <p:grpSpPr>
          <a:xfrm>
            <a:off x="1037551" y="4699158"/>
            <a:ext cx="10905044" cy="1913881"/>
            <a:chOff x="1216001" y="1209039"/>
            <a:chExt cx="9237174" cy="19138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297BA9-43E4-4036-83D4-C5E27715FF8A}"/>
                </a:ext>
              </a:extLst>
            </p:cNvPr>
            <p:cNvSpPr txBox="1"/>
            <p:nvPr/>
          </p:nvSpPr>
          <p:spPr>
            <a:xfrm>
              <a:off x="2174240" y="1653920"/>
              <a:ext cx="82789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và phòng tránh được những tình huống mất an toàn khi sử dụng quạt điện.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5" name="Google Shape;1161;p23">
              <a:extLst>
                <a:ext uri="{FF2B5EF4-FFF2-40B4-BE49-F238E27FC236}">
                  <a16:creationId xmlns:a16="http://schemas.microsoft.com/office/drawing/2014/main" id="{7FAB141B-5F30-47D5-A77F-705672A34BA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47485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309283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oogle Shape;1213;p26">
            <a:extLst>
              <a:ext uri="{FF2B5EF4-FFF2-40B4-BE49-F238E27FC236}">
                <a16:creationId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751</Words>
  <Application>Microsoft Office PowerPoint</Application>
  <PresentationFormat>Widescreen</PresentationFormat>
  <Paragraphs>114</Paragraphs>
  <Slides>32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宋体</vt:lpstr>
      <vt:lpstr>Arial</vt:lpstr>
      <vt:lpstr>Calibri</vt:lpstr>
      <vt:lpstr>Calibri Light</vt:lpstr>
      <vt:lpstr>等线</vt:lpstr>
      <vt:lpstr>Georgia</vt:lpstr>
      <vt:lpstr>Times New Roman</vt:lpstr>
      <vt:lpstr>字魂36号-正文宋楷</vt:lpstr>
      <vt:lpstr>方正稚艺简体</vt:lpstr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2022-07-17T05:49:10Z</dcterms:created>
  <dcterms:modified xsi:type="dcterms:W3CDTF">2023-09-28T04:35:39Z</dcterms:modified>
</cp:coreProperties>
</file>