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7"/>
  </p:notesMasterIdLst>
  <p:sldIdLst>
    <p:sldId id="257" r:id="rId3"/>
    <p:sldId id="364" r:id="rId4"/>
    <p:sldId id="356" r:id="rId5"/>
    <p:sldId id="341" r:id="rId6"/>
    <p:sldId id="358" r:id="rId7"/>
    <p:sldId id="352" r:id="rId8"/>
    <p:sldId id="342" r:id="rId9"/>
    <p:sldId id="353" r:id="rId10"/>
    <p:sldId id="354" r:id="rId11"/>
    <p:sldId id="355" r:id="rId12"/>
    <p:sldId id="361" r:id="rId13"/>
    <p:sldId id="266" r:id="rId14"/>
    <p:sldId id="365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8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34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0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5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2951123" y="2723997"/>
            <a:ext cx="7089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nghe</a:t>
            </a:r>
            <a:endParaRPr lang="en-US" sz="5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76EBB3-EFEF-0D49-86FE-5BD3C7BF1390}"/>
              </a:ext>
            </a:extLst>
          </p:cNvPr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en-VN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71297E5-1CC7-47CE-BCA4-8AC0D80D7BA8}"/>
              </a:ext>
            </a:extLst>
          </p:cNvPr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do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bốc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hơi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502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6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71601" y="1334458"/>
            <a:ext cx="9998242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973179" y="1410411"/>
            <a:ext cx="9169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  <a:r>
              <a:rPr lang="en-US" sz="36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659509" y="2961588"/>
            <a:ext cx="11728212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– 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2482026" y="517130"/>
            <a:ext cx="387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  <p:bldP spid="116" grpId="0" animBg="1"/>
      <p:bldP spid="117" grpId="0"/>
      <p:bldP spid="118" grpId="0"/>
      <p:bldP spid="1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359036" y="1591286"/>
            <a:ext cx="250707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005705" y="94431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545865" y="885585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199610" y="814534"/>
            <a:ext cx="474081" cy="47408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272921" y="2074814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509712" y="5172075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837" y="4480630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199" y="4423097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56344" y="1038319"/>
            <a:ext cx="4596357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5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405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2138207" y="1783307"/>
            <a:ext cx="7966447" cy="656402"/>
            <a:chOff x="774356" y="888444"/>
            <a:chExt cx="10187293" cy="875203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67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en-US" sz="2667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244601" y="3053020"/>
            <a:ext cx="8802764" cy="832404"/>
            <a:chOff x="752655" y="2065203"/>
            <a:chExt cx="10556019" cy="76350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196758" y="2781616"/>
            <a:ext cx="882684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64586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5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250914" y="1187763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612555" y="98641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 rot="404975">
            <a:off x="9480794" y="3826914"/>
            <a:ext cx="2110837" cy="2755248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96511" y="4666116"/>
            <a:ext cx="1638253" cy="1356256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2943181" y="1199721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767931" y="493294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3329111" y="1897397"/>
            <a:ext cx="6191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2880270" y="2696739"/>
            <a:ext cx="69517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359036" y="1591286"/>
            <a:ext cx="250707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005705" y="94431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545865" y="885585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199610" y="814534"/>
            <a:ext cx="474081" cy="47408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272921" y="2074814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509712" y="5172075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837" y="4480630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199" y="4423097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56344" y="1038319"/>
            <a:ext cx="4596357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5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405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2138207" y="1783307"/>
            <a:ext cx="7966447" cy="656402"/>
            <a:chOff x="774356" y="888444"/>
            <a:chExt cx="10187293" cy="875203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67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en-US" sz="2667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244601" y="3053020"/>
            <a:ext cx="8802764" cy="832404"/>
            <a:chOff x="752655" y="2065203"/>
            <a:chExt cx="10556019" cy="76350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196758" y="2781616"/>
            <a:ext cx="882684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93334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5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7" y="2224045"/>
            <a:ext cx="736123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Nghe </a:t>
            </a:r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</a:t>
            </a:r>
            <a:endParaRPr lang="en-US" altLang="zh-CN" sz="6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3" y="65506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và nghe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437317" y="312192"/>
            <a:ext cx="55377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 nước 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mây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710" y="1070564"/>
            <a:ext cx="4192928" cy="271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70564"/>
            <a:ext cx="4396842" cy="2716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003" y="3922275"/>
            <a:ext cx="4110636" cy="269839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926" y="3984997"/>
            <a:ext cx="4201916" cy="2635670"/>
          </a:xfrm>
          <a:prstGeom prst="round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55FAA-828D-4A25-BDC5-AEE60DD7E7A6}"/>
              </a:ext>
            </a:extLst>
          </p:cNvPr>
          <p:cNvSpPr/>
          <p:nvPr/>
        </p:nvSpPr>
        <p:spPr>
          <a:xfrm>
            <a:off x="3710866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D396D2-0776-454C-8728-2CA8798A2A26}"/>
              </a:ext>
            </a:extLst>
          </p:cNvPr>
          <p:cNvSpPr/>
          <p:nvPr/>
        </p:nvSpPr>
        <p:spPr>
          <a:xfrm>
            <a:off x="3683174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18B-A6AA-492F-82E5-E7037F8F9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E5FF2-F800-4FAA-A9EE-0F3E712A60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ÂY VÀ HỒ NƯỚC">
            <a:hlinkClick r:id="" action="ppaction://media"/>
            <a:extLst>
              <a:ext uri="{FF2B5EF4-FFF2-40B4-BE49-F238E27FC236}">
                <a16:creationId xmlns:a16="http://schemas.microsoft.com/office/drawing/2014/main" id="{E643D968-D222-4F58-9380-DD7A7FECC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5" y="106532"/>
            <a:ext cx="11787086" cy="66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 một ngày cuối tuần, hồ nước và mây nói với nhau điều gì?</a:t>
            </a:r>
            <a:endParaRPr lang="en-VN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 nắng hè gay gắt, hồ nước lên tiếng cầu cứu ai?</a:t>
            </a: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sao chị mây bay về hồ nước và cho mưa xuống?</a:t>
            </a: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 mùa thu, sang mùa đông chuyện gì xảy ra với chị mây?</a:t>
            </a:r>
            <a:endParaRPr lang="en-VN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8" y="297232"/>
            <a:ext cx="7819123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endParaRPr lang="en-US" sz="4267" b="1" kern="0" dirty="0">
              <a:solidFill>
                <a:srgbClr val="17479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CF0D6F-80A7-8B4B-8891-661322B954AE}"/>
              </a:ext>
            </a:extLst>
          </p:cNvPr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 một ngày cuối tuần, hồ nước và mây nói với nhau điều gì?</a:t>
            </a:r>
            <a:endParaRPr lang="en-VN" sz="3733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VN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C1BC35C-BA54-4252-B0F2-6E68276BCA3F}"/>
              </a:ext>
            </a:extLst>
          </p:cNvPr>
          <p:cNvSpPr/>
          <p:nvPr/>
        </p:nvSpPr>
        <p:spPr>
          <a:xfrm>
            <a:off x="2938694" y="547759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che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chiếu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tôi</a:t>
            </a:r>
            <a:endParaRPr lang="en-VN" sz="32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086AF6-9AC6-E343-A656-3BF8A0252477}"/>
              </a:ext>
            </a:extLst>
          </p:cNvPr>
          <p:cNvSpPr/>
          <p:nvPr/>
        </p:nvSpPr>
        <p:spPr>
          <a:xfrm>
            <a:off x="2966415" y="532107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 nắng hè gay gắt, hồ nước lên tiếng cầu cứu ai?</a:t>
            </a: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C495681C-21EA-498E-A75D-56AC2533C336}"/>
              </a:ext>
            </a:extLst>
          </p:cNvPr>
          <p:cNvSpPr/>
          <p:nvPr/>
        </p:nvSpPr>
        <p:spPr>
          <a:xfrm>
            <a:off x="2652858" y="532107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tôi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32C50B-CA88-6C4F-ABE4-1110947ECDD0}"/>
              </a:ext>
            </a:extLst>
          </p:cNvPr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sao chị mây bay về hồ nước và cho mưa xuống?</a:t>
            </a: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3733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F219F55-2A7B-4E20-BFCB-CB4CBD9EEF99}"/>
              </a:ext>
            </a:extLst>
          </p:cNvPr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tôm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kêu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than,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xuống</a:t>
            </a:r>
            <a:endParaRPr lang="en-US" sz="3733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503</Words>
  <Application>Microsoft Office PowerPoint</Application>
  <PresentationFormat>Widescreen</PresentationFormat>
  <Paragraphs>48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Abel</vt:lpstr>
      <vt:lpstr>Arial</vt:lpstr>
      <vt:lpstr>Arial-Rounded</vt:lpstr>
      <vt:lpstr>Bellota Text</vt:lpstr>
      <vt:lpstr>Calibri</vt:lpstr>
      <vt:lpstr>Didact Gothic</vt:lpstr>
      <vt:lpstr>Kalam</vt:lpstr>
      <vt:lpstr>Montserrat</vt:lpstr>
      <vt:lpstr>Odibee Sans</vt:lpstr>
      <vt:lpstr>Roboto Condensed</vt:lpstr>
      <vt:lpstr>Times New Roman</vt:lpstr>
      <vt:lpstr>End of the School Year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với người thân về điều em đã học được từ câu chuyện trên.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10</cp:revision>
  <dcterms:created xsi:type="dcterms:W3CDTF">2021-07-31T15:12:34Z</dcterms:created>
  <dcterms:modified xsi:type="dcterms:W3CDTF">2023-01-28T04:47:39Z</dcterms:modified>
</cp:coreProperties>
</file>