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1"/>
  </p:notesMasterIdLst>
  <p:sldIdLst>
    <p:sldId id="301" r:id="rId2"/>
    <p:sldId id="315" r:id="rId3"/>
    <p:sldId id="303" r:id="rId4"/>
    <p:sldId id="304" r:id="rId5"/>
    <p:sldId id="309" r:id="rId6"/>
    <p:sldId id="310" r:id="rId7"/>
    <p:sldId id="312" r:id="rId8"/>
    <p:sldId id="316" r:id="rId9"/>
    <p:sldId id="314" r:id="rId10"/>
  </p:sldIdLst>
  <p:sldSz cx="9144000" cy="5143500" type="screen16x9"/>
  <p:notesSz cx="6858000" cy="9144000"/>
  <p:embeddedFontLst>
    <p:embeddedFont>
      <p:font typeface="Pangolin" panose="020B0604020202020204" charset="0"/>
      <p:regular r:id="rId12"/>
    </p:embeddedFont>
    <p:embeddedFont>
      <p:font typeface="Baloo 2" panose="020B0604020202020204" charset="0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AB6"/>
    <a:srgbClr val="62BB47"/>
    <a:srgbClr val="00A651"/>
    <a:srgbClr val="1A8C54"/>
    <a:srgbClr val="AC98C9"/>
    <a:srgbClr val="E5E1EE"/>
    <a:srgbClr val="A165AB"/>
    <a:srgbClr val="FAD5E6"/>
    <a:srgbClr val="BDD646"/>
    <a:srgbClr val="E8F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15"/>
  </p:normalViewPr>
  <p:slideViewPr>
    <p:cSldViewPr snapToGrid="0">
      <p:cViewPr varScale="1">
        <p:scale>
          <a:sx n="92" d="100"/>
          <a:sy n="92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23195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91273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DEC7D-F651-4261-BD79-305C6356B85B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5867-5342-4512-90B0-6F596D0F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95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73" r:id="rId2"/>
    <p:sldLayoutId id="214748368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microsoft.com/office/2007/relationships/hdphoto" Target="../media/hdphoto7.wdp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81" y="2183108"/>
            <a:ext cx="5989141" cy="1426500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20: </a:t>
            </a:r>
            <a:br>
              <a:rPr lang="en-US" dirty="0"/>
            </a:b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đáng</a:t>
            </a:r>
            <a:r>
              <a:rPr lang="en-US" dirty="0"/>
              <a:t> </a:t>
            </a:r>
            <a:r>
              <a:rPr lang="en-US" dirty="0" err="1"/>
              <a:t>nhớ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đình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" y="4134522"/>
            <a:ext cx="3657600" cy="567000"/>
          </a:xfrm>
        </p:spPr>
        <p:txBody>
          <a:bodyPr/>
          <a:lstStyle/>
          <a:p>
            <a:r>
              <a:rPr lang="en-US" dirty="0" err="1"/>
              <a:t>Lớp</a:t>
            </a:r>
            <a:r>
              <a:rPr lang="en-US" dirty="0"/>
              <a:t>:…..</a:t>
            </a:r>
          </a:p>
        </p:txBody>
      </p:sp>
    </p:spTree>
    <p:extLst>
      <p:ext uri="{BB962C8B-B14F-4D97-AF65-F5344CB8AC3E}">
        <p14:creationId xmlns:p14="http://schemas.microsoft.com/office/powerpoint/2010/main" val="58415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43"/>
          <p:cNvGrpSpPr/>
          <p:nvPr/>
        </p:nvGrpSpPr>
        <p:grpSpPr>
          <a:xfrm>
            <a:off x="3392328" y="1269592"/>
            <a:ext cx="235228" cy="166184"/>
            <a:chOff x="1421109" y="2518338"/>
            <a:chExt cx="156021" cy="187275"/>
          </a:xfrm>
        </p:grpSpPr>
        <p:sp>
          <p:nvSpPr>
            <p:cNvPr id="30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42">
                <a:lnSpc>
                  <a:spcPct val="150000"/>
                </a:lnSpc>
                <a:defRPr/>
              </a:pPr>
              <a:endParaRPr lang="zh-CN" altLang="en-US" sz="1800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algn="just" defTabSz="702842">
                <a:lnSpc>
                  <a:spcPct val="150000"/>
                </a:lnSpc>
                <a:defRPr/>
              </a:pPr>
              <a:endParaRPr lang="zh-CN" altLang="en-US" sz="1800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4" name="组合 756"/>
          <p:cNvGrpSpPr/>
          <p:nvPr/>
        </p:nvGrpSpPr>
        <p:grpSpPr>
          <a:xfrm>
            <a:off x="3392328" y="1990660"/>
            <a:ext cx="235228" cy="166184"/>
            <a:chOff x="1421109" y="2518338"/>
            <a:chExt cx="156021" cy="187275"/>
          </a:xfrm>
        </p:grpSpPr>
        <p:sp>
          <p:nvSpPr>
            <p:cNvPr id="28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42">
                <a:lnSpc>
                  <a:spcPct val="150000"/>
                </a:lnSpc>
                <a:defRPr/>
              </a:pPr>
              <a:endParaRPr lang="zh-CN" altLang="en-US" sz="1800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algn="just" defTabSz="702842">
                <a:lnSpc>
                  <a:spcPct val="150000"/>
                </a:lnSpc>
                <a:defRPr/>
              </a:pPr>
              <a:endParaRPr lang="zh-CN" altLang="en-US" sz="1800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1" name="组合 763"/>
          <p:cNvGrpSpPr/>
          <p:nvPr/>
        </p:nvGrpSpPr>
        <p:grpSpPr>
          <a:xfrm>
            <a:off x="3392328" y="2747782"/>
            <a:ext cx="235228" cy="166184"/>
            <a:chOff x="1421109" y="2518338"/>
            <a:chExt cx="156021" cy="187275"/>
          </a:xfrm>
        </p:grpSpPr>
        <p:sp>
          <p:nvSpPr>
            <p:cNvPr id="26" name="弧形 76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42">
                <a:lnSpc>
                  <a:spcPct val="150000"/>
                </a:lnSpc>
                <a:defRPr/>
              </a:pPr>
              <a:endParaRPr lang="zh-CN" altLang="en-US" sz="1800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algn="just" defTabSz="702842">
                <a:lnSpc>
                  <a:spcPct val="150000"/>
                </a:lnSpc>
                <a:defRPr/>
              </a:pPr>
              <a:endParaRPr lang="zh-CN" altLang="en-US" sz="1800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770"/>
          <p:cNvGrpSpPr/>
          <p:nvPr/>
        </p:nvGrpSpPr>
        <p:grpSpPr>
          <a:xfrm>
            <a:off x="3368181" y="3504904"/>
            <a:ext cx="235228" cy="166184"/>
            <a:chOff x="1421109" y="2518338"/>
            <a:chExt cx="156021" cy="187275"/>
          </a:xfrm>
        </p:grpSpPr>
        <p:sp>
          <p:nvSpPr>
            <p:cNvPr id="24" name="弧形 774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42">
                <a:lnSpc>
                  <a:spcPct val="150000"/>
                </a:lnSpc>
                <a:defRPr/>
              </a:pPr>
              <a:endParaRPr lang="zh-CN" altLang="en-US" sz="1800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algn="just" defTabSz="702842">
                <a:lnSpc>
                  <a:spcPct val="150000"/>
                </a:lnSpc>
                <a:defRPr/>
              </a:pPr>
              <a:endParaRPr lang="zh-CN" altLang="en-US" sz="1800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39" name="PA_图片 6">
            <a:extLst>
              <a:ext uri="{FF2B5EF4-FFF2-40B4-BE49-F238E27FC236}">
                <a16:creationId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97" y="79877"/>
            <a:ext cx="1135716" cy="823055"/>
          </a:xfrm>
          <a:prstGeom prst="rect">
            <a:avLst/>
          </a:prstGeom>
        </p:spPr>
      </p:pic>
      <p:pic>
        <p:nvPicPr>
          <p:cNvPr id="40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363" y="642905"/>
            <a:ext cx="681754" cy="494877"/>
          </a:xfrm>
          <a:prstGeom prst="rect">
            <a:avLst/>
          </a:prstGeom>
        </p:spPr>
      </p:pic>
      <p:pic>
        <p:nvPicPr>
          <p:cNvPr id="41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418" y="902929"/>
            <a:ext cx="730737" cy="560036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309" y="616377"/>
            <a:ext cx="452015" cy="734164"/>
          </a:xfrm>
          <a:prstGeom prst="rect">
            <a:avLst/>
          </a:prstGeom>
        </p:spPr>
      </p:pic>
      <p:pic>
        <p:nvPicPr>
          <p:cNvPr id="35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7384138" y="3836405"/>
            <a:ext cx="871871" cy="1032141"/>
          </a:xfrm>
          <a:prstGeom prst="rect">
            <a:avLst/>
          </a:prstGeom>
        </p:spPr>
      </p:pic>
      <p:pic>
        <p:nvPicPr>
          <p:cNvPr id="36" name="图片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359705" y="4534526"/>
            <a:ext cx="1470467" cy="619601"/>
          </a:xfrm>
          <a:prstGeom prst="rect">
            <a:avLst/>
          </a:prstGeom>
        </p:spPr>
      </p:pic>
      <p:pic>
        <p:nvPicPr>
          <p:cNvPr id="37" name="图片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-30036" y="-254726"/>
            <a:ext cx="7967963" cy="5410851"/>
          </a:xfrm>
          <a:prstGeom prst="rect">
            <a:avLst/>
          </a:prstGeom>
        </p:spPr>
      </p:pic>
      <p:pic>
        <p:nvPicPr>
          <p:cNvPr id="45" name="图片 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1206075" y="4036064"/>
            <a:ext cx="821533" cy="1108848"/>
          </a:xfrm>
          <a:prstGeom prst="rect">
            <a:avLst/>
          </a:prstGeom>
        </p:spPr>
      </p:pic>
      <p:sp>
        <p:nvSpPr>
          <p:cNvPr id="20" name="文本框 6"/>
          <p:cNvSpPr txBox="1">
            <a:spLocks noChangeArrowheads="1"/>
          </p:cNvSpPr>
          <p:nvPr/>
        </p:nvSpPr>
        <p:spPr bwMode="auto">
          <a:xfrm>
            <a:off x="2160428" y="2909231"/>
            <a:ext cx="4314207" cy="2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0322" tIns="35161" rIns="70322" bIns="3516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marL="200518" indent="-200518" algn="just" defTabSz="39556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endParaRPr lang="zh-CN" altLang="en-US" sz="1200" b="1" dirty="0">
              <a:solidFill>
                <a:srgbClr val="00206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32" name="文本框 6">
            <a:extLst>
              <a:ext uri="{FF2B5EF4-FFF2-40B4-BE49-F238E27FC236}">
                <a16:creationId xmlns:a16="http://schemas.microsoft.com/office/drawing/2014/main" id="{A018FCFC-CC95-46B2-8B8D-DE6087947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428" y="3952301"/>
            <a:ext cx="4314207" cy="2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0322" tIns="35161" rIns="70322" bIns="3516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marL="200518" indent="-200518" algn="just" defTabSz="39556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endParaRPr lang="zh-CN" altLang="en-US" sz="1200" b="1" dirty="0">
              <a:solidFill>
                <a:srgbClr val="00206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09C35C7-79C0-5595-61F5-9B0520FF4EEA}"/>
              </a:ext>
            </a:extLst>
          </p:cNvPr>
          <p:cNvSpPr txBox="1"/>
          <p:nvPr/>
        </p:nvSpPr>
        <p:spPr>
          <a:xfrm>
            <a:off x="1579759" y="1605816"/>
            <a:ext cx="523021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884" indent="-342884" defTabSz="914355">
              <a:buFontTx/>
              <a:buChar char="-"/>
              <a:defRPr/>
            </a:pPr>
            <a:r>
              <a:rPr lang="en-US" sz="2400" dirty="0" err="1" smtClean="0">
                <a:latin typeface="Times New Roman" panose="02020603050405020304" pitchFamily="18" charset="0"/>
              </a:rPr>
              <a:t>Kể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ngày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đáng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nhớ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gia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đình</a:t>
            </a:r>
            <a:r>
              <a:rPr lang="en-US" sz="2400" dirty="0" smtClean="0">
                <a:latin typeface="Times New Roman" panose="02020603050405020304" pitchFamily="18" charset="0"/>
              </a:rPr>
              <a:t> ( </a:t>
            </a:r>
            <a:r>
              <a:rPr lang="en-US" sz="2400" dirty="0" err="1" smtClean="0">
                <a:latin typeface="Times New Roman" panose="02020603050405020304" pitchFamily="18" charset="0"/>
              </a:rPr>
              <a:t>sinh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nhật</a:t>
            </a:r>
            <a:r>
              <a:rPr lang="en-US" sz="2400" dirty="0" smtClean="0">
                <a:latin typeface="Times New Roman" panose="02020603050405020304" pitchFamily="18" charset="0"/>
              </a:rPr>
              <a:t> ,</a:t>
            </a:r>
            <a:r>
              <a:rPr lang="en-US" sz="2400" dirty="0" err="1" smtClean="0">
                <a:latin typeface="Times New Roman" panose="02020603050405020304" pitchFamily="18" charset="0"/>
              </a:rPr>
              <a:t>Tết,giỗ</a:t>
            </a:r>
            <a:r>
              <a:rPr lang="en-US" sz="2400" dirty="0" smtClean="0">
                <a:latin typeface="Times New Roman" panose="02020603050405020304" pitchFamily="18" charset="0"/>
              </a:rPr>
              <a:t>…)</a:t>
            </a:r>
          </a:p>
          <a:p>
            <a:pPr marL="342884" indent="-342884" defTabSz="914355">
              <a:buFontTx/>
              <a:buChar char="-"/>
              <a:defRPr/>
            </a:pPr>
            <a:r>
              <a:rPr lang="en-US" sz="2400" dirty="0" err="1" smtClean="0">
                <a:latin typeface="Times New Roman" panose="02020603050405020304" pitchFamily="18" charset="0"/>
              </a:rPr>
              <a:t>Cùng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thân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lập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thực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hiện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kế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hoạch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kỉ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niệm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sinh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nhật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thành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viên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gia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đình</a:t>
            </a:r>
            <a:r>
              <a:rPr lang="en-US" sz="2400" dirty="0" smtClean="0">
                <a:latin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690556" y="980241"/>
            <a:ext cx="5640705" cy="556976"/>
          </a:xfrm>
          <a:prstGeom prst="rect">
            <a:avLst/>
          </a:prstGeom>
          <a:noFill/>
        </p:spPr>
        <p:txBody>
          <a:bodyPr wrap="square" lIns="70322" tIns="35161" rIns="70322" bIns="3516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00778">
              <a:defRPr/>
            </a:pPr>
            <a:r>
              <a:rPr lang="en-US" sz="3158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129481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389 0.85926 L 0.86389 0.85957 C 0.86134 0.86296 0.85857 0.86728 0.85556 0.87006 C 0.85417 0.8713 0.85255 0.87161 0.8507 0.87191 C 0.84514 0.87407 0.84005 0.875 0.83449 0.87654 L 0.79283 0.87407 C 0.78889 0.87377 0.78519 0.87346 0.78171 0.87191 C 0.78033 0.87161 0.77963 0.86852 0.77847 0.8679 C 0.77477 0.86574 0.77107 0.86512 0.76759 0.86358 C 0.75833 0.85988 0.76713 0.86265 0.7544 0.85926 C 0.74699 0.85494 0.75463 0.85926 0.74144 0.85309 C 0.73565 0.85031 0.72917 0.84661 0.72361 0.84444 C 0.72014 0.84352 0.71713 0.84321 0.71412 0.84228 C 0.71158 0.84198 0.70949 0.84105 0.70671 0.84043 C 0.70208 0.83765 0.69722 0.83395 0.69259 0.83179 C 0.68727 0.82932 0.68079 0.82716 0.6757 0.82346 C 0.67014 0.81914 0.66945 0.8179 0.66505 0.81265 C 0.66065 0.78117 0.6632 0.80216 0.66505 0.73025 C 0.66505 0.72593 0.66597 0.72191 0.6662 0.71759 C 0.66806 0.69568 0.66783 0.68395 0.66898 0.66049 C 0.67083 0.61019 0.66898 0.66111 0.67107 0.62654 C 0.67153 0.61883 0.67176 0.6108 0.67245 0.60309 C 0.67269 0.58364 0.67361 0.56358 0.67361 0.54414 C 0.67361 0.54136 0.67523 0.48673 0.67107 0.46358 C 0.67037 0.45988 0.66968 0.45617 0.66898 0.45309 C 0.66806 0.44969 0.6662 0.44722 0.66505 0.44444 C 0.66435 0.44043 0.66412 0.4358 0.66273 0.43179 C 0.66065 0.42562 0.65764 0.42068 0.65579 0.41482 C 0.65486 0.41265 0.6544 0.41049 0.65324 0.40864 C 0.65162 0.40556 0.65046 0.40247 0.64838 0.4 C 0.64699 0.39815 0.64537 0.39753 0.64375 0.39599 C 0.64213 0.39414 0.64097 0.39105 0.63889 0.38951 C 0.63681 0.38765 0.63426 0.38673 0.63195 0.38519 C 0.62963 0.38395 0.62801 0.3821 0.6257 0.38117 C 0.61945 0.37685 0.61945 0.37716 0.61412 0.37469 C 0.60208 0.3642 0.61713 0.37716 0.60347 0.36636 C 0.60162 0.36482 0.60046 0.36265 0.59838 0.36204 C 0.59514 0.36049 0.59144 0.36019 0.58773 0.35988 C 0.55116 0.35494 0.58102 0.36049 0.55671 0.35556 C 0.54908 0.35617 0.51713 0.35679 0.50347 0.35988 C 0.50208 0.36019 0.5007 0.36142 0.49977 0.36204 C 0.49745 0.36296 0.49514 0.36358 0.49283 0.3642 C 0.48241 0.36698 0.48495 0.36605 0.47361 0.36821 L 0.46412 0.37037 C 0.45185 0.36914 0.43935 0.36914 0.42732 0.36636 C 0.42431 0.36543 0.42153 0.36173 0.41898 0.35988 C 0.41644 0.35803 0.41412 0.3571 0.41181 0.35556 L 0.40463 0.3429 C 0.40347 0.34074 0.40232 0.33858 0.40093 0.33673 C 0.39769 0.33241 0.39468 0.32778 0.3912 0.32377 C 0.39005 0.32253 0.38889 0.32099 0.38773 0.31975 C 0.38634 0.31759 0.38449 0.31512 0.38287 0.31327 C 0.38171 0.31173 0.37963 0.3108 0.37824 0.30895 C 0.37708 0.30772 0.3757 0.30617 0.37477 0.30494 C 0.37338 0.3037 0.37245 0.3034 0.37107 0.30247 C 0.3669 0.3 0.36343 0.29599 0.35926 0.29414 C 0.35602 0.2929 0.35255 0.29198 0.34977 0.29012 C 0.32107 0.27161 0.34167 0.28117 0.32847 0.27531 C 0.32685 0.27284 0.32454 0.27161 0.32338 0.26883 C 0.32245 0.26728 0.32292 0.26451 0.32222 0.26265 C 0.32153 0.25988 0.31991 0.25803 0.31875 0.25617 L 0.3162 0.24321 C 0.31574 0.24136 0.31551 0.2392 0.31528 0.23704 L 0.31389 0.2284 C 0.31343 0.22161 0.31366 0.2142 0.31296 0.20741 C 0.31227 0.20401 0.31019 0.20216 0.30903 0.19877 C 0.30185 0.17654 0.31736 0.21482 0.3044 0.18395 C 0.30208 0.17191 0.30486 0.18272 0.29861 0.17161 C 0.29445 0.1642 0.29398 0.15833 0.28912 0.15247 C 0.28796 0.15123 0.28634 0.15123 0.28565 0.15031 C 0.28333 0.14846 0.28148 0.14568 0.2794 0.14414 C 0.27708 0.14228 0.27454 0.14136 0.27222 0.13951 C 0.27037 0.13858 0.26505 0.13457 0.26273 0.13333 C 0.26065 0.13241 0.25857 0.1321 0.25695 0.13117 C 0.24653 0.1321 0.23588 0.13179 0.22593 0.13333 C 0.22269 0.13395 0.21968 0.13704 0.21644 0.13765 L 0.20463 0.13951 C 0.20139 0.14043 0.19815 0.14136 0.19514 0.14198 C 0.19028 0.14259 0.18565 0.14321 0.18079 0.14414 C 0.17917 0.14475 0.17755 0.14506 0.17593 0.14599 C 0.17477 0.14661 0.17361 0.14784 0.17245 0.14815 C 0.17037 0.14907 0.16829 0.14969 0.16644 0.15031 C 0.15833 0.15741 0.15764 0.15895 0.14514 0.16296 C 0.13982 0.16451 0.13472 0.16451 0.1294 0.16512 C 0.10093 0.16944 0.13727 0.16605 0.08542 0.16914 C 0.0838 0.17006 0.08218 0.17099 0.08079 0.17161 C 0.05972 0.17562 0.07014 0.17006 0.06042 0.17562 C 0.05046 0.175 0.04051 0.17623 0.03079 0.17346 C 0.0294 0.17315 0.0294 0.16883 0.02847 0.16728 C 0.02732 0.16574 0.02593 0.16574 0.02477 0.16512 C 0.02245 0.1534 0.02477 0.16389 0.0213 0.15247 C 0.01898 0.14506 0.01898 0.14475 0.01759 0.13765 C 0.01713 0.11728 0.0169 0.09661 0.01644 0.07623 C 0.0162 0.06698 0.01597 0.05772 0.01528 0.04846 C 0.01505 0.04661 0.01482 0.04414 0.01412 0.04228 C 0.01343 0.04043 0.0125 0.03951 0.01181 0.03827 L 0.01528 0.03827 " pathEditMode="relative" rAng="0" ptsTypes="AAAAAAAAAAAAAAAAAAAAAAAAAAAAAAAAAAAAAAAAAAAAAAAAAAAAAAAAAAAAAAAAAAAAAAAAAAAAAAAAAAAAAAAAAAAAAAAAA">
                                      <p:cBhvr>
                                        <p:cTn id="1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93" y="-4018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E4A89A-5D84-744E-8DC4-4103894EA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2"/>
            <a:ext cx="729244" cy="805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686FDD-6B8A-144A-A583-7C95509128BD}"/>
              </a:ext>
            </a:extLst>
          </p:cNvPr>
          <p:cNvSpPr txBox="1"/>
          <p:nvPr/>
        </p:nvSpPr>
        <p:spPr>
          <a:xfrm>
            <a:off x="609699" y="400433"/>
            <a:ext cx="8077101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400" b="1" dirty="0">
              <a:solidFill>
                <a:srgbClr val="FF7C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3E1701D-DE45-7540-BAE0-C2AB59B6111F}"/>
              </a:ext>
            </a:extLst>
          </p:cNvPr>
          <p:cNvGrpSpPr/>
          <p:nvPr/>
        </p:nvGrpSpPr>
        <p:grpSpPr>
          <a:xfrm>
            <a:off x="609699" y="1524877"/>
            <a:ext cx="8077100" cy="3218190"/>
            <a:chOff x="609699" y="1524877"/>
            <a:chExt cx="8077100" cy="321819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6691410-3460-0A40-A767-A50EBD1C0E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9000"/>
                      </a14:imgEffect>
                    </a14:imgLayer>
                  </a14:imgProps>
                </a:ext>
              </a:extLst>
            </a:blip>
            <a:srcRect t="3685"/>
            <a:stretch/>
          </p:blipFill>
          <p:spPr>
            <a:xfrm>
              <a:off x="609699" y="1524877"/>
              <a:ext cx="8077100" cy="321819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B0050F4-6B85-E141-B72F-05EEA5827FF3}"/>
                </a:ext>
              </a:extLst>
            </p:cNvPr>
            <p:cNvSpPr txBox="1"/>
            <p:nvPr/>
          </p:nvSpPr>
          <p:spPr>
            <a:xfrm>
              <a:off x="6511158" y="2571750"/>
              <a:ext cx="2175641" cy="923330"/>
            </a:xfrm>
            <a:prstGeom prst="rect">
              <a:avLst/>
            </a:prstGeom>
            <a:solidFill>
              <a:srgbClr val="FEEAB6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x-none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Hãy nhớ tháng sinh nhật của em và đứng dậy khi nghe gọi đến.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53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0666A7-7977-934B-9550-0194017516FD}"/>
              </a:ext>
            </a:extLst>
          </p:cNvPr>
          <p:cNvSpPr/>
          <p:nvPr/>
        </p:nvSpPr>
        <p:spPr>
          <a:xfrm>
            <a:off x="488747" y="31249"/>
            <a:ext cx="8479873" cy="496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2.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Thảo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luận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nhóm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ngày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đáng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nhớ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gia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đình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1D24C59-8A9F-3547-BE2B-6A6A6FBF5C95}"/>
              </a:ext>
            </a:extLst>
          </p:cNvPr>
          <p:cNvGrpSpPr/>
          <p:nvPr/>
        </p:nvGrpSpPr>
        <p:grpSpPr>
          <a:xfrm>
            <a:off x="664128" y="554838"/>
            <a:ext cx="2693928" cy="2272243"/>
            <a:chOff x="664128" y="554838"/>
            <a:chExt cx="2693928" cy="227224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A67FE50-C417-2347-B38E-92DB00D21D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1000"/>
                      </a14:imgEffect>
                    </a14:imgLayer>
                  </a14:imgProps>
                </a:ext>
              </a:extLst>
            </a:blip>
            <a:srcRect t="5858"/>
            <a:stretch/>
          </p:blipFill>
          <p:spPr>
            <a:xfrm>
              <a:off x="664128" y="554838"/>
              <a:ext cx="2693928" cy="1838557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C4A631D-A7CD-5149-A3A2-783EB8D585FB}"/>
                </a:ext>
              </a:extLst>
            </p:cNvPr>
            <p:cNvSpPr txBox="1"/>
            <p:nvPr/>
          </p:nvSpPr>
          <p:spPr>
            <a:xfrm>
              <a:off x="973488" y="2303861"/>
              <a:ext cx="2071403" cy="523220"/>
            </a:xfrm>
            <a:prstGeom prst="rect">
              <a:avLst/>
            </a:prstGeom>
            <a:solidFill>
              <a:srgbClr val="FEEAB6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dirty="0"/>
                <a:t>Ngày sinh nhật một người trong gia đình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41F95D9-401D-0C40-9B3E-BE3DE6FB20D1}"/>
              </a:ext>
            </a:extLst>
          </p:cNvPr>
          <p:cNvGrpSpPr/>
          <p:nvPr/>
        </p:nvGrpSpPr>
        <p:grpSpPr>
          <a:xfrm>
            <a:off x="3427932" y="554838"/>
            <a:ext cx="2614396" cy="2056800"/>
            <a:chOff x="3427932" y="554838"/>
            <a:chExt cx="2614396" cy="205680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7D72209-9231-8249-B73B-83B358F25D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275" b="-1"/>
            <a:stretch/>
          </p:blipFill>
          <p:spPr>
            <a:xfrm>
              <a:off x="3427932" y="554838"/>
              <a:ext cx="2614396" cy="1838557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33DFC0C-D194-7A4D-B266-201A55A00BF6}"/>
                </a:ext>
              </a:extLst>
            </p:cNvPr>
            <p:cNvSpPr txBox="1"/>
            <p:nvPr/>
          </p:nvSpPr>
          <p:spPr>
            <a:xfrm>
              <a:off x="3957552" y="2303861"/>
              <a:ext cx="1556276" cy="307777"/>
            </a:xfrm>
            <a:prstGeom prst="rect">
              <a:avLst/>
            </a:prstGeom>
            <a:solidFill>
              <a:srgbClr val="FEEAB6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dirty="0"/>
                <a:t>Ngày giỗ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B4B5369-B432-C54A-AA02-F9083C6D82C5}"/>
              </a:ext>
            </a:extLst>
          </p:cNvPr>
          <p:cNvGrpSpPr/>
          <p:nvPr/>
        </p:nvGrpSpPr>
        <p:grpSpPr>
          <a:xfrm>
            <a:off x="6051984" y="554838"/>
            <a:ext cx="2693928" cy="2053575"/>
            <a:chOff x="6051984" y="554838"/>
            <a:chExt cx="2693928" cy="205357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A9F4ED8-3588-0341-B22F-0A171EB5B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51984" y="554838"/>
              <a:ext cx="2693928" cy="1838557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B2127DF-C1A0-1140-95CB-4A97ACCCA193}"/>
                </a:ext>
              </a:extLst>
            </p:cNvPr>
            <p:cNvSpPr txBox="1"/>
            <p:nvPr/>
          </p:nvSpPr>
          <p:spPr>
            <a:xfrm>
              <a:off x="6483778" y="2300636"/>
              <a:ext cx="1556276" cy="307777"/>
            </a:xfrm>
            <a:prstGeom prst="rect">
              <a:avLst/>
            </a:prstGeom>
            <a:solidFill>
              <a:srgbClr val="FEEAB6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dirty="0"/>
                <a:t>Ngày cuối tuần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ED7593A-CDE9-C841-B071-C34D807AC213}"/>
              </a:ext>
            </a:extLst>
          </p:cNvPr>
          <p:cNvGrpSpPr/>
          <p:nvPr/>
        </p:nvGrpSpPr>
        <p:grpSpPr>
          <a:xfrm>
            <a:off x="2450141" y="2748093"/>
            <a:ext cx="2397478" cy="2115692"/>
            <a:chOff x="2450141" y="2748093"/>
            <a:chExt cx="2397478" cy="211569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54A6D1B-6542-2645-AAAA-FFD6DB26C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3000"/>
                      </a14:imgEffect>
                      <a14:imgEffect>
                        <a14:brightnessContrast bright="7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450141" y="2748093"/>
              <a:ext cx="2397478" cy="1868841"/>
            </a:xfrm>
            <a:prstGeom prst="round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D4617D1-9287-9449-A4E0-8F146EE63EB7}"/>
                </a:ext>
              </a:extLst>
            </p:cNvPr>
            <p:cNvSpPr txBox="1"/>
            <p:nvPr/>
          </p:nvSpPr>
          <p:spPr>
            <a:xfrm>
              <a:off x="2946323" y="4556008"/>
              <a:ext cx="1286178" cy="307777"/>
            </a:xfrm>
            <a:prstGeom prst="rect">
              <a:avLst/>
            </a:prstGeom>
            <a:solidFill>
              <a:srgbClr val="FEEAB6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dirty="0"/>
                <a:t>Ngày Tết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A734DC7-A321-8B43-A61F-E862549D30D0}"/>
              </a:ext>
            </a:extLst>
          </p:cNvPr>
          <p:cNvGrpSpPr/>
          <p:nvPr/>
        </p:nvGrpSpPr>
        <p:grpSpPr>
          <a:xfrm>
            <a:off x="4892774" y="2789666"/>
            <a:ext cx="2397478" cy="2070465"/>
            <a:chOff x="4892774" y="2789666"/>
            <a:chExt cx="2397478" cy="207046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BD24963-14DB-3446-BC8C-A3657253F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74000"/>
                      </a14:imgEffect>
                      <a14:imgEffect>
                        <a14:brightnessContrast bright="1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92774" y="2789666"/>
              <a:ext cx="2397478" cy="1838557"/>
            </a:xfrm>
            <a:prstGeom prst="round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77B1E39-AA11-E64D-90F5-AD49C681E00C}"/>
                </a:ext>
              </a:extLst>
            </p:cNvPr>
            <p:cNvSpPr txBox="1"/>
            <p:nvPr/>
          </p:nvSpPr>
          <p:spPr>
            <a:xfrm>
              <a:off x="5435123" y="4552354"/>
              <a:ext cx="1169253" cy="307777"/>
            </a:xfrm>
            <a:prstGeom prst="rect">
              <a:avLst/>
            </a:prstGeom>
            <a:solidFill>
              <a:srgbClr val="FEEAB6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dirty="0"/>
                <a:t>Ngày 8 - 3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7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5137825" cy="72073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74601"/>
            <a:ext cx="3528530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627538" y="1246342"/>
            <a:ext cx="8011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Cùng bố mẹ đánh dấu ngày đáng nhớ của gia đình.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4DE9BC-5457-E746-A7AD-15B89E52AA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6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9380" y="1708007"/>
            <a:ext cx="3928487" cy="306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40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E658BF1-22D0-754E-ADC3-597D263CA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4413" y="2263912"/>
            <a:ext cx="3535978" cy="25245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0A45D2D-8C74-B944-B6BE-FBB9B2F42B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68268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3F7AC3-B277-9B48-995C-79DF9EAE8030}"/>
              </a:ext>
            </a:extLst>
          </p:cNvPr>
          <p:cNvSpPr txBox="1"/>
          <p:nvPr/>
        </p:nvSpPr>
        <p:spPr>
          <a:xfrm>
            <a:off x="764429" y="355010"/>
            <a:ext cx="82756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400" b="1" dirty="0">
              <a:solidFill>
                <a:srgbClr val="05A8E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BDE095-3F68-F249-AA10-DC51C4A8E467}"/>
              </a:ext>
            </a:extLst>
          </p:cNvPr>
          <p:cNvSpPr/>
          <p:nvPr/>
        </p:nvSpPr>
        <p:spPr>
          <a:xfrm>
            <a:off x="764429" y="932860"/>
            <a:ext cx="800220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D417B4-8D36-7B4D-B196-C7085A419D87}"/>
              </a:ext>
            </a:extLst>
          </p:cNvPr>
          <p:cNvSpPr/>
          <p:nvPr/>
        </p:nvSpPr>
        <p:spPr>
          <a:xfrm>
            <a:off x="764429" y="1510710"/>
            <a:ext cx="8923283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Gia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122" name="Picture 2" descr="Cách khiến con vui vẻ giúp mẹ chuẩn bị cơm tối - Hội liên hiệp Phụ nữ thành  phố Đà Nẵng">
            <a:extLst>
              <a:ext uri="{FF2B5EF4-FFF2-40B4-BE49-F238E27FC236}">
                <a16:creationId xmlns:a16="http://schemas.microsoft.com/office/drawing/2014/main" id="{7C9D5633-4859-6842-B89A-47048F278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777" y="2630879"/>
            <a:ext cx="2892778" cy="214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73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 build="p"/>
          <p:bldP spid="4" grpId="0" build="p"/>
          <p:bldP spid="8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 build="p"/>
          <p:bldP spid="4" grpId="0" build="p"/>
          <p:bldP spid="8" grpId="0" build="p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8166100" cy="8305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47747"/>
            <a:ext cx="4094391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A651"/>
                </a:solidFill>
              </a:rPr>
              <a:t>Hoạt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động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sau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giờ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học</a:t>
            </a:r>
            <a:endParaRPr lang="en-US" sz="28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843857" y="1120840"/>
            <a:ext cx="716984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Cùng người thân tổ chức buổi sum họp gia đình.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Picture 10" descr="Chúc Mừng Sinh Nhật Gia đình Hình ảnh | Định dạng hình ảnh JPG 501218297|  vn.lovepik.com">
            <a:extLst>
              <a:ext uri="{FF2B5EF4-FFF2-40B4-BE49-F238E27FC236}">
                <a16:creationId xmlns:a16="http://schemas.microsoft.com/office/drawing/2014/main" id="{53396E2D-6D68-CF46-A013-08AAD687F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689" y="1767213"/>
            <a:ext cx="4513969" cy="300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19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43"/>
          <p:cNvGrpSpPr/>
          <p:nvPr/>
        </p:nvGrpSpPr>
        <p:grpSpPr>
          <a:xfrm>
            <a:off x="3392328" y="1269592"/>
            <a:ext cx="235228" cy="166184"/>
            <a:chOff x="1421109" y="2518338"/>
            <a:chExt cx="156021" cy="187275"/>
          </a:xfrm>
        </p:grpSpPr>
        <p:sp>
          <p:nvSpPr>
            <p:cNvPr id="30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42">
                <a:lnSpc>
                  <a:spcPct val="150000"/>
                </a:lnSpc>
                <a:defRPr/>
              </a:pPr>
              <a:endParaRPr lang="zh-CN" altLang="en-US" sz="1800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algn="just" defTabSz="702842">
                <a:lnSpc>
                  <a:spcPct val="150000"/>
                </a:lnSpc>
                <a:defRPr/>
              </a:pPr>
              <a:endParaRPr lang="zh-CN" altLang="en-US" sz="1800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4" name="组合 756"/>
          <p:cNvGrpSpPr/>
          <p:nvPr/>
        </p:nvGrpSpPr>
        <p:grpSpPr>
          <a:xfrm>
            <a:off x="3392328" y="1990660"/>
            <a:ext cx="235228" cy="166184"/>
            <a:chOff x="1421109" y="2518338"/>
            <a:chExt cx="156021" cy="187275"/>
          </a:xfrm>
        </p:grpSpPr>
        <p:sp>
          <p:nvSpPr>
            <p:cNvPr id="28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42">
                <a:lnSpc>
                  <a:spcPct val="150000"/>
                </a:lnSpc>
                <a:defRPr/>
              </a:pPr>
              <a:endParaRPr lang="zh-CN" altLang="en-US" sz="1800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algn="just" defTabSz="702842">
                <a:lnSpc>
                  <a:spcPct val="150000"/>
                </a:lnSpc>
                <a:defRPr/>
              </a:pPr>
              <a:endParaRPr lang="zh-CN" altLang="en-US" sz="1800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1" name="组合 763"/>
          <p:cNvGrpSpPr/>
          <p:nvPr/>
        </p:nvGrpSpPr>
        <p:grpSpPr>
          <a:xfrm>
            <a:off x="3392328" y="2747782"/>
            <a:ext cx="235228" cy="166184"/>
            <a:chOff x="1421109" y="2518338"/>
            <a:chExt cx="156021" cy="187275"/>
          </a:xfrm>
        </p:grpSpPr>
        <p:sp>
          <p:nvSpPr>
            <p:cNvPr id="26" name="弧形 76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42">
                <a:lnSpc>
                  <a:spcPct val="150000"/>
                </a:lnSpc>
                <a:defRPr/>
              </a:pPr>
              <a:endParaRPr lang="zh-CN" altLang="en-US" sz="1800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algn="just" defTabSz="702842">
                <a:lnSpc>
                  <a:spcPct val="150000"/>
                </a:lnSpc>
                <a:defRPr/>
              </a:pPr>
              <a:endParaRPr lang="zh-CN" altLang="en-US" sz="1800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770"/>
          <p:cNvGrpSpPr/>
          <p:nvPr/>
        </p:nvGrpSpPr>
        <p:grpSpPr>
          <a:xfrm>
            <a:off x="3368181" y="3504904"/>
            <a:ext cx="235228" cy="166184"/>
            <a:chOff x="1421109" y="2518338"/>
            <a:chExt cx="156021" cy="187275"/>
          </a:xfrm>
        </p:grpSpPr>
        <p:sp>
          <p:nvSpPr>
            <p:cNvPr id="24" name="弧形 774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42">
                <a:lnSpc>
                  <a:spcPct val="150000"/>
                </a:lnSpc>
                <a:defRPr/>
              </a:pPr>
              <a:endParaRPr lang="zh-CN" altLang="en-US" sz="1800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algn="just" defTabSz="702842">
                <a:lnSpc>
                  <a:spcPct val="150000"/>
                </a:lnSpc>
                <a:defRPr/>
              </a:pPr>
              <a:endParaRPr lang="zh-CN" altLang="en-US" sz="1800" b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39" name="PA_图片 6">
            <a:extLst>
              <a:ext uri="{FF2B5EF4-FFF2-40B4-BE49-F238E27FC236}">
                <a16:creationId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97" y="79877"/>
            <a:ext cx="1135716" cy="823055"/>
          </a:xfrm>
          <a:prstGeom prst="rect">
            <a:avLst/>
          </a:prstGeom>
        </p:spPr>
      </p:pic>
      <p:pic>
        <p:nvPicPr>
          <p:cNvPr id="40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363" y="642905"/>
            <a:ext cx="681754" cy="494877"/>
          </a:xfrm>
          <a:prstGeom prst="rect">
            <a:avLst/>
          </a:prstGeom>
        </p:spPr>
      </p:pic>
      <p:pic>
        <p:nvPicPr>
          <p:cNvPr id="41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418" y="902929"/>
            <a:ext cx="730737" cy="560036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309" y="616377"/>
            <a:ext cx="452015" cy="734164"/>
          </a:xfrm>
          <a:prstGeom prst="rect">
            <a:avLst/>
          </a:prstGeom>
        </p:spPr>
      </p:pic>
      <p:pic>
        <p:nvPicPr>
          <p:cNvPr id="35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7384138" y="3836405"/>
            <a:ext cx="871871" cy="1032141"/>
          </a:xfrm>
          <a:prstGeom prst="rect">
            <a:avLst/>
          </a:prstGeom>
        </p:spPr>
      </p:pic>
      <p:pic>
        <p:nvPicPr>
          <p:cNvPr id="36" name="图片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359705" y="4534526"/>
            <a:ext cx="1470467" cy="619601"/>
          </a:xfrm>
          <a:prstGeom prst="rect">
            <a:avLst/>
          </a:prstGeom>
        </p:spPr>
      </p:pic>
      <p:pic>
        <p:nvPicPr>
          <p:cNvPr id="37" name="图片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-30036" y="-254726"/>
            <a:ext cx="7967963" cy="5410851"/>
          </a:xfrm>
          <a:prstGeom prst="rect">
            <a:avLst/>
          </a:prstGeom>
        </p:spPr>
      </p:pic>
      <p:pic>
        <p:nvPicPr>
          <p:cNvPr id="45" name="图片 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1206075" y="4036064"/>
            <a:ext cx="821533" cy="1108848"/>
          </a:xfrm>
          <a:prstGeom prst="rect">
            <a:avLst/>
          </a:prstGeom>
        </p:spPr>
      </p:pic>
      <p:sp>
        <p:nvSpPr>
          <p:cNvPr id="20" name="文本框 6"/>
          <p:cNvSpPr txBox="1">
            <a:spLocks noChangeArrowheads="1"/>
          </p:cNvSpPr>
          <p:nvPr/>
        </p:nvSpPr>
        <p:spPr bwMode="auto">
          <a:xfrm>
            <a:off x="2160428" y="2909231"/>
            <a:ext cx="4314207" cy="2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0322" tIns="35161" rIns="70322" bIns="3516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marL="200518" indent="-200518" algn="just" defTabSz="39556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endParaRPr lang="zh-CN" altLang="en-US" sz="1200" b="1" dirty="0">
              <a:solidFill>
                <a:srgbClr val="00206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32" name="文本框 6">
            <a:extLst>
              <a:ext uri="{FF2B5EF4-FFF2-40B4-BE49-F238E27FC236}">
                <a16:creationId xmlns:a16="http://schemas.microsoft.com/office/drawing/2014/main" id="{A018FCFC-CC95-46B2-8B8D-DE6087947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428" y="3952301"/>
            <a:ext cx="4314207" cy="2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0322" tIns="35161" rIns="70322" bIns="3516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marL="200518" indent="-200518" algn="just" defTabSz="39556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endParaRPr lang="zh-CN" altLang="en-US" sz="1200" b="1" dirty="0">
              <a:solidFill>
                <a:srgbClr val="00206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09C35C7-79C0-5595-61F5-9B0520FF4EEA}"/>
              </a:ext>
            </a:extLst>
          </p:cNvPr>
          <p:cNvSpPr txBox="1"/>
          <p:nvPr/>
        </p:nvSpPr>
        <p:spPr>
          <a:xfrm>
            <a:off x="1579759" y="1605816"/>
            <a:ext cx="523021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884" indent="-342884" defTabSz="914355">
              <a:buFontTx/>
              <a:buChar char="-"/>
              <a:defRPr/>
            </a:pPr>
            <a:r>
              <a:rPr lang="en-US" sz="2400" dirty="0" err="1" smtClean="0">
                <a:latin typeface="Times New Roman" panose="02020603050405020304" pitchFamily="18" charset="0"/>
              </a:rPr>
              <a:t>Kể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ngày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đáng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nhớ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gia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đình</a:t>
            </a:r>
            <a:r>
              <a:rPr lang="en-US" sz="2400" dirty="0" smtClean="0">
                <a:latin typeface="Times New Roman" panose="02020603050405020304" pitchFamily="18" charset="0"/>
              </a:rPr>
              <a:t> ( </a:t>
            </a:r>
            <a:r>
              <a:rPr lang="en-US" sz="2400" dirty="0" err="1" smtClean="0">
                <a:latin typeface="Times New Roman" panose="02020603050405020304" pitchFamily="18" charset="0"/>
              </a:rPr>
              <a:t>sinh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nhật</a:t>
            </a:r>
            <a:r>
              <a:rPr lang="en-US" sz="2400" dirty="0" smtClean="0">
                <a:latin typeface="Times New Roman" panose="02020603050405020304" pitchFamily="18" charset="0"/>
              </a:rPr>
              <a:t> ,</a:t>
            </a:r>
            <a:r>
              <a:rPr lang="en-US" sz="2400" dirty="0" err="1" smtClean="0">
                <a:latin typeface="Times New Roman" panose="02020603050405020304" pitchFamily="18" charset="0"/>
              </a:rPr>
              <a:t>Tết,giỗ</a:t>
            </a:r>
            <a:r>
              <a:rPr lang="en-US" sz="2400" dirty="0" smtClean="0">
                <a:latin typeface="Times New Roman" panose="02020603050405020304" pitchFamily="18" charset="0"/>
              </a:rPr>
              <a:t>…)</a:t>
            </a:r>
          </a:p>
          <a:p>
            <a:pPr marL="342884" indent="-342884" defTabSz="914355">
              <a:buFontTx/>
              <a:buChar char="-"/>
              <a:defRPr/>
            </a:pPr>
            <a:r>
              <a:rPr lang="en-US" sz="2400" dirty="0" err="1" smtClean="0">
                <a:latin typeface="Times New Roman" panose="02020603050405020304" pitchFamily="18" charset="0"/>
              </a:rPr>
              <a:t>Cùng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thân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lập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thực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hiện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kế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hoạch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kỉ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niệm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sinh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nhật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thành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viên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gia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đình</a:t>
            </a:r>
            <a:r>
              <a:rPr lang="en-US" sz="2400" dirty="0" smtClean="0">
                <a:latin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690556" y="980241"/>
            <a:ext cx="5640705" cy="556976"/>
          </a:xfrm>
          <a:prstGeom prst="rect">
            <a:avLst/>
          </a:prstGeom>
          <a:noFill/>
        </p:spPr>
        <p:txBody>
          <a:bodyPr wrap="square" lIns="70322" tIns="35161" rIns="70322" bIns="3516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00778">
              <a:defRPr/>
            </a:pPr>
            <a:r>
              <a:rPr lang="en-US" sz="3158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88080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389 0.85926 L 0.86389 0.85957 C 0.86134 0.86296 0.85857 0.86728 0.85556 0.87006 C 0.85417 0.8713 0.85255 0.87161 0.8507 0.87191 C 0.84514 0.87407 0.84005 0.875 0.83449 0.87654 L 0.79283 0.87407 C 0.78889 0.87377 0.78519 0.87346 0.78171 0.87191 C 0.78033 0.87161 0.77963 0.86852 0.77847 0.8679 C 0.77477 0.86574 0.77107 0.86512 0.76759 0.86358 C 0.75833 0.85988 0.76713 0.86265 0.7544 0.85926 C 0.74699 0.85494 0.75463 0.85926 0.74144 0.85309 C 0.73565 0.85031 0.72917 0.84661 0.72361 0.84444 C 0.72014 0.84352 0.71713 0.84321 0.71412 0.84228 C 0.71158 0.84198 0.70949 0.84105 0.70671 0.84043 C 0.70208 0.83765 0.69722 0.83395 0.69259 0.83179 C 0.68727 0.82932 0.68079 0.82716 0.6757 0.82346 C 0.67014 0.81914 0.66945 0.8179 0.66505 0.81265 C 0.66065 0.78117 0.6632 0.80216 0.66505 0.73025 C 0.66505 0.72593 0.66597 0.72191 0.6662 0.71759 C 0.66806 0.69568 0.66783 0.68395 0.66898 0.66049 C 0.67083 0.61019 0.66898 0.66111 0.67107 0.62654 C 0.67153 0.61883 0.67176 0.6108 0.67245 0.60309 C 0.67269 0.58364 0.67361 0.56358 0.67361 0.54414 C 0.67361 0.54136 0.67523 0.48673 0.67107 0.46358 C 0.67037 0.45988 0.66968 0.45617 0.66898 0.45309 C 0.66806 0.44969 0.6662 0.44722 0.66505 0.44444 C 0.66435 0.44043 0.66412 0.4358 0.66273 0.43179 C 0.66065 0.42562 0.65764 0.42068 0.65579 0.41482 C 0.65486 0.41265 0.6544 0.41049 0.65324 0.40864 C 0.65162 0.40556 0.65046 0.40247 0.64838 0.4 C 0.64699 0.39815 0.64537 0.39753 0.64375 0.39599 C 0.64213 0.39414 0.64097 0.39105 0.63889 0.38951 C 0.63681 0.38765 0.63426 0.38673 0.63195 0.38519 C 0.62963 0.38395 0.62801 0.3821 0.6257 0.38117 C 0.61945 0.37685 0.61945 0.37716 0.61412 0.37469 C 0.60208 0.3642 0.61713 0.37716 0.60347 0.36636 C 0.60162 0.36482 0.60046 0.36265 0.59838 0.36204 C 0.59514 0.36049 0.59144 0.36019 0.58773 0.35988 C 0.55116 0.35494 0.58102 0.36049 0.55671 0.35556 C 0.54908 0.35617 0.51713 0.35679 0.50347 0.35988 C 0.50208 0.36019 0.5007 0.36142 0.49977 0.36204 C 0.49745 0.36296 0.49514 0.36358 0.49283 0.3642 C 0.48241 0.36698 0.48495 0.36605 0.47361 0.36821 L 0.46412 0.37037 C 0.45185 0.36914 0.43935 0.36914 0.42732 0.36636 C 0.42431 0.36543 0.42153 0.36173 0.41898 0.35988 C 0.41644 0.35803 0.41412 0.3571 0.41181 0.35556 L 0.40463 0.3429 C 0.40347 0.34074 0.40232 0.33858 0.40093 0.33673 C 0.39769 0.33241 0.39468 0.32778 0.3912 0.32377 C 0.39005 0.32253 0.38889 0.32099 0.38773 0.31975 C 0.38634 0.31759 0.38449 0.31512 0.38287 0.31327 C 0.38171 0.31173 0.37963 0.3108 0.37824 0.30895 C 0.37708 0.30772 0.3757 0.30617 0.37477 0.30494 C 0.37338 0.3037 0.37245 0.3034 0.37107 0.30247 C 0.3669 0.3 0.36343 0.29599 0.35926 0.29414 C 0.35602 0.2929 0.35255 0.29198 0.34977 0.29012 C 0.32107 0.27161 0.34167 0.28117 0.32847 0.27531 C 0.32685 0.27284 0.32454 0.27161 0.32338 0.26883 C 0.32245 0.26728 0.32292 0.26451 0.32222 0.26265 C 0.32153 0.25988 0.31991 0.25803 0.31875 0.25617 L 0.3162 0.24321 C 0.31574 0.24136 0.31551 0.2392 0.31528 0.23704 L 0.31389 0.2284 C 0.31343 0.22161 0.31366 0.2142 0.31296 0.20741 C 0.31227 0.20401 0.31019 0.20216 0.30903 0.19877 C 0.30185 0.17654 0.31736 0.21482 0.3044 0.18395 C 0.30208 0.17191 0.30486 0.18272 0.29861 0.17161 C 0.29445 0.1642 0.29398 0.15833 0.28912 0.15247 C 0.28796 0.15123 0.28634 0.15123 0.28565 0.15031 C 0.28333 0.14846 0.28148 0.14568 0.2794 0.14414 C 0.27708 0.14228 0.27454 0.14136 0.27222 0.13951 C 0.27037 0.13858 0.26505 0.13457 0.26273 0.13333 C 0.26065 0.13241 0.25857 0.1321 0.25695 0.13117 C 0.24653 0.1321 0.23588 0.13179 0.22593 0.13333 C 0.22269 0.13395 0.21968 0.13704 0.21644 0.13765 L 0.20463 0.13951 C 0.20139 0.14043 0.19815 0.14136 0.19514 0.14198 C 0.19028 0.14259 0.18565 0.14321 0.18079 0.14414 C 0.17917 0.14475 0.17755 0.14506 0.17593 0.14599 C 0.17477 0.14661 0.17361 0.14784 0.17245 0.14815 C 0.17037 0.14907 0.16829 0.14969 0.16644 0.15031 C 0.15833 0.15741 0.15764 0.15895 0.14514 0.16296 C 0.13982 0.16451 0.13472 0.16451 0.1294 0.16512 C 0.10093 0.16944 0.13727 0.16605 0.08542 0.16914 C 0.0838 0.17006 0.08218 0.17099 0.08079 0.17161 C 0.05972 0.17562 0.07014 0.17006 0.06042 0.17562 C 0.05046 0.175 0.04051 0.17623 0.03079 0.17346 C 0.0294 0.17315 0.0294 0.16883 0.02847 0.16728 C 0.02732 0.16574 0.02593 0.16574 0.02477 0.16512 C 0.02245 0.1534 0.02477 0.16389 0.0213 0.15247 C 0.01898 0.14506 0.01898 0.14475 0.01759 0.13765 C 0.01713 0.11728 0.0169 0.09661 0.01644 0.07623 C 0.0162 0.06698 0.01597 0.05772 0.01528 0.04846 C 0.01505 0.04661 0.01482 0.04414 0.01412 0.04228 C 0.01343 0.04043 0.0125 0.03951 0.01181 0.03827 L 0.01528 0.03827 " pathEditMode="relative" rAng="0" ptsTypes="AAAAAAAAAAAAAAAAAAAAAAAAAAAAAAAAAAAAAAAAAAAAAAAAAAAAAAAAAAAAAAAAAAAAAAAAAAAAAAAAAAAAAAAAAAAAAAAAA">
                                      <p:cBhvr>
                                        <p:cTn id="1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93" y="-4018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31E010-9BF2-3A4E-A761-081555270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89" y="549450"/>
            <a:ext cx="8466668" cy="379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952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1462</TotalTime>
  <Words>224</Words>
  <Application>Microsoft Office PowerPoint</Application>
  <PresentationFormat>On-screen Show (16:9)</PresentationFormat>
  <Paragraphs>25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字魂59号-创粗黑</vt:lpstr>
      <vt:lpstr>Pangolin</vt:lpstr>
      <vt:lpstr>UTM Cookies</vt:lpstr>
      <vt:lpstr>Arial</vt:lpstr>
      <vt:lpstr>Wingdings</vt:lpstr>
      <vt:lpstr>UTM Androgyne</vt:lpstr>
      <vt:lpstr>Times New Roman</vt:lpstr>
      <vt:lpstr>Baloo 2</vt:lpstr>
      <vt:lpstr>English Vocabulary Workshop by Slidesgo</vt:lpstr>
      <vt:lpstr>Bài 20:  Ngày đáng nhớ của gia đình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Admin</cp:lastModifiedBy>
  <cp:revision>71</cp:revision>
  <dcterms:modified xsi:type="dcterms:W3CDTF">2023-01-31T07:38:59Z</dcterms:modified>
</cp:coreProperties>
</file>