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57" r:id="rId4"/>
    <p:sldId id="261" r:id="rId5"/>
    <p:sldId id="268" r:id="rId6"/>
    <p:sldId id="269" r:id="rId7"/>
    <p:sldId id="270" r:id="rId8"/>
    <p:sldId id="275" r:id="rId9"/>
    <p:sldId id="280" r:id="rId10"/>
    <p:sldId id="282" r:id="rId11"/>
    <p:sldId id="263" r:id="rId12"/>
    <p:sldId id="281" r:id="rId13"/>
    <p:sldId id="266" r:id="rId14"/>
    <p:sldId id="28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0"/>
    <a:srgbClr val="D9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2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4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0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 TÍCH CÂY VÚ SỮA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368303"/>
            <a:ext cx="299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125.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vi-VN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vú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2237057"/>
            <a:ext cx="10556019" cy="1186374"/>
            <a:chOff x="752655" y="2065203"/>
            <a:chExt cx="10556019" cy="118637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97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818941" y="3303406"/>
            <a:ext cx="9752658" cy="1099436"/>
            <a:chOff x="778314" y="3315253"/>
            <a:chExt cx="7732559" cy="109943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844565" y="3460582"/>
              <a:ext cx="666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1 -2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963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vi-VN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vú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2237057"/>
            <a:ext cx="10556019" cy="1186374"/>
            <a:chOff x="752655" y="2065203"/>
            <a:chExt cx="10556019" cy="118637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97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818941" y="3303406"/>
            <a:ext cx="9752658" cy="1099436"/>
            <a:chOff x="778314" y="3315253"/>
            <a:chExt cx="7732559" cy="109943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844565" y="3460582"/>
              <a:ext cx="666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1 -2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534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D116581-2EFD-4F43-9A12-6CD97DB2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1724776" y="3783927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B6FD3C-DEB0-4E79-97F1-7169D232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7772733" y="3737401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8B3E41-678B-4CFE-960D-EE8422887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642675" y="944383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1E7B6F-FE0C-4497-9A86-1C0E153B7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813564" y="88341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4A99AE-33E7-45B5-8292-595E7AEB1790}"/>
              </a:ext>
            </a:extLst>
          </p:cNvPr>
          <p:cNvSpPr txBox="1"/>
          <p:nvPr/>
        </p:nvSpPr>
        <p:spPr>
          <a:xfrm>
            <a:off x="35008" y="284301"/>
            <a:ext cx="1102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652AD9-4455-45C5-A612-3F49C653CCE1}"/>
              </a:ext>
            </a:extLst>
          </p:cNvPr>
          <p:cNvSpPr txBox="1"/>
          <p:nvPr/>
        </p:nvSpPr>
        <p:spPr>
          <a:xfrm>
            <a:off x="207000" y="3180052"/>
            <a:ext cx="4111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id="{371C2FF8-3E63-4252-8BD9-AF32CFF32A76}"/>
              </a:ext>
            </a:extLst>
          </p:cNvPr>
          <p:cNvSpPr txBox="1"/>
          <p:nvPr/>
        </p:nvSpPr>
        <p:spPr>
          <a:xfrm>
            <a:off x="4453967" y="2250524"/>
            <a:ext cx="4973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defTabSz="673100"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		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627063"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2F90CA-A92B-497B-85ED-818413A3550D}"/>
              </a:ext>
            </a:extLst>
          </p:cNvPr>
          <p:cNvSpPr txBox="1"/>
          <p:nvPr/>
        </p:nvSpPr>
        <p:spPr>
          <a:xfrm>
            <a:off x="6231205" y="3102261"/>
            <a:ext cx="5318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382A75-3179-4D91-9756-73E71785BC8B}"/>
              </a:ext>
            </a:extLst>
          </p:cNvPr>
          <p:cNvSpPr txBox="1"/>
          <p:nvPr/>
        </p:nvSpPr>
        <p:spPr>
          <a:xfrm>
            <a:off x="7772733" y="5930143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376981-2AF2-4D11-AE5A-733850AFC5B7}"/>
              </a:ext>
            </a:extLst>
          </p:cNvPr>
          <p:cNvSpPr txBox="1"/>
          <p:nvPr/>
        </p:nvSpPr>
        <p:spPr>
          <a:xfrm>
            <a:off x="1711759" y="5913461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8A7444A-A73E-4EF2-9E28-267E830F0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240400" y="3737299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7209B-9E14-4224-ABE8-546BC9D63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3905134" y="3813110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A6141-9FE9-4C89-AA46-BDBE270F5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268540" y="629395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9B3A3-FF7F-4E82-A04A-463E1DBC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3887693" y="68537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C30A09-D920-4482-A287-71A526362A96}"/>
              </a:ext>
            </a:extLst>
          </p:cNvPr>
          <p:cNvSpPr txBox="1"/>
          <p:nvPr/>
        </p:nvSpPr>
        <p:spPr>
          <a:xfrm>
            <a:off x="727577" y="2822413"/>
            <a:ext cx="2365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9FD5D183-59B3-4EE5-9A03-62FAD1481450}"/>
              </a:ext>
            </a:extLst>
          </p:cNvPr>
          <p:cNvSpPr txBox="1"/>
          <p:nvPr/>
        </p:nvSpPr>
        <p:spPr>
          <a:xfrm>
            <a:off x="2037900" y="16713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66F3B-4395-4C4E-8A49-033ADA729D13}"/>
              </a:ext>
            </a:extLst>
          </p:cNvPr>
          <p:cNvSpPr txBox="1"/>
          <p:nvPr/>
        </p:nvSpPr>
        <p:spPr>
          <a:xfrm>
            <a:off x="4008362" y="2920558"/>
            <a:ext cx="3006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9A9D5-CD9B-417A-B3D2-738C309F3168}"/>
              </a:ext>
            </a:extLst>
          </p:cNvPr>
          <p:cNvSpPr txBox="1"/>
          <p:nvPr/>
        </p:nvSpPr>
        <p:spPr>
          <a:xfrm>
            <a:off x="3698842" y="5963770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19874-3D4D-45CF-8BC3-16E57A2EDA8B}"/>
              </a:ext>
            </a:extLst>
          </p:cNvPr>
          <p:cNvSpPr txBox="1"/>
          <p:nvPr/>
        </p:nvSpPr>
        <p:spPr>
          <a:xfrm>
            <a:off x="-61000" y="5911685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1B25AB-71E4-4763-9C8A-5E0F0614F9B4}"/>
              </a:ext>
            </a:extLst>
          </p:cNvPr>
          <p:cNvCxnSpPr>
            <a:cxnSpLocks/>
          </p:cNvCxnSpPr>
          <p:nvPr/>
        </p:nvCxnSpPr>
        <p:spPr>
          <a:xfrm>
            <a:off x="7420147" y="850682"/>
            <a:ext cx="3141" cy="5728566"/>
          </a:xfrm>
          <a:prstGeom prst="line">
            <a:avLst/>
          </a:prstGeom>
          <a:ln w="5715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30281B-278D-4867-A280-CDA5E0386E25}"/>
              </a:ext>
            </a:extLst>
          </p:cNvPr>
          <p:cNvSpPr txBox="1"/>
          <p:nvPr/>
        </p:nvSpPr>
        <p:spPr>
          <a:xfrm>
            <a:off x="7188533" y="1811377"/>
            <a:ext cx="5104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1EA0D1-88FC-4613-AF2A-B507150C0D29}"/>
              </a:ext>
            </a:extLst>
          </p:cNvPr>
          <p:cNvSpPr txBox="1"/>
          <p:nvPr/>
        </p:nvSpPr>
        <p:spPr>
          <a:xfrm>
            <a:off x="7586853" y="2402294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1A9C71-8417-4E8D-9DBD-5AF810B9C958}"/>
              </a:ext>
            </a:extLst>
          </p:cNvPr>
          <p:cNvSpPr txBox="1"/>
          <p:nvPr/>
        </p:nvSpPr>
        <p:spPr>
          <a:xfrm>
            <a:off x="7581898" y="3078819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6F698F-4FB5-41E1-B73B-D4C2AAAF0F40}"/>
              </a:ext>
            </a:extLst>
          </p:cNvPr>
          <p:cNvSpPr txBox="1"/>
          <p:nvPr/>
        </p:nvSpPr>
        <p:spPr>
          <a:xfrm>
            <a:off x="7995849" y="3820144"/>
            <a:ext cx="3712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B6C4F3-CD42-4B07-8DDF-7243B6204EE6}"/>
              </a:ext>
            </a:extLst>
          </p:cNvPr>
          <p:cNvSpPr txBox="1"/>
          <p:nvPr/>
        </p:nvSpPr>
        <p:spPr>
          <a:xfrm>
            <a:off x="7581901" y="4795200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1CF8B-EEE7-47AC-96AB-EF86C0C4D67A}"/>
              </a:ext>
            </a:extLst>
          </p:cNvPr>
          <p:cNvSpPr txBox="1"/>
          <p:nvPr/>
        </p:nvSpPr>
        <p:spPr>
          <a:xfrm>
            <a:off x="7581901" y="5452652"/>
            <a:ext cx="4682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1E229ED-A017-4ECE-A5A8-2D89207231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447605" y="79738"/>
            <a:ext cx="2919956" cy="18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E86A0D9-5B3F-47EE-AF8E-DA0B2DA20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4454300" y="3472723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22D1A-1CD1-49F9-A2C5-A2597C89E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8243618" y="4629953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60FA6-8BA7-4F27-91F5-6F1554BD2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732713" y="51987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3E6D0-0219-4627-A012-B39178BC1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4454299" y="1267875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1F263-4D03-4502-B010-8973F29395E5}"/>
              </a:ext>
            </a:extLst>
          </p:cNvPr>
          <p:cNvSpPr txBox="1"/>
          <p:nvPr/>
        </p:nvSpPr>
        <p:spPr>
          <a:xfrm>
            <a:off x="3770544" y="541543"/>
            <a:ext cx="5702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E1252-B727-4108-8D06-F6D188AEBF81}"/>
              </a:ext>
            </a:extLst>
          </p:cNvPr>
          <p:cNvSpPr txBox="1"/>
          <p:nvPr/>
        </p:nvSpPr>
        <p:spPr>
          <a:xfrm>
            <a:off x="7831484" y="2015083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3890C-425F-48BD-898E-E700F818A3DA}"/>
              </a:ext>
            </a:extLst>
          </p:cNvPr>
          <p:cNvSpPr txBox="1"/>
          <p:nvPr/>
        </p:nvSpPr>
        <p:spPr>
          <a:xfrm>
            <a:off x="1423861" y="402184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B710F-6105-4F0C-ABD1-9CE5F1EA8A2A}"/>
              </a:ext>
            </a:extLst>
          </p:cNvPr>
          <p:cNvSpPr txBox="1"/>
          <p:nvPr/>
        </p:nvSpPr>
        <p:spPr>
          <a:xfrm>
            <a:off x="4707260" y="587018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endParaRPr lang="en-US" sz="26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2C24A-332D-4B42-974F-B3DCCFF5A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6273F3-55EA-4298-A33E-FD534F57A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946586"/>
            <a:ext cx="2996119" cy="19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3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4F31AF-8F31-4EA4-97A9-7A24095DE853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80C3D-D6F2-4762-82E5-2FACA05CF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65" t="28462" r="48882" b="23229"/>
          <a:stretch/>
        </p:blipFill>
        <p:spPr>
          <a:xfrm>
            <a:off x="3319808" y="4263470"/>
            <a:ext cx="3723071" cy="2470369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26930-5D5C-4559-B6FF-D4A086FC7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14" t="28518" r="3832" b="23229"/>
          <a:stretch/>
        </p:blipFill>
        <p:spPr>
          <a:xfrm>
            <a:off x="7555373" y="4266389"/>
            <a:ext cx="3723070" cy="246745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2271C-D528-45B9-9A6D-0A9C33922C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00" t="30741" r="48646" b="19260"/>
          <a:stretch/>
        </p:blipFill>
        <p:spPr>
          <a:xfrm>
            <a:off x="1186405" y="1508826"/>
            <a:ext cx="3723072" cy="2556808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26E0-1D69-4127-9079-8556776059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14" t="30926" r="3832" b="19074"/>
          <a:stretch/>
        </p:blipFill>
        <p:spPr>
          <a:xfrm>
            <a:off x="5218571" y="1559462"/>
            <a:ext cx="3723072" cy="2556809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60F1A801-F187-4210-ACD3-83F720C24F31}"/>
              </a:ext>
            </a:extLst>
          </p:cNvPr>
          <p:cNvSpPr txBox="1"/>
          <p:nvPr/>
        </p:nvSpPr>
        <p:spPr>
          <a:xfrm>
            <a:off x="3854060" y="763577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698388-9C9B-483F-B81D-50DDB0B7BC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" name="Kể chuyện lớp 2 -Sự tích cây vú sữa">
            <a:hlinkClick r:id="" action="ppaction://media"/>
            <a:extLst>
              <a:ext uri="{FF2B5EF4-FFF2-40B4-BE49-F238E27FC236}">
                <a16:creationId xmlns:a16="http://schemas.microsoft.com/office/drawing/2014/main" id="{CEC27A2E-AD7D-4C8C-8187-1BDFC275D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5424" y="6029437"/>
            <a:ext cx="776576" cy="776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01FC61-B4CD-4AD0-B04E-C21BB5A590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844149"/>
            <a:ext cx="3152273" cy="20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877522-D5D1-4952-AECA-E674A3678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3810187" y="3570579"/>
            <a:ext cx="2302380" cy="1527698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BECFD-D9B9-4FD8-8B01-67189E2F3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6173567" y="5068066"/>
            <a:ext cx="2302379" cy="1525893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3D195-9264-49E0-A867-4D422260F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3810187" y="513232"/>
            <a:ext cx="2302381" cy="1581153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7D6FED-237F-4390-9C86-94CE6A090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112568" y="2041905"/>
            <a:ext cx="2302380" cy="1581153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91A86-D597-4EC2-91F4-EDE9787AF5E9}"/>
              </a:ext>
            </a:extLst>
          </p:cNvPr>
          <p:cNvSpPr txBox="1"/>
          <p:nvPr/>
        </p:nvSpPr>
        <p:spPr>
          <a:xfrm>
            <a:off x="6173567" y="873125"/>
            <a:ext cx="43580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giận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dỗi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469FA-9753-4E94-BDAD-41A4AC3867C8}"/>
              </a:ext>
            </a:extLst>
          </p:cNvPr>
          <p:cNvSpPr txBox="1"/>
          <p:nvPr/>
        </p:nvSpPr>
        <p:spPr>
          <a:xfrm>
            <a:off x="8473726" y="2386205"/>
            <a:ext cx="2986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02CF7-B5D6-4BA8-B82F-89A2F95EBD8A}"/>
              </a:ext>
            </a:extLst>
          </p:cNvPr>
          <p:cNvSpPr txBox="1"/>
          <p:nvPr/>
        </p:nvSpPr>
        <p:spPr>
          <a:xfrm>
            <a:off x="8473726" y="5510022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A2FDD-665C-46F7-B94F-6EE63E81AE1F}"/>
              </a:ext>
            </a:extLst>
          </p:cNvPr>
          <p:cNvSpPr txBox="1"/>
          <p:nvPr/>
        </p:nvSpPr>
        <p:spPr>
          <a:xfrm>
            <a:off x="0" y="3871064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8AFC2-5925-4628-9CAB-FB8D784E6AD2}"/>
              </a:ext>
            </a:extLst>
          </p:cNvPr>
          <p:cNvSpPr txBox="1"/>
          <p:nvPr/>
        </p:nvSpPr>
        <p:spPr>
          <a:xfrm>
            <a:off x="326601" y="924486"/>
            <a:ext cx="3040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7F4AFB-F3DD-4F02-8D19-B663998E8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4A1016-5B65-491A-AA0B-3D794B6459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1" y="5239328"/>
            <a:ext cx="2549871" cy="16727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1EC9E2-81EF-4C0E-84B0-4E50CF2A0395}"/>
              </a:ext>
            </a:extLst>
          </p:cNvPr>
          <p:cNvSpPr txBox="1"/>
          <p:nvPr/>
        </p:nvSpPr>
        <p:spPr>
          <a:xfrm>
            <a:off x="326601" y="2343366"/>
            <a:ext cx="559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F7BD0F-D080-44CE-896A-566D2EA9128E}"/>
              </a:ext>
            </a:extLst>
          </p:cNvPr>
          <p:cNvSpPr txBox="1"/>
          <p:nvPr/>
        </p:nvSpPr>
        <p:spPr>
          <a:xfrm>
            <a:off x="5942093" y="3900211"/>
            <a:ext cx="6173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59440-D5ED-4F4E-B950-8C3A7CA7CCC5}"/>
              </a:ext>
            </a:extLst>
          </p:cNvPr>
          <p:cNvSpPr txBox="1"/>
          <p:nvPr/>
        </p:nvSpPr>
        <p:spPr>
          <a:xfrm>
            <a:off x="2287368" y="5287183"/>
            <a:ext cx="3886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0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1282548-4DBC-40F0-A319-A7D08B4B6E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65" t="28462" r="48882" b="23229"/>
          <a:stretch/>
        </p:blipFill>
        <p:spPr>
          <a:xfrm>
            <a:off x="4867583" y="4242986"/>
            <a:ext cx="3524182" cy="2338400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B46614-8561-4843-A932-A6E7B871B2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214" t="28518" r="3832" b="23229"/>
          <a:stretch/>
        </p:blipFill>
        <p:spPr>
          <a:xfrm>
            <a:off x="8577854" y="4245749"/>
            <a:ext cx="3524181" cy="2335637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6BB23E6-F859-4A61-8436-F5A91BCD1E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00" t="30741" r="48646" b="19260"/>
          <a:stretch/>
        </p:blipFill>
        <p:spPr>
          <a:xfrm>
            <a:off x="3753895" y="1654553"/>
            <a:ext cx="3524183" cy="2420221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23EB2D-BE20-41D7-ADAD-C9726E6069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214" t="30926" r="3832" b="19074"/>
          <a:stretch/>
        </p:blipFill>
        <p:spPr>
          <a:xfrm>
            <a:off x="7423643" y="1669143"/>
            <a:ext cx="3524183" cy="2420222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43" name="文本框 22">
            <a:extLst>
              <a:ext uri="{FF2B5EF4-FFF2-40B4-BE49-F238E27FC236}">
                <a16:creationId xmlns:a16="http://schemas.microsoft.com/office/drawing/2014/main" id="{CBD87859-76A8-4AEC-A5F3-1E9F491EFA3F}"/>
              </a:ext>
            </a:extLst>
          </p:cNvPr>
          <p:cNvSpPr txBox="1"/>
          <p:nvPr/>
        </p:nvSpPr>
        <p:spPr>
          <a:xfrm>
            <a:off x="5377076" y="881691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C0F40BC-46EA-4A54-A35F-75F93BCF56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703</Words>
  <Application>Microsoft Office PowerPoint</Application>
  <PresentationFormat>Widescreen</PresentationFormat>
  <Paragraphs>85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iCiel Cadena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151</cp:revision>
  <dcterms:created xsi:type="dcterms:W3CDTF">2021-06-15T15:52:51Z</dcterms:created>
  <dcterms:modified xsi:type="dcterms:W3CDTF">2022-12-13T08:15:53Z</dcterms:modified>
</cp:coreProperties>
</file>