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61" r:id="rId5"/>
    <p:sldId id="268" r:id="rId6"/>
    <p:sldId id="269" r:id="rId7"/>
    <p:sldId id="275" r:id="rId8"/>
    <p:sldId id="280" r:id="rId9"/>
    <p:sldId id="282" r:id="rId10"/>
    <p:sldId id="263" r:id="rId11"/>
    <p:sldId id="281" r:id="rId12"/>
    <p:sldId id="28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7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282700"/>
            <a:ext cx="466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20290"/>
            <a:ext cx="324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ỹ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25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42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D3F31D-D10D-4391-B5D0-79CCDCE1FB26}"/>
              </a:ext>
            </a:extLst>
          </p:cNvPr>
          <p:cNvSpPr txBox="1"/>
          <p:nvPr/>
        </p:nvSpPr>
        <p:spPr>
          <a:xfrm>
            <a:off x="0" y="3308680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362930-B8E0-41CC-A81D-DE6F6ECAAF26}"/>
              </a:ext>
            </a:extLst>
          </p:cNvPr>
          <p:cNvSpPr txBox="1"/>
          <p:nvPr/>
        </p:nvSpPr>
        <p:spPr>
          <a:xfrm>
            <a:off x="9219597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8FDBACE8-6390-4985-88B0-F0E404848250}"/>
              </a:ext>
            </a:extLst>
          </p:cNvPr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899D2-B07A-4BB2-9811-B6E4091EFD34}"/>
              </a:ext>
            </a:extLst>
          </p:cNvPr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DEF762-3A90-4ED4-913C-D61C88488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83CB7D-C3C1-48FA-9F87-223C6A152BBB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E108C6-756D-4631-B926-6258A94555AB}"/>
              </a:ext>
            </a:extLst>
          </p:cNvPr>
          <p:cNvSpPr txBox="1"/>
          <p:nvPr/>
        </p:nvSpPr>
        <p:spPr>
          <a:xfrm>
            <a:off x="60594" y="323251"/>
            <a:ext cx="1048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52CD-8094-4C21-898F-F99E15E76A93}"/>
              </a:ext>
            </a:extLst>
          </p:cNvPr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05D992-C35B-4AD1-9EDA-BB3488FC8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F69E0-3321-4B44-9794-541989F00FF1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5BEA6-FC73-4D92-B52A-91E3F828BA80}"/>
              </a:ext>
            </a:extLst>
          </p:cNvPr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D126E-734F-4C1D-9591-3B832AFFD8C1}"/>
              </a:ext>
            </a:extLst>
          </p:cNvPr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6AC10-694E-4CD1-8712-1D4D95A005DA}"/>
              </a:ext>
            </a:extLst>
          </p:cNvPr>
          <p:cNvSpPr txBox="1"/>
          <p:nvPr/>
        </p:nvSpPr>
        <p:spPr>
          <a:xfrm>
            <a:off x="616731" y="1532324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EDCAD-869E-4D9D-90BD-113745DB077C}"/>
              </a:ext>
            </a:extLst>
          </p:cNvPr>
          <p:cNvSpPr txBox="1"/>
          <p:nvPr/>
        </p:nvSpPr>
        <p:spPr>
          <a:xfrm>
            <a:off x="227272" y="3452619"/>
            <a:ext cx="4948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38D26-8F02-4503-81D7-764B884809C1}"/>
              </a:ext>
            </a:extLst>
          </p:cNvPr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FA993-3228-42FC-A3E4-07977236AF29}"/>
              </a:ext>
            </a:extLst>
          </p:cNvPr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AF712A-7F62-494A-89FA-7D116823F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AE352-1ABD-462E-8781-6B0243CF6930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3AF153-53F8-4FF1-B9BA-62C2852091A4}"/>
              </a:ext>
            </a:extLst>
          </p:cNvPr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0B65C0-56E4-4C2B-A6D4-F9CDB65302B8}"/>
              </a:ext>
            </a:extLst>
          </p:cNvPr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B9768E-54D6-43F3-9E7E-E65876EF982E}"/>
              </a:ext>
            </a:extLst>
          </p:cNvPr>
          <p:cNvSpPr txBox="1"/>
          <p:nvPr/>
        </p:nvSpPr>
        <p:spPr>
          <a:xfrm>
            <a:off x="3906921" y="73661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4784F-D2CC-45E9-9D8C-F22B747A0963}"/>
              </a:ext>
            </a:extLst>
          </p:cNvPr>
          <p:cNvSpPr txBox="1"/>
          <p:nvPr/>
        </p:nvSpPr>
        <p:spPr>
          <a:xfrm>
            <a:off x="2640527" y="567913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ADFE8-0476-4F29-87D6-EFB70AC7EAA9}"/>
              </a:ext>
            </a:extLst>
          </p:cNvPr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EA2FCE-897C-4626-8BBD-3FAE1006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C061A0-AEBE-4D98-B387-4161D29654D5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4BB592-CEF6-4C41-B469-00D1DDD7D4EB}"/>
              </a:ext>
            </a:extLst>
          </p:cNvPr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2E4A0A-B26E-4C93-B065-4D14DC959E25}"/>
              </a:ext>
            </a:extLst>
          </p:cNvPr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id="{FC0C07A9-7F12-4FAE-AF5E-A3797D0E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41A78-A779-4016-8809-870361E75768}"/>
              </a:ext>
            </a:extLst>
          </p:cNvPr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D5F92-D67B-4D20-B3D5-639282309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5B794B-5F38-4052-9EB7-3A5A42AA2C97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AB26F4-1A1D-444C-94D2-4B2261330F0F}"/>
              </a:ext>
            </a:extLst>
          </p:cNvPr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E2323-937F-4EF7-A723-E000EA40CC64}"/>
              </a:ext>
            </a:extLst>
          </p:cNvPr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602</Words>
  <Application>Microsoft Office PowerPoint</Application>
  <PresentationFormat>Widescreen</PresentationFormat>
  <Paragraphs>93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142</cp:revision>
  <dcterms:created xsi:type="dcterms:W3CDTF">2021-06-15T15:52:51Z</dcterms:created>
  <dcterms:modified xsi:type="dcterms:W3CDTF">2022-12-06T03:04:55Z</dcterms:modified>
</cp:coreProperties>
</file>