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8" r:id="rId3"/>
    <p:sldMasterId id="2147483683" r:id="rId4"/>
    <p:sldMasterId id="2147483695" r:id="rId5"/>
    <p:sldMasterId id="2147483708" r:id="rId6"/>
    <p:sldMasterId id="2147483714" r:id="rId7"/>
  </p:sldMasterIdLst>
  <p:notesMasterIdLst>
    <p:notesMasterId r:id="rId23"/>
  </p:notesMasterIdLst>
  <p:sldIdLst>
    <p:sldId id="2901" r:id="rId8"/>
    <p:sldId id="2905" r:id="rId9"/>
    <p:sldId id="275" r:id="rId10"/>
    <p:sldId id="463" r:id="rId11"/>
    <p:sldId id="955" r:id="rId12"/>
    <p:sldId id="2902" r:id="rId13"/>
    <p:sldId id="361" r:id="rId14"/>
    <p:sldId id="269" r:id="rId15"/>
    <p:sldId id="957" r:id="rId16"/>
    <p:sldId id="2903" r:id="rId17"/>
    <p:sldId id="257" r:id="rId18"/>
    <p:sldId id="2904" r:id="rId19"/>
    <p:sldId id="2906" r:id="rId20"/>
    <p:sldId id="436" r:id="rId21"/>
    <p:sldId id="35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E77EA1-2E5A-4A06-8B77-C7983D8D8BAC}" v="99" dt="2021-06-16T15:09:51.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80" d="100"/>
          <a:sy n="80" d="100"/>
        </p:scale>
        <p:origin x="37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DF7C82-864A-4440-8FCE-308F1BF04F4D}" type="datetimeFigureOut">
              <a:rPr lang="en-US" smtClean="0"/>
              <a:t>15/12/2022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2F96CE-096E-48C5-A77A-AF94568C3A8A}" type="slidenum">
              <a:rPr lang="en-US" smtClean="0"/>
              <a:t>‹#›</a:t>
            </a:fld>
            <a:endParaRPr lang="en-US"/>
          </a:p>
        </p:txBody>
      </p:sp>
    </p:spTree>
    <p:extLst>
      <p:ext uri="{BB962C8B-B14F-4D97-AF65-F5344CB8AC3E}">
        <p14:creationId xmlns:p14="http://schemas.microsoft.com/office/powerpoint/2010/main" val="3675733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81937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414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677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6806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82F96CE-096E-48C5-A77A-AF94568C3A8A}" type="slidenum">
              <a:rPr lang="en-US" smtClean="0"/>
              <a:t>6</a:t>
            </a:fld>
            <a:endParaRPr lang="en-US"/>
          </a:p>
        </p:txBody>
      </p:sp>
    </p:spTree>
    <p:extLst>
      <p:ext uri="{BB962C8B-B14F-4D97-AF65-F5344CB8AC3E}">
        <p14:creationId xmlns:p14="http://schemas.microsoft.com/office/powerpoint/2010/main" val="4193816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945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6179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82F96CE-096E-48C5-A77A-AF94568C3A8A}" type="slidenum">
              <a:rPr lang="en-US" smtClean="0"/>
              <a:t>11</a:t>
            </a:fld>
            <a:endParaRPr lang="en-US"/>
          </a:p>
        </p:txBody>
      </p:sp>
    </p:spTree>
    <p:extLst>
      <p:ext uri="{BB962C8B-B14F-4D97-AF65-F5344CB8AC3E}">
        <p14:creationId xmlns:p14="http://schemas.microsoft.com/office/powerpoint/2010/main" val="3670581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15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DEDC8-F581-455B-85E1-5B2F4409ED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925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2022/12/15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722821167"/>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11C4C31-3BF1-41BF-9EBE-DB8CE50D56C4}" type="datetimeFigureOut">
              <a:rPr lang="zh-CN" altLang="en-US" smtClean="0"/>
              <a:t>2022/12/15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2783447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11C4C31-3BF1-41BF-9EBE-DB8CE50D56C4}" type="datetimeFigureOut">
              <a:rPr lang="zh-CN" altLang="en-US" smtClean="0"/>
              <a:t>2022/12/15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698734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11C4C31-3BF1-41BF-9EBE-DB8CE50D56C4}" type="datetimeFigureOut">
              <a:rPr lang="zh-CN" altLang="en-US" smtClean="0"/>
              <a:t>2022/12/15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170390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11C4C31-3BF1-41BF-9EBE-DB8CE50D56C4}" type="datetimeFigureOut">
              <a:rPr lang="zh-CN" altLang="en-US" smtClean="0"/>
              <a:t>2022/12/15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1506234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2022/12/15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1581276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2022/12/15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218684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pattFill prst="smConfetti">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endParaRPr>
          </a:p>
        </p:txBody>
      </p:sp>
    </p:spTree>
    <p:extLst>
      <p:ext uri="{BB962C8B-B14F-4D97-AF65-F5344CB8AC3E}">
        <p14:creationId xmlns:p14="http://schemas.microsoft.com/office/powerpoint/2010/main" val="1866789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746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682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4066152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2022/12/15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146254368"/>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81898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654952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FFDEC7D-F651-4261-BD79-305C6356B85B}" type="datetimeFigureOut">
              <a:rPr lang="en-US" smtClean="0"/>
              <a:t>15/12/2022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59119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DEC7D-F651-4261-BD79-305C6356B85B}" type="datetimeFigureOut">
              <a:rPr lang="en-US" smtClean="0"/>
              <a:t>15/12/2022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30818240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FDEC7D-F651-4261-BD79-305C6356B85B}" type="datetimeFigureOut">
              <a:rPr lang="en-US" smtClean="0"/>
              <a:t>15/12/2022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162747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FDEC7D-F651-4261-BD79-305C6356B85B}" type="datetimeFigureOut">
              <a:rPr lang="en-US" smtClean="0"/>
              <a:t>15/12/2022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72394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FDEC7D-F651-4261-BD79-305C6356B85B}" type="datetimeFigureOut">
              <a:rPr lang="en-US" smtClean="0"/>
              <a:t>15/12/2022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1545386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FDEC7D-F651-4261-BD79-305C6356B85B}" type="datetimeFigureOut">
              <a:rPr lang="en-US" smtClean="0"/>
              <a:t>15/12/2022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1443971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FDEC7D-F651-4261-BD79-305C6356B85B}" type="datetimeFigureOut">
              <a:rPr lang="en-US" smtClean="0"/>
              <a:t>15/12/2022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372996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FDEC7D-F651-4261-BD79-305C6356B85B}" type="datetimeFigureOut">
              <a:rPr lang="en-US" smtClean="0"/>
              <a:t>15/12/2022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2949734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2022/12/15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3032429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FDEC7D-F651-4261-BD79-305C6356B85B}" type="datetimeFigureOut">
              <a:rPr lang="en-US" smtClean="0"/>
              <a:t>15/12/2022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3961664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DEC7D-F651-4261-BD79-305C6356B85B}" type="datetimeFigureOut">
              <a:rPr lang="en-US" smtClean="0"/>
              <a:t>15/12/2022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2478803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DEC7D-F651-4261-BD79-305C6356B85B}" type="datetimeFigureOut">
              <a:rPr lang="en-US" smtClean="0"/>
              <a:t>15/12/2022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846465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descr="025"/>
          <p:cNvPicPr>
            <a:picLocks noChangeAspect="1"/>
          </p:cNvPicPr>
          <p:nvPr userDrawn="1"/>
        </p:nvPicPr>
        <p:blipFill rotWithShape="1">
          <a:blip r:embed="rId2"/>
          <a:srcRect l="13131" t="15242" r="18441"/>
          <a:stretch>
            <a:fillRect/>
          </a:stretch>
        </p:blipFill>
        <p:spPr>
          <a:xfrm>
            <a:off x="-10161" y="-11723"/>
            <a:ext cx="12215945" cy="6166344"/>
          </a:xfrm>
          <a:prstGeom prst="rect">
            <a:avLst/>
          </a:prstGeom>
          <a:solidFill>
            <a:srgbClr val="FFF8DC"/>
          </a:solidFill>
        </p:spPr>
      </p:pic>
    </p:spTree>
    <p:extLst>
      <p:ext uri="{BB962C8B-B14F-4D97-AF65-F5344CB8AC3E}">
        <p14:creationId xmlns:p14="http://schemas.microsoft.com/office/powerpoint/2010/main" val="1219510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872792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391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B727DE-7DB9-4C8E-9169-38AF78848443}" type="datetimeFigureOut">
              <a:rPr lang="en-US" smtClean="0"/>
              <a:t>15/12/2022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925151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B727DE-7DB9-4C8E-9169-38AF78848443}" type="datetimeFigureOut">
              <a:rPr lang="en-US" smtClean="0"/>
              <a:t>15/12/2022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10789821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727DE-7DB9-4C8E-9169-38AF78848443}" type="datetimeFigureOut">
              <a:rPr lang="en-US" smtClean="0"/>
              <a:t>15/12/2022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3298385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727DE-7DB9-4C8E-9169-38AF78848443}" type="datetimeFigureOut">
              <a:rPr lang="en-US" smtClean="0"/>
              <a:t>15/12/2022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888706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2022/12/15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395056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15/12/2022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435332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15/12/2022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8227213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15/12/2022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8760319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15/12/2022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11455026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标题和内容">
    <p:bg>
      <p:bgPr>
        <a:solidFill>
          <a:srgbClr val="FFF8DC"/>
        </a:solidFill>
        <a:effectLst/>
      </p:bgPr>
    </p:bg>
    <p:spTree>
      <p:nvGrpSpPr>
        <p:cNvPr id="1" name=""/>
        <p:cNvGrpSpPr/>
        <p:nvPr/>
      </p:nvGrpSpPr>
      <p:grpSpPr>
        <a:xfrm>
          <a:off x="0" y="0"/>
          <a:ext cx="0" cy="0"/>
          <a:chOff x="0" y="0"/>
          <a:chExt cx="0" cy="0"/>
        </a:xfrm>
      </p:grpSpPr>
      <p:sp>
        <p:nvSpPr>
          <p:cNvPr id="18"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22020138"/>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909690198"/>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4944867"/>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84788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7488250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284840"/>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2022/12/15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2171757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4401694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0624344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994982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1708506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15/12/2022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8879551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15/12/2022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3094972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15/12/2022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78748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285929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183319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9435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2022/12/15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1846361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01775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2022/12/15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647506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11C4C31-3BF1-41BF-9EBE-DB8CE50D56C4}" type="datetimeFigureOut">
              <a:rPr lang="zh-CN" altLang="en-US" smtClean="0"/>
              <a:t>2022/12/15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235364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11C4C31-3BF1-41BF-9EBE-DB8CE50D56C4}" type="datetimeFigureOut">
              <a:rPr lang="zh-CN" altLang="en-US" smtClean="0"/>
              <a:t>2022/12/15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40861003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0.xml"/><Relationship Id="rId7" Type="http://schemas.microsoft.com/office/2007/relationships/hdphoto" Target="../media/hdphoto1.wdp"/><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6.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1.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2022/12/15</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607719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726" r:id="rId4"/>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C11C4C31-3BF1-41BF-9EBE-DB8CE50D56C4}" type="datetimeFigureOut">
              <a:rPr lang="zh-CN" altLang="en-US" smtClean="0"/>
              <a:pPr/>
              <a:t>2022/12/15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72B5578C-1C70-460D-A561-CE4265079FE7}" type="slidenum">
              <a:rPr lang="zh-CN" altLang="en-US" smtClean="0"/>
              <a:pPr/>
              <a:t>‹#›</a:t>
            </a:fld>
            <a:endParaRPr lang="zh-CN" altLang="en-US"/>
          </a:p>
        </p:txBody>
      </p:sp>
    </p:spTree>
    <p:extLst>
      <p:ext uri="{BB962C8B-B14F-4D97-AF65-F5344CB8AC3E}">
        <p14:creationId xmlns:p14="http://schemas.microsoft.com/office/powerpoint/2010/main" val="120111787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358906455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FDEC7D-F651-4261-BD79-305C6356B85B}" type="datetimeFigureOut">
              <a:rPr lang="en-US" smtClean="0"/>
              <a:t>15/12/2022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35867-5342-4512-90B0-6F596D0F7375}" type="slidenum">
              <a:rPr lang="en-US" smtClean="0"/>
              <a:t>‹#›</a:t>
            </a:fld>
            <a:endParaRPr lang="en-US"/>
          </a:p>
        </p:txBody>
      </p:sp>
    </p:spTree>
    <p:extLst>
      <p:ext uri="{BB962C8B-B14F-4D97-AF65-F5344CB8AC3E}">
        <p14:creationId xmlns:p14="http://schemas.microsoft.com/office/powerpoint/2010/main" val="22371053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727DE-7DB9-4C8E-9169-38AF78848443}" type="datetimeFigureOut">
              <a:rPr lang="en-US" smtClean="0"/>
              <a:t>15/12/2022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9204C-3B34-4015-A717-5A06486B2B9E}" type="slidenum">
              <a:rPr lang="en-US" smtClean="0"/>
              <a:t>‹#›</a:t>
            </a:fld>
            <a:endParaRPr lang="en-US"/>
          </a:p>
        </p:txBody>
      </p:sp>
    </p:spTree>
    <p:extLst>
      <p:ext uri="{BB962C8B-B14F-4D97-AF65-F5344CB8AC3E}">
        <p14:creationId xmlns:p14="http://schemas.microsoft.com/office/powerpoint/2010/main" val="427450439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5106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15/12/2022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36419940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slideLayout" Target="../slideLayouts/slideLayout23.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4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51.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3157"/>
          </a:xfrm>
          <a:prstGeom prst="rect">
            <a:avLst/>
          </a:prstGeom>
        </p:spPr>
      </p:pic>
      <p:sp>
        <p:nvSpPr>
          <p:cNvPr id="2" name="矩形 1"/>
          <p:cNvSpPr/>
          <p:nvPr/>
        </p:nvSpPr>
        <p:spPr>
          <a:xfrm>
            <a:off x="810228" y="1312498"/>
            <a:ext cx="10686372" cy="1521408"/>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1707">
              <a:solidFill>
                <a:prstClr val="white"/>
              </a:solidFill>
              <a:latin typeface="微软雅黑"/>
              <a:ea typeface="微软雅黑"/>
              <a:cs typeface="+mn-ea"/>
              <a:sym typeface="+mn-lt"/>
            </a:endParaRPr>
          </a:p>
        </p:txBody>
      </p:sp>
      <p:sp>
        <p:nvSpPr>
          <p:cNvPr id="6" name="文本框 8"/>
          <p:cNvSpPr txBox="1"/>
          <p:nvPr/>
        </p:nvSpPr>
        <p:spPr>
          <a:xfrm>
            <a:off x="1248528" y="1568084"/>
            <a:ext cx="10009112" cy="1061000"/>
          </a:xfrm>
          <a:prstGeom prst="rect">
            <a:avLst/>
          </a:prstGeom>
          <a:noFill/>
          <a:ln>
            <a:noFill/>
          </a:ln>
        </p:spPr>
        <p:txBody>
          <a:bodyPr wrap="square" lIns="0" tIns="0" rIns="0" bIns="0" anchor="ctr" anchorCtr="1">
            <a:noAutofit/>
          </a:bodyPr>
          <a:lstStyle/>
          <a:p>
            <a:pPr algn="ctr" defTabSz="914277">
              <a:defRPr/>
            </a:pPr>
            <a:r>
              <a:rPr lang="en-US" altLang="zh-CN" sz="6000" b="1" kern="0" dirty="0" err="1">
                <a:solidFill>
                  <a:prstClr val="white"/>
                </a:solidFill>
                <a:latin typeface="Times New Roman" panose="02020603050405020304" pitchFamily="18" charset="0"/>
                <a:ea typeface="微软雅黑"/>
                <a:cs typeface="Times New Roman" panose="02020603050405020304" pitchFamily="18" charset="0"/>
                <a:sym typeface="+mn-lt"/>
              </a:rPr>
              <a:t>Bài</a:t>
            </a:r>
            <a:r>
              <a:rPr lang="en-US" altLang="zh-CN" sz="6000" b="1" kern="0" dirty="0">
                <a:solidFill>
                  <a:prstClr val="white"/>
                </a:solidFill>
                <a:latin typeface="Times New Roman" panose="02020603050405020304" pitchFamily="18" charset="0"/>
                <a:ea typeface="微软雅黑"/>
                <a:cs typeface="Times New Roman" panose="02020603050405020304" pitchFamily="18" charset="0"/>
                <a:sym typeface="+mn-lt"/>
              </a:rPr>
              <a:t> 16: </a:t>
            </a:r>
            <a:r>
              <a:rPr lang="en-US" altLang="zh-CN" sz="6000" b="1" kern="0" dirty="0" err="1">
                <a:solidFill>
                  <a:prstClr val="white"/>
                </a:solidFill>
                <a:latin typeface="Times New Roman" panose="02020603050405020304" pitchFamily="18" charset="0"/>
                <a:ea typeface="微软雅黑"/>
                <a:cs typeface="Times New Roman" panose="02020603050405020304" pitchFamily="18" charset="0"/>
                <a:sym typeface="+mn-lt"/>
              </a:rPr>
              <a:t>Lựa</a:t>
            </a:r>
            <a:r>
              <a:rPr lang="en-US" altLang="zh-CN" sz="6000" b="1" kern="0" dirty="0">
                <a:solidFill>
                  <a:prstClr val="white"/>
                </a:solidFill>
                <a:latin typeface="Times New Roman" panose="02020603050405020304" pitchFamily="18" charset="0"/>
                <a:ea typeface="微软雅黑"/>
                <a:cs typeface="Times New Roman" panose="02020603050405020304" pitchFamily="18" charset="0"/>
                <a:sym typeface="+mn-lt"/>
              </a:rPr>
              <a:t> </a:t>
            </a:r>
            <a:r>
              <a:rPr lang="en-US" altLang="zh-CN" sz="6000" b="1" kern="0" dirty="0" err="1">
                <a:solidFill>
                  <a:prstClr val="white"/>
                </a:solidFill>
                <a:latin typeface="Times New Roman" panose="02020603050405020304" pitchFamily="18" charset="0"/>
                <a:ea typeface="微软雅黑"/>
                <a:cs typeface="Times New Roman" panose="02020603050405020304" pitchFamily="18" charset="0"/>
                <a:sym typeface="+mn-lt"/>
              </a:rPr>
              <a:t>chọn</a:t>
            </a:r>
            <a:r>
              <a:rPr lang="en-US" altLang="zh-CN" sz="6000" b="1" kern="0" dirty="0">
                <a:solidFill>
                  <a:prstClr val="white"/>
                </a:solidFill>
                <a:latin typeface="Times New Roman" panose="02020603050405020304" pitchFamily="18" charset="0"/>
                <a:ea typeface="微软雅黑"/>
                <a:cs typeface="Times New Roman" panose="02020603050405020304" pitchFamily="18" charset="0"/>
                <a:sym typeface="+mn-lt"/>
              </a:rPr>
              <a:t> </a:t>
            </a:r>
            <a:r>
              <a:rPr lang="en-US" altLang="zh-CN" sz="6000" b="1" kern="0" dirty="0" err="1">
                <a:solidFill>
                  <a:prstClr val="white"/>
                </a:solidFill>
                <a:latin typeface="Times New Roman" panose="02020603050405020304" pitchFamily="18" charset="0"/>
                <a:ea typeface="微软雅黑"/>
                <a:cs typeface="Times New Roman" panose="02020603050405020304" pitchFamily="18" charset="0"/>
                <a:sym typeface="+mn-lt"/>
              </a:rPr>
              <a:t>trang</a:t>
            </a:r>
            <a:r>
              <a:rPr lang="en-US" altLang="zh-CN" sz="6000" b="1" kern="0" dirty="0">
                <a:solidFill>
                  <a:prstClr val="white"/>
                </a:solidFill>
                <a:latin typeface="Times New Roman" panose="02020603050405020304" pitchFamily="18" charset="0"/>
                <a:ea typeface="微软雅黑"/>
                <a:cs typeface="Times New Roman" panose="02020603050405020304" pitchFamily="18" charset="0"/>
                <a:sym typeface="+mn-lt"/>
              </a:rPr>
              <a:t> </a:t>
            </a:r>
            <a:r>
              <a:rPr lang="en-US" altLang="zh-CN" sz="6000" b="1" kern="0" dirty="0" err="1">
                <a:solidFill>
                  <a:prstClr val="white"/>
                </a:solidFill>
                <a:latin typeface="Times New Roman" panose="02020603050405020304" pitchFamily="18" charset="0"/>
                <a:ea typeface="微软雅黑"/>
                <a:cs typeface="Times New Roman" panose="02020603050405020304" pitchFamily="18" charset="0"/>
                <a:sym typeface="+mn-lt"/>
              </a:rPr>
              <a:t>phục</a:t>
            </a:r>
            <a:endParaRPr lang="zh-CN" altLang="en-US" sz="6000" b="1" kern="0" dirty="0">
              <a:solidFill>
                <a:prstClr val="white"/>
              </a:solidFill>
              <a:latin typeface="Times New Roman" panose="02020603050405020304" pitchFamily="18" charset="0"/>
              <a:ea typeface="微软雅黑"/>
              <a:cs typeface="Times New Roman" panose="02020603050405020304" pitchFamily="18" charset="0"/>
              <a:sym typeface="+mn-lt"/>
            </a:endParaRPr>
          </a:p>
        </p:txBody>
      </p:sp>
    </p:spTree>
    <p:extLst>
      <p:ext uri="{BB962C8B-B14F-4D97-AF65-F5344CB8AC3E}">
        <p14:creationId xmlns:p14="http://schemas.microsoft.com/office/powerpoint/2010/main" val="3200067870"/>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DFE54F-69DB-418F-8FE2-8CD35FC47C75}"/>
              </a:ext>
            </a:extLst>
          </p:cNvPr>
          <p:cNvSpPr txBox="1"/>
          <p:nvPr/>
        </p:nvSpPr>
        <p:spPr>
          <a:xfrm>
            <a:off x="3244709" y="1174327"/>
            <a:ext cx="7360920" cy="923330"/>
          </a:xfrm>
          <a:prstGeom prst="rect">
            <a:avLst/>
          </a:prstGeom>
          <a:noFill/>
        </p:spPr>
        <p:txBody>
          <a:bodyPr wrap="square" rtlCol="0">
            <a:spAutoFit/>
          </a:bodyPr>
          <a:lstStyle/>
          <a:p>
            <a:r>
              <a:rPr lang="en-US" sz="5400" dirty="0" err="1">
                <a:solidFill>
                  <a:srgbClr val="0070C0"/>
                </a:solidFill>
                <a:latin typeface="Times New Roman" panose="02020603050405020304" pitchFamily="18" charset="0"/>
                <a:cs typeface="Times New Roman" panose="02020603050405020304" pitchFamily="18" charset="0"/>
              </a:rPr>
              <a:t>Trò</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chơi</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Ném</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bóng</a:t>
            </a:r>
            <a:endParaRPr lang="en-US" sz="5400" dirty="0">
              <a:solidFill>
                <a:srgbClr val="0070C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3DE61AB-EAF1-40D3-B2AB-AF55B6BE83A1}"/>
              </a:ext>
            </a:extLst>
          </p:cNvPr>
          <p:cNvSpPr/>
          <p:nvPr/>
        </p:nvSpPr>
        <p:spPr>
          <a:xfrm>
            <a:off x="128234" y="2408767"/>
            <a:ext cx="11871855" cy="27774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3400" dirty="0">
                <a:latin typeface="Times New Roman" panose="02020603050405020304" pitchFamily="18" charset="0"/>
                <a:cs typeface="Times New Roman" panose="02020603050405020304" pitchFamily="18" charset="0"/>
              </a:rPr>
              <a:t>L</a:t>
            </a:r>
            <a:r>
              <a:rPr lang="vi-VN" sz="3400" dirty="0">
                <a:latin typeface="Times New Roman" panose="02020603050405020304" pitchFamily="18" charset="0"/>
                <a:cs typeface="Times New Roman" panose="02020603050405020304" pitchFamily="18" charset="0"/>
              </a:rPr>
              <a:t>uật chơi: Khi cô nói một câu chưa hoàn chỉnh (có liên quan đến chủ đề hoạt động) và ném bóng cho một bạn bất kì trong lớp thì bạn được nhận bóng phải kết thúc nốt câu đó.</a:t>
            </a:r>
            <a:endParaRPr lang="en-US" sz="3400" dirty="0">
              <a:latin typeface="Times New Roman" panose="02020603050405020304" pitchFamily="18" charset="0"/>
              <a:cs typeface="Times New Roman" panose="02020603050405020304" pitchFamily="18" charset="0"/>
            </a:endParaRPr>
          </a:p>
          <a:p>
            <a:pPr algn="ctr"/>
            <a:r>
              <a:rPr lang="vi-VN" sz="3400" dirty="0">
                <a:latin typeface="Times New Roman" panose="02020603050405020304" pitchFamily="18" charset="0"/>
                <a:cs typeface="Times New Roman" panose="02020603050405020304" pitchFamily="18" charset="0"/>
              </a:rPr>
              <a:t>Ví dụ:</a:t>
            </a:r>
            <a:r>
              <a:rPr lang="en-US" sz="3400" dirty="0">
                <a:latin typeface="Times New Roman" panose="02020603050405020304" pitchFamily="18" charset="0"/>
                <a:cs typeface="Times New Roman" panose="02020603050405020304" pitchFamily="18" charset="0"/>
              </a:rPr>
              <a:t> </a:t>
            </a:r>
            <a:r>
              <a:rPr lang="vi-VN" sz="3400" dirty="0">
                <a:latin typeface="Times New Roman" panose="02020603050405020304" pitchFamily="18" charset="0"/>
                <a:cs typeface="Times New Roman" panose="02020603050405020304" pitchFamily="18" charset="0"/>
              </a:rPr>
              <a:t>Khi ra đường, đầu tóc cần …</a:t>
            </a:r>
            <a:r>
              <a:rPr lang="en-US" sz="3400" dirty="0">
                <a:latin typeface="Times New Roman" panose="02020603050405020304" pitchFamily="18" charset="0"/>
                <a:cs typeface="Times New Roman" panose="02020603050405020304" pitchFamily="18" charset="0"/>
              </a:rPr>
              <a:t>…….</a:t>
            </a:r>
            <a:r>
              <a:rPr lang="vi-VN" sz="3400" dirty="0">
                <a:latin typeface="Times New Roman" panose="02020603050405020304" pitchFamily="18" charset="0"/>
                <a:cs typeface="Times New Roman" panose="02020603050405020304" pitchFamily="18" charset="0"/>
              </a:rPr>
              <a:t> </a:t>
            </a:r>
            <a:endParaRPr lang="en-US" sz="3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0B8C023-5E5B-4897-933C-928AFDF1869F}"/>
              </a:ext>
            </a:extLst>
          </p:cNvPr>
          <p:cNvSpPr txBox="1"/>
          <p:nvPr/>
        </p:nvSpPr>
        <p:spPr>
          <a:xfrm>
            <a:off x="8514009" y="4220346"/>
            <a:ext cx="3328035" cy="584775"/>
          </a:xfrm>
          <a:prstGeom prst="rect">
            <a:avLst/>
          </a:prstGeom>
          <a:noFill/>
        </p:spPr>
        <p:txBody>
          <a:bodyPr wrap="square" rtlCol="0">
            <a:spAutoFit/>
          </a:bodyPr>
          <a:lstStyle/>
          <a:p>
            <a:r>
              <a:rPr lang="en-US" sz="3200" dirty="0" err="1">
                <a:solidFill>
                  <a:srgbClr val="FF0000"/>
                </a:solidFill>
              </a:rPr>
              <a:t>chải</a:t>
            </a:r>
            <a:r>
              <a:rPr lang="en-US" sz="3200" dirty="0">
                <a:solidFill>
                  <a:srgbClr val="FF0000"/>
                </a:solidFill>
              </a:rPr>
              <a:t> </a:t>
            </a:r>
            <a:r>
              <a:rPr lang="en-US" sz="3200" dirty="0" err="1">
                <a:solidFill>
                  <a:srgbClr val="FF0000"/>
                </a:solidFill>
              </a:rPr>
              <a:t>gọn</a:t>
            </a:r>
            <a:r>
              <a:rPr lang="en-US" sz="3200" dirty="0">
                <a:solidFill>
                  <a:srgbClr val="FF0000"/>
                </a:solidFill>
              </a:rPr>
              <a:t> </a:t>
            </a:r>
            <a:r>
              <a:rPr lang="en-US" sz="3200" dirty="0" err="1">
                <a:solidFill>
                  <a:srgbClr val="FF0000"/>
                </a:solidFill>
              </a:rPr>
              <a:t>gàng</a:t>
            </a:r>
            <a:endParaRPr lang="en-US" sz="3200" dirty="0">
              <a:solidFill>
                <a:srgbClr val="FF0000"/>
              </a:solidFill>
            </a:endParaRPr>
          </a:p>
        </p:txBody>
      </p:sp>
    </p:spTree>
    <p:extLst>
      <p:ext uri="{BB962C8B-B14F-4D97-AF65-F5344CB8AC3E}">
        <p14:creationId xmlns:p14="http://schemas.microsoft.com/office/powerpoint/2010/main" val="235277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3" name="3"/>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4" name="1165"/>
          <p:cNvPicPr>
            <a:picLocks noChangeAspect="1"/>
          </p:cNvPicPr>
          <p:nvPr/>
        </p:nvPicPr>
        <p:blipFill>
          <a:blip r:embed="rId5"/>
          <a:stretch>
            <a:fillRect/>
          </a:stretch>
        </p:blipFill>
        <p:spPr>
          <a:xfrm>
            <a:off x="9176958" y="4528501"/>
            <a:ext cx="2795624" cy="2199309"/>
          </a:xfrm>
          <a:prstGeom prst="rect">
            <a:avLst/>
          </a:prstGeom>
        </p:spPr>
      </p:pic>
      <p:pic>
        <p:nvPicPr>
          <p:cNvPr id="5" name="1166"/>
          <p:cNvPicPr>
            <a:picLocks noChangeAspect="1"/>
          </p:cNvPicPr>
          <p:nvPr/>
        </p:nvPicPr>
        <p:blipFill>
          <a:blip r:embed="rId6"/>
          <a:stretch>
            <a:fillRect/>
          </a:stretch>
        </p:blipFill>
        <p:spPr>
          <a:xfrm>
            <a:off x="219418" y="3064617"/>
            <a:ext cx="1737567" cy="2758388"/>
          </a:xfrm>
          <a:prstGeom prst="rect">
            <a:avLst/>
          </a:prstGeom>
        </p:spPr>
      </p:pic>
      <p:pic>
        <p:nvPicPr>
          <p:cNvPr id="6" name="6"/>
          <p:cNvPicPr/>
          <p:nvPr/>
        </p:nvPicPr>
        <p:blipFill rotWithShape="1">
          <a:blip r:embed="rId7" cstate="print">
            <a:extLst>
              <a:ext uri="{28A0092B-C50C-407E-A947-70E740481C1C}">
                <a14:useLocalDpi xmlns:a14="http://schemas.microsoft.com/office/drawing/2010/main" val="0"/>
              </a:ext>
            </a:extLst>
          </a:blip>
          <a:srcRect l="68108" b="58849"/>
          <a:stretch>
            <a:fillRect/>
          </a:stretch>
        </p:blipFill>
        <p:spPr>
          <a:xfrm>
            <a:off x="2911438" y="1901776"/>
            <a:ext cx="616684" cy="795704"/>
          </a:xfrm>
          <a:prstGeom prst="rect">
            <a:avLst/>
          </a:prstGeom>
        </p:spPr>
      </p:pic>
      <p:sp>
        <p:nvSpPr>
          <p:cNvPr id="8" name="8"/>
          <p:cNvSpPr txBox="1"/>
          <p:nvPr/>
        </p:nvSpPr>
        <p:spPr>
          <a:xfrm>
            <a:off x="3775009" y="2063243"/>
            <a:ext cx="8058026" cy="646331"/>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rPr>
              <a:t>Khi </a:t>
            </a:r>
            <a:r>
              <a:rPr kumimoji="0" lang="en-US" altLang="zh-CN" sz="3600" b="1" i="0" u="none" strike="noStrike" kern="1200" cap="none" spc="0" normalizeH="0" baseline="0" noProof="0" dirty="0" err="1">
                <a:ln>
                  <a:noFill/>
                </a:ln>
                <a:solidFill>
                  <a:srgbClr val="F74F4F"/>
                </a:solidFill>
                <a:effectLst/>
                <a:uLnTx/>
                <a:uFillTx/>
                <a:ea typeface="等线" panose="02010600030101010101" pitchFamily="2" charset="-122"/>
                <a:cs typeface="+mn-ea"/>
                <a:sym typeface="+mn-lt"/>
              </a:rPr>
              <a:t>chúc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Tết</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trang</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phục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cần</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pic>
        <p:nvPicPr>
          <p:cNvPr id="9" name="5"/>
          <p:cNvPicPr>
            <a:picLocks noChangeAspect="1"/>
          </p:cNvPicPr>
          <p:nvPr/>
        </p:nvPicPr>
        <p:blipFill>
          <a:blip r:embed="rId8"/>
          <a:stretch>
            <a:fillRect/>
          </a:stretch>
        </p:blipFill>
        <p:spPr>
          <a:xfrm>
            <a:off x="2911438" y="2941127"/>
            <a:ext cx="766609" cy="544586"/>
          </a:xfrm>
          <a:prstGeom prst="rect">
            <a:avLst/>
          </a:prstGeom>
        </p:spPr>
      </p:pic>
      <p:sp>
        <p:nvSpPr>
          <p:cNvPr id="10" name="11"/>
          <p:cNvSpPr txBox="1"/>
          <p:nvPr/>
        </p:nvSpPr>
        <p:spPr>
          <a:xfrm>
            <a:off x="3219780" y="2907886"/>
            <a:ext cx="7350460" cy="646331"/>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lvl="0" algn="ctr"/>
            <a:r>
              <a:rPr lang="en-US" altLang="zh-CN" sz="3600" b="1" dirty="0">
                <a:solidFill>
                  <a:srgbClr val="F74F4F"/>
                </a:solidFill>
                <a:latin typeface="Times New Roman" panose="02020603050405020304" pitchFamily="18" charset="0"/>
                <a:cs typeface="Times New Roman" panose="02020603050405020304" pitchFamily="18" charset="0"/>
                <a:sym typeface="+mn-lt"/>
              </a:rPr>
              <a:t>Khi </a:t>
            </a:r>
            <a:r>
              <a:rPr lang="en-US" altLang="zh-CN" sz="3600" b="1" dirty="0" err="1">
                <a:solidFill>
                  <a:srgbClr val="F74F4F"/>
                </a:solidFill>
                <a:latin typeface="Times New Roman" panose="02020603050405020304" pitchFamily="18" charset="0"/>
                <a:cs typeface="Times New Roman" panose="02020603050405020304" pitchFamily="18" charset="0"/>
                <a:sym typeface="+mn-lt"/>
              </a:rPr>
              <a:t>đi</a:t>
            </a:r>
            <a:r>
              <a:rPr lang="en-US" altLang="zh-CN" sz="3600" b="1" dirty="0">
                <a:solidFill>
                  <a:srgbClr val="F74F4F"/>
                </a:solidFill>
                <a:latin typeface="Times New Roman" panose="02020603050405020304" pitchFamily="18" charset="0"/>
                <a:cs typeface="Times New Roman" panose="02020603050405020304" pitchFamily="18" charset="0"/>
                <a:sym typeface="+mn-lt"/>
              </a:rPr>
              <a:t> </a:t>
            </a:r>
            <a:r>
              <a:rPr lang="en-US" altLang="zh-CN" sz="3600" b="1" dirty="0" err="1">
                <a:solidFill>
                  <a:srgbClr val="F74F4F"/>
                </a:solidFill>
                <a:latin typeface="Times New Roman" panose="02020603050405020304" pitchFamily="18" charset="0"/>
                <a:cs typeface="Times New Roman" panose="02020603050405020304" pitchFamily="18" charset="0"/>
                <a:sym typeface="+mn-lt"/>
              </a:rPr>
              <a:t>ngủ</a:t>
            </a:r>
            <a:r>
              <a:rPr lang="en-US" altLang="zh-CN" sz="3600" b="1" dirty="0">
                <a:solidFill>
                  <a:srgbClr val="F74F4F"/>
                </a:solidFill>
                <a:latin typeface="Times New Roman" panose="02020603050405020304" pitchFamily="18" charset="0"/>
                <a:cs typeface="Times New Roman" panose="02020603050405020304" pitchFamily="18" charset="0"/>
                <a:sym typeface="+mn-lt"/>
              </a:rPr>
              <a:t>, </a:t>
            </a:r>
            <a:r>
              <a:rPr lang="en-US" altLang="zh-CN" sz="3600" b="1" dirty="0" err="1">
                <a:solidFill>
                  <a:srgbClr val="F74F4F"/>
                </a:solidFill>
                <a:latin typeface="Times New Roman" panose="02020603050405020304" pitchFamily="18" charset="0"/>
                <a:cs typeface="Times New Roman" panose="02020603050405020304" pitchFamily="18" charset="0"/>
                <a:sym typeface="+mn-lt"/>
              </a:rPr>
              <a:t>không</a:t>
            </a:r>
            <a:r>
              <a:rPr lang="en-US" altLang="zh-CN" sz="3600" b="1" dirty="0">
                <a:solidFill>
                  <a:srgbClr val="F74F4F"/>
                </a:solidFill>
                <a:latin typeface="Times New Roman" panose="02020603050405020304" pitchFamily="18" charset="0"/>
                <a:cs typeface="Times New Roman" panose="02020603050405020304" pitchFamily="18" charset="0"/>
                <a:sym typeface="+mn-lt"/>
              </a:rPr>
              <a:t> </a:t>
            </a:r>
            <a:r>
              <a:rPr lang="en-US" altLang="zh-CN" sz="3600" b="1" dirty="0" err="1">
                <a:solidFill>
                  <a:srgbClr val="F74F4F"/>
                </a:solidFill>
                <a:latin typeface="Times New Roman" panose="02020603050405020304" pitchFamily="18" charset="0"/>
                <a:cs typeface="Times New Roman" panose="02020603050405020304" pitchFamily="18" charset="0"/>
                <a:sym typeface="+mn-lt"/>
              </a:rPr>
              <a:t>nên</a:t>
            </a:r>
            <a:r>
              <a:rPr lang="en-US" altLang="zh-CN" sz="3600" b="1" dirty="0">
                <a:solidFill>
                  <a:srgbClr val="F74F4F"/>
                </a:solidFill>
                <a:latin typeface="Times New Roman" panose="02020603050405020304" pitchFamily="18" charset="0"/>
                <a:cs typeface="Times New Roman" panose="02020603050405020304" pitchFamily="18" charset="0"/>
                <a:sym typeface="+mn-lt"/>
              </a:rPr>
              <a:t> </a:t>
            </a:r>
            <a:r>
              <a:rPr lang="en-US" altLang="zh-CN" sz="3600" b="1" dirty="0" err="1">
                <a:solidFill>
                  <a:srgbClr val="F74F4F"/>
                </a:solidFill>
                <a:latin typeface="Times New Roman" panose="02020603050405020304" pitchFamily="18" charset="0"/>
                <a:cs typeface="Times New Roman" panose="02020603050405020304" pitchFamily="18" charset="0"/>
                <a:sym typeface="+mn-lt"/>
              </a:rPr>
              <a:t>mặc</a:t>
            </a:r>
            <a:r>
              <a:rPr lang="en-US" altLang="zh-CN" sz="3600" b="1" dirty="0">
                <a:solidFill>
                  <a:srgbClr val="F74F4F"/>
                </a:solidFill>
                <a:latin typeface="Times New Roman" panose="02020603050405020304" pitchFamily="18" charset="0"/>
                <a:cs typeface="Times New Roman" panose="02020603050405020304" pitchFamily="18" charset="0"/>
                <a:sym typeface="+mn-lt"/>
              </a:rPr>
              <a:t>…………</a:t>
            </a:r>
            <a:endParaRPr kumimoji="0" lang="zh-CN" altLang="en-US" sz="3600" b="1" i="0" u="none" strike="noStrike" kern="1200" cap="none" spc="0" normalizeH="0" baseline="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11" name="12"/>
          <p:cNvPicPr>
            <a:picLocks noChangeAspect="1"/>
          </p:cNvPicPr>
          <p:nvPr/>
        </p:nvPicPr>
        <p:blipFill rotWithShape="1">
          <a:blip r:embed="rId7" cstate="print">
            <a:extLst>
              <a:ext uri="{28A0092B-C50C-407E-A947-70E740481C1C}">
                <a14:useLocalDpi xmlns:a14="http://schemas.microsoft.com/office/drawing/2010/main" val="0"/>
              </a:ext>
            </a:extLst>
          </a:blip>
          <a:srcRect l="68108" b="58849"/>
          <a:stretch>
            <a:fillRect/>
          </a:stretch>
        </p:blipFill>
        <p:spPr>
          <a:xfrm>
            <a:off x="2911438" y="3838263"/>
            <a:ext cx="616684" cy="795704"/>
          </a:xfrm>
          <a:prstGeom prst="rect">
            <a:avLst/>
          </a:prstGeom>
        </p:spPr>
      </p:pic>
      <p:sp>
        <p:nvSpPr>
          <p:cNvPr id="12" name="13"/>
          <p:cNvSpPr txBox="1"/>
          <p:nvPr/>
        </p:nvSpPr>
        <p:spPr>
          <a:xfrm>
            <a:off x="3775010" y="3999730"/>
            <a:ext cx="643014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Khi </a:t>
            </a:r>
            <a:r>
              <a:rPr kumimoji="0" lang="en-US" altLang="zh-CN" sz="3600" b="1" i="0" u="none" strike="noStrike" kern="1200" cap="none" spc="0" normalizeH="0" baseline="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đi</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600" b="1" i="0" u="none" strike="noStrike" kern="1200" cap="none" spc="0" normalizeH="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chơi</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600" b="1" i="0" u="none" strike="noStrike" kern="1200" cap="none" spc="0" normalizeH="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nên</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600" b="1" i="0" u="none" strike="noStrike" kern="1200" cap="none" spc="0" normalizeH="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mặc</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a:t>
            </a:r>
            <a:endParaRPr kumimoji="0" lang="zh-CN" altLang="en-US" sz="3600" b="1" i="0" u="none" strike="noStrike" kern="1200" cap="none" spc="0" normalizeH="0" baseline="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13" name="14"/>
          <p:cNvPicPr>
            <a:picLocks noChangeAspect="1"/>
          </p:cNvPicPr>
          <p:nvPr/>
        </p:nvPicPr>
        <p:blipFill>
          <a:blip r:embed="rId8"/>
          <a:stretch>
            <a:fillRect/>
          </a:stretch>
        </p:blipFill>
        <p:spPr>
          <a:xfrm>
            <a:off x="2950457" y="4969815"/>
            <a:ext cx="766609" cy="544586"/>
          </a:xfrm>
          <a:prstGeom prst="rect">
            <a:avLst/>
          </a:prstGeom>
        </p:spPr>
      </p:pic>
      <p:sp>
        <p:nvSpPr>
          <p:cNvPr id="14" name="15"/>
          <p:cNvSpPr txBox="1"/>
          <p:nvPr/>
        </p:nvSpPr>
        <p:spPr>
          <a:xfrm>
            <a:off x="3813440" y="5048478"/>
            <a:ext cx="5503492"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Khi </a:t>
            </a:r>
            <a:r>
              <a:rPr kumimoji="0" lang="en-US" altLang="zh-CN" sz="3600" b="1" i="0" u="none" strike="noStrike" kern="1200" cap="none" spc="0" normalizeH="0" baseline="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đi</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600" b="1" i="0" u="none" strike="noStrike" kern="1200" cap="none" spc="0" normalizeH="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bơi</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600" b="1" i="0" u="none" strike="noStrike" kern="1200" cap="none" spc="0" normalizeH="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nên</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600" b="1" i="0" u="none" strike="noStrike" kern="1200" cap="none" spc="0" normalizeH="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mặc</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a:t>
            </a:r>
            <a:endParaRPr kumimoji="0" lang="zh-CN" altLang="en-US" sz="3600" b="1" i="0" u="none" strike="noStrike" kern="1200" cap="none" spc="0" normalizeH="0" baseline="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15" name="TextBox 14">
            <a:extLst>
              <a:ext uri="{FF2B5EF4-FFF2-40B4-BE49-F238E27FC236}">
                <a16:creationId xmlns:a16="http://schemas.microsoft.com/office/drawing/2014/main" id="{24B509AB-CBDD-4149-8D21-00AB98A5C6CC}"/>
              </a:ext>
            </a:extLst>
          </p:cNvPr>
          <p:cNvSpPr txBox="1"/>
          <p:nvPr/>
        </p:nvSpPr>
        <p:spPr>
          <a:xfrm>
            <a:off x="9204720" y="1974435"/>
            <a:ext cx="2731039" cy="584775"/>
          </a:xfrm>
          <a:prstGeom prst="rect">
            <a:avLst/>
          </a:prstGeom>
          <a:noFill/>
        </p:spPr>
        <p:txBody>
          <a:bodyPr wrap="square" rtlCol="0">
            <a:spAutoFit/>
          </a:bodyPr>
          <a:lstStyle/>
          <a:p>
            <a:r>
              <a:rPr lang="en-US" sz="3200" dirty="0" err="1">
                <a:solidFill>
                  <a:srgbClr val="002060"/>
                </a:solidFill>
              </a:rPr>
              <a:t>sạch</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lịch</a:t>
            </a:r>
            <a:r>
              <a:rPr lang="en-US" sz="3200" dirty="0">
                <a:solidFill>
                  <a:srgbClr val="002060"/>
                </a:solidFill>
              </a:rPr>
              <a:t> </a:t>
            </a:r>
            <a:r>
              <a:rPr lang="en-US" sz="3200" dirty="0" err="1">
                <a:solidFill>
                  <a:srgbClr val="002060"/>
                </a:solidFill>
              </a:rPr>
              <a:t>sự</a:t>
            </a:r>
            <a:endParaRPr lang="en-US" sz="3200" dirty="0">
              <a:solidFill>
                <a:srgbClr val="002060"/>
              </a:solidFill>
            </a:endParaRPr>
          </a:p>
        </p:txBody>
      </p:sp>
      <p:sp>
        <p:nvSpPr>
          <p:cNvPr id="16" name="TextBox 15">
            <a:extLst>
              <a:ext uri="{FF2B5EF4-FFF2-40B4-BE49-F238E27FC236}">
                <a16:creationId xmlns:a16="http://schemas.microsoft.com/office/drawing/2014/main" id="{BCF2F6BE-5AFC-4638-A516-8FAFAE528680}"/>
              </a:ext>
            </a:extLst>
          </p:cNvPr>
          <p:cNvSpPr txBox="1"/>
          <p:nvPr/>
        </p:nvSpPr>
        <p:spPr>
          <a:xfrm>
            <a:off x="8839636" y="2811232"/>
            <a:ext cx="2731039"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quần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áo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học</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DDB4469-2F1C-43F7-9634-07DD6CF3F42F}"/>
              </a:ext>
            </a:extLst>
          </p:cNvPr>
          <p:cNvSpPr txBox="1"/>
          <p:nvPr/>
        </p:nvSpPr>
        <p:spPr>
          <a:xfrm>
            <a:off x="7643930" y="3943727"/>
            <a:ext cx="3786011"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quần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áo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thoáng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mát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5F6CBB0-A5F6-4296-87AA-7053E9787DF4}"/>
              </a:ext>
            </a:extLst>
          </p:cNvPr>
          <p:cNvSpPr txBox="1"/>
          <p:nvPr/>
        </p:nvSpPr>
        <p:spPr>
          <a:xfrm>
            <a:off x="7505225" y="5054001"/>
            <a:ext cx="2731039"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đồ</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bơi</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051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 calcmode="lin" valueType="num">
                                      <p:cBhvr additive="base">
                                        <p:cTn id="46"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 calcmode="lin" valueType="num">
                                      <p:cBhvr additive="base">
                                        <p:cTn id="52"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 calcmode="lin" valueType="num">
                                      <p:cBhvr additive="base">
                                        <p:cTn id="58"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8">
                                            <p:txEl>
                                              <p:pRg st="0" end="0"/>
                                            </p:txEl>
                                          </p:spTgt>
                                        </p:tgtEl>
                                        <p:attrNameLst>
                                          <p:attrName>style.visibility</p:attrName>
                                        </p:attrNameLst>
                                      </p:cBhvr>
                                      <p:to>
                                        <p:strVal val="visible"/>
                                      </p:to>
                                    </p:set>
                                    <p:anim calcmode="lin" valueType="num">
                                      <p:cBhvr additive="base">
                                        <p:cTn id="64"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414712" y="566166"/>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Kết</a:t>
            </a:r>
            <a:r>
              <a:rPr kumimoji="0" lang="en-US" sz="5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luận</a:t>
            </a:r>
            <a:endParaRPr kumimoji="0" lang="en-US" sz="5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701593" y="2008642"/>
            <a:ext cx="8322906" cy="2554545"/>
          </a:xfrm>
          <a:prstGeom prst="rect">
            <a:avLst/>
          </a:prstGeom>
          <a:noFill/>
        </p:spPr>
        <p:txBody>
          <a:bodyPr wrap="square" rtlCol="0">
            <a:spAutoFit/>
          </a:bodyPr>
          <a:lstStyle/>
          <a:p>
            <a:pPr lvl="0" algn="ctr">
              <a:defRPr/>
            </a:pPr>
            <a:r>
              <a:rPr lang="vi-VN" sz="4000" dirty="0">
                <a:solidFill>
                  <a:srgbClr val="FF0000"/>
                </a:solidFill>
                <a:latin typeface="+mj-lt"/>
                <a:cs typeface="Arial" panose="020B0604020202020204" pitchFamily="34" charset="0"/>
              </a:rPr>
              <a:t>Trước khi đi ra ngoài, chúng ta cần giữ vệ sinh cá nhân sạch sẽ, đầu tóc chải gọn gàng, chọn trang phục phù hợp với tính chất hoạt động.</a:t>
            </a:r>
            <a:endParaRPr kumimoji="0" lang="en-US" sz="4000" b="0" i="0" u="none" strike="noStrike" kern="1200" cap="none" spc="0" normalizeH="0" baseline="0" noProof="0" dirty="0">
              <a:ln>
                <a:noFill/>
              </a:ln>
              <a:solidFill>
                <a:srgbClr val="FF0000"/>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174919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43"/>
          <p:cNvGrpSpPr/>
          <p:nvPr/>
        </p:nvGrpSpPr>
        <p:grpSpPr>
          <a:xfrm>
            <a:off x="4523103" y="1692788"/>
            <a:ext cx="313637" cy="221579"/>
            <a:chOff x="1421109" y="2518338"/>
            <a:chExt cx="156021" cy="187275"/>
          </a:xfrm>
        </p:grpSpPr>
        <p:sp>
          <p:nvSpPr>
            <p:cNvPr id="30" name="弧形 4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31"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53472" tIns="26736" rIns="53472" bIns="26736" numCol="1" anchor="t" anchorCtr="0" compatLnSpc="1"/>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14" name="组合 756"/>
          <p:cNvGrpSpPr/>
          <p:nvPr/>
        </p:nvGrpSpPr>
        <p:grpSpPr>
          <a:xfrm>
            <a:off x="4523103" y="2654212"/>
            <a:ext cx="313637" cy="221579"/>
            <a:chOff x="1421109" y="2518338"/>
            <a:chExt cx="156021" cy="187275"/>
          </a:xfrm>
        </p:grpSpPr>
        <p:sp>
          <p:nvSpPr>
            <p:cNvPr id="28" name="弧形 760"/>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9"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53472" tIns="26736" rIns="53472" bIns="26736" numCol="1" anchor="t" anchorCtr="0" compatLnSpc="1"/>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1" name="组合 763"/>
          <p:cNvGrpSpPr/>
          <p:nvPr/>
        </p:nvGrpSpPr>
        <p:grpSpPr>
          <a:xfrm>
            <a:off x="4523103" y="3663709"/>
            <a:ext cx="313637" cy="221579"/>
            <a:chOff x="1421109" y="2518338"/>
            <a:chExt cx="156021" cy="187275"/>
          </a:xfrm>
        </p:grpSpPr>
        <p:sp>
          <p:nvSpPr>
            <p:cNvPr id="26" name="弧形 76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7"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53472" tIns="26736" rIns="53472" bIns="26736" numCol="1" anchor="t" anchorCtr="0" compatLnSpc="1"/>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2" name="组合 770"/>
          <p:cNvGrpSpPr/>
          <p:nvPr/>
        </p:nvGrpSpPr>
        <p:grpSpPr>
          <a:xfrm>
            <a:off x="4490906" y="4673204"/>
            <a:ext cx="313637" cy="221579"/>
            <a:chOff x="1421109" y="2518338"/>
            <a:chExt cx="156021" cy="187275"/>
          </a:xfrm>
        </p:grpSpPr>
        <p:sp>
          <p:nvSpPr>
            <p:cNvPr id="24" name="弧形 774"/>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5"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53472" tIns="26736" rIns="53472" bIns="26736" numCol="1" anchor="t" anchorCtr="0" compatLnSpc="1"/>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39" name="PA_图片 6">
            <a:extLst>
              <a:ext uri="{FF2B5EF4-FFF2-40B4-BE49-F238E27FC236}">
                <a16:creationId xmlns:a16="http://schemas.microsoft.com/office/drawing/2014/main" id="{C378B74D-6369-4A10-A6E5-ABCCDB191583}"/>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496929" y="106501"/>
            <a:ext cx="1514288" cy="1097407"/>
          </a:xfrm>
          <a:prstGeom prst="rect">
            <a:avLst/>
          </a:prstGeom>
        </p:spPr>
      </p:pic>
      <p:pic>
        <p:nvPicPr>
          <p:cNvPr id="40" name="图片 6">
            <a:extLst>
              <a:ext uri="{FF2B5EF4-FFF2-40B4-BE49-F238E27FC236}">
                <a16:creationId xmlns:a16="http://schemas.microsoft.com/office/drawing/2014/main" id="{BB032A17-5C67-4FCC-BA77-943579DC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0482" y="857206"/>
            <a:ext cx="909005" cy="659836"/>
          </a:xfrm>
          <a:prstGeom prst="rect">
            <a:avLst/>
          </a:prstGeom>
        </p:spPr>
      </p:pic>
      <p:pic>
        <p:nvPicPr>
          <p:cNvPr id="41" name="图片 7">
            <a:extLst>
              <a:ext uri="{FF2B5EF4-FFF2-40B4-BE49-F238E27FC236}">
                <a16:creationId xmlns:a16="http://schemas.microsoft.com/office/drawing/2014/main" id="{1E823975-2998-46BE-82BB-2BCA69AA20B0}"/>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749889" y="1203905"/>
            <a:ext cx="974316" cy="746715"/>
          </a:xfrm>
          <a:prstGeom prst="rect">
            <a:avLst/>
          </a:prstGeom>
        </p:spPr>
      </p:pic>
      <p:pic>
        <p:nvPicPr>
          <p:cNvPr id="42" name="图片 10">
            <a:extLst>
              <a:ext uri="{FF2B5EF4-FFF2-40B4-BE49-F238E27FC236}">
                <a16:creationId xmlns:a16="http://schemas.microsoft.com/office/drawing/2014/main" id="{B49B492D-906F-4ADD-8931-5793C9D4D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7077" y="821835"/>
            <a:ext cx="602687" cy="978885"/>
          </a:xfrm>
          <a:prstGeom prst="rect">
            <a:avLst/>
          </a:prstGeom>
        </p:spPr>
      </p:pic>
      <p:pic>
        <p:nvPicPr>
          <p:cNvPr id="35" name="图片 7"/>
          <p:cNvPicPr>
            <a:picLocks noChangeAspect="1"/>
          </p:cNvPicPr>
          <p:nvPr/>
        </p:nvPicPr>
        <p:blipFill rotWithShape="1">
          <a:blip r:embed="rId7">
            <a:extLst>
              <a:ext uri="{28A0092B-C50C-407E-A947-70E740481C1C}">
                <a14:useLocalDpi xmlns:a14="http://schemas.microsoft.com/office/drawing/2010/main" val="0"/>
              </a:ext>
            </a:extLst>
          </a:blip>
          <a:srcRect l="65866" t="43141" r="16000" b="18696"/>
          <a:stretch/>
        </p:blipFill>
        <p:spPr>
          <a:xfrm>
            <a:off x="9845515" y="5115206"/>
            <a:ext cx="1162495" cy="1376188"/>
          </a:xfrm>
          <a:prstGeom prst="rect">
            <a:avLst/>
          </a:prstGeom>
        </p:spPr>
      </p:pic>
      <p:pic>
        <p:nvPicPr>
          <p:cNvPr id="36" name="图片 6"/>
          <p:cNvPicPr>
            <a:picLocks noChangeAspect="1"/>
          </p:cNvPicPr>
          <p:nvPr/>
        </p:nvPicPr>
        <p:blipFill rotWithShape="1">
          <a:blip r:embed="rId8">
            <a:extLst>
              <a:ext uri="{28A0092B-C50C-407E-A947-70E740481C1C}">
                <a14:useLocalDpi xmlns:a14="http://schemas.microsoft.com/office/drawing/2010/main" val="0"/>
              </a:ext>
            </a:extLst>
          </a:blip>
          <a:srcRect l="54800" t="72533" r="8533"/>
          <a:stretch/>
        </p:blipFill>
        <p:spPr>
          <a:xfrm>
            <a:off x="9812938" y="6046033"/>
            <a:ext cx="1960623" cy="826135"/>
          </a:xfrm>
          <a:prstGeom prst="rect">
            <a:avLst/>
          </a:prstGeom>
        </p:spPr>
      </p:pic>
      <p:pic>
        <p:nvPicPr>
          <p:cNvPr id="37" name="图片 3"/>
          <p:cNvPicPr>
            <a:picLocks noChangeAspect="1"/>
          </p:cNvPicPr>
          <p:nvPr/>
        </p:nvPicPr>
        <p:blipFill rotWithShape="1">
          <a:blip r:embed="rId9">
            <a:extLst>
              <a:ext uri="{28A0092B-C50C-407E-A947-70E740481C1C}">
                <a14:useLocalDpi xmlns:a14="http://schemas.microsoft.com/office/drawing/2010/main" val="0"/>
              </a:ext>
            </a:extLst>
          </a:blip>
          <a:srcRect l="3466" r="34400" b="5897"/>
          <a:stretch/>
        </p:blipFill>
        <p:spPr>
          <a:xfrm>
            <a:off x="-40048" y="-339634"/>
            <a:ext cx="10623951" cy="7214468"/>
          </a:xfrm>
          <a:prstGeom prst="rect">
            <a:avLst/>
          </a:prstGeom>
        </p:spPr>
      </p:pic>
      <p:pic>
        <p:nvPicPr>
          <p:cNvPr id="45" name="图片 5"/>
          <p:cNvPicPr>
            <a:picLocks noChangeAspect="1"/>
          </p:cNvPicPr>
          <p:nvPr/>
        </p:nvPicPr>
        <p:blipFill rotWithShape="1">
          <a:blip r:embed="rId10">
            <a:extLst>
              <a:ext uri="{28A0092B-C50C-407E-A947-70E740481C1C}">
                <a14:useLocalDpi xmlns:a14="http://schemas.microsoft.com/office/drawing/2010/main" val="0"/>
              </a:ext>
            </a:extLst>
          </a:blip>
          <a:srcRect l="38581" t="24563" r="40933" b="26282"/>
          <a:stretch/>
        </p:blipFill>
        <p:spPr>
          <a:xfrm flipH="1">
            <a:off x="1608098" y="5381419"/>
            <a:ext cx="1095377" cy="1478464"/>
          </a:xfrm>
          <a:prstGeom prst="rect">
            <a:avLst/>
          </a:prstGeom>
        </p:spPr>
      </p:pic>
      <p:sp>
        <p:nvSpPr>
          <p:cNvPr id="20" name="文本框 6"/>
          <p:cNvSpPr txBox="1">
            <a:spLocks noChangeArrowheads="1"/>
          </p:cNvSpPr>
          <p:nvPr/>
        </p:nvSpPr>
        <p:spPr bwMode="auto">
          <a:xfrm>
            <a:off x="2880571" y="3878974"/>
            <a:ext cx="5752276" cy="3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763" tIns="46881" rIns="93763" bIns="46881">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marL="267364" indent="-267364" algn="just" defTabSz="527427" fontAlgn="base">
              <a:spcBef>
                <a:spcPct val="0"/>
              </a:spcBef>
              <a:spcAft>
                <a:spcPct val="0"/>
              </a:spcAft>
              <a:buFont typeface="Wingdings" panose="05000000000000000000" pitchFamily="2" charset="2"/>
              <a:buChar char="v"/>
              <a:defRPr/>
            </a:pPr>
            <a:endParaRPr lang="zh-CN" altLang="en-US" sz="1600" b="1" dirty="0">
              <a:solidFill>
                <a:srgbClr val="00206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32" name="文本框 6">
            <a:extLst>
              <a:ext uri="{FF2B5EF4-FFF2-40B4-BE49-F238E27FC236}">
                <a16:creationId xmlns:a16="http://schemas.microsoft.com/office/drawing/2014/main" id="{A018FCFC-CC95-46B2-8B8D-DE6087947754}"/>
              </a:ext>
            </a:extLst>
          </p:cNvPr>
          <p:cNvSpPr txBox="1">
            <a:spLocks noChangeArrowheads="1"/>
          </p:cNvSpPr>
          <p:nvPr/>
        </p:nvSpPr>
        <p:spPr bwMode="auto">
          <a:xfrm>
            <a:off x="2880571" y="5269735"/>
            <a:ext cx="5752276" cy="3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763" tIns="46881" rIns="93763" bIns="46881">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marL="267364" indent="-267364" algn="just" defTabSz="527427" fontAlgn="base">
              <a:spcBef>
                <a:spcPct val="0"/>
              </a:spcBef>
              <a:spcAft>
                <a:spcPct val="0"/>
              </a:spcAft>
              <a:buFont typeface="Wingdings" panose="05000000000000000000" pitchFamily="2" charset="2"/>
              <a:buChar char="v"/>
              <a:defRPr/>
            </a:pPr>
            <a:endParaRPr lang="zh-CN" altLang="en-US" sz="1600" b="1" dirty="0">
              <a:solidFill>
                <a:srgbClr val="00206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43" name="TextBox 42">
            <a:extLst>
              <a:ext uri="{FF2B5EF4-FFF2-40B4-BE49-F238E27FC236}">
                <a16:creationId xmlns:a16="http://schemas.microsoft.com/office/drawing/2014/main" id="{109C35C7-79C0-5595-61F5-9B0520FF4EEA}"/>
              </a:ext>
            </a:extLst>
          </p:cNvPr>
          <p:cNvSpPr txBox="1"/>
          <p:nvPr/>
        </p:nvSpPr>
        <p:spPr>
          <a:xfrm>
            <a:off x="2106345" y="2141088"/>
            <a:ext cx="7100259" cy="3539046"/>
          </a:xfrm>
          <a:prstGeom prst="rect">
            <a:avLst/>
          </a:prstGeom>
          <a:noFill/>
        </p:spPr>
        <p:txBody>
          <a:bodyPr wrap="square">
            <a:spAutoFit/>
          </a:bodyPr>
          <a:lstStyle/>
          <a:p>
            <a:pPr defTabSz="1219170">
              <a:buClr>
                <a:srgbClr val="000000"/>
              </a:buClr>
              <a:defRPr/>
            </a:pPr>
            <a:r>
              <a:rPr lang="en-US" sz="3733" kern="0" dirty="0" smtClean="0">
                <a:solidFill>
                  <a:srgbClr val="000000"/>
                </a:solidFill>
                <a:latin typeface="Times New Roman" panose="02020603050405020304" pitchFamily="18" charset="0"/>
                <a:cs typeface="Arial"/>
                <a:sym typeface="Arial"/>
              </a:rPr>
              <a:t>1.Học </a:t>
            </a:r>
            <a:r>
              <a:rPr lang="en-US" sz="3733" kern="0" dirty="0" err="1" smtClean="0">
                <a:solidFill>
                  <a:srgbClr val="000000"/>
                </a:solidFill>
                <a:latin typeface="Times New Roman" panose="02020603050405020304" pitchFamily="18" charset="0"/>
                <a:cs typeface="Arial"/>
                <a:sym typeface="Arial"/>
              </a:rPr>
              <a:t>sinh</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giữ</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gìn</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được</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vẻ</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bề</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ngoài</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sạch</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sẽ,chỉn</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chu</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khi</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ra</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đường</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và</a:t>
            </a:r>
            <a:r>
              <a:rPr lang="en-US" sz="3733" kern="0" dirty="0" smtClean="0">
                <a:solidFill>
                  <a:srgbClr val="000000"/>
                </a:solidFill>
                <a:latin typeface="Times New Roman" panose="02020603050405020304" pitchFamily="18" charset="0"/>
                <a:cs typeface="Arial"/>
                <a:sym typeface="Arial"/>
              </a:rPr>
              <a:t> ở </a:t>
            </a:r>
            <a:r>
              <a:rPr lang="en-US" sz="3733" kern="0" dirty="0" err="1" smtClean="0">
                <a:solidFill>
                  <a:srgbClr val="000000"/>
                </a:solidFill>
                <a:latin typeface="Times New Roman" panose="02020603050405020304" pitchFamily="18" charset="0"/>
                <a:cs typeface="Arial"/>
                <a:sym typeface="Arial"/>
              </a:rPr>
              <a:t>nhà</a:t>
            </a:r>
            <a:r>
              <a:rPr lang="en-US" sz="3733" kern="0" dirty="0" smtClean="0">
                <a:solidFill>
                  <a:srgbClr val="000000"/>
                </a:solidFill>
                <a:latin typeface="Times New Roman" panose="02020603050405020304" pitchFamily="18" charset="0"/>
                <a:cs typeface="Arial"/>
                <a:sym typeface="Arial"/>
              </a:rPr>
              <a:t>.</a:t>
            </a:r>
          </a:p>
          <a:p>
            <a:pPr defTabSz="1219170">
              <a:buClr>
                <a:srgbClr val="000000"/>
              </a:buClr>
              <a:defRPr/>
            </a:pPr>
            <a:r>
              <a:rPr lang="en-US" sz="3733" kern="0" dirty="0" smtClean="0">
                <a:solidFill>
                  <a:srgbClr val="000000"/>
                </a:solidFill>
                <a:latin typeface="Times New Roman" panose="02020603050405020304" pitchFamily="18" charset="0"/>
                <a:cs typeface="Arial"/>
                <a:sym typeface="Arial"/>
              </a:rPr>
              <a:t>2.Biết </a:t>
            </a:r>
            <a:r>
              <a:rPr lang="en-US" sz="3733" kern="0" dirty="0" err="1" smtClean="0">
                <a:solidFill>
                  <a:srgbClr val="000000"/>
                </a:solidFill>
                <a:latin typeface="Times New Roman" panose="02020603050405020304" pitchFamily="18" charset="0"/>
                <a:cs typeface="Arial"/>
                <a:sym typeface="Arial"/>
              </a:rPr>
              <a:t>lựa</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chọn</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trang</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phục</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phù</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hợp</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cho</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mỗi</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hoạt</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động</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và</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trong</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các</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tình</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huống</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khác</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nhau</a:t>
            </a:r>
            <a:r>
              <a:rPr lang="en-US" sz="3733" kern="0" dirty="0" smtClean="0">
                <a:solidFill>
                  <a:srgbClr val="000000"/>
                </a:solidFill>
                <a:latin typeface="Times New Roman" panose="02020603050405020304" pitchFamily="18" charset="0"/>
                <a:cs typeface="Arial"/>
                <a:sym typeface="Arial"/>
              </a:rPr>
              <a:t>..</a:t>
            </a:r>
            <a:endParaRPr lang="vi-VN" sz="3733" kern="0" dirty="0">
              <a:solidFill>
                <a:srgbClr val="000000"/>
              </a:solidFill>
              <a:latin typeface="Times New Roman" panose="02020603050405020304" pitchFamily="18" charset="0"/>
              <a:cs typeface="Arial"/>
              <a:sym typeface="Arial"/>
            </a:endParaRPr>
          </a:p>
        </p:txBody>
      </p:sp>
      <p:sp>
        <p:nvSpPr>
          <p:cNvPr id="33" name="TextBox 32">
            <a:extLst>
              <a:ext uri="{FF2B5EF4-FFF2-40B4-BE49-F238E27FC236}">
                <a16:creationId xmlns:a16="http://schemas.microsoft.com/office/drawing/2014/main" id="{235F6F12-CCEE-452A-A579-1E14567FB943}"/>
              </a:ext>
            </a:extLst>
          </p:cNvPr>
          <p:cNvSpPr txBox="1"/>
          <p:nvPr/>
        </p:nvSpPr>
        <p:spPr>
          <a:xfrm>
            <a:off x="2254074" y="1306986"/>
            <a:ext cx="7520940" cy="742676"/>
          </a:xfrm>
          <a:prstGeom prst="rect">
            <a:avLst/>
          </a:prstGeom>
          <a:noFill/>
        </p:spPr>
        <p:txBody>
          <a:bodyPr wrap="square" lIns="93763" tIns="46881" rIns="93763" bIns="46881"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401046">
              <a:defRPr/>
            </a:pPr>
            <a:r>
              <a:rPr lang="en-US" sz="4211" b="1"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sym typeface="Arial"/>
              </a:rPr>
              <a:t>YÊU CẦU CẦN ĐẠT</a:t>
            </a:r>
          </a:p>
        </p:txBody>
      </p:sp>
    </p:spTree>
    <p:extLst>
      <p:ext uri="{BB962C8B-B14F-4D97-AF65-F5344CB8AC3E}">
        <p14:creationId xmlns:p14="http://schemas.microsoft.com/office/powerpoint/2010/main" val="2085780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0" presetClass="path" presetSubtype="0" accel="50000" decel="50000" fill="hold" nodeType="withEffect">
                                  <p:stCondLst>
                                    <p:cond delay="0"/>
                                  </p:stCondLst>
                                  <p:childTnLst>
                                    <p:animMotion origin="layout" path="M 0.86389 0.85926 L 0.86389 0.85957 C 0.86134 0.86296 0.85857 0.86728 0.85556 0.87006 C 0.85417 0.8713 0.85255 0.87161 0.8507 0.87191 C 0.84514 0.87407 0.84005 0.875 0.83449 0.87654 L 0.79283 0.87407 C 0.78889 0.87377 0.78519 0.87346 0.78171 0.87191 C 0.78033 0.87161 0.77963 0.86852 0.77847 0.8679 C 0.77477 0.86574 0.77107 0.86512 0.76759 0.86358 C 0.75833 0.85988 0.76713 0.86265 0.7544 0.85926 C 0.74699 0.85494 0.75463 0.85926 0.74144 0.85309 C 0.73565 0.85031 0.72917 0.84661 0.72361 0.84444 C 0.72014 0.84352 0.71713 0.84321 0.71412 0.84228 C 0.71158 0.84198 0.70949 0.84105 0.70671 0.84043 C 0.70208 0.83765 0.69722 0.83395 0.69259 0.83179 C 0.68727 0.82932 0.68079 0.82716 0.6757 0.82346 C 0.67014 0.81914 0.66945 0.8179 0.66505 0.81265 C 0.66065 0.78117 0.6632 0.80216 0.66505 0.73025 C 0.66505 0.72593 0.66597 0.72191 0.6662 0.71759 C 0.66806 0.69568 0.66783 0.68395 0.66898 0.66049 C 0.67083 0.61019 0.66898 0.66111 0.67107 0.62654 C 0.67153 0.61883 0.67176 0.6108 0.67245 0.60309 C 0.67269 0.58364 0.67361 0.56358 0.67361 0.54414 C 0.67361 0.54136 0.67523 0.48673 0.67107 0.46358 C 0.67037 0.45988 0.66968 0.45617 0.66898 0.45309 C 0.66806 0.44969 0.6662 0.44722 0.66505 0.44444 C 0.66435 0.44043 0.66412 0.4358 0.66273 0.43179 C 0.66065 0.42562 0.65764 0.42068 0.65579 0.41482 C 0.65486 0.41265 0.6544 0.41049 0.65324 0.40864 C 0.65162 0.40556 0.65046 0.40247 0.64838 0.4 C 0.64699 0.39815 0.64537 0.39753 0.64375 0.39599 C 0.64213 0.39414 0.64097 0.39105 0.63889 0.38951 C 0.63681 0.38765 0.63426 0.38673 0.63195 0.38519 C 0.62963 0.38395 0.62801 0.3821 0.6257 0.38117 C 0.61945 0.37685 0.61945 0.37716 0.61412 0.37469 C 0.60208 0.3642 0.61713 0.37716 0.60347 0.36636 C 0.60162 0.36482 0.60046 0.36265 0.59838 0.36204 C 0.59514 0.36049 0.59144 0.36019 0.58773 0.35988 C 0.55116 0.35494 0.58102 0.36049 0.55671 0.35556 C 0.54908 0.35617 0.51713 0.35679 0.50347 0.35988 C 0.50208 0.36019 0.5007 0.36142 0.49977 0.36204 C 0.49745 0.36296 0.49514 0.36358 0.49283 0.3642 C 0.48241 0.36698 0.48495 0.36605 0.47361 0.36821 L 0.46412 0.37037 C 0.45185 0.36914 0.43935 0.36914 0.42732 0.36636 C 0.42431 0.36543 0.42153 0.36173 0.41898 0.35988 C 0.41644 0.35803 0.41412 0.3571 0.41181 0.35556 L 0.40463 0.3429 C 0.40347 0.34074 0.40232 0.33858 0.40093 0.33673 C 0.39769 0.33241 0.39468 0.32778 0.3912 0.32377 C 0.39005 0.32253 0.38889 0.32099 0.38773 0.31975 C 0.38634 0.31759 0.38449 0.31512 0.38287 0.31327 C 0.38171 0.31173 0.37963 0.3108 0.37824 0.30895 C 0.37708 0.30772 0.3757 0.30617 0.37477 0.30494 C 0.37338 0.3037 0.37245 0.3034 0.37107 0.30247 C 0.3669 0.3 0.36343 0.29599 0.35926 0.29414 C 0.35602 0.2929 0.35255 0.29198 0.34977 0.29012 C 0.32107 0.27161 0.34167 0.28117 0.32847 0.27531 C 0.32685 0.27284 0.32454 0.27161 0.32338 0.26883 C 0.32245 0.26728 0.32292 0.26451 0.32222 0.26265 C 0.32153 0.25988 0.31991 0.25803 0.31875 0.25617 L 0.3162 0.24321 C 0.31574 0.24136 0.31551 0.2392 0.31528 0.23704 L 0.31389 0.2284 C 0.31343 0.22161 0.31366 0.2142 0.31296 0.20741 C 0.31227 0.20401 0.31019 0.20216 0.30903 0.19877 C 0.30185 0.17654 0.31736 0.21482 0.3044 0.18395 C 0.30208 0.17191 0.30486 0.18272 0.29861 0.17161 C 0.29445 0.1642 0.29398 0.15833 0.28912 0.15247 C 0.28796 0.15123 0.28634 0.15123 0.28565 0.15031 C 0.28333 0.14846 0.28148 0.14568 0.2794 0.14414 C 0.27708 0.14228 0.27454 0.14136 0.27222 0.13951 C 0.27037 0.13858 0.26505 0.13457 0.26273 0.13333 C 0.26065 0.13241 0.25857 0.1321 0.25695 0.13117 C 0.24653 0.1321 0.23588 0.13179 0.22593 0.13333 C 0.22269 0.13395 0.21968 0.13704 0.21644 0.13765 L 0.20463 0.13951 C 0.20139 0.14043 0.19815 0.14136 0.19514 0.14198 C 0.19028 0.14259 0.18565 0.14321 0.18079 0.14414 C 0.17917 0.14475 0.17755 0.14506 0.17593 0.14599 C 0.17477 0.14661 0.17361 0.14784 0.17245 0.14815 C 0.17037 0.14907 0.16829 0.14969 0.16644 0.15031 C 0.15833 0.15741 0.15764 0.15895 0.14514 0.16296 C 0.13982 0.16451 0.13472 0.16451 0.1294 0.16512 C 0.10093 0.16944 0.13727 0.16605 0.08542 0.16914 C 0.0838 0.17006 0.08218 0.17099 0.08079 0.17161 C 0.05972 0.17562 0.07014 0.17006 0.06042 0.17562 C 0.05046 0.175 0.04051 0.17623 0.03079 0.17346 C 0.0294 0.17315 0.0294 0.16883 0.02847 0.16728 C 0.02732 0.16574 0.02593 0.16574 0.02477 0.16512 C 0.02245 0.1534 0.02477 0.16389 0.0213 0.15247 C 0.01898 0.14506 0.01898 0.14475 0.01759 0.13765 C 0.01713 0.11728 0.0169 0.09661 0.01644 0.07623 C 0.0162 0.06698 0.01597 0.05772 0.01528 0.04846 C 0.01505 0.04661 0.01482 0.04414 0.01412 0.04228 C 0.01343 0.04043 0.0125 0.03951 0.01181 0.03827 L 0.01528 0.03827 " pathEditMode="relative" rAng="0" ptsTypes="AAAAAAAAAAAAAAAAAAAAAAAAAAAAAAAAAAAAAAAAAAAAAAAAAAAAAAAAAAAAAAAAAAAAAAAAAAAAAAAAAAAAAAAAAAAAAAAAA">
                                      <p:cBhvr>
                                        <p:cTn id="19" dur="2000" fill="hold"/>
                                        <p:tgtEl>
                                          <p:spTgt spid="39"/>
                                        </p:tgtEl>
                                        <p:attrNameLst>
                                          <p:attrName>ppt_x</p:attrName>
                                          <p:attrName>ppt_y</p:attrName>
                                        </p:attrNameLst>
                                      </p:cBhvr>
                                      <p:rCtr x="-42593" y="-40185"/>
                                    </p:animMotion>
                                  </p:childTnLst>
                                </p:cTn>
                              </p:par>
                              <p:par>
                                <p:cTn id="20" presetID="5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750" fill="hold"/>
                                        <p:tgtEl>
                                          <p:spTgt spid="40"/>
                                        </p:tgtEl>
                                        <p:attrNameLst>
                                          <p:attrName>ppt_w</p:attrName>
                                        </p:attrNameLst>
                                      </p:cBhvr>
                                      <p:tavLst>
                                        <p:tav tm="0">
                                          <p:val>
                                            <p:fltVal val="0"/>
                                          </p:val>
                                        </p:tav>
                                        <p:tav tm="100000">
                                          <p:val>
                                            <p:strVal val="#ppt_w"/>
                                          </p:val>
                                        </p:tav>
                                      </p:tavLst>
                                    </p:anim>
                                    <p:anim calcmode="lin" valueType="num">
                                      <p:cBhvr>
                                        <p:cTn id="23" dur="750" fill="hold"/>
                                        <p:tgtEl>
                                          <p:spTgt spid="40"/>
                                        </p:tgtEl>
                                        <p:attrNameLst>
                                          <p:attrName>ppt_h</p:attrName>
                                        </p:attrNameLst>
                                      </p:cBhvr>
                                      <p:tavLst>
                                        <p:tav tm="0">
                                          <p:val>
                                            <p:fltVal val="0"/>
                                          </p:val>
                                        </p:tav>
                                        <p:tav tm="100000">
                                          <p:val>
                                            <p:strVal val="#ppt_h"/>
                                          </p:val>
                                        </p:tav>
                                      </p:tavLst>
                                    </p:anim>
                                    <p:animEffect transition="in" filter="fade">
                                      <p:cBhvr>
                                        <p:cTn id="24" dur="750"/>
                                        <p:tgtEl>
                                          <p:spTgt spid="40"/>
                                        </p:tgtEl>
                                      </p:cBhvr>
                                    </p:animEffect>
                                  </p:childTnLst>
                                </p:cTn>
                              </p:par>
                              <p:par>
                                <p:cTn id="25" presetID="53" presetClass="entr" presetSubtype="16"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750" fill="hold"/>
                                        <p:tgtEl>
                                          <p:spTgt spid="41"/>
                                        </p:tgtEl>
                                        <p:attrNameLst>
                                          <p:attrName>ppt_w</p:attrName>
                                        </p:attrNameLst>
                                      </p:cBhvr>
                                      <p:tavLst>
                                        <p:tav tm="0">
                                          <p:val>
                                            <p:fltVal val="0"/>
                                          </p:val>
                                        </p:tav>
                                        <p:tav tm="100000">
                                          <p:val>
                                            <p:strVal val="#ppt_w"/>
                                          </p:val>
                                        </p:tav>
                                      </p:tavLst>
                                    </p:anim>
                                    <p:anim calcmode="lin" valueType="num">
                                      <p:cBhvr>
                                        <p:cTn id="28" dur="750" fill="hold"/>
                                        <p:tgtEl>
                                          <p:spTgt spid="41"/>
                                        </p:tgtEl>
                                        <p:attrNameLst>
                                          <p:attrName>ppt_h</p:attrName>
                                        </p:attrNameLst>
                                      </p:cBhvr>
                                      <p:tavLst>
                                        <p:tav tm="0">
                                          <p:val>
                                            <p:fltVal val="0"/>
                                          </p:val>
                                        </p:tav>
                                        <p:tav tm="100000">
                                          <p:val>
                                            <p:strVal val="#ppt_h"/>
                                          </p:val>
                                        </p:tav>
                                      </p:tavLst>
                                    </p:anim>
                                    <p:animEffect transition="in" filter="fade">
                                      <p:cBhvr>
                                        <p:cTn id="29" dur="750"/>
                                        <p:tgtEl>
                                          <p:spTgt spid="41"/>
                                        </p:tgtEl>
                                      </p:cBhvr>
                                    </p:animEffect>
                                  </p:childTnLst>
                                </p:cTn>
                              </p:par>
                              <p:par>
                                <p:cTn id="30" presetID="53" presetClass="entr" presetSubtype="16"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p:cTn id="32" dur="750" fill="hold"/>
                                        <p:tgtEl>
                                          <p:spTgt spid="42"/>
                                        </p:tgtEl>
                                        <p:attrNameLst>
                                          <p:attrName>ppt_w</p:attrName>
                                        </p:attrNameLst>
                                      </p:cBhvr>
                                      <p:tavLst>
                                        <p:tav tm="0">
                                          <p:val>
                                            <p:fltVal val="0"/>
                                          </p:val>
                                        </p:tav>
                                        <p:tav tm="100000">
                                          <p:val>
                                            <p:strVal val="#ppt_w"/>
                                          </p:val>
                                        </p:tav>
                                      </p:tavLst>
                                    </p:anim>
                                    <p:anim calcmode="lin" valueType="num">
                                      <p:cBhvr>
                                        <p:cTn id="33" dur="750" fill="hold"/>
                                        <p:tgtEl>
                                          <p:spTgt spid="42"/>
                                        </p:tgtEl>
                                        <p:attrNameLst>
                                          <p:attrName>ppt_h</p:attrName>
                                        </p:attrNameLst>
                                      </p:cBhvr>
                                      <p:tavLst>
                                        <p:tav tm="0">
                                          <p:val>
                                            <p:fltVal val="0"/>
                                          </p:val>
                                        </p:tav>
                                        <p:tav tm="100000">
                                          <p:val>
                                            <p:strVal val="#ppt_h"/>
                                          </p:val>
                                        </p:tav>
                                      </p:tavLst>
                                    </p:anim>
                                    <p:animEffect transition="in" filter="fade">
                                      <p:cBhvr>
                                        <p:cTn id="34" dur="750"/>
                                        <p:tgtEl>
                                          <p:spTgt spid="42"/>
                                        </p:tgtEl>
                                      </p:cBhvr>
                                    </p:animEffect>
                                  </p:childTnLst>
                                </p:cTn>
                              </p:par>
                              <p:par>
                                <p:cTn id="35" presetID="30"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800" decel="100000"/>
                                        <p:tgtEl>
                                          <p:spTgt spid="37"/>
                                        </p:tgtEl>
                                      </p:cBhvr>
                                    </p:animEffect>
                                    <p:anim calcmode="lin" valueType="num">
                                      <p:cBhvr>
                                        <p:cTn id="38" dur="800" decel="100000" fill="hold"/>
                                        <p:tgtEl>
                                          <p:spTgt spid="37"/>
                                        </p:tgtEl>
                                        <p:attrNameLst>
                                          <p:attrName>style.rotation</p:attrName>
                                        </p:attrNameLst>
                                      </p:cBhvr>
                                      <p:tavLst>
                                        <p:tav tm="0">
                                          <p:val>
                                            <p:fltVal val="-90"/>
                                          </p:val>
                                        </p:tav>
                                        <p:tav tm="100000">
                                          <p:val>
                                            <p:fltVal val="0"/>
                                          </p:val>
                                        </p:tav>
                                      </p:tavLst>
                                    </p:anim>
                                    <p:anim calcmode="lin" valueType="num">
                                      <p:cBhvr>
                                        <p:cTn id="39" dur="800" decel="100000" fill="hold"/>
                                        <p:tgtEl>
                                          <p:spTgt spid="37"/>
                                        </p:tgtEl>
                                        <p:attrNameLst>
                                          <p:attrName>ppt_x</p:attrName>
                                        </p:attrNameLst>
                                      </p:cBhvr>
                                      <p:tavLst>
                                        <p:tav tm="0">
                                          <p:val>
                                            <p:strVal val="#ppt_x+0.4"/>
                                          </p:val>
                                        </p:tav>
                                        <p:tav tm="100000">
                                          <p:val>
                                            <p:strVal val="#ppt_x-0.05"/>
                                          </p:val>
                                        </p:tav>
                                      </p:tavLst>
                                    </p:anim>
                                    <p:anim calcmode="lin" valueType="num">
                                      <p:cBhvr>
                                        <p:cTn id="40" dur="800" decel="100000" fill="hold"/>
                                        <p:tgtEl>
                                          <p:spTgt spid="37"/>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43" presetID="22" presetClass="entr" presetSubtype="4" fill="hold" nodeType="withEffect">
                                  <p:stCondLst>
                                    <p:cond delay="100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1000"/>
                                        <p:tgtEl>
                                          <p:spTgt spid="45"/>
                                        </p:tgtEl>
                                      </p:cBhvr>
                                    </p:animEffect>
                                  </p:childTnLst>
                                </p:cTn>
                              </p:par>
                              <p:par>
                                <p:cTn id="46" presetID="22" presetClass="entr" presetSubtype="4" fill="hold" nodeType="withEffect">
                                  <p:stCondLst>
                                    <p:cond delay="100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par>
                                <p:cTn id="52" presetID="42" presetClass="entr" presetSubtype="0" fill="hold" grpId="0" nodeType="withEffect" nodePh="1">
                                  <p:stCondLst>
                                    <p:cond delay="0"/>
                                  </p:stCondLst>
                                  <p:endCondLst>
                                    <p:cond evt="begin" delay="0">
                                      <p:tn val="52"/>
                                    </p:cond>
                                  </p:end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6" name="Luyện đọc từ khó">
            <a:extLst>
              <a:ext uri="{FF2B5EF4-FFF2-40B4-BE49-F238E27FC236}">
                <a16:creationId xmlns:a16="http://schemas.microsoft.com/office/drawing/2014/main" id="{7CB46224-7161-4940-BE99-82083C11CA6E}"/>
              </a:ext>
            </a:extLst>
          </p:cNvPr>
          <p:cNvSpPr txBox="1"/>
          <p:nvPr/>
        </p:nvSpPr>
        <p:spPr>
          <a:xfrm>
            <a:off x="2426454" y="2085392"/>
            <a:ext cx="7495896" cy="2677656"/>
          </a:xfrm>
          <a:prstGeom prst="rect">
            <a:avLst/>
          </a:prstGeom>
          <a:noFill/>
        </p:spPr>
        <p:txBody>
          <a:bodyPr wrap="square" rtlCol="0">
            <a:spAutoFit/>
          </a:bodyPr>
          <a:lstStyle/>
          <a:p>
            <a:pPr lvl="0" algn="ctr" defTabSz="914377">
              <a:defRPr/>
            </a:pPr>
            <a:r>
              <a:rPr lang="en-US" sz="42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Ở </a:t>
            </a:r>
            <a:r>
              <a:rPr lang="vi-VN" sz="42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 </a:t>
            </a:r>
            <a:r>
              <a:rPr lang="vi-VN" sz="4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 hãy cắt móng chân, móng tay theo hướng dẫn của cha mẹ và tự chuẩn bị quần áo, giầy dép trước khi đi học.</a:t>
            </a:r>
            <a:endParaRPr kumimoji="0" lang="en-US" sz="4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374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80">
                                          <p:stCondLst>
                                            <p:cond delay="0"/>
                                          </p:stCondLst>
                                        </p:cTn>
                                        <p:tgtEl>
                                          <p:spTgt spid="16"/>
                                        </p:tgtEl>
                                      </p:cBhvr>
                                    </p:animEffect>
                                    <p:anim calcmode="lin" valueType="num">
                                      <p:cBhvr>
                                        <p:cTn id="7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5" dur="26">
                                          <p:stCondLst>
                                            <p:cond delay="650"/>
                                          </p:stCondLst>
                                        </p:cTn>
                                        <p:tgtEl>
                                          <p:spTgt spid="16"/>
                                        </p:tgtEl>
                                      </p:cBhvr>
                                      <p:to x="100000" y="60000"/>
                                    </p:animScale>
                                    <p:animScale>
                                      <p:cBhvr>
                                        <p:cTn id="76" dur="166" decel="50000">
                                          <p:stCondLst>
                                            <p:cond delay="676"/>
                                          </p:stCondLst>
                                        </p:cTn>
                                        <p:tgtEl>
                                          <p:spTgt spid="16"/>
                                        </p:tgtEl>
                                      </p:cBhvr>
                                      <p:to x="100000" y="100000"/>
                                    </p:animScale>
                                    <p:animScale>
                                      <p:cBhvr>
                                        <p:cTn id="77" dur="26">
                                          <p:stCondLst>
                                            <p:cond delay="1312"/>
                                          </p:stCondLst>
                                        </p:cTn>
                                        <p:tgtEl>
                                          <p:spTgt spid="16"/>
                                        </p:tgtEl>
                                      </p:cBhvr>
                                      <p:to x="100000" y="80000"/>
                                    </p:animScale>
                                    <p:animScale>
                                      <p:cBhvr>
                                        <p:cTn id="78" dur="166" decel="50000">
                                          <p:stCondLst>
                                            <p:cond delay="1338"/>
                                          </p:stCondLst>
                                        </p:cTn>
                                        <p:tgtEl>
                                          <p:spTgt spid="16"/>
                                        </p:tgtEl>
                                      </p:cBhvr>
                                      <p:to x="100000" y="100000"/>
                                    </p:animScale>
                                    <p:animScale>
                                      <p:cBhvr>
                                        <p:cTn id="79" dur="26">
                                          <p:stCondLst>
                                            <p:cond delay="1642"/>
                                          </p:stCondLst>
                                        </p:cTn>
                                        <p:tgtEl>
                                          <p:spTgt spid="16"/>
                                        </p:tgtEl>
                                      </p:cBhvr>
                                      <p:to x="100000" y="90000"/>
                                    </p:animScale>
                                    <p:animScale>
                                      <p:cBhvr>
                                        <p:cTn id="80" dur="166" decel="50000">
                                          <p:stCondLst>
                                            <p:cond delay="1668"/>
                                          </p:stCondLst>
                                        </p:cTn>
                                        <p:tgtEl>
                                          <p:spTgt spid="16"/>
                                        </p:tgtEl>
                                      </p:cBhvr>
                                      <p:to x="100000" y="100000"/>
                                    </p:animScale>
                                    <p:animScale>
                                      <p:cBhvr>
                                        <p:cTn id="81" dur="26">
                                          <p:stCondLst>
                                            <p:cond delay="1808"/>
                                          </p:stCondLst>
                                        </p:cTn>
                                        <p:tgtEl>
                                          <p:spTgt spid="16"/>
                                        </p:tgtEl>
                                      </p:cBhvr>
                                      <p:to x="100000" y="95000"/>
                                    </p:animScale>
                                    <p:animScale>
                                      <p:cBhvr>
                                        <p:cTn id="82"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43"/>
          <p:cNvGrpSpPr/>
          <p:nvPr/>
        </p:nvGrpSpPr>
        <p:grpSpPr>
          <a:xfrm>
            <a:off x="4523103" y="1692788"/>
            <a:ext cx="313637" cy="221579"/>
            <a:chOff x="1421109" y="2518338"/>
            <a:chExt cx="156021" cy="187275"/>
          </a:xfrm>
        </p:grpSpPr>
        <p:sp>
          <p:nvSpPr>
            <p:cNvPr id="30" name="弧形 4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31"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53472" tIns="26736" rIns="53472" bIns="26736" numCol="1" anchor="t" anchorCtr="0" compatLnSpc="1"/>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14" name="组合 756"/>
          <p:cNvGrpSpPr/>
          <p:nvPr/>
        </p:nvGrpSpPr>
        <p:grpSpPr>
          <a:xfrm>
            <a:off x="4523103" y="2654212"/>
            <a:ext cx="313637" cy="221579"/>
            <a:chOff x="1421109" y="2518338"/>
            <a:chExt cx="156021" cy="187275"/>
          </a:xfrm>
        </p:grpSpPr>
        <p:sp>
          <p:nvSpPr>
            <p:cNvPr id="28" name="弧形 760"/>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9"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53472" tIns="26736" rIns="53472" bIns="26736" numCol="1" anchor="t" anchorCtr="0" compatLnSpc="1"/>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1" name="组合 763"/>
          <p:cNvGrpSpPr/>
          <p:nvPr/>
        </p:nvGrpSpPr>
        <p:grpSpPr>
          <a:xfrm>
            <a:off x="4523103" y="3663709"/>
            <a:ext cx="313637" cy="221579"/>
            <a:chOff x="1421109" y="2518338"/>
            <a:chExt cx="156021" cy="187275"/>
          </a:xfrm>
        </p:grpSpPr>
        <p:sp>
          <p:nvSpPr>
            <p:cNvPr id="26" name="弧形 76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7"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53472" tIns="26736" rIns="53472" bIns="26736" numCol="1" anchor="t" anchorCtr="0" compatLnSpc="1"/>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2" name="组合 770"/>
          <p:cNvGrpSpPr/>
          <p:nvPr/>
        </p:nvGrpSpPr>
        <p:grpSpPr>
          <a:xfrm>
            <a:off x="4490906" y="4673204"/>
            <a:ext cx="313637" cy="221579"/>
            <a:chOff x="1421109" y="2518338"/>
            <a:chExt cx="156021" cy="187275"/>
          </a:xfrm>
        </p:grpSpPr>
        <p:sp>
          <p:nvSpPr>
            <p:cNvPr id="24" name="弧形 774"/>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5"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53472" tIns="26736" rIns="53472" bIns="26736" numCol="1" anchor="t" anchorCtr="0" compatLnSpc="1"/>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39" name="PA_图片 6">
            <a:extLst>
              <a:ext uri="{FF2B5EF4-FFF2-40B4-BE49-F238E27FC236}">
                <a16:creationId xmlns:a16="http://schemas.microsoft.com/office/drawing/2014/main" id="{C378B74D-6369-4A10-A6E5-ABCCDB191583}"/>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496929" y="106501"/>
            <a:ext cx="1514288" cy="1097407"/>
          </a:xfrm>
          <a:prstGeom prst="rect">
            <a:avLst/>
          </a:prstGeom>
        </p:spPr>
      </p:pic>
      <p:pic>
        <p:nvPicPr>
          <p:cNvPr id="40" name="图片 6">
            <a:extLst>
              <a:ext uri="{FF2B5EF4-FFF2-40B4-BE49-F238E27FC236}">
                <a16:creationId xmlns:a16="http://schemas.microsoft.com/office/drawing/2014/main" id="{BB032A17-5C67-4FCC-BA77-943579DC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0482" y="857206"/>
            <a:ext cx="909005" cy="659836"/>
          </a:xfrm>
          <a:prstGeom prst="rect">
            <a:avLst/>
          </a:prstGeom>
        </p:spPr>
      </p:pic>
      <p:pic>
        <p:nvPicPr>
          <p:cNvPr id="41" name="图片 7">
            <a:extLst>
              <a:ext uri="{FF2B5EF4-FFF2-40B4-BE49-F238E27FC236}">
                <a16:creationId xmlns:a16="http://schemas.microsoft.com/office/drawing/2014/main" id="{1E823975-2998-46BE-82BB-2BCA69AA20B0}"/>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749889" y="1203905"/>
            <a:ext cx="974316" cy="746715"/>
          </a:xfrm>
          <a:prstGeom prst="rect">
            <a:avLst/>
          </a:prstGeom>
        </p:spPr>
      </p:pic>
      <p:pic>
        <p:nvPicPr>
          <p:cNvPr id="42" name="图片 10">
            <a:extLst>
              <a:ext uri="{FF2B5EF4-FFF2-40B4-BE49-F238E27FC236}">
                <a16:creationId xmlns:a16="http://schemas.microsoft.com/office/drawing/2014/main" id="{B49B492D-906F-4ADD-8931-5793C9D4D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7077" y="821835"/>
            <a:ext cx="602687" cy="978885"/>
          </a:xfrm>
          <a:prstGeom prst="rect">
            <a:avLst/>
          </a:prstGeom>
        </p:spPr>
      </p:pic>
      <p:pic>
        <p:nvPicPr>
          <p:cNvPr id="35" name="图片 7"/>
          <p:cNvPicPr>
            <a:picLocks noChangeAspect="1"/>
          </p:cNvPicPr>
          <p:nvPr/>
        </p:nvPicPr>
        <p:blipFill rotWithShape="1">
          <a:blip r:embed="rId7">
            <a:extLst>
              <a:ext uri="{28A0092B-C50C-407E-A947-70E740481C1C}">
                <a14:useLocalDpi xmlns:a14="http://schemas.microsoft.com/office/drawing/2010/main" val="0"/>
              </a:ext>
            </a:extLst>
          </a:blip>
          <a:srcRect l="65866" t="43141" r="16000" b="18696"/>
          <a:stretch/>
        </p:blipFill>
        <p:spPr>
          <a:xfrm>
            <a:off x="9845515" y="5115206"/>
            <a:ext cx="1162495" cy="1376188"/>
          </a:xfrm>
          <a:prstGeom prst="rect">
            <a:avLst/>
          </a:prstGeom>
        </p:spPr>
      </p:pic>
      <p:pic>
        <p:nvPicPr>
          <p:cNvPr id="36" name="图片 6"/>
          <p:cNvPicPr>
            <a:picLocks noChangeAspect="1"/>
          </p:cNvPicPr>
          <p:nvPr/>
        </p:nvPicPr>
        <p:blipFill rotWithShape="1">
          <a:blip r:embed="rId8">
            <a:extLst>
              <a:ext uri="{28A0092B-C50C-407E-A947-70E740481C1C}">
                <a14:useLocalDpi xmlns:a14="http://schemas.microsoft.com/office/drawing/2010/main" val="0"/>
              </a:ext>
            </a:extLst>
          </a:blip>
          <a:srcRect l="54800" t="72533" r="8533"/>
          <a:stretch/>
        </p:blipFill>
        <p:spPr>
          <a:xfrm>
            <a:off x="9812938" y="6046033"/>
            <a:ext cx="1960623" cy="826135"/>
          </a:xfrm>
          <a:prstGeom prst="rect">
            <a:avLst/>
          </a:prstGeom>
        </p:spPr>
      </p:pic>
      <p:pic>
        <p:nvPicPr>
          <p:cNvPr id="37" name="图片 3"/>
          <p:cNvPicPr>
            <a:picLocks noChangeAspect="1"/>
          </p:cNvPicPr>
          <p:nvPr/>
        </p:nvPicPr>
        <p:blipFill rotWithShape="1">
          <a:blip r:embed="rId9">
            <a:extLst>
              <a:ext uri="{28A0092B-C50C-407E-A947-70E740481C1C}">
                <a14:useLocalDpi xmlns:a14="http://schemas.microsoft.com/office/drawing/2010/main" val="0"/>
              </a:ext>
            </a:extLst>
          </a:blip>
          <a:srcRect l="3466" r="34400" b="5897"/>
          <a:stretch/>
        </p:blipFill>
        <p:spPr>
          <a:xfrm>
            <a:off x="-40048" y="-339634"/>
            <a:ext cx="10623951" cy="7214468"/>
          </a:xfrm>
          <a:prstGeom prst="rect">
            <a:avLst/>
          </a:prstGeom>
        </p:spPr>
      </p:pic>
      <p:pic>
        <p:nvPicPr>
          <p:cNvPr id="45" name="图片 5"/>
          <p:cNvPicPr>
            <a:picLocks noChangeAspect="1"/>
          </p:cNvPicPr>
          <p:nvPr/>
        </p:nvPicPr>
        <p:blipFill rotWithShape="1">
          <a:blip r:embed="rId10">
            <a:extLst>
              <a:ext uri="{28A0092B-C50C-407E-A947-70E740481C1C}">
                <a14:useLocalDpi xmlns:a14="http://schemas.microsoft.com/office/drawing/2010/main" val="0"/>
              </a:ext>
            </a:extLst>
          </a:blip>
          <a:srcRect l="38581" t="24563" r="40933" b="26282"/>
          <a:stretch/>
        </p:blipFill>
        <p:spPr>
          <a:xfrm flipH="1">
            <a:off x="1608098" y="5381419"/>
            <a:ext cx="1095377" cy="1478464"/>
          </a:xfrm>
          <a:prstGeom prst="rect">
            <a:avLst/>
          </a:prstGeom>
        </p:spPr>
      </p:pic>
      <p:sp>
        <p:nvSpPr>
          <p:cNvPr id="20" name="文本框 6"/>
          <p:cNvSpPr txBox="1">
            <a:spLocks noChangeArrowheads="1"/>
          </p:cNvSpPr>
          <p:nvPr/>
        </p:nvSpPr>
        <p:spPr bwMode="auto">
          <a:xfrm>
            <a:off x="2880571" y="3878974"/>
            <a:ext cx="5752276" cy="3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763" tIns="46881" rIns="93763" bIns="46881">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marL="267364" indent="-267364" algn="just" defTabSz="527427" fontAlgn="base">
              <a:spcBef>
                <a:spcPct val="0"/>
              </a:spcBef>
              <a:spcAft>
                <a:spcPct val="0"/>
              </a:spcAft>
              <a:buFont typeface="Wingdings" panose="05000000000000000000" pitchFamily="2" charset="2"/>
              <a:buChar char="v"/>
              <a:defRPr/>
            </a:pPr>
            <a:endParaRPr lang="zh-CN" altLang="en-US" sz="1600" b="1" dirty="0">
              <a:solidFill>
                <a:srgbClr val="00206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32" name="文本框 6">
            <a:extLst>
              <a:ext uri="{FF2B5EF4-FFF2-40B4-BE49-F238E27FC236}">
                <a16:creationId xmlns:a16="http://schemas.microsoft.com/office/drawing/2014/main" id="{A018FCFC-CC95-46B2-8B8D-DE6087947754}"/>
              </a:ext>
            </a:extLst>
          </p:cNvPr>
          <p:cNvSpPr txBox="1">
            <a:spLocks noChangeArrowheads="1"/>
          </p:cNvSpPr>
          <p:nvPr/>
        </p:nvSpPr>
        <p:spPr bwMode="auto">
          <a:xfrm>
            <a:off x="2880571" y="5269735"/>
            <a:ext cx="5752276" cy="3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763" tIns="46881" rIns="93763" bIns="46881">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marL="267364" indent="-267364" algn="just" defTabSz="527427" fontAlgn="base">
              <a:spcBef>
                <a:spcPct val="0"/>
              </a:spcBef>
              <a:spcAft>
                <a:spcPct val="0"/>
              </a:spcAft>
              <a:buFont typeface="Wingdings" panose="05000000000000000000" pitchFamily="2" charset="2"/>
              <a:buChar char="v"/>
              <a:defRPr/>
            </a:pPr>
            <a:endParaRPr lang="zh-CN" altLang="en-US" sz="1600" b="1" dirty="0">
              <a:solidFill>
                <a:srgbClr val="00206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43" name="TextBox 42">
            <a:extLst>
              <a:ext uri="{FF2B5EF4-FFF2-40B4-BE49-F238E27FC236}">
                <a16:creationId xmlns:a16="http://schemas.microsoft.com/office/drawing/2014/main" id="{109C35C7-79C0-5595-61F5-9B0520FF4EEA}"/>
              </a:ext>
            </a:extLst>
          </p:cNvPr>
          <p:cNvSpPr txBox="1"/>
          <p:nvPr/>
        </p:nvSpPr>
        <p:spPr>
          <a:xfrm>
            <a:off x="2106345" y="2141088"/>
            <a:ext cx="7100259" cy="3539046"/>
          </a:xfrm>
          <a:prstGeom prst="rect">
            <a:avLst/>
          </a:prstGeom>
          <a:noFill/>
        </p:spPr>
        <p:txBody>
          <a:bodyPr wrap="square">
            <a:spAutoFit/>
          </a:bodyPr>
          <a:lstStyle/>
          <a:p>
            <a:pPr defTabSz="1219170">
              <a:buClr>
                <a:srgbClr val="000000"/>
              </a:buClr>
              <a:defRPr/>
            </a:pPr>
            <a:r>
              <a:rPr lang="en-US" sz="3733" kern="0" dirty="0" smtClean="0">
                <a:solidFill>
                  <a:srgbClr val="000000"/>
                </a:solidFill>
                <a:latin typeface="Times New Roman" panose="02020603050405020304" pitchFamily="18" charset="0"/>
                <a:cs typeface="Arial"/>
                <a:sym typeface="Arial"/>
              </a:rPr>
              <a:t>1.Học </a:t>
            </a:r>
            <a:r>
              <a:rPr lang="en-US" sz="3733" kern="0" dirty="0" err="1" smtClean="0">
                <a:solidFill>
                  <a:srgbClr val="000000"/>
                </a:solidFill>
                <a:latin typeface="Times New Roman" panose="02020603050405020304" pitchFamily="18" charset="0"/>
                <a:cs typeface="Arial"/>
                <a:sym typeface="Arial"/>
              </a:rPr>
              <a:t>sinh</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giữ</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gìn</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được</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vẻ</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bề</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ngoài</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sạch</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sẽ,chỉn</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chu</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khi</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ra</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đường</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và</a:t>
            </a:r>
            <a:r>
              <a:rPr lang="en-US" sz="3733" kern="0" dirty="0" smtClean="0">
                <a:solidFill>
                  <a:srgbClr val="000000"/>
                </a:solidFill>
                <a:latin typeface="Times New Roman" panose="02020603050405020304" pitchFamily="18" charset="0"/>
                <a:cs typeface="Arial"/>
                <a:sym typeface="Arial"/>
              </a:rPr>
              <a:t> ở </a:t>
            </a:r>
            <a:r>
              <a:rPr lang="en-US" sz="3733" kern="0" dirty="0" err="1" smtClean="0">
                <a:solidFill>
                  <a:srgbClr val="000000"/>
                </a:solidFill>
                <a:latin typeface="Times New Roman" panose="02020603050405020304" pitchFamily="18" charset="0"/>
                <a:cs typeface="Arial"/>
                <a:sym typeface="Arial"/>
              </a:rPr>
              <a:t>nhà</a:t>
            </a:r>
            <a:r>
              <a:rPr lang="en-US" sz="3733" kern="0" dirty="0" smtClean="0">
                <a:solidFill>
                  <a:srgbClr val="000000"/>
                </a:solidFill>
                <a:latin typeface="Times New Roman" panose="02020603050405020304" pitchFamily="18" charset="0"/>
                <a:cs typeface="Arial"/>
                <a:sym typeface="Arial"/>
              </a:rPr>
              <a:t>.</a:t>
            </a:r>
          </a:p>
          <a:p>
            <a:pPr defTabSz="1219170">
              <a:buClr>
                <a:srgbClr val="000000"/>
              </a:buClr>
              <a:defRPr/>
            </a:pPr>
            <a:r>
              <a:rPr lang="en-US" sz="3733" kern="0" dirty="0" smtClean="0">
                <a:solidFill>
                  <a:srgbClr val="000000"/>
                </a:solidFill>
                <a:latin typeface="Times New Roman" panose="02020603050405020304" pitchFamily="18" charset="0"/>
                <a:cs typeface="Arial"/>
                <a:sym typeface="Arial"/>
              </a:rPr>
              <a:t>2.Biết </a:t>
            </a:r>
            <a:r>
              <a:rPr lang="en-US" sz="3733" kern="0" dirty="0" err="1" smtClean="0">
                <a:solidFill>
                  <a:srgbClr val="000000"/>
                </a:solidFill>
                <a:latin typeface="Times New Roman" panose="02020603050405020304" pitchFamily="18" charset="0"/>
                <a:cs typeface="Arial"/>
                <a:sym typeface="Arial"/>
              </a:rPr>
              <a:t>lựa</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chọn</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trang</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phục</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phù</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hợp</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cho</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mỗi</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hoạt</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động</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và</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trong</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các</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tình</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huống</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khác</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nhau</a:t>
            </a:r>
            <a:r>
              <a:rPr lang="en-US" sz="3733" kern="0" dirty="0" smtClean="0">
                <a:solidFill>
                  <a:srgbClr val="000000"/>
                </a:solidFill>
                <a:latin typeface="Times New Roman" panose="02020603050405020304" pitchFamily="18" charset="0"/>
                <a:cs typeface="Arial"/>
                <a:sym typeface="Arial"/>
              </a:rPr>
              <a:t>..</a:t>
            </a:r>
            <a:endParaRPr lang="vi-VN" sz="3733" kern="0" dirty="0">
              <a:solidFill>
                <a:srgbClr val="000000"/>
              </a:solidFill>
              <a:latin typeface="Times New Roman" panose="02020603050405020304" pitchFamily="18" charset="0"/>
              <a:cs typeface="Arial"/>
              <a:sym typeface="Arial"/>
            </a:endParaRPr>
          </a:p>
        </p:txBody>
      </p:sp>
      <p:sp>
        <p:nvSpPr>
          <p:cNvPr id="33" name="TextBox 32">
            <a:extLst>
              <a:ext uri="{FF2B5EF4-FFF2-40B4-BE49-F238E27FC236}">
                <a16:creationId xmlns:a16="http://schemas.microsoft.com/office/drawing/2014/main" id="{235F6F12-CCEE-452A-A579-1E14567FB943}"/>
              </a:ext>
            </a:extLst>
          </p:cNvPr>
          <p:cNvSpPr txBox="1"/>
          <p:nvPr/>
        </p:nvSpPr>
        <p:spPr>
          <a:xfrm>
            <a:off x="2254074" y="1306986"/>
            <a:ext cx="7520940" cy="742676"/>
          </a:xfrm>
          <a:prstGeom prst="rect">
            <a:avLst/>
          </a:prstGeom>
          <a:noFill/>
        </p:spPr>
        <p:txBody>
          <a:bodyPr wrap="square" lIns="93763" tIns="46881" rIns="93763" bIns="46881"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401046">
              <a:defRPr/>
            </a:pPr>
            <a:r>
              <a:rPr lang="en-US" sz="4211" b="1"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sym typeface="Arial"/>
              </a:rPr>
              <a:t>YÊU CẦU CẦN ĐẠT</a:t>
            </a:r>
          </a:p>
        </p:txBody>
      </p:sp>
    </p:spTree>
    <p:extLst>
      <p:ext uri="{BB962C8B-B14F-4D97-AF65-F5344CB8AC3E}">
        <p14:creationId xmlns:p14="http://schemas.microsoft.com/office/powerpoint/2010/main" val="909983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0" presetClass="path" presetSubtype="0" accel="50000" decel="50000" fill="hold" nodeType="withEffect">
                                  <p:stCondLst>
                                    <p:cond delay="0"/>
                                  </p:stCondLst>
                                  <p:childTnLst>
                                    <p:animMotion origin="layout" path="M 0.86389 0.85926 L 0.86389 0.85957 C 0.86134 0.86296 0.85857 0.86728 0.85556 0.87006 C 0.85417 0.8713 0.85255 0.87161 0.8507 0.87191 C 0.84514 0.87407 0.84005 0.875 0.83449 0.87654 L 0.79283 0.87407 C 0.78889 0.87377 0.78519 0.87346 0.78171 0.87191 C 0.78033 0.87161 0.77963 0.86852 0.77847 0.8679 C 0.77477 0.86574 0.77107 0.86512 0.76759 0.86358 C 0.75833 0.85988 0.76713 0.86265 0.7544 0.85926 C 0.74699 0.85494 0.75463 0.85926 0.74144 0.85309 C 0.73565 0.85031 0.72917 0.84661 0.72361 0.84444 C 0.72014 0.84352 0.71713 0.84321 0.71412 0.84228 C 0.71158 0.84198 0.70949 0.84105 0.70671 0.84043 C 0.70208 0.83765 0.69722 0.83395 0.69259 0.83179 C 0.68727 0.82932 0.68079 0.82716 0.6757 0.82346 C 0.67014 0.81914 0.66945 0.8179 0.66505 0.81265 C 0.66065 0.78117 0.6632 0.80216 0.66505 0.73025 C 0.66505 0.72593 0.66597 0.72191 0.6662 0.71759 C 0.66806 0.69568 0.66783 0.68395 0.66898 0.66049 C 0.67083 0.61019 0.66898 0.66111 0.67107 0.62654 C 0.67153 0.61883 0.67176 0.6108 0.67245 0.60309 C 0.67269 0.58364 0.67361 0.56358 0.67361 0.54414 C 0.67361 0.54136 0.67523 0.48673 0.67107 0.46358 C 0.67037 0.45988 0.66968 0.45617 0.66898 0.45309 C 0.66806 0.44969 0.6662 0.44722 0.66505 0.44444 C 0.66435 0.44043 0.66412 0.4358 0.66273 0.43179 C 0.66065 0.42562 0.65764 0.42068 0.65579 0.41482 C 0.65486 0.41265 0.6544 0.41049 0.65324 0.40864 C 0.65162 0.40556 0.65046 0.40247 0.64838 0.4 C 0.64699 0.39815 0.64537 0.39753 0.64375 0.39599 C 0.64213 0.39414 0.64097 0.39105 0.63889 0.38951 C 0.63681 0.38765 0.63426 0.38673 0.63195 0.38519 C 0.62963 0.38395 0.62801 0.3821 0.6257 0.38117 C 0.61945 0.37685 0.61945 0.37716 0.61412 0.37469 C 0.60208 0.3642 0.61713 0.37716 0.60347 0.36636 C 0.60162 0.36482 0.60046 0.36265 0.59838 0.36204 C 0.59514 0.36049 0.59144 0.36019 0.58773 0.35988 C 0.55116 0.35494 0.58102 0.36049 0.55671 0.35556 C 0.54908 0.35617 0.51713 0.35679 0.50347 0.35988 C 0.50208 0.36019 0.5007 0.36142 0.49977 0.36204 C 0.49745 0.36296 0.49514 0.36358 0.49283 0.3642 C 0.48241 0.36698 0.48495 0.36605 0.47361 0.36821 L 0.46412 0.37037 C 0.45185 0.36914 0.43935 0.36914 0.42732 0.36636 C 0.42431 0.36543 0.42153 0.36173 0.41898 0.35988 C 0.41644 0.35803 0.41412 0.3571 0.41181 0.35556 L 0.40463 0.3429 C 0.40347 0.34074 0.40232 0.33858 0.40093 0.33673 C 0.39769 0.33241 0.39468 0.32778 0.3912 0.32377 C 0.39005 0.32253 0.38889 0.32099 0.38773 0.31975 C 0.38634 0.31759 0.38449 0.31512 0.38287 0.31327 C 0.38171 0.31173 0.37963 0.3108 0.37824 0.30895 C 0.37708 0.30772 0.3757 0.30617 0.37477 0.30494 C 0.37338 0.3037 0.37245 0.3034 0.37107 0.30247 C 0.3669 0.3 0.36343 0.29599 0.35926 0.29414 C 0.35602 0.2929 0.35255 0.29198 0.34977 0.29012 C 0.32107 0.27161 0.34167 0.28117 0.32847 0.27531 C 0.32685 0.27284 0.32454 0.27161 0.32338 0.26883 C 0.32245 0.26728 0.32292 0.26451 0.32222 0.26265 C 0.32153 0.25988 0.31991 0.25803 0.31875 0.25617 L 0.3162 0.24321 C 0.31574 0.24136 0.31551 0.2392 0.31528 0.23704 L 0.31389 0.2284 C 0.31343 0.22161 0.31366 0.2142 0.31296 0.20741 C 0.31227 0.20401 0.31019 0.20216 0.30903 0.19877 C 0.30185 0.17654 0.31736 0.21482 0.3044 0.18395 C 0.30208 0.17191 0.30486 0.18272 0.29861 0.17161 C 0.29445 0.1642 0.29398 0.15833 0.28912 0.15247 C 0.28796 0.15123 0.28634 0.15123 0.28565 0.15031 C 0.28333 0.14846 0.28148 0.14568 0.2794 0.14414 C 0.27708 0.14228 0.27454 0.14136 0.27222 0.13951 C 0.27037 0.13858 0.26505 0.13457 0.26273 0.13333 C 0.26065 0.13241 0.25857 0.1321 0.25695 0.13117 C 0.24653 0.1321 0.23588 0.13179 0.22593 0.13333 C 0.22269 0.13395 0.21968 0.13704 0.21644 0.13765 L 0.20463 0.13951 C 0.20139 0.14043 0.19815 0.14136 0.19514 0.14198 C 0.19028 0.14259 0.18565 0.14321 0.18079 0.14414 C 0.17917 0.14475 0.17755 0.14506 0.17593 0.14599 C 0.17477 0.14661 0.17361 0.14784 0.17245 0.14815 C 0.17037 0.14907 0.16829 0.14969 0.16644 0.15031 C 0.15833 0.15741 0.15764 0.15895 0.14514 0.16296 C 0.13982 0.16451 0.13472 0.16451 0.1294 0.16512 C 0.10093 0.16944 0.13727 0.16605 0.08542 0.16914 C 0.0838 0.17006 0.08218 0.17099 0.08079 0.17161 C 0.05972 0.17562 0.07014 0.17006 0.06042 0.17562 C 0.05046 0.175 0.04051 0.17623 0.03079 0.17346 C 0.0294 0.17315 0.0294 0.16883 0.02847 0.16728 C 0.02732 0.16574 0.02593 0.16574 0.02477 0.16512 C 0.02245 0.1534 0.02477 0.16389 0.0213 0.15247 C 0.01898 0.14506 0.01898 0.14475 0.01759 0.13765 C 0.01713 0.11728 0.0169 0.09661 0.01644 0.07623 C 0.0162 0.06698 0.01597 0.05772 0.01528 0.04846 C 0.01505 0.04661 0.01482 0.04414 0.01412 0.04228 C 0.01343 0.04043 0.0125 0.03951 0.01181 0.03827 L 0.01528 0.03827 " pathEditMode="relative" rAng="0" ptsTypes="AAAAAAAAAAAAAAAAAAAAAAAAAAAAAAAAAAAAAAAAAAAAAAAAAAAAAAAAAAAAAAAAAAAAAAAAAAAAAAAAAAAAAAAAAAAAAAAAA">
                                      <p:cBhvr>
                                        <p:cTn id="19" dur="2000" fill="hold"/>
                                        <p:tgtEl>
                                          <p:spTgt spid="39"/>
                                        </p:tgtEl>
                                        <p:attrNameLst>
                                          <p:attrName>ppt_x</p:attrName>
                                          <p:attrName>ppt_y</p:attrName>
                                        </p:attrNameLst>
                                      </p:cBhvr>
                                      <p:rCtr x="-42593" y="-40185"/>
                                    </p:animMotion>
                                  </p:childTnLst>
                                </p:cTn>
                              </p:par>
                              <p:par>
                                <p:cTn id="20" presetID="5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750" fill="hold"/>
                                        <p:tgtEl>
                                          <p:spTgt spid="40"/>
                                        </p:tgtEl>
                                        <p:attrNameLst>
                                          <p:attrName>ppt_w</p:attrName>
                                        </p:attrNameLst>
                                      </p:cBhvr>
                                      <p:tavLst>
                                        <p:tav tm="0">
                                          <p:val>
                                            <p:fltVal val="0"/>
                                          </p:val>
                                        </p:tav>
                                        <p:tav tm="100000">
                                          <p:val>
                                            <p:strVal val="#ppt_w"/>
                                          </p:val>
                                        </p:tav>
                                      </p:tavLst>
                                    </p:anim>
                                    <p:anim calcmode="lin" valueType="num">
                                      <p:cBhvr>
                                        <p:cTn id="23" dur="750" fill="hold"/>
                                        <p:tgtEl>
                                          <p:spTgt spid="40"/>
                                        </p:tgtEl>
                                        <p:attrNameLst>
                                          <p:attrName>ppt_h</p:attrName>
                                        </p:attrNameLst>
                                      </p:cBhvr>
                                      <p:tavLst>
                                        <p:tav tm="0">
                                          <p:val>
                                            <p:fltVal val="0"/>
                                          </p:val>
                                        </p:tav>
                                        <p:tav tm="100000">
                                          <p:val>
                                            <p:strVal val="#ppt_h"/>
                                          </p:val>
                                        </p:tav>
                                      </p:tavLst>
                                    </p:anim>
                                    <p:animEffect transition="in" filter="fade">
                                      <p:cBhvr>
                                        <p:cTn id="24" dur="750"/>
                                        <p:tgtEl>
                                          <p:spTgt spid="40"/>
                                        </p:tgtEl>
                                      </p:cBhvr>
                                    </p:animEffect>
                                  </p:childTnLst>
                                </p:cTn>
                              </p:par>
                              <p:par>
                                <p:cTn id="25" presetID="53" presetClass="entr" presetSubtype="16"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750" fill="hold"/>
                                        <p:tgtEl>
                                          <p:spTgt spid="41"/>
                                        </p:tgtEl>
                                        <p:attrNameLst>
                                          <p:attrName>ppt_w</p:attrName>
                                        </p:attrNameLst>
                                      </p:cBhvr>
                                      <p:tavLst>
                                        <p:tav tm="0">
                                          <p:val>
                                            <p:fltVal val="0"/>
                                          </p:val>
                                        </p:tav>
                                        <p:tav tm="100000">
                                          <p:val>
                                            <p:strVal val="#ppt_w"/>
                                          </p:val>
                                        </p:tav>
                                      </p:tavLst>
                                    </p:anim>
                                    <p:anim calcmode="lin" valueType="num">
                                      <p:cBhvr>
                                        <p:cTn id="28" dur="750" fill="hold"/>
                                        <p:tgtEl>
                                          <p:spTgt spid="41"/>
                                        </p:tgtEl>
                                        <p:attrNameLst>
                                          <p:attrName>ppt_h</p:attrName>
                                        </p:attrNameLst>
                                      </p:cBhvr>
                                      <p:tavLst>
                                        <p:tav tm="0">
                                          <p:val>
                                            <p:fltVal val="0"/>
                                          </p:val>
                                        </p:tav>
                                        <p:tav tm="100000">
                                          <p:val>
                                            <p:strVal val="#ppt_h"/>
                                          </p:val>
                                        </p:tav>
                                      </p:tavLst>
                                    </p:anim>
                                    <p:animEffect transition="in" filter="fade">
                                      <p:cBhvr>
                                        <p:cTn id="29" dur="750"/>
                                        <p:tgtEl>
                                          <p:spTgt spid="41"/>
                                        </p:tgtEl>
                                      </p:cBhvr>
                                    </p:animEffect>
                                  </p:childTnLst>
                                </p:cTn>
                              </p:par>
                              <p:par>
                                <p:cTn id="30" presetID="53" presetClass="entr" presetSubtype="16"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p:cTn id="32" dur="750" fill="hold"/>
                                        <p:tgtEl>
                                          <p:spTgt spid="42"/>
                                        </p:tgtEl>
                                        <p:attrNameLst>
                                          <p:attrName>ppt_w</p:attrName>
                                        </p:attrNameLst>
                                      </p:cBhvr>
                                      <p:tavLst>
                                        <p:tav tm="0">
                                          <p:val>
                                            <p:fltVal val="0"/>
                                          </p:val>
                                        </p:tav>
                                        <p:tav tm="100000">
                                          <p:val>
                                            <p:strVal val="#ppt_w"/>
                                          </p:val>
                                        </p:tav>
                                      </p:tavLst>
                                    </p:anim>
                                    <p:anim calcmode="lin" valueType="num">
                                      <p:cBhvr>
                                        <p:cTn id="33" dur="750" fill="hold"/>
                                        <p:tgtEl>
                                          <p:spTgt spid="42"/>
                                        </p:tgtEl>
                                        <p:attrNameLst>
                                          <p:attrName>ppt_h</p:attrName>
                                        </p:attrNameLst>
                                      </p:cBhvr>
                                      <p:tavLst>
                                        <p:tav tm="0">
                                          <p:val>
                                            <p:fltVal val="0"/>
                                          </p:val>
                                        </p:tav>
                                        <p:tav tm="100000">
                                          <p:val>
                                            <p:strVal val="#ppt_h"/>
                                          </p:val>
                                        </p:tav>
                                      </p:tavLst>
                                    </p:anim>
                                    <p:animEffect transition="in" filter="fade">
                                      <p:cBhvr>
                                        <p:cTn id="34" dur="750"/>
                                        <p:tgtEl>
                                          <p:spTgt spid="42"/>
                                        </p:tgtEl>
                                      </p:cBhvr>
                                    </p:animEffect>
                                  </p:childTnLst>
                                </p:cTn>
                              </p:par>
                              <p:par>
                                <p:cTn id="35" presetID="30"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800" decel="100000"/>
                                        <p:tgtEl>
                                          <p:spTgt spid="37"/>
                                        </p:tgtEl>
                                      </p:cBhvr>
                                    </p:animEffect>
                                    <p:anim calcmode="lin" valueType="num">
                                      <p:cBhvr>
                                        <p:cTn id="38" dur="800" decel="100000" fill="hold"/>
                                        <p:tgtEl>
                                          <p:spTgt spid="37"/>
                                        </p:tgtEl>
                                        <p:attrNameLst>
                                          <p:attrName>style.rotation</p:attrName>
                                        </p:attrNameLst>
                                      </p:cBhvr>
                                      <p:tavLst>
                                        <p:tav tm="0">
                                          <p:val>
                                            <p:fltVal val="-90"/>
                                          </p:val>
                                        </p:tav>
                                        <p:tav tm="100000">
                                          <p:val>
                                            <p:fltVal val="0"/>
                                          </p:val>
                                        </p:tav>
                                      </p:tavLst>
                                    </p:anim>
                                    <p:anim calcmode="lin" valueType="num">
                                      <p:cBhvr>
                                        <p:cTn id="39" dur="800" decel="100000" fill="hold"/>
                                        <p:tgtEl>
                                          <p:spTgt spid="37"/>
                                        </p:tgtEl>
                                        <p:attrNameLst>
                                          <p:attrName>ppt_x</p:attrName>
                                        </p:attrNameLst>
                                      </p:cBhvr>
                                      <p:tavLst>
                                        <p:tav tm="0">
                                          <p:val>
                                            <p:strVal val="#ppt_x+0.4"/>
                                          </p:val>
                                        </p:tav>
                                        <p:tav tm="100000">
                                          <p:val>
                                            <p:strVal val="#ppt_x-0.05"/>
                                          </p:val>
                                        </p:tav>
                                      </p:tavLst>
                                    </p:anim>
                                    <p:anim calcmode="lin" valueType="num">
                                      <p:cBhvr>
                                        <p:cTn id="40" dur="800" decel="100000" fill="hold"/>
                                        <p:tgtEl>
                                          <p:spTgt spid="37"/>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43" presetID="22" presetClass="entr" presetSubtype="4" fill="hold" nodeType="withEffect">
                                  <p:stCondLst>
                                    <p:cond delay="100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1000"/>
                                        <p:tgtEl>
                                          <p:spTgt spid="45"/>
                                        </p:tgtEl>
                                      </p:cBhvr>
                                    </p:animEffect>
                                  </p:childTnLst>
                                </p:cTn>
                              </p:par>
                              <p:par>
                                <p:cTn id="46" presetID="22" presetClass="entr" presetSubtype="4" fill="hold" nodeType="withEffect">
                                  <p:stCondLst>
                                    <p:cond delay="100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par>
                                <p:cTn id="52" presetID="42" presetClass="entr" presetSubtype="0" fill="hold" grpId="0" nodeType="withEffect" nodePh="1">
                                  <p:stCondLst>
                                    <p:cond delay="0"/>
                                  </p:stCondLst>
                                  <p:endCondLst>
                                    <p:cond evt="begin" delay="0">
                                      <p:tn val="52"/>
                                    </p:cond>
                                  </p:end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2"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Khởi</a:t>
            </a:r>
            <a:r>
              <a:rPr kumimoji="0" lang="en-US" sz="60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60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động</a:t>
            </a:r>
            <a:endParaRPr kumimoji="0" lang="en-US" sz="60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40239989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H:\ppt\素材包\边框-1\956e9d60f655100a844a557877f1ce05.png">
            <a:extLst>
              <a:ext uri="{FF2B5EF4-FFF2-40B4-BE49-F238E27FC236}">
                <a16:creationId xmlns:a16="http://schemas.microsoft.com/office/drawing/2014/main" id="{3A16D57E-B29A-46FF-A3D5-8A244D106C3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57350" y="908408"/>
            <a:ext cx="9381490" cy="5041184"/>
          </a:xfrm>
          <a:prstGeom prst="rect">
            <a:avLst/>
          </a:prstGeom>
          <a:noFill/>
          <a:ln>
            <a:noFill/>
          </a:ln>
        </p:spPr>
      </p:pic>
      <p:sp>
        <p:nvSpPr>
          <p:cNvPr id="3" name="TextBox 2">
            <a:extLst>
              <a:ext uri="{FF2B5EF4-FFF2-40B4-BE49-F238E27FC236}">
                <a16:creationId xmlns:a16="http://schemas.microsoft.com/office/drawing/2014/main" id="{FC19AC50-8416-4BE7-84DC-C6DCC953E1B6}"/>
              </a:ext>
            </a:extLst>
          </p:cNvPr>
          <p:cNvSpPr txBox="1"/>
          <p:nvPr/>
        </p:nvSpPr>
        <p:spPr>
          <a:xfrm>
            <a:off x="2399030" y="2376377"/>
            <a:ext cx="789812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noProof="0" dirty="0">
                <a:solidFill>
                  <a:srgbClr val="0070C0"/>
                </a:solidFill>
                <a:latin typeface="Times New Roman" panose="02020603050405020304" pitchFamily="18" charset="0"/>
                <a:ea typeface="微软雅黑"/>
                <a:cs typeface="Times New Roman" panose="02020603050405020304" pitchFamily="18" charset="0"/>
              </a:rPr>
              <a:t>Ở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nhà</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em</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đã</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tự</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biết</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lựa</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chọn</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trang</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phục</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và</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tự</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mặc</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quần</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áo</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chưa</a:t>
            </a:r>
            <a:r>
              <a:rPr lang="en-US" sz="4000" noProof="0" dirty="0">
                <a:solidFill>
                  <a:srgbClr val="0070C0"/>
                </a:solidFill>
                <a:latin typeface="Times New Roman" panose="02020603050405020304" pitchFamily="18" charset="0"/>
                <a:ea typeface="微软雅黑"/>
                <a:cs typeface="Times New Roman" panose="02020603050405020304" pitchFamily="18" charset="0"/>
              </a:rPr>
              <a:t>?</a:t>
            </a:r>
            <a:endParaRPr kumimoji="0" lang="en-US" sz="40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40683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gtEl>
                                        <p:attrNameLst>
                                          <p:attrName>style.color</p:attrName>
                                        </p:attrNameLst>
                                      </p:cBhvr>
                                      <p:to>
                                        <p:clrVal>
                                          <a:schemeClr val="accent2"/>
                                        </p:clrVal>
                                      </p:to>
                                    </p:set>
                                    <p:set>
                                      <p:cBhvr>
                                        <p:cTn id="7" dur="500" fill="hold"/>
                                        <p:tgtEl>
                                          <p:spTgt spid="3"/>
                                        </p:tgtEl>
                                        <p:attrNameLst>
                                          <p:attrName>fillcolor</p:attrName>
                                        </p:attrNameLst>
                                      </p:cBhvr>
                                      <p:to>
                                        <p:clrVal>
                                          <a:schemeClr val="accent2"/>
                                        </p:clrVal>
                                      </p:to>
                                    </p:set>
                                    <p:set>
                                      <p:cBhvr>
                                        <p:cTn id="8"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Khám</a:t>
            </a:r>
            <a:r>
              <a:rPr kumimoji="0" lang="en-US" sz="60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60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phá</a:t>
            </a:r>
            <a:endParaRPr kumimoji="0" lang="en-US" sz="60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4177389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0A73F3-E465-4D1C-901A-974D084DA6E3}"/>
              </a:ext>
            </a:extLst>
          </p:cNvPr>
          <p:cNvSpPr txBox="1"/>
          <p:nvPr/>
        </p:nvSpPr>
        <p:spPr>
          <a:xfrm>
            <a:off x="331470" y="171450"/>
            <a:ext cx="10949940" cy="600164"/>
          </a:xfrm>
          <a:prstGeom prst="rect">
            <a:avLst/>
          </a:prstGeom>
          <a:noFill/>
        </p:spPr>
        <p:txBody>
          <a:bodyPr wrap="square" rtlCol="0">
            <a:spAutoFit/>
          </a:bodyPr>
          <a:lstStyle/>
          <a:p>
            <a:r>
              <a:rPr lang="en-US" sz="3300" dirty="0">
                <a:highlight>
                  <a:srgbClr val="FFFF00"/>
                </a:highlight>
                <a:latin typeface="Calibri" panose="020F0502020204030204" pitchFamily="34" charset="0"/>
              </a:rPr>
              <a:t>2. </a:t>
            </a:r>
            <a:r>
              <a:rPr lang="en-US" sz="33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Lựa</a:t>
            </a:r>
            <a:r>
              <a:rPr lang="en-US" sz="33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chọn</a:t>
            </a:r>
            <a:r>
              <a:rPr lang="en-US" sz="33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trang</a:t>
            </a:r>
            <a:r>
              <a:rPr lang="en-US" sz="33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phục</a:t>
            </a:r>
            <a:r>
              <a:rPr lang="en-US" sz="33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phù</a:t>
            </a:r>
            <a:r>
              <a:rPr lang="en-US" sz="33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hợp</a:t>
            </a:r>
            <a:r>
              <a:rPr lang="en-US" sz="33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với</a:t>
            </a:r>
            <a:r>
              <a:rPr lang="en-US" sz="33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các</a:t>
            </a:r>
            <a:r>
              <a:rPr lang="en-US" sz="33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hoạt</a:t>
            </a:r>
            <a:r>
              <a:rPr lang="en-US" sz="33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động</a:t>
            </a:r>
            <a:r>
              <a:rPr lang="en-US" sz="33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dưới</a:t>
            </a:r>
            <a:r>
              <a:rPr lang="en-US" sz="33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đây</a:t>
            </a:r>
            <a:endParaRPr lang="en-US" sz="33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7AC6DD1-3DC0-444B-8078-ED0A3925D968}"/>
              </a:ext>
            </a:extLst>
          </p:cNvPr>
          <p:cNvPicPr>
            <a:picLocks noChangeAspect="1"/>
          </p:cNvPicPr>
          <p:nvPr/>
        </p:nvPicPr>
        <p:blipFill>
          <a:blip r:embed="rId4"/>
          <a:stretch>
            <a:fillRect/>
          </a:stretch>
        </p:blipFill>
        <p:spPr>
          <a:xfrm>
            <a:off x="331470" y="1367605"/>
            <a:ext cx="3859324" cy="3067235"/>
          </a:xfrm>
          <a:prstGeom prst="rect">
            <a:avLst/>
          </a:prstGeom>
        </p:spPr>
      </p:pic>
      <p:pic>
        <p:nvPicPr>
          <p:cNvPr id="7" name="Picture 6">
            <a:extLst>
              <a:ext uri="{FF2B5EF4-FFF2-40B4-BE49-F238E27FC236}">
                <a16:creationId xmlns:a16="http://schemas.microsoft.com/office/drawing/2014/main" id="{3A9C7F20-D4FD-4596-A6BC-57E95B9FFA6C}"/>
              </a:ext>
            </a:extLst>
          </p:cNvPr>
          <p:cNvPicPr>
            <a:picLocks noChangeAspect="1"/>
          </p:cNvPicPr>
          <p:nvPr/>
        </p:nvPicPr>
        <p:blipFill>
          <a:blip r:embed="rId5"/>
          <a:stretch>
            <a:fillRect/>
          </a:stretch>
        </p:blipFill>
        <p:spPr>
          <a:xfrm>
            <a:off x="4344355" y="1367605"/>
            <a:ext cx="3572825" cy="3067236"/>
          </a:xfrm>
          <a:prstGeom prst="rect">
            <a:avLst/>
          </a:prstGeom>
        </p:spPr>
      </p:pic>
      <p:pic>
        <p:nvPicPr>
          <p:cNvPr id="9" name="Picture 8">
            <a:extLst>
              <a:ext uri="{FF2B5EF4-FFF2-40B4-BE49-F238E27FC236}">
                <a16:creationId xmlns:a16="http://schemas.microsoft.com/office/drawing/2014/main" id="{713DE2FE-A982-4523-860B-E4C0DF69F915}"/>
              </a:ext>
            </a:extLst>
          </p:cNvPr>
          <p:cNvPicPr>
            <a:picLocks noChangeAspect="1"/>
          </p:cNvPicPr>
          <p:nvPr/>
        </p:nvPicPr>
        <p:blipFill>
          <a:blip r:embed="rId6"/>
          <a:stretch>
            <a:fillRect/>
          </a:stretch>
        </p:blipFill>
        <p:spPr>
          <a:xfrm>
            <a:off x="8144738" y="1508760"/>
            <a:ext cx="3572825" cy="2813995"/>
          </a:xfrm>
          <a:prstGeom prst="rect">
            <a:avLst/>
          </a:prstGeom>
        </p:spPr>
      </p:pic>
      <p:sp>
        <p:nvSpPr>
          <p:cNvPr id="10" name="Rectangle: Rounded Corners 9">
            <a:extLst>
              <a:ext uri="{FF2B5EF4-FFF2-40B4-BE49-F238E27FC236}">
                <a16:creationId xmlns:a16="http://schemas.microsoft.com/office/drawing/2014/main" id="{72E97500-B9F7-4E88-A84F-7A735897B978}"/>
              </a:ext>
            </a:extLst>
          </p:cNvPr>
          <p:cNvSpPr/>
          <p:nvPr/>
        </p:nvSpPr>
        <p:spPr>
          <a:xfrm>
            <a:off x="331470" y="472059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đùi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mát</a:t>
            </a:r>
            <a:endParaRPr lang="en-US" sz="32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D9D24DF6-7B8A-4901-9CEB-A1CEBB3F4089}"/>
              </a:ext>
            </a:extLst>
          </p:cNvPr>
          <p:cNvSpPr/>
          <p:nvPr/>
        </p:nvSpPr>
        <p:spPr>
          <a:xfrm>
            <a:off x="4491990" y="474173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a:t>
            </a:r>
          </a:p>
        </p:txBody>
      </p:sp>
      <p:sp>
        <p:nvSpPr>
          <p:cNvPr id="12" name="Rectangle: Rounded Corners 11">
            <a:extLst>
              <a:ext uri="{FF2B5EF4-FFF2-40B4-BE49-F238E27FC236}">
                <a16:creationId xmlns:a16="http://schemas.microsoft.com/office/drawing/2014/main" id="{48EF7A11-3BBA-46D5-8EBE-ACD66DE9C6D4}"/>
              </a:ext>
            </a:extLst>
          </p:cNvPr>
          <p:cNvSpPr/>
          <p:nvPr/>
        </p:nvSpPr>
        <p:spPr>
          <a:xfrm>
            <a:off x="8526780" y="469429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mái</a:t>
            </a:r>
            <a:r>
              <a:rPr lang="en-US" sz="3200" dirty="0">
                <a:latin typeface="Times New Roman" panose="02020603050405020304" pitchFamily="18" charset="0"/>
                <a:cs typeface="Times New Roman" panose="02020603050405020304" pitchFamily="18" charset="0"/>
              </a:rPr>
              <a:t>, co </a:t>
            </a:r>
            <a:r>
              <a:rPr lang="en-US" sz="3200" dirty="0" err="1">
                <a:latin typeface="Times New Roman" panose="02020603050405020304" pitchFamily="18" charset="0"/>
                <a:cs typeface="Times New Roman" panose="02020603050405020304" pitchFamily="18" charset="0"/>
              </a:rPr>
              <a:t>giãn</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887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hought Bubble: Cloud 2">
            <a:extLst>
              <a:ext uri="{FF2B5EF4-FFF2-40B4-BE49-F238E27FC236}">
                <a16:creationId xmlns:a16="http://schemas.microsoft.com/office/drawing/2014/main" id="{EE78EEE5-0060-4590-BC60-AB7273D831C5}"/>
              </a:ext>
            </a:extLst>
          </p:cNvPr>
          <p:cNvSpPr/>
          <p:nvPr/>
        </p:nvSpPr>
        <p:spPr>
          <a:xfrm>
            <a:off x="1816608" y="2021139"/>
            <a:ext cx="8461248" cy="3221421"/>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ngày</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cuối</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tuần</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thường</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gì</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 name="Thought Bubble: Cloud 3">
            <a:extLst>
              <a:ext uri="{FF2B5EF4-FFF2-40B4-BE49-F238E27FC236}">
                <a16:creationId xmlns:a16="http://schemas.microsoft.com/office/drawing/2014/main" id="{52A32CE9-A1D6-44E9-A9FC-98DF99414924}"/>
              </a:ext>
            </a:extLst>
          </p:cNvPr>
          <p:cNvSpPr/>
          <p:nvPr/>
        </p:nvSpPr>
        <p:spPr>
          <a:xfrm>
            <a:off x="1816608" y="2021138"/>
            <a:ext cx="8461248" cy="3221421"/>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Calibri" panose="020F0502020204030204"/>
                <a:ea typeface="+mn-ea"/>
                <a:cs typeface="+mn-cs"/>
              </a:rPr>
              <a:t>Những việc</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vi-VN" sz="4400" b="0" i="0" u="none" strike="noStrike" kern="1200" cap="none" spc="0" normalizeH="0" baseline="0" noProof="0" dirty="0">
                <a:ln>
                  <a:noFill/>
                </a:ln>
                <a:solidFill>
                  <a:prstClr val="white"/>
                </a:solidFill>
                <a:effectLst/>
                <a:uLnTx/>
                <a:uFillTx/>
                <a:latin typeface="Calibri" panose="020F0502020204030204"/>
                <a:ea typeface="+mn-ea"/>
                <a:cs typeface="+mn-cs"/>
              </a:rPr>
              <a:t>gì em thường xuyên tự làm không cần ai nhắc?</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hought Bubble: Cloud 4">
            <a:extLst>
              <a:ext uri="{FF2B5EF4-FFF2-40B4-BE49-F238E27FC236}">
                <a16:creationId xmlns:a16="http://schemas.microsoft.com/office/drawing/2014/main" id="{8592D197-DF44-45E6-8B4E-027BBC004445}"/>
              </a:ext>
            </a:extLst>
          </p:cNvPr>
          <p:cNvSpPr/>
          <p:nvPr/>
        </p:nvSpPr>
        <p:spPr>
          <a:xfrm>
            <a:off x="1816608" y="1615441"/>
            <a:ext cx="8461248" cy="3627118"/>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vi-VN" sz="4400" dirty="0">
                <a:solidFill>
                  <a:prstClr val="white"/>
                </a:solidFill>
                <a:latin typeface="+mj-lt"/>
              </a:rPr>
              <a:t>Em đã từng lựa chọn quần áo chưa phù hợp và không thấy thoải mái chưa?</a:t>
            </a:r>
            <a:endParaRPr kumimoji="0" lang="en-US" sz="4400" b="0" i="0" u="none" strike="noStrike" kern="1200" cap="none" spc="0" normalizeH="0" baseline="0" noProof="0" dirty="0">
              <a:ln>
                <a:noFill/>
              </a:ln>
              <a:solidFill>
                <a:prstClr val="white"/>
              </a:solidFill>
              <a:effectLst/>
              <a:uLnTx/>
              <a:uFillTx/>
              <a:latin typeface="+mj-lt"/>
            </a:endParaRPr>
          </a:p>
        </p:txBody>
      </p:sp>
    </p:spTree>
    <p:extLst>
      <p:ext uri="{BB962C8B-B14F-4D97-AF65-F5344CB8AC3E}">
        <p14:creationId xmlns:p14="http://schemas.microsoft.com/office/powerpoint/2010/main" val="100969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xit" presetSubtype="21" fill="hold" grpId="1" nodeType="clickEffect">
                                  <p:stCondLst>
                                    <p:cond delay="0"/>
                                  </p:stCondLst>
                                  <p:childTnLst>
                                    <p:animEffect transition="out" filter="barn(inVertical)">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414712" y="566166"/>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Kết</a:t>
            </a:r>
            <a:r>
              <a:rPr kumimoji="0" lang="en-US" sz="5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luận</a:t>
            </a:r>
            <a:endParaRPr kumimoji="0" lang="en-US" sz="5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701593" y="2008642"/>
            <a:ext cx="8322906" cy="3170099"/>
          </a:xfrm>
          <a:prstGeom prst="rect">
            <a:avLst/>
          </a:prstGeom>
          <a:noFill/>
        </p:spPr>
        <p:txBody>
          <a:bodyPr wrap="square" rtlCol="0">
            <a:spAutoFit/>
          </a:bodyPr>
          <a:lstStyle/>
          <a:p>
            <a:pPr lvl="0" algn="ctr">
              <a:defRPr/>
            </a:pPr>
            <a:r>
              <a:rPr lang="vi-VN" sz="4000" dirty="0">
                <a:solidFill>
                  <a:srgbClr val="FF0000"/>
                </a:solidFill>
                <a:latin typeface="+mj-lt"/>
                <a:cs typeface="Arial" panose="020B0604020202020204" pitchFamily="34" charset="0"/>
              </a:rPr>
              <a:t>Lựa chọn trang phục phù hợp với hoạt động giúp em thuận tiện, thoải mái hơn khi tham gia hoạt động, đồng thời thể hiện sự tôn trọng mọi người xung quanh. </a:t>
            </a:r>
            <a:endParaRPr kumimoji="0" lang="en-US" sz="4000" b="0" i="0" u="none" strike="noStrike" kern="1200" cap="none" spc="0" normalizeH="0" baseline="0" noProof="0" dirty="0">
              <a:ln>
                <a:noFill/>
              </a:ln>
              <a:solidFill>
                <a:srgbClr val="FF0000"/>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133429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Mở</a:t>
            </a:r>
            <a:r>
              <a:rPr kumimoji="0" lang="en-US" sz="60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60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rộng</a:t>
            </a:r>
            <a:endParaRPr kumimoji="0" lang="en-US" sz="60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07898111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418AB3"/>
      </a:accent1>
      <a:accent2>
        <a:srgbClr val="A6B727"/>
      </a:accent2>
      <a:accent3>
        <a:srgbClr val="F69200"/>
      </a:accent3>
      <a:accent4>
        <a:srgbClr val="838383"/>
      </a:accent4>
      <a:accent5>
        <a:srgbClr val="FEC306"/>
      </a:accent5>
      <a:accent6>
        <a:srgbClr val="DF5327"/>
      </a:accent6>
      <a:hlink>
        <a:srgbClr val="418AB3"/>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419</Words>
  <Application>Microsoft Office PowerPoint</Application>
  <PresentationFormat>Widescreen</PresentationFormat>
  <Paragraphs>46</Paragraphs>
  <Slides>15</Slides>
  <Notes>10</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15</vt:i4>
      </vt:variant>
    </vt:vector>
  </HeadingPairs>
  <TitlesOfParts>
    <vt:vector size="36" baseType="lpstr">
      <vt:lpstr>微软雅黑</vt:lpstr>
      <vt:lpstr>宋体</vt:lpstr>
      <vt:lpstr>Arial</vt:lpstr>
      <vt:lpstr>Arial-Rounded</vt:lpstr>
      <vt:lpstr>Arial-SGK-TV</vt:lpstr>
      <vt:lpstr>Averta Std CY Bold</vt:lpstr>
      <vt:lpstr>Calibri</vt:lpstr>
      <vt:lpstr>Calibri Light</vt:lpstr>
      <vt:lpstr>等线</vt:lpstr>
      <vt:lpstr>Quicksand Medium</vt:lpstr>
      <vt:lpstr>Times New Roman</vt:lpstr>
      <vt:lpstr>Wingdings</vt:lpstr>
      <vt:lpstr>印品黑体</vt:lpstr>
      <vt:lpstr>字魂59号-创粗黑</vt:lpstr>
      <vt:lpstr>自定义设计方案</vt:lpstr>
      <vt:lpstr>1_Office 主题​​</vt:lpstr>
      <vt:lpstr>包图主题2</vt:lpstr>
      <vt:lpstr>Office Theme</vt:lpstr>
      <vt:lpstr>1_Office Theme</vt:lpstr>
      <vt:lpstr>Hoạt động</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14</cp:revision>
  <dcterms:created xsi:type="dcterms:W3CDTF">2021-06-16T14:20:35Z</dcterms:created>
  <dcterms:modified xsi:type="dcterms:W3CDTF">2022-12-15T02:12:13Z</dcterms:modified>
</cp:coreProperties>
</file>