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9" r:id="rId3"/>
    <p:sldMasterId id="2147483683" r:id="rId4"/>
    <p:sldMasterId id="2147483695" r:id="rId5"/>
  </p:sldMasterIdLst>
  <p:notesMasterIdLst>
    <p:notesMasterId r:id="rId20"/>
  </p:notesMasterIdLst>
  <p:sldIdLst>
    <p:sldId id="953" r:id="rId6"/>
    <p:sldId id="959" r:id="rId7"/>
    <p:sldId id="275" r:id="rId8"/>
    <p:sldId id="463" r:id="rId9"/>
    <p:sldId id="955" r:id="rId10"/>
    <p:sldId id="465" r:id="rId11"/>
    <p:sldId id="956" r:id="rId12"/>
    <p:sldId id="466" r:id="rId13"/>
    <p:sldId id="957" r:id="rId14"/>
    <p:sldId id="958" r:id="rId15"/>
    <p:sldId id="361" r:id="rId16"/>
    <p:sldId id="269" r:id="rId17"/>
    <p:sldId id="436" r:id="rId18"/>
    <p:sldId id="96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FBE48-8749-4E5B-8FCD-DDE4A4A8D685}" type="datetimeFigureOut">
              <a:rPr lang="en-US" smtClean="0"/>
              <a:t>13/12/2022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4A665-07BC-432D-AB84-BA565F2CC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02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1031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My First Template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687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7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806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179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945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2DEDC8-F581-455B-85E1-5B2F4409ED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925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8000000">
            <a:off x="-799833" y="4597794"/>
            <a:ext cx="2725293" cy="281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82471"/>
      </p:ext>
    </p:extLst>
  </p:cSld>
  <p:clrMapOvr>
    <a:masterClrMapping/>
  </p:clrMapOvr>
  <p:transition spd="slow" advTm="2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630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9982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5293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843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429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655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2148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3804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1817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634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1022195"/>
      </p:ext>
    </p:extLst>
  </p:cSld>
  <p:clrMapOvr>
    <a:masterClrMapping/>
  </p:clrMapOvr>
  <p:transition spd="slow" advTm="2000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pattFill prst="smConfetti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86851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5789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88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740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341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09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13/12/2022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6180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13/12/2022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273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13/12/2022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072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497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3977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029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516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13/12/2022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384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9123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95748620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316243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8842269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99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859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620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3633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89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62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25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492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0516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01" r:id="rId4"/>
  </p:sldLayoutIdLst>
  <p:transition spd="slow" advTm="2000">
    <p:wipe/>
  </p:transition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1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C11C4C31-3BF1-41BF-9EBE-DB8CE50D56C4}" type="datetimeFigureOut">
              <a:rPr lang="zh-CN" altLang="en-US" smtClean="0"/>
              <a:pPr/>
              <a:t>2022/12/13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2B5578C-1C70-460D-A561-CE4265079FE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7501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DEC7D-F651-4261-BD79-305C6356B85B}" type="datetimeFigureOut">
              <a:rPr lang="en-US" smtClean="0"/>
              <a:t>13/12/2022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69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616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2" r:id="rId6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AC300CB6-D82A-4674-868F-640ECC629A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1" y="79022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EDB0DFC-7C31-4992-8EC9-375BB64E82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961" y="1794670"/>
            <a:ext cx="7088512" cy="47859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BCF932-65D6-406C-8506-7BDA92BBE276}"/>
              </a:ext>
            </a:extLst>
          </p:cNvPr>
          <p:cNvSpPr txBox="1"/>
          <p:nvPr/>
        </p:nvSpPr>
        <p:spPr>
          <a:xfrm>
            <a:off x="2360428" y="1105786"/>
            <a:ext cx="75916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15: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6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endParaRPr lang="en-US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7AC532-41FF-4D93-B63A-D64C3E69C9D3}"/>
              </a:ext>
            </a:extLst>
          </p:cNvPr>
          <p:cNvSpPr txBox="1"/>
          <p:nvPr/>
        </p:nvSpPr>
        <p:spPr>
          <a:xfrm>
            <a:off x="2243470" y="552895"/>
            <a:ext cx="8229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5" name="Picture 4" descr="A group of children&#10;&#10;Description automatically generated with low confidence">
            <a:extLst>
              <a:ext uri="{FF2B5EF4-FFF2-40B4-BE49-F238E27FC236}">
                <a16:creationId xmlns:a16="http://schemas.microsoft.com/office/drawing/2014/main" id="{235B033D-CB2B-4427-8500-246973550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0" y="1410586"/>
            <a:ext cx="62865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6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EE78EEE5-0060-4590-BC60-AB7273D831C5}"/>
              </a:ext>
            </a:extLst>
          </p:cNvPr>
          <p:cNvSpPr/>
          <p:nvPr/>
        </p:nvSpPr>
        <p:spPr>
          <a:xfrm>
            <a:off x="1816608" y="2021139"/>
            <a:ext cx="8461248" cy="3221421"/>
          </a:xfrm>
          <a:prstGeom prst="cloudCallout">
            <a:avLst>
              <a:gd name="adj1" fmla="val -43599"/>
              <a:gd name="adj2" fmla="val 5298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cuối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tuần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thường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52A32CE9-A1D6-44E9-A9FC-98DF99414924}"/>
              </a:ext>
            </a:extLst>
          </p:cNvPr>
          <p:cNvSpPr/>
          <p:nvPr/>
        </p:nvSpPr>
        <p:spPr>
          <a:xfrm>
            <a:off x="1816608" y="2021138"/>
            <a:ext cx="8461248" cy="3221421"/>
          </a:xfrm>
          <a:prstGeom prst="cloudCallout">
            <a:avLst>
              <a:gd name="adj1" fmla="val -43599"/>
              <a:gd name="adj2" fmla="val 5298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white"/>
                </a:solidFill>
                <a:latin typeface="Calibri" panose="020F0502020204030204"/>
              </a:rPr>
              <a:t>Những việc</a:t>
            </a: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4400" dirty="0">
                <a:solidFill>
                  <a:prstClr val="white"/>
                </a:solidFill>
                <a:latin typeface="Calibri" panose="020F0502020204030204"/>
              </a:rPr>
              <a:t>gì em thường xuyên tự làm không cần ai nhắc?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8592D197-DF44-45E6-8B4E-027BBC004445}"/>
              </a:ext>
            </a:extLst>
          </p:cNvPr>
          <p:cNvSpPr/>
          <p:nvPr/>
        </p:nvSpPr>
        <p:spPr>
          <a:xfrm>
            <a:off x="1816608" y="2021137"/>
            <a:ext cx="8461248" cy="3221421"/>
          </a:xfrm>
          <a:prstGeom prst="cloudCallout">
            <a:avLst>
              <a:gd name="adj1" fmla="val -43599"/>
              <a:gd name="adj2" fmla="val 5298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white"/>
                </a:solidFill>
                <a:latin typeface="+mj-lt"/>
              </a:rPr>
              <a:t>Những việc nào em làm cùng bố mẹ, gia</a:t>
            </a:r>
            <a:r>
              <a:rPr lang="en-US" sz="4400" dirty="0">
                <a:solidFill>
                  <a:prstClr val="white"/>
                </a:solidFill>
                <a:latin typeface="+mj-lt"/>
              </a:rPr>
              <a:t> </a:t>
            </a:r>
            <a:r>
              <a:rPr lang="vi-VN" sz="4400" dirty="0">
                <a:solidFill>
                  <a:prstClr val="white"/>
                </a:solidFill>
                <a:latin typeface="+mj-lt"/>
              </a:rPr>
              <a:t>đình, hàng xóm?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0969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8EC15B-2351-4D7E-8AEC-DE4C0639432E}"/>
              </a:ext>
            </a:extLst>
          </p:cNvPr>
          <p:cNvSpPr txBox="1"/>
          <p:nvPr/>
        </p:nvSpPr>
        <p:spPr>
          <a:xfrm>
            <a:off x="3414712" y="566166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838753" y="2511562"/>
            <a:ext cx="83229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Ngày cuối tuần thường có nhiều thời gian hơn nên công việc cũng nhiều và</a:t>
            </a:r>
            <a:r>
              <a:rPr lang="en-US" sz="4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phong phú hơn.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9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7CB46224-7161-4940-BE99-82083C11CA6E}"/>
              </a:ext>
            </a:extLst>
          </p:cNvPr>
          <p:cNvSpPr txBox="1"/>
          <p:nvPr/>
        </p:nvSpPr>
        <p:spPr>
          <a:xfrm>
            <a:off x="2426454" y="2085392"/>
            <a:ext cx="74958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74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4523103" y="1692788"/>
            <a:ext cx="313637" cy="221579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4523103" y="2654212"/>
            <a:ext cx="313637" cy="221579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4523103" y="3663709"/>
            <a:ext cx="313637" cy="221579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4490906" y="4673204"/>
            <a:ext cx="313637" cy="221579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29" y="106501"/>
            <a:ext cx="1514288" cy="1097407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482" y="857206"/>
            <a:ext cx="909005" cy="659836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889" y="1203905"/>
            <a:ext cx="974316" cy="746715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77" y="821835"/>
            <a:ext cx="602687" cy="978885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845515" y="5115206"/>
            <a:ext cx="1162495" cy="1376188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812938" y="6046033"/>
            <a:ext cx="1960623" cy="826135"/>
          </a:xfrm>
          <a:prstGeom prst="rect">
            <a:avLst/>
          </a:prstGeom>
        </p:spPr>
      </p:pic>
      <p:pic>
        <p:nvPicPr>
          <p:cNvPr id="37" name="图片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40048" y="-339634"/>
            <a:ext cx="10623951" cy="7214468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608098" y="5381419"/>
            <a:ext cx="1095377" cy="1478464"/>
          </a:xfrm>
          <a:prstGeom prst="rect">
            <a:avLst/>
          </a:prstGeom>
        </p:spPr>
      </p:pic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2880571" y="3878974"/>
            <a:ext cx="5752276" cy="34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67364" indent="-267364" algn="just" defTabSz="527427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endParaRPr lang="zh-CN" altLang="en-US" sz="1600" b="1" dirty="0">
              <a:solidFill>
                <a:srgbClr val="00206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2" name="文本框 6">
            <a:extLst>
              <a:ext uri="{FF2B5EF4-FFF2-40B4-BE49-F238E27FC236}">
                <a16:creationId xmlns:a16="http://schemas.microsoft.com/office/drawing/2014/main" id="{A018FCFC-CC95-46B2-8B8D-DE6087947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571" y="5269735"/>
            <a:ext cx="5752276" cy="34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67364" indent="-267364" algn="just" defTabSz="527427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endParaRPr lang="zh-CN" altLang="en-US" sz="1600" b="1" dirty="0">
              <a:solidFill>
                <a:srgbClr val="00206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09C35C7-79C0-5595-61F5-9B0520FF4EEA}"/>
              </a:ext>
            </a:extLst>
          </p:cNvPr>
          <p:cNvSpPr txBox="1"/>
          <p:nvPr/>
        </p:nvSpPr>
        <p:spPr>
          <a:xfrm>
            <a:off x="2106345" y="2141088"/>
            <a:ext cx="7100259" cy="2964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 defTabSz="1219170">
              <a:buClr>
                <a:srgbClr val="000000"/>
              </a:buClr>
              <a:buFontTx/>
              <a:buChar char="-"/>
              <a:defRPr/>
            </a:pP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Học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sinh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tự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phục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vụ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bằng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cách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chủ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động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sắp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xếp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các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hoạt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động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hằng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ngày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mình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.</a:t>
            </a:r>
          </a:p>
          <a:p>
            <a:pPr marL="457189" indent="-457189" defTabSz="1219170">
              <a:buClr>
                <a:srgbClr val="000000"/>
              </a:buClr>
              <a:buFontTx/>
              <a:buChar char="-"/>
              <a:defRPr/>
            </a:pP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Biết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giờ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nào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phải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làm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gì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,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phải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chuẩn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bị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những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gì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.</a:t>
            </a:r>
            <a:endParaRPr lang="vi-VN" sz="3733" kern="0" dirty="0">
              <a:solidFill>
                <a:srgbClr val="000000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2254074" y="1306986"/>
            <a:ext cx="7520940" cy="742676"/>
          </a:xfrm>
          <a:prstGeom prst="rect">
            <a:avLst/>
          </a:prstGeom>
          <a:noFill/>
        </p:spPr>
        <p:txBody>
          <a:bodyPr wrap="square" lIns="93763" tIns="46881" rIns="93763" bIns="4688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01046">
              <a:defRPr/>
            </a:pPr>
            <a:r>
              <a:rPr lang="en-US" sz="4211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258369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4523103" y="1692788"/>
            <a:ext cx="313637" cy="221579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4523103" y="2654212"/>
            <a:ext cx="313637" cy="221579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4523103" y="3663709"/>
            <a:ext cx="313637" cy="221579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4490906" y="4673204"/>
            <a:ext cx="313637" cy="221579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29" y="106501"/>
            <a:ext cx="1514288" cy="1097407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482" y="857206"/>
            <a:ext cx="909005" cy="659836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889" y="1203905"/>
            <a:ext cx="974316" cy="746715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77" y="821835"/>
            <a:ext cx="602687" cy="978885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845515" y="5115206"/>
            <a:ext cx="1162495" cy="1376188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812938" y="6046033"/>
            <a:ext cx="1960623" cy="826135"/>
          </a:xfrm>
          <a:prstGeom prst="rect">
            <a:avLst/>
          </a:prstGeom>
        </p:spPr>
      </p:pic>
      <p:pic>
        <p:nvPicPr>
          <p:cNvPr id="37" name="图片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40048" y="-339634"/>
            <a:ext cx="10623951" cy="7214468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608098" y="5381419"/>
            <a:ext cx="1095377" cy="1478464"/>
          </a:xfrm>
          <a:prstGeom prst="rect">
            <a:avLst/>
          </a:prstGeom>
        </p:spPr>
      </p:pic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2880571" y="3878974"/>
            <a:ext cx="5752276" cy="34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67364" indent="-267364" algn="just" defTabSz="527427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endParaRPr lang="zh-CN" altLang="en-US" sz="1600" b="1" dirty="0">
              <a:solidFill>
                <a:srgbClr val="00206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2" name="文本框 6">
            <a:extLst>
              <a:ext uri="{FF2B5EF4-FFF2-40B4-BE49-F238E27FC236}">
                <a16:creationId xmlns:a16="http://schemas.microsoft.com/office/drawing/2014/main" id="{A018FCFC-CC95-46B2-8B8D-DE6087947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571" y="5269735"/>
            <a:ext cx="5752276" cy="34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67364" indent="-267364" algn="just" defTabSz="527427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endParaRPr lang="zh-CN" altLang="en-US" sz="1600" b="1" dirty="0">
              <a:solidFill>
                <a:srgbClr val="00206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09C35C7-79C0-5595-61F5-9B0520FF4EEA}"/>
              </a:ext>
            </a:extLst>
          </p:cNvPr>
          <p:cNvSpPr txBox="1"/>
          <p:nvPr/>
        </p:nvSpPr>
        <p:spPr>
          <a:xfrm>
            <a:off x="2106345" y="2141088"/>
            <a:ext cx="7100259" cy="2964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 defTabSz="1219170">
              <a:buClr>
                <a:srgbClr val="000000"/>
              </a:buClr>
              <a:buFontTx/>
              <a:buChar char="-"/>
              <a:defRPr/>
            </a:pP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Học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sinh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tự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phục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vụ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bằng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cách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chủ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động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sắp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xếp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các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hoạt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động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hằng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ngày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mình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.</a:t>
            </a:r>
          </a:p>
          <a:p>
            <a:pPr marL="457189" indent="-457189" defTabSz="1219170">
              <a:buClr>
                <a:srgbClr val="000000"/>
              </a:buClr>
              <a:buFontTx/>
              <a:buChar char="-"/>
              <a:defRPr/>
            </a:pP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Biết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giờ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nào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phải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làm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gì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,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phải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chuẩn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bị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những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gì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.</a:t>
            </a:r>
            <a:endParaRPr lang="vi-VN" sz="3733" kern="0" dirty="0">
              <a:solidFill>
                <a:srgbClr val="000000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2254074" y="1306986"/>
            <a:ext cx="7520940" cy="742676"/>
          </a:xfrm>
          <a:prstGeom prst="rect">
            <a:avLst/>
          </a:prstGeom>
          <a:noFill/>
        </p:spPr>
        <p:txBody>
          <a:bodyPr wrap="square" lIns="93763" tIns="46881" rIns="93763" bIns="4688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01046">
              <a:defRPr/>
            </a:pPr>
            <a:r>
              <a:rPr lang="en-US" sz="4211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265889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Khởi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99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H:\ppt\素材包\边框-1\956e9d60f655100a844a557877f1ce05.png">
            <a:extLst>
              <a:ext uri="{FF2B5EF4-FFF2-40B4-BE49-F238E27FC236}">
                <a16:creationId xmlns:a16="http://schemas.microsoft.com/office/drawing/2014/main" id="{3A16D57E-B29A-46FF-A3D5-8A244D106C3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908408"/>
            <a:ext cx="9381490" cy="50411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19AC50-8416-4BE7-84DC-C6DCC953E1B6}"/>
              </a:ext>
            </a:extLst>
          </p:cNvPr>
          <p:cNvSpPr txBox="1"/>
          <p:nvPr/>
        </p:nvSpPr>
        <p:spPr>
          <a:xfrm>
            <a:off x="2399030" y="2376377"/>
            <a:ext cx="7898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biết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tự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sinh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chưa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83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Khám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phá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7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E9BE4EE-AC72-4759-8997-AEA39AA44A1E}"/>
              </a:ext>
            </a:extLst>
          </p:cNvPr>
          <p:cNvSpPr txBox="1"/>
          <p:nvPr/>
        </p:nvSpPr>
        <p:spPr>
          <a:xfrm>
            <a:off x="2942970" y="202812"/>
            <a:ext cx="7474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652161-3C3C-490A-A26E-16A0CA079DDD}"/>
              </a:ext>
            </a:extLst>
          </p:cNvPr>
          <p:cNvSpPr/>
          <p:nvPr/>
        </p:nvSpPr>
        <p:spPr>
          <a:xfrm>
            <a:off x="1212112" y="1499190"/>
            <a:ext cx="9792586" cy="90376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iệt kê 4 – 5 việc thường làm hằng ngày từ lúc đi học về cho đến khi đi ngủ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8866CB-7BAA-4EEE-A3F4-8B1E6FE38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412" y="2706429"/>
            <a:ext cx="632460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1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4A5E487-AB95-4A5F-8A9C-E0166FC13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874" y="667543"/>
            <a:ext cx="7218843" cy="540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1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H:\ppt\素材包\边框-1\956e9d60f655100a844a557877f1ce05.png">
            <a:extLst>
              <a:ext uri="{FF2B5EF4-FFF2-40B4-BE49-F238E27FC236}">
                <a16:creationId xmlns:a16="http://schemas.microsoft.com/office/drawing/2014/main" id="{3A16D57E-B29A-46FF-A3D5-8A244D106C3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908408"/>
            <a:ext cx="9381490" cy="50411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19AC50-8416-4BE7-84DC-C6DCC953E1B6}"/>
              </a:ext>
            </a:extLst>
          </p:cNvPr>
          <p:cNvSpPr txBox="1"/>
          <p:nvPr/>
        </p:nvSpPr>
        <p:spPr>
          <a:xfrm>
            <a:off x="2228850" y="1600201"/>
            <a:ext cx="78981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Khi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01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Mở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98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Custom Design">
  <a:themeElements>
    <a:clrScheme name="1_Colored Theme">
      <a:dk1>
        <a:srgbClr val="1A7887"/>
      </a:dk1>
      <a:lt1>
        <a:srgbClr val="FFFFFF"/>
      </a:lt1>
      <a:dk2>
        <a:srgbClr val="79DDB9"/>
      </a:dk2>
      <a:lt2>
        <a:srgbClr val="EEECE1"/>
      </a:lt2>
      <a:accent1>
        <a:srgbClr val="79DDB9"/>
      </a:accent1>
      <a:accent2>
        <a:srgbClr val="1B9E74"/>
      </a:accent2>
      <a:accent3>
        <a:srgbClr val="1E7659"/>
      </a:accent3>
      <a:accent4>
        <a:srgbClr val="34CEC4"/>
      </a:accent4>
      <a:accent5>
        <a:srgbClr val="FFDC8E"/>
      </a:accent5>
      <a:accent6>
        <a:srgbClr val="FF706A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FontAwesome"/>
      </a:majorFont>
      <a:minorFont>
        <a:latin typeface="Arial"/>
        <a:ea typeface=""/>
        <a:cs typeface="FontAwesom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000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418AB3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1_Colored Theme">
    <a:dk1>
      <a:srgbClr val="1A7887"/>
    </a:dk1>
    <a:lt1>
      <a:srgbClr val="FFFFFF"/>
    </a:lt1>
    <a:dk2>
      <a:srgbClr val="79DDB9"/>
    </a:dk2>
    <a:lt2>
      <a:srgbClr val="EEECE1"/>
    </a:lt2>
    <a:accent1>
      <a:srgbClr val="79DDB9"/>
    </a:accent1>
    <a:accent2>
      <a:srgbClr val="1B9E74"/>
    </a:accent2>
    <a:accent3>
      <a:srgbClr val="1E7659"/>
    </a:accent3>
    <a:accent4>
      <a:srgbClr val="34CEC4"/>
    </a:accent4>
    <a:accent5>
      <a:srgbClr val="FFDC8E"/>
    </a:accent5>
    <a:accent6>
      <a:srgbClr val="FF706A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273</Words>
  <Application>Microsoft Office PowerPoint</Application>
  <PresentationFormat>Widescreen</PresentationFormat>
  <Paragraphs>29</Paragraphs>
  <Slides>14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34" baseType="lpstr">
      <vt:lpstr>微软雅黑</vt:lpstr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等线 Light</vt:lpstr>
      <vt:lpstr>FontAwesome</vt:lpstr>
      <vt:lpstr>Quicksand Medium</vt:lpstr>
      <vt:lpstr>Times New Roman</vt:lpstr>
      <vt:lpstr>Wingdings</vt:lpstr>
      <vt:lpstr>印品黑体</vt:lpstr>
      <vt:lpstr>字魂59号-创粗黑</vt:lpstr>
      <vt:lpstr>1_Custom Design</vt:lpstr>
      <vt:lpstr>包图主题2</vt:lpstr>
      <vt:lpstr>1_Office 主题​​</vt:lpstr>
      <vt:lpstr>Office Theme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10</cp:revision>
  <dcterms:created xsi:type="dcterms:W3CDTF">2021-06-14T14:21:30Z</dcterms:created>
  <dcterms:modified xsi:type="dcterms:W3CDTF">2022-12-13T09:27:58Z</dcterms:modified>
</cp:coreProperties>
</file>