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omments/comment1.xml" ContentType="application/vnd.openxmlformats-officedocument.presentationml.comments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4" r:id="rId2"/>
    <p:sldMasterId id="2147483679" r:id="rId3"/>
    <p:sldMasterId id="2147483681" r:id="rId4"/>
  </p:sldMasterIdLst>
  <p:notesMasterIdLst>
    <p:notesMasterId r:id="rId14"/>
  </p:notesMasterIdLst>
  <p:sldIdLst>
    <p:sldId id="257" r:id="rId5"/>
    <p:sldId id="471" r:id="rId6"/>
    <p:sldId id="463" r:id="rId7"/>
    <p:sldId id="464" r:id="rId8"/>
    <p:sldId id="466" r:id="rId9"/>
    <p:sldId id="467" r:id="rId10"/>
    <p:sldId id="294" r:id="rId11"/>
    <p:sldId id="472" r:id="rId12"/>
    <p:sldId id="470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>
        <p:scale>
          <a:sx n="42" d="100"/>
          <a:sy n="42" d="100"/>
        </p:scale>
        <p:origin x="1818" y="6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0-11-11T19:42:18.823" idx="1">
    <p:pos x="4032" y="-1256"/>
    <p:text>Tải thêm nhiều temp, game miễn phí tại https://www.facebook.com/nkpowerskills</p:text>
    <p:extLst>
      <p:ext uri="{C676402C-5697-4E1C-873F-D02D1690AC5C}">
        <p15:threadingInfo xmlns:p15="http://schemas.microsoft.com/office/powerpoint/2012/main" timeZoneBias="-4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E963E2-1B04-4379-93CF-09BBA40A4790}" type="datetimeFigureOut">
              <a:rPr lang="en-US" smtClean="0"/>
              <a:t>7/12/2022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04B5C8-6D79-4602-9868-B34202063E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903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E942C9-4DC3-4290-A1B8-1B11E0EB8A7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7339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2595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096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2B162E-F920-4511-832F-006A16C91FE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29341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3682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368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61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pattFill prst="smConfetti">
            <a:fgClr>
              <a:schemeClr val="bg1">
                <a:lumMod val="95000"/>
              </a:schemeClr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2230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00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83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2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303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277" tIns="43142" rIns="86277" bIns="43142" rtlCol="0" anchor="ctr"/>
          <a:lstStyle/>
          <a:p>
            <a:pPr algn="ctr"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 sz="17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2011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6787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10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16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897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2215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582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662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96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749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3077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78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711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98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039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0017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3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10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44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C4C31-3BF1-41BF-9EBE-DB8CE50D56C4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5578C-1C70-460D-A561-CE4265079FE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2739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5.xml"/><Relationship Id="rId7" Type="http://schemas.microsoft.com/office/2007/relationships/hdphoto" Target="../media/hdphoto1.wdp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6.jpe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C11C4C31-3BF1-41BF-9EBE-DB8CE50D56C4}" type="datetimeFigureOut">
              <a:rPr lang="zh-CN" altLang="en-US" smtClean="0"/>
              <a:pPr/>
              <a:t>2022/12/7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2B5578C-1C70-460D-A561-CE4265079FE7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8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616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400" y="365793"/>
            <a:ext cx="10515225" cy="1324638"/>
          </a:xfrm>
          <a:prstGeom prst="rect">
            <a:avLst/>
          </a:prstGeom>
        </p:spPr>
        <p:txBody>
          <a:bodyPr vert="horz" lIns="86277" tIns="43142" rIns="86277" bIns="4314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400" y="1825901"/>
            <a:ext cx="10515225" cy="4351729"/>
          </a:xfrm>
          <a:prstGeom prst="rect">
            <a:avLst/>
          </a:prstGeom>
        </p:spPr>
        <p:txBody>
          <a:bodyPr vert="horz" lIns="86277" tIns="43142" rIns="86277" bIns="43142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432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43A93E93-166D-47F5-9EF1-ACEABE24AEE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2022/12/7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23" y="6356775"/>
            <a:ext cx="4115176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209" y="6356775"/>
            <a:ext cx="2742448" cy="364276"/>
          </a:xfrm>
          <a:prstGeom prst="rect">
            <a:avLst/>
          </a:prstGeom>
        </p:spPr>
        <p:txBody>
          <a:bodyPr vert="horz" lIns="86277" tIns="43142" rIns="86277" bIns="4314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2758" fontAlgn="base">
              <a:spcBef>
                <a:spcPct val="0"/>
              </a:spcBef>
              <a:spcAft>
                <a:spcPct val="0"/>
              </a:spcAft>
            </a:pPr>
            <a:fld id="{118D5ACA-62CA-46DB-AD6B-12EDD6D51A2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62758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428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62758" rtl="0" eaLnBrk="1" latinLnBrk="0" hangingPunct="1">
        <a:lnSpc>
          <a:spcPct val="90000"/>
        </a:lnSpc>
        <a:spcBef>
          <a:spcPct val="0"/>
        </a:spcBef>
        <a:buNone/>
        <a:defRPr sz="4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686" indent="-215686" algn="l" defTabSz="862758" rtl="0" eaLnBrk="1" latinLnBrk="0" hangingPunct="1">
        <a:lnSpc>
          <a:spcPct val="90000"/>
        </a:lnSpc>
        <a:spcBef>
          <a:spcPts val="947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47072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78444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830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941213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372587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0396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3534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66726" indent="-215686" algn="l" defTabSz="862758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31380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62758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14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521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156896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27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657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035" algn="l" defTabSz="862758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54D79-588C-414F-9935-D85D26666345}" type="datetimeFigureOut">
              <a:rPr lang="zh-CN" altLang="en-US" smtClean="0"/>
              <a:t>2022/12/7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4EC328-9116-4993-92C0-623125586BFE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7" descr="444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8256" y="3810"/>
            <a:ext cx="12208511" cy="6851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769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comments" Target="../comments/comment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6FCD0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" y="2135808"/>
            <a:ext cx="4067102" cy="4234109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121059" y="2413337"/>
            <a:ext cx="821166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altLang="zh-CN" sz="6000" dirty="0" err="1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6000" dirty="0">
                <a:solidFill>
                  <a:srgbClr val="0070C0"/>
                </a:solidFill>
                <a:latin typeface="Times New Roman" panose="02020603050405020304" pitchFamily="18" charset="0"/>
                <a:ea typeface="印品黑体" panose="00000500000000000000" pitchFamily="2" charset="-122"/>
                <a:cs typeface="Times New Roman" panose="02020603050405020304" pitchFamily="18" charset="0"/>
              </a:rPr>
              <a:t> 14: NGHĨ NHANH, LÀM GIỎI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印品黑体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origami-airplane_16261"/>
          <p:cNvSpPr>
            <a:spLocks noChangeAspect="1"/>
          </p:cNvSpPr>
          <p:nvPr/>
        </p:nvSpPr>
        <p:spPr bwMode="auto">
          <a:xfrm>
            <a:off x="10399407" y="990425"/>
            <a:ext cx="495677" cy="462228"/>
          </a:xfrm>
          <a:custGeom>
            <a:avLst/>
            <a:gdLst>
              <a:gd name="connsiteX0" fmla="*/ 38100 w 326027"/>
              <a:gd name="connsiteY0" fmla="*/ 63500 h 304027"/>
              <a:gd name="connsiteX1" fmla="*/ 70572 w 326027"/>
              <a:gd name="connsiteY1" fmla="*/ 155651 h 304027"/>
              <a:gd name="connsiteX2" fmla="*/ 101745 w 326027"/>
              <a:gd name="connsiteY2" fmla="*/ 255588 h 304027"/>
              <a:gd name="connsiteX3" fmla="*/ 138113 w 326027"/>
              <a:gd name="connsiteY3" fmla="*/ 180311 h 304027"/>
              <a:gd name="connsiteX4" fmla="*/ 38100 w 326027"/>
              <a:gd name="connsiteY4" fmla="*/ 63500 h 304027"/>
              <a:gd name="connsiteX5" fmla="*/ 42863 w 326027"/>
              <a:gd name="connsiteY5" fmla="*/ 33338 h 304027"/>
              <a:gd name="connsiteX6" fmla="*/ 159237 w 326027"/>
              <a:gd name="connsiteY6" fmla="*/ 167557 h 304027"/>
              <a:gd name="connsiteX7" fmla="*/ 161823 w 326027"/>
              <a:gd name="connsiteY7" fmla="*/ 170138 h 304027"/>
              <a:gd name="connsiteX8" fmla="*/ 163117 w 326027"/>
              <a:gd name="connsiteY8" fmla="*/ 171428 h 304027"/>
              <a:gd name="connsiteX9" fmla="*/ 198029 w 326027"/>
              <a:gd name="connsiteY9" fmla="*/ 212726 h 304027"/>
              <a:gd name="connsiteX10" fmla="*/ 203201 w 326027"/>
              <a:gd name="connsiteY10" fmla="*/ 114644 h 304027"/>
              <a:gd name="connsiteX11" fmla="*/ 111395 w 326027"/>
              <a:gd name="connsiteY11" fmla="*/ 64312 h 304027"/>
              <a:gd name="connsiteX12" fmla="*/ 42863 w 326027"/>
              <a:gd name="connsiteY12" fmla="*/ 33338 h 304027"/>
              <a:gd name="connsiteX13" fmla="*/ 95250 w 326027"/>
              <a:gd name="connsiteY13" fmla="*/ 28575 h 304027"/>
              <a:gd name="connsiteX14" fmla="*/ 123707 w 326027"/>
              <a:gd name="connsiteY14" fmla="*/ 43127 h 304027"/>
              <a:gd name="connsiteX15" fmla="*/ 211667 w 326027"/>
              <a:gd name="connsiteY15" fmla="*/ 92075 h 304027"/>
              <a:gd name="connsiteX16" fmla="*/ 269875 w 326027"/>
              <a:gd name="connsiteY16" fmla="*/ 62971 h 304027"/>
              <a:gd name="connsiteX17" fmla="*/ 171568 w 326027"/>
              <a:gd name="connsiteY17" fmla="*/ 39159 h 304027"/>
              <a:gd name="connsiteX18" fmla="*/ 95250 w 326027"/>
              <a:gd name="connsiteY18" fmla="*/ 28575 h 304027"/>
              <a:gd name="connsiteX19" fmla="*/ 15539 w 326027"/>
              <a:gd name="connsiteY19" fmla="*/ 0 h 304027"/>
              <a:gd name="connsiteX20" fmla="*/ 104887 w 326027"/>
              <a:gd name="connsiteY20" fmla="*/ 7789 h 304027"/>
              <a:gd name="connsiteX21" fmla="*/ 186466 w 326027"/>
              <a:gd name="connsiteY21" fmla="*/ 18175 h 304027"/>
              <a:gd name="connsiteX22" fmla="*/ 319841 w 326027"/>
              <a:gd name="connsiteY22" fmla="*/ 55825 h 304027"/>
              <a:gd name="connsiteX23" fmla="*/ 317251 w 326027"/>
              <a:gd name="connsiteY23" fmla="*/ 77896 h 304027"/>
              <a:gd name="connsiteX24" fmla="*/ 227903 w 326027"/>
              <a:gd name="connsiteY24" fmla="*/ 109054 h 304027"/>
              <a:gd name="connsiteX25" fmla="*/ 217544 w 326027"/>
              <a:gd name="connsiteY25" fmla="*/ 244072 h 304027"/>
              <a:gd name="connsiteX26" fmla="*/ 196825 w 326027"/>
              <a:gd name="connsiteY26" fmla="*/ 249265 h 304027"/>
              <a:gd name="connsiteX27" fmla="*/ 154093 w 326027"/>
              <a:gd name="connsiteY27" fmla="*/ 198633 h 304027"/>
              <a:gd name="connsiteX28" fmla="*/ 116541 w 326027"/>
              <a:gd name="connsiteY28" fmla="*/ 294704 h 304027"/>
              <a:gd name="connsiteX29" fmla="*/ 94528 w 326027"/>
              <a:gd name="connsiteY29" fmla="*/ 298599 h 304027"/>
              <a:gd name="connsiteX30" fmla="*/ 49206 w 326027"/>
              <a:gd name="connsiteY30" fmla="*/ 172668 h 304027"/>
              <a:gd name="connsiteX31" fmla="*/ 0 w 326027"/>
              <a:gd name="connsiteY31" fmla="*/ 19474 h 304027"/>
              <a:gd name="connsiteX32" fmla="*/ 0 w 326027"/>
              <a:gd name="connsiteY32" fmla="*/ 18175 h 304027"/>
              <a:gd name="connsiteX33" fmla="*/ 0 w 326027"/>
              <a:gd name="connsiteY33" fmla="*/ 16877 h 304027"/>
              <a:gd name="connsiteX34" fmla="*/ 0 w 326027"/>
              <a:gd name="connsiteY34" fmla="*/ 15579 h 304027"/>
              <a:gd name="connsiteX35" fmla="*/ 0 w 326027"/>
              <a:gd name="connsiteY35" fmla="*/ 14281 h 304027"/>
              <a:gd name="connsiteX36" fmla="*/ 0 w 326027"/>
              <a:gd name="connsiteY36" fmla="*/ 12982 h 304027"/>
              <a:gd name="connsiteX37" fmla="*/ 1295 w 326027"/>
              <a:gd name="connsiteY37" fmla="*/ 12982 h 304027"/>
              <a:gd name="connsiteX38" fmla="*/ 1295 w 326027"/>
              <a:gd name="connsiteY38" fmla="*/ 11684 h 304027"/>
              <a:gd name="connsiteX39" fmla="*/ 3885 w 326027"/>
              <a:gd name="connsiteY39" fmla="*/ 6491 h 304027"/>
              <a:gd name="connsiteX40" fmla="*/ 15539 w 326027"/>
              <a:gd name="connsiteY40" fmla="*/ 0 h 304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6027" h="304027">
                <a:moveTo>
                  <a:pt x="38100" y="63500"/>
                </a:moveTo>
                <a:cubicBezTo>
                  <a:pt x="47192" y="94650"/>
                  <a:pt x="58882" y="124501"/>
                  <a:pt x="70572" y="155651"/>
                </a:cubicBezTo>
                <a:cubicBezTo>
                  <a:pt x="82262" y="188098"/>
                  <a:pt x="88756" y="223141"/>
                  <a:pt x="101745" y="255588"/>
                </a:cubicBezTo>
                <a:cubicBezTo>
                  <a:pt x="110837" y="228333"/>
                  <a:pt x="122527" y="203673"/>
                  <a:pt x="138113" y="180311"/>
                </a:cubicBezTo>
                <a:cubicBezTo>
                  <a:pt x="99147" y="145267"/>
                  <a:pt x="70572" y="103735"/>
                  <a:pt x="38100" y="63500"/>
                </a:cubicBezTo>
                <a:close/>
                <a:moveTo>
                  <a:pt x="42863" y="33338"/>
                </a:moveTo>
                <a:cubicBezTo>
                  <a:pt x="81654" y="78508"/>
                  <a:pt x="113981" y="128840"/>
                  <a:pt x="159237" y="167557"/>
                </a:cubicBezTo>
                <a:cubicBezTo>
                  <a:pt x="159237" y="168847"/>
                  <a:pt x="160530" y="168847"/>
                  <a:pt x="161823" y="170138"/>
                </a:cubicBezTo>
                <a:cubicBezTo>
                  <a:pt x="161823" y="171428"/>
                  <a:pt x="161823" y="171428"/>
                  <a:pt x="163117" y="171428"/>
                </a:cubicBezTo>
                <a:cubicBezTo>
                  <a:pt x="174754" y="185624"/>
                  <a:pt x="186391" y="198530"/>
                  <a:pt x="198029" y="212726"/>
                </a:cubicBezTo>
                <a:cubicBezTo>
                  <a:pt x="203201" y="180462"/>
                  <a:pt x="201908" y="148198"/>
                  <a:pt x="203201" y="114644"/>
                </a:cubicBezTo>
                <a:cubicBezTo>
                  <a:pt x="173461" y="97866"/>
                  <a:pt x="142428" y="81089"/>
                  <a:pt x="111395" y="64312"/>
                </a:cubicBezTo>
                <a:cubicBezTo>
                  <a:pt x="90706" y="53987"/>
                  <a:pt x="67431" y="42372"/>
                  <a:pt x="42863" y="33338"/>
                </a:cubicBezTo>
                <a:close/>
                <a:moveTo>
                  <a:pt x="95250" y="28575"/>
                </a:moveTo>
                <a:cubicBezTo>
                  <a:pt x="105598" y="32544"/>
                  <a:pt x="114653" y="37836"/>
                  <a:pt x="123707" y="43127"/>
                </a:cubicBezTo>
                <a:cubicBezTo>
                  <a:pt x="153458" y="60325"/>
                  <a:pt x="183209" y="74877"/>
                  <a:pt x="211667" y="92075"/>
                </a:cubicBezTo>
                <a:cubicBezTo>
                  <a:pt x="225895" y="74877"/>
                  <a:pt x="247885" y="68263"/>
                  <a:pt x="269875" y="62971"/>
                </a:cubicBezTo>
                <a:cubicBezTo>
                  <a:pt x="237537" y="53711"/>
                  <a:pt x="203906" y="45773"/>
                  <a:pt x="171568" y="39159"/>
                </a:cubicBezTo>
                <a:cubicBezTo>
                  <a:pt x="146991" y="33867"/>
                  <a:pt x="121120" y="29898"/>
                  <a:pt x="95250" y="28575"/>
                </a:cubicBezTo>
                <a:close/>
                <a:moveTo>
                  <a:pt x="15539" y="0"/>
                </a:moveTo>
                <a:cubicBezTo>
                  <a:pt x="45322" y="0"/>
                  <a:pt x="75104" y="3895"/>
                  <a:pt x="104887" y="7789"/>
                </a:cubicBezTo>
                <a:cubicBezTo>
                  <a:pt x="132080" y="10386"/>
                  <a:pt x="159273" y="10386"/>
                  <a:pt x="186466" y="18175"/>
                </a:cubicBezTo>
                <a:cubicBezTo>
                  <a:pt x="231787" y="28561"/>
                  <a:pt x="278404" y="37650"/>
                  <a:pt x="319841" y="55825"/>
                </a:cubicBezTo>
                <a:cubicBezTo>
                  <a:pt x="330200" y="59720"/>
                  <a:pt x="326315" y="75299"/>
                  <a:pt x="317251" y="77896"/>
                </a:cubicBezTo>
                <a:cubicBezTo>
                  <a:pt x="291353" y="84387"/>
                  <a:pt x="244736" y="84387"/>
                  <a:pt x="227903" y="109054"/>
                </a:cubicBezTo>
                <a:cubicBezTo>
                  <a:pt x="225313" y="154492"/>
                  <a:pt x="227903" y="199931"/>
                  <a:pt x="217544" y="244072"/>
                </a:cubicBezTo>
                <a:cubicBezTo>
                  <a:pt x="216249" y="251862"/>
                  <a:pt x="203300" y="257055"/>
                  <a:pt x="196825" y="249265"/>
                </a:cubicBezTo>
                <a:cubicBezTo>
                  <a:pt x="183876" y="232388"/>
                  <a:pt x="168337" y="215510"/>
                  <a:pt x="154093" y="198633"/>
                </a:cubicBezTo>
                <a:cubicBezTo>
                  <a:pt x="134670" y="228493"/>
                  <a:pt x="123016" y="260949"/>
                  <a:pt x="116541" y="294704"/>
                </a:cubicBezTo>
                <a:cubicBezTo>
                  <a:pt x="115246" y="306388"/>
                  <a:pt x="99707" y="306388"/>
                  <a:pt x="94528" y="298599"/>
                </a:cubicBezTo>
                <a:cubicBezTo>
                  <a:pt x="72515" y="259651"/>
                  <a:pt x="64745" y="214212"/>
                  <a:pt x="49206" y="172668"/>
                </a:cubicBezTo>
                <a:cubicBezTo>
                  <a:pt x="31078" y="122036"/>
                  <a:pt x="10359" y="72702"/>
                  <a:pt x="0" y="19474"/>
                </a:cubicBezTo>
                <a:cubicBezTo>
                  <a:pt x="0" y="19474"/>
                  <a:pt x="0" y="18175"/>
                  <a:pt x="0" y="18175"/>
                </a:cubicBezTo>
                <a:cubicBezTo>
                  <a:pt x="0" y="18175"/>
                  <a:pt x="0" y="16877"/>
                  <a:pt x="0" y="16877"/>
                </a:cubicBezTo>
                <a:cubicBezTo>
                  <a:pt x="0" y="16877"/>
                  <a:pt x="0" y="16877"/>
                  <a:pt x="0" y="15579"/>
                </a:cubicBezTo>
                <a:cubicBezTo>
                  <a:pt x="0" y="15579"/>
                  <a:pt x="0" y="15579"/>
                  <a:pt x="0" y="14281"/>
                </a:cubicBezTo>
                <a:cubicBezTo>
                  <a:pt x="0" y="14281"/>
                  <a:pt x="0" y="14281"/>
                  <a:pt x="0" y="12982"/>
                </a:cubicBezTo>
                <a:cubicBezTo>
                  <a:pt x="0" y="12982"/>
                  <a:pt x="0" y="12982"/>
                  <a:pt x="1295" y="12982"/>
                </a:cubicBezTo>
                <a:cubicBezTo>
                  <a:pt x="1295" y="11684"/>
                  <a:pt x="1295" y="11684"/>
                  <a:pt x="1295" y="11684"/>
                </a:cubicBezTo>
                <a:cubicBezTo>
                  <a:pt x="1295" y="10386"/>
                  <a:pt x="2590" y="7789"/>
                  <a:pt x="3885" y="6491"/>
                </a:cubicBezTo>
                <a:cubicBezTo>
                  <a:pt x="6475" y="2596"/>
                  <a:pt x="9064" y="0"/>
                  <a:pt x="15539" y="0"/>
                </a:cubicBezTo>
                <a:close/>
              </a:path>
            </a:pathLst>
          </a:custGeom>
          <a:solidFill>
            <a:srgbClr val="E27156"/>
          </a:solidFill>
          <a:ln>
            <a:noFill/>
          </a:ln>
        </p:spPr>
      </p:sp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4" y="27294"/>
            <a:ext cx="3685046" cy="210457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937" y="5676540"/>
            <a:ext cx="6897063" cy="1286054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5676540"/>
            <a:ext cx="6897063" cy="12860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9970BAD-A4F6-4A75-BCF9-88DC81E138E2}"/>
              </a:ext>
            </a:extLst>
          </p:cNvPr>
          <p:cNvSpPr/>
          <p:nvPr/>
        </p:nvSpPr>
        <p:spPr>
          <a:xfrm>
            <a:off x="4540102" y="68858"/>
            <a:ext cx="5321527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4243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3" y="1692788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3" y="2654212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3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6" y="4673204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1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2" y="857206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89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7" y="821835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5" y="5115206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8" y="6046033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098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4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5" y="2141088"/>
            <a:ext cx="7100259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phục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phó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tình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huống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bất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ngờ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cuộc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vi-VN" sz="3733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4" y="1306986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46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19335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cuộc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sống</a:t>
            </a:r>
            <a:r>
              <a:rPr lang="en-US" sz="4000" dirty="0">
                <a:latin typeface="Calibri" panose="020F0502020204030204" pitchFamily="34" charset="0"/>
              </a:rPr>
              <a:t>, </a:t>
            </a:r>
            <a:r>
              <a:rPr lang="en-US" sz="4000" dirty="0" err="1">
                <a:latin typeface="Calibri" panose="020F0502020204030204" pitchFamily="34" charset="0"/>
              </a:rPr>
              <a:t>em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đã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gặp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những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tình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huống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bất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ngờ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như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trong</a:t>
            </a:r>
            <a:r>
              <a:rPr lang="en-US" sz="4000" dirty="0">
                <a:latin typeface="Calibri" panose="020F0502020204030204" pitchFamily="34" charset="0"/>
              </a:rPr>
              <a:t> video </a:t>
            </a:r>
            <a:r>
              <a:rPr lang="en-US" sz="4000" dirty="0" err="1">
                <a:latin typeface="Calibri" panose="020F0502020204030204" pitchFamily="34" charset="0"/>
              </a:rPr>
              <a:t>vừa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xem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chưa</a:t>
            </a:r>
            <a:r>
              <a:rPr lang="en-US" sz="4000" dirty="0">
                <a:latin typeface="Calibri" panose="020F0502020204030204" pitchFamily="34" charset="0"/>
              </a:rPr>
              <a:t>? </a:t>
            </a:r>
            <a:r>
              <a:rPr lang="en-US" sz="4000" dirty="0" err="1">
                <a:latin typeface="Calibri" panose="020F0502020204030204" pitchFamily="34" charset="0"/>
              </a:rPr>
              <a:t>Hãy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kể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cho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cô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và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các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bạn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nghe</a:t>
            </a:r>
            <a:r>
              <a:rPr lang="en-US" sz="4000" dirty="0">
                <a:latin typeface="Calibri" panose="020F0502020204030204" pitchFamily="34" charset="0"/>
              </a:rPr>
              <a:t> </a:t>
            </a:r>
            <a:r>
              <a:rPr lang="en-US" sz="4000" dirty="0" err="1">
                <a:latin typeface="Calibri" panose="020F0502020204030204" pitchFamily="34" charset="0"/>
              </a:rPr>
              <a:t>nhé</a:t>
            </a:r>
            <a:r>
              <a:rPr lang="en-US" sz="4000" dirty="0">
                <a:latin typeface="Calibri" panose="020F050202020403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Khám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phá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4063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" descr="H:\ppt\素材包\边框-1\956e9d60f655100a844a557877f1ce05.png">
            <a:extLst>
              <a:ext uri="{FF2B5EF4-FFF2-40B4-BE49-F238E27FC236}">
                <a16:creationId xmlns:a16="http://schemas.microsoft.com/office/drawing/2014/main" id="{3A16D57E-B29A-46FF-A3D5-8A244D106C39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908408"/>
            <a:ext cx="9381490" cy="504118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228850" y="1600201"/>
            <a:ext cx="789812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cuộc sống xảy ra nhiều tình huống bất ngờ nhưng có thể xử lí rất đơn giản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 em cũng làm được.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019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Mở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rộng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69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916" y="-221890"/>
            <a:ext cx="10413485" cy="728944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11863" y="4428367"/>
            <a:ext cx="525260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43"/>
          <p:cNvGrpSpPr/>
          <p:nvPr/>
        </p:nvGrpSpPr>
        <p:grpSpPr>
          <a:xfrm>
            <a:off x="4523103" y="1692788"/>
            <a:ext cx="313637" cy="221579"/>
            <a:chOff x="1421109" y="2518338"/>
            <a:chExt cx="156021" cy="187275"/>
          </a:xfrm>
        </p:grpSpPr>
        <p:sp>
          <p:nvSpPr>
            <p:cNvPr id="30" name="弧形 4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31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14" name="组合 756"/>
          <p:cNvGrpSpPr/>
          <p:nvPr/>
        </p:nvGrpSpPr>
        <p:grpSpPr>
          <a:xfrm>
            <a:off x="4523103" y="2654212"/>
            <a:ext cx="313637" cy="221579"/>
            <a:chOff x="1421109" y="2518338"/>
            <a:chExt cx="156021" cy="187275"/>
          </a:xfrm>
        </p:grpSpPr>
        <p:sp>
          <p:nvSpPr>
            <p:cNvPr id="28" name="弧形 760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9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1" name="组合 763"/>
          <p:cNvGrpSpPr/>
          <p:nvPr/>
        </p:nvGrpSpPr>
        <p:grpSpPr>
          <a:xfrm>
            <a:off x="4523103" y="3663709"/>
            <a:ext cx="313637" cy="221579"/>
            <a:chOff x="1421109" y="2518338"/>
            <a:chExt cx="156021" cy="187275"/>
          </a:xfrm>
        </p:grpSpPr>
        <p:sp>
          <p:nvSpPr>
            <p:cNvPr id="26" name="弧形 767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7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grpSp>
        <p:nvGrpSpPr>
          <p:cNvPr id="22" name="组合 770"/>
          <p:cNvGrpSpPr/>
          <p:nvPr/>
        </p:nvGrpSpPr>
        <p:grpSpPr>
          <a:xfrm>
            <a:off x="4490906" y="4673204"/>
            <a:ext cx="313637" cy="221579"/>
            <a:chOff x="1421109" y="2518338"/>
            <a:chExt cx="156021" cy="187275"/>
          </a:xfrm>
        </p:grpSpPr>
        <p:sp>
          <p:nvSpPr>
            <p:cNvPr id="24" name="弧形 774"/>
            <p:cNvSpPr/>
            <p:nvPr/>
          </p:nvSpPr>
          <p:spPr>
            <a:xfrm>
              <a:off x="1421109" y="2549592"/>
              <a:ext cx="156021" cy="156021"/>
            </a:xfrm>
            <a:prstGeom prst="arc">
              <a:avLst>
                <a:gd name="adj1" fmla="val 16200000"/>
                <a:gd name="adj2" fmla="val 20666359"/>
              </a:avLst>
            </a:prstGeom>
            <a:ln w="28575" cap="rnd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  <p:sp>
          <p:nvSpPr>
            <p:cNvPr id="25" name="Oval 5"/>
            <p:cNvSpPr>
              <a:spLocks noChangeArrowheads="1"/>
            </p:cNvSpPr>
            <p:nvPr/>
          </p:nvSpPr>
          <p:spPr bwMode="auto">
            <a:xfrm flipH="1">
              <a:off x="1422312" y="2518338"/>
              <a:ext cx="45719" cy="47351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3472" tIns="26736" rIns="53472" bIns="26736" numCol="1" anchor="t" anchorCtr="0" compatLnSpc="1"/>
            <a:lstStyle/>
            <a:p>
              <a:pPr algn="just" defTabSz="937147">
                <a:lnSpc>
                  <a:spcPct val="150000"/>
                </a:lnSpc>
                <a:defRPr/>
              </a:pPr>
              <a:endParaRPr lang="zh-CN" altLang="en-US" sz="2400" b="1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59号-创粗黑" panose="00000500000000000000" pitchFamily="2" charset="-122"/>
                <a:cs typeface="Times New Roman" panose="02020603050405020304" pitchFamily="18" charset="0"/>
                <a:sym typeface="字魂59号-创粗黑" panose="00000500000000000000" pitchFamily="2" charset="-122"/>
              </a:endParaRPr>
            </a:p>
          </p:txBody>
        </p:sp>
      </p:grpSp>
      <p:pic>
        <p:nvPicPr>
          <p:cNvPr id="39" name="PA_图片 6">
            <a:extLst>
              <a:ext uri="{FF2B5EF4-FFF2-40B4-BE49-F238E27FC236}">
                <a16:creationId xmlns:a16="http://schemas.microsoft.com/office/drawing/2014/main" id="{C378B74D-6369-4A10-A6E5-ABCCDB19158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6929" y="106501"/>
            <a:ext cx="1514288" cy="1097407"/>
          </a:xfrm>
          <a:prstGeom prst="rect">
            <a:avLst/>
          </a:prstGeom>
        </p:spPr>
      </p:pic>
      <p:pic>
        <p:nvPicPr>
          <p:cNvPr id="40" name="图片 6">
            <a:extLst>
              <a:ext uri="{FF2B5EF4-FFF2-40B4-BE49-F238E27FC236}">
                <a16:creationId xmlns:a16="http://schemas.microsoft.com/office/drawing/2014/main" id="{BB032A17-5C67-4FCC-BA77-943579DC76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82" y="857206"/>
            <a:ext cx="909005" cy="659836"/>
          </a:xfrm>
          <a:prstGeom prst="rect">
            <a:avLst/>
          </a:prstGeom>
        </p:spPr>
      </p:pic>
      <p:pic>
        <p:nvPicPr>
          <p:cNvPr id="41" name="图片 7">
            <a:extLst>
              <a:ext uri="{FF2B5EF4-FFF2-40B4-BE49-F238E27FC236}">
                <a16:creationId xmlns:a16="http://schemas.microsoft.com/office/drawing/2014/main" id="{1E823975-2998-46BE-82BB-2BCA69AA20B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889" y="1203905"/>
            <a:ext cx="974316" cy="746715"/>
          </a:xfrm>
          <a:prstGeom prst="rect">
            <a:avLst/>
          </a:prstGeom>
        </p:spPr>
      </p:pic>
      <p:pic>
        <p:nvPicPr>
          <p:cNvPr id="42" name="图片 10">
            <a:extLst>
              <a:ext uri="{FF2B5EF4-FFF2-40B4-BE49-F238E27FC236}">
                <a16:creationId xmlns:a16="http://schemas.microsoft.com/office/drawing/2014/main" id="{B49B492D-906F-4ADD-8931-5793C9D4D9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7077" y="821835"/>
            <a:ext cx="602687" cy="978885"/>
          </a:xfrm>
          <a:prstGeom prst="rect">
            <a:avLst/>
          </a:prstGeom>
        </p:spPr>
      </p:pic>
      <p:pic>
        <p:nvPicPr>
          <p:cNvPr id="35" name="图片 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6" t="43141" r="16000" b="18696"/>
          <a:stretch/>
        </p:blipFill>
        <p:spPr>
          <a:xfrm>
            <a:off x="9845515" y="5115206"/>
            <a:ext cx="1162495" cy="1376188"/>
          </a:xfrm>
          <a:prstGeom prst="rect">
            <a:avLst/>
          </a:prstGeom>
        </p:spPr>
      </p:pic>
      <p:pic>
        <p:nvPicPr>
          <p:cNvPr id="36" name="图片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00" t="72533" r="8533"/>
          <a:stretch/>
        </p:blipFill>
        <p:spPr>
          <a:xfrm>
            <a:off x="9812938" y="6046033"/>
            <a:ext cx="1960623" cy="826135"/>
          </a:xfrm>
          <a:prstGeom prst="rect">
            <a:avLst/>
          </a:prstGeom>
        </p:spPr>
      </p:pic>
      <p:pic>
        <p:nvPicPr>
          <p:cNvPr id="37" name="图片 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-40048" y="-339634"/>
            <a:ext cx="10623951" cy="7214468"/>
          </a:xfrm>
          <a:prstGeom prst="rect">
            <a:avLst/>
          </a:prstGeom>
        </p:spPr>
      </p:pic>
      <p:pic>
        <p:nvPicPr>
          <p:cNvPr id="45" name="图片 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1608098" y="5381419"/>
            <a:ext cx="1095377" cy="1478464"/>
          </a:xfrm>
          <a:prstGeom prst="rect">
            <a:avLst/>
          </a:prstGeom>
        </p:spPr>
      </p:pic>
      <p:sp>
        <p:nvSpPr>
          <p:cNvPr id="20" name="文本框 6"/>
          <p:cNvSpPr txBox="1">
            <a:spLocks noChangeArrowheads="1"/>
          </p:cNvSpPr>
          <p:nvPr/>
        </p:nvSpPr>
        <p:spPr bwMode="auto">
          <a:xfrm>
            <a:off x="2880571" y="3878974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32" name="文本框 6">
            <a:extLst>
              <a:ext uri="{FF2B5EF4-FFF2-40B4-BE49-F238E27FC236}">
                <a16:creationId xmlns:a16="http://schemas.microsoft.com/office/drawing/2014/main" id="{A018FCFC-CC95-46B2-8B8D-DE60879477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571" y="5269735"/>
            <a:ext cx="5752276" cy="340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3763" tIns="46881" rIns="93763" bIns="46881">
            <a:spAutoFit/>
          </a:bodyPr>
          <a:lstStyle>
            <a:lvl1pPr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 Light" panose="020F0302020204030204" charset="0"/>
                <a:ea typeface="方正宋刻本秀楷简体" panose="02000000000000000000" pitchFamily="2" charset="-122"/>
              </a:defRPr>
            </a:lvl9pPr>
          </a:lstStyle>
          <a:p>
            <a:pPr marL="267364" indent="-267364" algn="just" defTabSz="527427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v"/>
              <a:defRPr/>
            </a:pPr>
            <a:endParaRPr lang="zh-CN" altLang="en-US" sz="1600" b="1" dirty="0">
              <a:solidFill>
                <a:srgbClr val="002060"/>
              </a:solidFill>
              <a:latin typeface="Times New Roman" panose="02020603050405020304" pitchFamily="18" charset="0"/>
              <a:ea typeface="字魂59号-创粗黑" panose="00000500000000000000" pitchFamily="2" charset="-122"/>
              <a:cs typeface="Times New Roman" panose="02020603050405020304" pitchFamily="18" charset="0"/>
              <a:sym typeface="字魂59号-创粗黑" panose="00000500000000000000" pitchFamily="2" charset="-122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09C35C7-79C0-5595-61F5-9B0520FF4EEA}"/>
              </a:ext>
            </a:extLst>
          </p:cNvPr>
          <p:cNvSpPr txBox="1"/>
          <p:nvPr/>
        </p:nvSpPr>
        <p:spPr>
          <a:xfrm>
            <a:off x="2106345" y="2141088"/>
            <a:ext cx="7100259" cy="18156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189" indent="-457189" defTabSz="1219170">
              <a:buClr>
                <a:srgbClr val="000000"/>
              </a:buClr>
              <a:buFontTx/>
              <a:buChar char="-"/>
              <a:defRPr/>
            </a:pP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Học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sinh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tự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phục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vụ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bằng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cách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chủ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động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ứng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phó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với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một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tình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huống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bất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ngờ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trong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cuộc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lang="en-US" sz="3733" kern="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sống</a:t>
            </a:r>
            <a:r>
              <a:rPr lang="en-US" sz="3733" kern="0" dirty="0" smtClean="0">
                <a:solidFill>
                  <a:srgbClr val="000000"/>
                </a:solidFill>
                <a:latin typeface="Times New Roman" panose="02020603050405020304" pitchFamily="18" charset="0"/>
                <a:cs typeface="Arial"/>
                <a:sym typeface="Arial"/>
              </a:rPr>
              <a:t>.</a:t>
            </a:r>
            <a:endParaRPr lang="vi-VN" sz="3733" kern="0" dirty="0">
              <a:solidFill>
                <a:srgbClr val="000000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35F6F12-CCEE-452A-A579-1E14567FB943}"/>
              </a:ext>
            </a:extLst>
          </p:cNvPr>
          <p:cNvSpPr txBox="1"/>
          <p:nvPr/>
        </p:nvSpPr>
        <p:spPr>
          <a:xfrm>
            <a:off x="2254074" y="1306986"/>
            <a:ext cx="7520940" cy="742676"/>
          </a:xfrm>
          <a:prstGeom prst="rect">
            <a:avLst/>
          </a:prstGeom>
          <a:noFill/>
        </p:spPr>
        <p:txBody>
          <a:bodyPr wrap="square" lIns="93763" tIns="46881" rIns="93763" bIns="46881" rtlCol="0">
            <a:spAutoFit/>
          </a:bodyPr>
          <a:lstStyle>
            <a:defPPr>
              <a:defRPr lang="zh-CN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01046">
              <a:defRPr/>
            </a:pPr>
            <a:r>
              <a:rPr lang="en-US" sz="4211" b="1" dirty="0">
                <a:solidFill>
                  <a:srgbClr val="00206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23555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389 0.85926 L 0.86389 0.85957 C 0.86134 0.86296 0.85857 0.86728 0.85556 0.87006 C 0.85417 0.8713 0.85255 0.87161 0.8507 0.87191 C 0.84514 0.87407 0.84005 0.875 0.83449 0.87654 L 0.79283 0.87407 C 0.78889 0.87377 0.78519 0.87346 0.78171 0.87191 C 0.78033 0.87161 0.77963 0.86852 0.77847 0.8679 C 0.77477 0.86574 0.77107 0.86512 0.76759 0.86358 C 0.75833 0.85988 0.76713 0.86265 0.7544 0.85926 C 0.74699 0.85494 0.75463 0.85926 0.74144 0.85309 C 0.73565 0.85031 0.72917 0.84661 0.72361 0.84444 C 0.72014 0.84352 0.71713 0.84321 0.71412 0.84228 C 0.71158 0.84198 0.70949 0.84105 0.70671 0.84043 C 0.70208 0.83765 0.69722 0.83395 0.69259 0.83179 C 0.68727 0.82932 0.68079 0.82716 0.6757 0.82346 C 0.67014 0.81914 0.66945 0.8179 0.66505 0.81265 C 0.66065 0.78117 0.6632 0.80216 0.66505 0.73025 C 0.66505 0.72593 0.66597 0.72191 0.6662 0.71759 C 0.66806 0.69568 0.66783 0.68395 0.66898 0.66049 C 0.67083 0.61019 0.66898 0.66111 0.67107 0.62654 C 0.67153 0.61883 0.67176 0.6108 0.67245 0.60309 C 0.67269 0.58364 0.67361 0.56358 0.67361 0.54414 C 0.67361 0.54136 0.67523 0.48673 0.67107 0.46358 C 0.67037 0.45988 0.66968 0.45617 0.66898 0.45309 C 0.66806 0.44969 0.6662 0.44722 0.66505 0.44444 C 0.66435 0.44043 0.66412 0.4358 0.66273 0.43179 C 0.66065 0.42562 0.65764 0.42068 0.65579 0.41482 C 0.65486 0.41265 0.6544 0.41049 0.65324 0.40864 C 0.65162 0.40556 0.65046 0.40247 0.64838 0.4 C 0.64699 0.39815 0.64537 0.39753 0.64375 0.39599 C 0.64213 0.39414 0.64097 0.39105 0.63889 0.38951 C 0.63681 0.38765 0.63426 0.38673 0.63195 0.38519 C 0.62963 0.38395 0.62801 0.3821 0.6257 0.38117 C 0.61945 0.37685 0.61945 0.37716 0.61412 0.37469 C 0.60208 0.3642 0.61713 0.37716 0.60347 0.36636 C 0.60162 0.36482 0.60046 0.36265 0.59838 0.36204 C 0.59514 0.36049 0.59144 0.36019 0.58773 0.35988 C 0.55116 0.35494 0.58102 0.36049 0.55671 0.35556 C 0.54908 0.35617 0.51713 0.35679 0.50347 0.35988 C 0.50208 0.36019 0.5007 0.36142 0.49977 0.36204 C 0.49745 0.36296 0.49514 0.36358 0.49283 0.3642 C 0.48241 0.36698 0.48495 0.36605 0.47361 0.36821 L 0.46412 0.37037 C 0.45185 0.36914 0.43935 0.36914 0.42732 0.36636 C 0.42431 0.36543 0.42153 0.36173 0.41898 0.35988 C 0.41644 0.35803 0.41412 0.3571 0.41181 0.35556 L 0.40463 0.3429 C 0.40347 0.34074 0.40232 0.33858 0.40093 0.33673 C 0.39769 0.33241 0.39468 0.32778 0.3912 0.32377 C 0.39005 0.32253 0.38889 0.32099 0.38773 0.31975 C 0.38634 0.31759 0.38449 0.31512 0.38287 0.31327 C 0.38171 0.31173 0.37963 0.3108 0.37824 0.30895 C 0.37708 0.30772 0.3757 0.30617 0.37477 0.30494 C 0.37338 0.3037 0.37245 0.3034 0.37107 0.30247 C 0.3669 0.3 0.36343 0.29599 0.35926 0.29414 C 0.35602 0.2929 0.35255 0.29198 0.34977 0.29012 C 0.32107 0.27161 0.34167 0.28117 0.32847 0.27531 C 0.32685 0.27284 0.32454 0.27161 0.32338 0.26883 C 0.32245 0.26728 0.32292 0.26451 0.32222 0.26265 C 0.32153 0.25988 0.31991 0.25803 0.31875 0.25617 L 0.3162 0.24321 C 0.31574 0.24136 0.31551 0.2392 0.31528 0.23704 L 0.31389 0.2284 C 0.31343 0.22161 0.31366 0.2142 0.31296 0.20741 C 0.31227 0.20401 0.31019 0.20216 0.30903 0.19877 C 0.30185 0.17654 0.31736 0.21482 0.3044 0.18395 C 0.30208 0.17191 0.30486 0.18272 0.29861 0.17161 C 0.29445 0.1642 0.29398 0.15833 0.28912 0.15247 C 0.28796 0.15123 0.28634 0.15123 0.28565 0.15031 C 0.28333 0.14846 0.28148 0.14568 0.2794 0.14414 C 0.27708 0.14228 0.27454 0.14136 0.27222 0.13951 C 0.27037 0.13858 0.26505 0.13457 0.26273 0.13333 C 0.26065 0.13241 0.25857 0.1321 0.25695 0.13117 C 0.24653 0.1321 0.23588 0.13179 0.22593 0.13333 C 0.22269 0.13395 0.21968 0.13704 0.21644 0.13765 L 0.20463 0.13951 C 0.20139 0.14043 0.19815 0.14136 0.19514 0.14198 C 0.19028 0.14259 0.18565 0.14321 0.18079 0.14414 C 0.17917 0.14475 0.17755 0.14506 0.17593 0.14599 C 0.17477 0.14661 0.17361 0.14784 0.17245 0.14815 C 0.17037 0.14907 0.16829 0.14969 0.16644 0.15031 C 0.15833 0.15741 0.15764 0.15895 0.14514 0.16296 C 0.13982 0.16451 0.13472 0.16451 0.1294 0.16512 C 0.10093 0.16944 0.13727 0.16605 0.08542 0.16914 C 0.0838 0.17006 0.08218 0.17099 0.08079 0.17161 C 0.05972 0.17562 0.07014 0.17006 0.06042 0.17562 C 0.05046 0.175 0.04051 0.17623 0.03079 0.17346 C 0.0294 0.17315 0.0294 0.16883 0.02847 0.16728 C 0.02732 0.16574 0.02593 0.16574 0.02477 0.16512 C 0.02245 0.1534 0.02477 0.16389 0.0213 0.15247 C 0.01898 0.14506 0.01898 0.14475 0.01759 0.13765 C 0.01713 0.11728 0.0169 0.09661 0.01644 0.07623 C 0.0162 0.06698 0.01597 0.05772 0.01528 0.04846 C 0.01505 0.04661 0.01482 0.04414 0.01412 0.04228 C 0.01343 0.04043 0.0125 0.03951 0.01181 0.03827 L 0.01528 0.03827 " pathEditMode="relative" rAng="0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593" y="-40185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800" decel="10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800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2" grpId="0"/>
      <p:bldP spid="3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2" name="TextBox 9"/>
          <p:cNvSpPr txBox="1">
            <a:spLocks noChangeArrowheads="1"/>
          </p:cNvSpPr>
          <p:nvPr/>
        </p:nvSpPr>
        <p:spPr bwMode="auto">
          <a:xfrm>
            <a:off x="3517105" y="3886886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6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6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Kết nối tri thức với cuộc sống"/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419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418AB3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9_www.33ppt.com">
  <a:themeElements>
    <a:clrScheme name="自定义 18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0B34C"/>
      </a:accent1>
      <a:accent2>
        <a:srgbClr val="FACE53"/>
      </a:accent2>
      <a:accent3>
        <a:srgbClr val="50B34C"/>
      </a:accent3>
      <a:accent4>
        <a:srgbClr val="FACE53"/>
      </a:accent4>
      <a:accent5>
        <a:srgbClr val="50B34C"/>
      </a:accent5>
      <a:accent6>
        <a:srgbClr val="FACE53"/>
      </a:accent6>
      <a:hlink>
        <a:srgbClr val="50B34C"/>
      </a:hlink>
      <a:folHlink>
        <a:srgbClr val="FACE53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418AB3"/>
    </a:accent1>
    <a:accent2>
      <a:srgbClr val="A6B727"/>
    </a:accent2>
    <a:accent3>
      <a:srgbClr val="F69200"/>
    </a:accent3>
    <a:accent4>
      <a:srgbClr val="838383"/>
    </a:accent4>
    <a:accent5>
      <a:srgbClr val="FEC306"/>
    </a:accent5>
    <a:accent6>
      <a:srgbClr val="DF5327"/>
    </a:accent6>
    <a:hlink>
      <a:srgbClr val="418AB3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139</Words>
  <Application>Microsoft Office PowerPoint</Application>
  <PresentationFormat>Widescreen</PresentationFormat>
  <Paragraphs>16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4" baseType="lpstr">
      <vt:lpstr>微软雅黑</vt:lpstr>
      <vt:lpstr>宋体</vt:lpstr>
      <vt:lpstr>宋体</vt:lpstr>
      <vt:lpstr>Arial</vt:lpstr>
      <vt:lpstr>Calibri</vt:lpstr>
      <vt:lpstr>Calibri Light</vt:lpstr>
      <vt:lpstr>等线</vt:lpstr>
      <vt:lpstr>Times New Roman</vt:lpstr>
      <vt:lpstr>Wingdings</vt:lpstr>
      <vt:lpstr>印品黑体</vt:lpstr>
      <vt:lpstr>字魂59号-创粗黑</vt:lpstr>
      <vt:lpstr>1_Office 主题​​</vt:lpstr>
      <vt:lpstr>包图主题2</vt:lpstr>
      <vt:lpstr>9_www.33ppt.com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14</cp:revision>
  <dcterms:created xsi:type="dcterms:W3CDTF">2021-06-13T14:47:31Z</dcterms:created>
  <dcterms:modified xsi:type="dcterms:W3CDTF">2022-12-07T00:52:40Z</dcterms:modified>
</cp:coreProperties>
</file>