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97" r:id="rId2"/>
    <p:sldId id="260" r:id="rId3"/>
    <p:sldId id="283" r:id="rId4"/>
    <p:sldId id="284" r:id="rId5"/>
    <p:sldId id="295" r:id="rId6"/>
    <p:sldId id="298" r:id="rId7"/>
    <p:sldId id="318" r:id="rId8"/>
    <p:sldId id="299" r:id="rId9"/>
    <p:sldId id="300" r:id="rId10"/>
    <p:sldId id="319" r:id="rId11"/>
    <p:sldId id="320" r:id="rId12"/>
    <p:sldId id="321" r:id="rId13"/>
    <p:sldId id="323" r:id="rId14"/>
    <p:sldId id="322" r:id="rId15"/>
    <p:sldId id="324" r:id="rId16"/>
    <p:sldId id="325" r:id="rId17"/>
    <p:sldId id="326" r:id="rId18"/>
    <p:sldId id="327" r:id="rId19"/>
    <p:sldId id="329" r:id="rId20"/>
    <p:sldId id="328" r:id="rId21"/>
    <p:sldId id="330" r:id="rId22"/>
    <p:sldId id="331" r:id="rId23"/>
    <p:sldId id="333" r:id="rId24"/>
    <p:sldId id="332" r:id="rId25"/>
    <p:sldId id="336" r:id="rId26"/>
    <p:sldId id="334" r:id="rId27"/>
    <p:sldId id="335"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Pattaya" panose="020B0604020202020204" charset="-34"/>
      <p:regular r:id="rId34"/>
    </p:embeddedFont>
  </p:embeddedFontLst>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8539"/>
    <a:srgbClr val="66FF33"/>
    <a:srgbClr val="EFF5FB"/>
    <a:srgbClr val="00FF00"/>
    <a:srgbClr val="F5B552"/>
    <a:srgbClr val="4159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80" d="100"/>
          <a:sy n="80" d="100"/>
        </p:scale>
        <p:origin x="180" y="49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D33137-FC03-4716-8F64-247E7FE492D4}"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en-US"/>
        </a:p>
      </dgm:t>
    </dgm:pt>
    <dgm:pt modelId="{BE71CDD5-4881-47D4-B492-26220306206E}">
      <dgm:prSet phldrT="[Text]" custT="1"/>
      <dgm:spPr/>
      <dgm:t>
        <a:bodyPr/>
        <a:lstStyle/>
        <a:p>
          <a:pPr algn="ctr"/>
          <a:r>
            <a:rPr lang="vi-VN" sz="2800" b="1" dirty="0">
              <a:latin typeface="Calibri" panose="020F0502020204030204" pitchFamily="34" charset="0"/>
              <a:cs typeface="Calibri" panose="020F0502020204030204" pitchFamily="34" charset="0"/>
            </a:rPr>
            <a:t>Trước Cách mạng</a:t>
          </a:r>
          <a:endParaRPr lang="en-US" sz="2800" b="1" dirty="0">
            <a:latin typeface="Calibri" panose="020F0502020204030204" pitchFamily="34" charset="0"/>
            <a:cs typeface="Calibri" panose="020F0502020204030204" pitchFamily="34" charset="0"/>
          </a:endParaRPr>
        </a:p>
      </dgm:t>
    </dgm:pt>
    <dgm:pt modelId="{78480B27-E5EA-4DBF-B4E3-877ECB36B0E9}" type="parTrans" cxnId="{0E9D100B-3225-4029-8823-CDB3B04A4829}">
      <dgm:prSet/>
      <dgm:spPr/>
      <dgm:t>
        <a:bodyPr/>
        <a:lstStyle/>
        <a:p>
          <a:pPr algn="just"/>
          <a:endParaRPr lang="en-US">
            <a:latin typeface="Calibri" panose="020F0502020204030204" pitchFamily="34" charset="0"/>
            <a:cs typeface="Calibri" panose="020F0502020204030204" pitchFamily="34" charset="0"/>
          </a:endParaRPr>
        </a:p>
      </dgm:t>
    </dgm:pt>
    <dgm:pt modelId="{69FBE06C-FF7E-4754-87CB-CAED4741CC6F}" type="sibTrans" cxnId="{0E9D100B-3225-4029-8823-CDB3B04A4829}">
      <dgm:prSet/>
      <dgm:spPr/>
      <dgm:t>
        <a:bodyPr/>
        <a:lstStyle/>
        <a:p>
          <a:pPr algn="just"/>
          <a:endParaRPr lang="en-US">
            <a:latin typeface="Calibri" panose="020F0502020204030204" pitchFamily="34" charset="0"/>
            <a:cs typeface="Calibri" panose="020F0502020204030204" pitchFamily="34" charset="0"/>
          </a:endParaRPr>
        </a:p>
      </dgm:t>
    </dgm:pt>
    <dgm:pt modelId="{3E15F043-DC16-447C-A0BA-7A5686C3DE8D}">
      <dgm:prSet phldrT="[Text]" custT="1"/>
      <dgm:spPr/>
      <dgm:t>
        <a:bodyPr/>
        <a:lstStyle/>
        <a:p>
          <a:pPr algn="ctr"/>
          <a:r>
            <a:rPr lang="vi-VN" sz="2800" b="1" dirty="0">
              <a:latin typeface="Calibri" panose="020F0502020204030204" pitchFamily="34" charset="0"/>
              <a:cs typeface="Calibri" panose="020F0502020204030204" pitchFamily="34" charset="0"/>
            </a:rPr>
            <a:t>Trong kháng chiến</a:t>
          </a:r>
          <a:endParaRPr lang="en-US" sz="2800" b="1" dirty="0">
            <a:latin typeface="Calibri" panose="020F0502020204030204" pitchFamily="34" charset="0"/>
            <a:cs typeface="Calibri" panose="020F0502020204030204" pitchFamily="34" charset="0"/>
          </a:endParaRPr>
        </a:p>
      </dgm:t>
    </dgm:pt>
    <dgm:pt modelId="{1BA10EFF-170E-43A6-8564-E18E41E54187}" type="parTrans" cxnId="{E3C81622-CA91-49D1-A3E4-864294E317BF}">
      <dgm:prSet/>
      <dgm:spPr/>
      <dgm:t>
        <a:bodyPr/>
        <a:lstStyle/>
        <a:p>
          <a:pPr algn="just"/>
          <a:endParaRPr lang="en-US">
            <a:latin typeface="Calibri" panose="020F0502020204030204" pitchFamily="34" charset="0"/>
            <a:cs typeface="Calibri" panose="020F0502020204030204" pitchFamily="34" charset="0"/>
          </a:endParaRPr>
        </a:p>
      </dgm:t>
    </dgm:pt>
    <dgm:pt modelId="{7EC9031E-E4B7-4CC5-9236-51DF7E5EDF80}" type="sibTrans" cxnId="{E3C81622-CA91-49D1-A3E4-864294E317BF}">
      <dgm:prSet/>
      <dgm:spPr/>
      <dgm:t>
        <a:bodyPr/>
        <a:lstStyle/>
        <a:p>
          <a:pPr algn="just"/>
          <a:endParaRPr lang="en-US">
            <a:latin typeface="Calibri" panose="020F0502020204030204" pitchFamily="34" charset="0"/>
            <a:cs typeface="Calibri" panose="020F0502020204030204" pitchFamily="34" charset="0"/>
          </a:endParaRPr>
        </a:p>
      </dgm:t>
    </dgm:pt>
    <dgm:pt modelId="{183AE114-D62C-4B53-B445-6C3D24867323}">
      <dgm:prSet phldrT="[Text]" custT="1"/>
      <dgm:spPr/>
      <dgm:t>
        <a:bodyPr anchor="t"/>
        <a:lstStyle/>
        <a:p>
          <a:pPr algn="ctr"/>
          <a:r>
            <a:rPr lang="vi-VN" sz="2800" b="1" dirty="0">
              <a:latin typeface="Calibri" panose="020F0502020204030204" pitchFamily="34" charset="0"/>
              <a:cs typeface="Calibri" panose="020F0502020204030204" pitchFamily="34" charset="0"/>
            </a:rPr>
            <a:t>Sau khi hòa bình lập lại</a:t>
          </a:r>
          <a:endParaRPr lang="en-US" sz="2800" b="1" dirty="0">
            <a:latin typeface="Calibri" panose="020F0502020204030204" pitchFamily="34" charset="0"/>
            <a:cs typeface="Calibri" panose="020F0502020204030204" pitchFamily="34" charset="0"/>
          </a:endParaRPr>
        </a:p>
      </dgm:t>
    </dgm:pt>
    <dgm:pt modelId="{55DB699F-8451-45D4-9A77-F4DCBE134578}" type="parTrans" cxnId="{010D0237-2804-45FE-9065-F560F624607C}">
      <dgm:prSet/>
      <dgm:spPr/>
      <dgm:t>
        <a:bodyPr/>
        <a:lstStyle/>
        <a:p>
          <a:pPr algn="just"/>
          <a:endParaRPr lang="en-US">
            <a:latin typeface="Calibri" panose="020F0502020204030204" pitchFamily="34" charset="0"/>
            <a:cs typeface="Calibri" panose="020F0502020204030204" pitchFamily="34" charset="0"/>
          </a:endParaRPr>
        </a:p>
      </dgm:t>
    </dgm:pt>
    <dgm:pt modelId="{E277947C-5A68-4B51-B093-9431C4BB20AE}" type="sibTrans" cxnId="{010D0237-2804-45FE-9065-F560F624607C}">
      <dgm:prSet/>
      <dgm:spPr/>
      <dgm:t>
        <a:bodyPr/>
        <a:lstStyle/>
        <a:p>
          <a:pPr algn="just"/>
          <a:endParaRPr lang="en-US">
            <a:latin typeface="Calibri" panose="020F0502020204030204" pitchFamily="34" charset="0"/>
            <a:cs typeface="Calibri" panose="020F0502020204030204" pitchFamily="34" charset="0"/>
          </a:endParaRPr>
        </a:p>
      </dgm:t>
    </dgm:pt>
    <dgm:pt modelId="{DDC704D2-61A1-454D-869E-A1CB9C10C1D9}">
      <dgm:prSet custT="1"/>
      <dgm:spPr/>
      <dgm:t>
        <a:bodyPr/>
        <a:lstStyle/>
        <a:p>
          <a:pPr algn="ctr"/>
          <a:r>
            <a:rPr lang="vi-VN" sz="2800" b="1" dirty="0">
              <a:latin typeface="Calibri" panose="020F0502020204030204" pitchFamily="34" charset="0"/>
              <a:cs typeface="Calibri" panose="020F0502020204030204" pitchFamily="34" charset="0"/>
            </a:rPr>
            <a:t>Khi Cách mạng thành công</a:t>
          </a:r>
          <a:endParaRPr lang="en-US" sz="2800" b="1" dirty="0">
            <a:latin typeface="Calibri" panose="020F0502020204030204" pitchFamily="34" charset="0"/>
            <a:cs typeface="Calibri" panose="020F0502020204030204" pitchFamily="34" charset="0"/>
          </a:endParaRPr>
        </a:p>
      </dgm:t>
    </dgm:pt>
    <dgm:pt modelId="{B9019894-4F67-49A9-B9B0-FD328E225E55}" type="parTrans" cxnId="{D3CB4C32-F662-4F35-9509-147F8F3890AF}">
      <dgm:prSet/>
      <dgm:spPr/>
      <dgm:t>
        <a:bodyPr/>
        <a:lstStyle/>
        <a:p>
          <a:pPr algn="just"/>
          <a:endParaRPr lang="en-US">
            <a:latin typeface="Calibri" panose="020F0502020204030204" pitchFamily="34" charset="0"/>
            <a:cs typeface="Calibri" panose="020F0502020204030204" pitchFamily="34" charset="0"/>
          </a:endParaRPr>
        </a:p>
      </dgm:t>
    </dgm:pt>
    <dgm:pt modelId="{C09EC417-B130-4A5A-BAA7-5FBDB9BDCD0E}" type="sibTrans" cxnId="{D3CB4C32-F662-4F35-9509-147F8F3890AF}">
      <dgm:prSet/>
      <dgm:spPr/>
      <dgm:t>
        <a:bodyPr/>
        <a:lstStyle/>
        <a:p>
          <a:pPr algn="just"/>
          <a:endParaRPr lang="en-US">
            <a:latin typeface="Calibri" panose="020F0502020204030204" pitchFamily="34" charset="0"/>
            <a:cs typeface="Calibri" panose="020F0502020204030204" pitchFamily="34" charset="0"/>
          </a:endParaRPr>
        </a:p>
      </dgm:t>
    </dgm:pt>
    <dgm:pt modelId="{55E553F6-0B9D-49E4-AF5C-1F88F769B9C0}" type="pres">
      <dgm:prSet presAssocID="{5DD33137-FC03-4716-8F64-247E7FE492D4}" presName="Name0" presStyleCnt="0">
        <dgm:presLayoutVars>
          <dgm:dir/>
          <dgm:resizeHandles val="exact"/>
        </dgm:presLayoutVars>
      </dgm:prSet>
      <dgm:spPr/>
    </dgm:pt>
    <dgm:pt modelId="{28D89A81-C880-4CE4-80C2-CFAFF5ED3FA2}" type="pres">
      <dgm:prSet presAssocID="{BE71CDD5-4881-47D4-B492-26220306206E}" presName="node" presStyleLbl="node1" presStyleIdx="0" presStyleCnt="4">
        <dgm:presLayoutVars>
          <dgm:bulletEnabled val="1"/>
        </dgm:presLayoutVars>
      </dgm:prSet>
      <dgm:spPr/>
    </dgm:pt>
    <dgm:pt modelId="{E6CA1D9C-D0BF-44BF-8D9D-0321BADBC632}" type="pres">
      <dgm:prSet presAssocID="{69FBE06C-FF7E-4754-87CB-CAED4741CC6F}" presName="sibTrans" presStyleLbl="sibTrans2D1" presStyleIdx="0" presStyleCnt="3"/>
      <dgm:spPr/>
    </dgm:pt>
    <dgm:pt modelId="{D9222184-9055-48DD-9924-8C74F2B0CEB8}" type="pres">
      <dgm:prSet presAssocID="{69FBE06C-FF7E-4754-87CB-CAED4741CC6F}" presName="connectorText" presStyleLbl="sibTrans2D1" presStyleIdx="0" presStyleCnt="3"/>
      <dgm:spPr/>
    </dgm:pt>
    <dgm:pt modelId="{4C62CEAF-D230-40F9-911E-FF6AA63F148D}" type="pres">
      <dgm:prSet presAssocID="{DDC704D2-61A1-454D-869E-A1CB9C10C1D9}" presName="node" presStyleLbl="node1" presStyleIdx="1" presStyleCnt="4" custScaleX="119490" custLinFactNeighborX="-6976">
        <dgm:presLayoutVars>
          <dgm:bulletEnabled val="1"/>
        </dgm:presLayoutVars>
      </dgm:prSet>
      <dgm:spPr/>
    </dgm:pt>
    <dgm:pt modelId="{EBE0404D-3D3E-420C-83AE-D7660A7A9D3B}" type="pres">
      <dgm:prSet presAssocID="{C09EC417-B130-4A5A-BAA7-5FBDB9BDCD0E}" presName="sibTrans" presStyleLbl="sibTrans2D1" presStyleIdx="1" presStyleCnt="3"/>
      <dgm:spPr/>
    </dgm:pt>
    <dgm:pt modelId="{0A800BF7-0774-4CB5-87DE-3D6E7B3FB63A}" type="pres">
      <dgm:prSet presAssocID="{C09EC417-B130-4A5A-BAA7-5FBDB9BDCD0E}" presName="connectorText" presStyleLbl="sibTrans2D1" presStyleIdx="1" presStyleCnt="3"/>
      <dgm:spPr/>
    </dgm:pt>
    <dgm:pt modelId="{A71AA356-2FF4-4551-B762-D3F96FE2C514}" type="pres">
      <dgm:prSet presAssocID="{3E15F043-DC16-447C-A0BA-7A5686C3DE8D}" presName="node" presStyleLbl="node1" presStyleIdx="2" presStyleCnt="4">
        <dgm:presLayoutVars>
          <dgm:bulletEnabled val="1"/>
        </dgm:presLayoutVars>
      </dgm:prSet>
      <dgm:spPr/>
    </dgm:pt>
    <dgm:pt modelId="{4AEAFAE1-CBA0-461E-A6B4-C6AF6BE2EDD1}" type="pres">
      <dgm:prSet presAssocID="{7EC9031E-E4B7-4CC5-9236-51DF7E5EDF80}" presName="sibTrans" presStyleLbl="sibTrans2D1" presStyleIdx="2" presStyleCnt="3"/>
      <dgm:spPr/>
    </dgm:pt>
    <dgm:pt modelId="{447B2CFF-B944-44BB-8FDC-DBF40151EE5D}" type="pres">
      <dgm:prSet presAssocID="{7EC9031E-E4B7-4CC5-9236-51DF7E5EDF80}" presName="connectorText" presStyleLbl="sibTrans2D1" presStyleIdx="2" presStyleCnt="3"/>
      <dgm:spPr/>
    </dgm:pt>
    <dgm:pt modelId="{8B043336-7912-4D0E-A241-C98036A2189A}" type="pres">
      <dgm:prSet presAssocID="{183AE114-D62C-4B53-B445-6C3D24867323}" presName="node" presStyleLbl="node1" presStyleIdx="3" presStyleCnt="4">
        <dgm:presLayoutVars>
          <dgm:bulletEnabled val="1"/>
        </dgm:presLayoutVars>
      </dgm:prSet>
      <dgm:spPr/>
    </dgm:pt>
  </dgm:ptLst>
  <dgm:cxnLst>
    <dgm:cxn modelId="{0E9D100B-3225-4029-8823-CDB3B04A4829}" srcId="{5DD33137-FC03-4716-8F64-247E7FE492D4}" destId="{BE71CDD5-4881-47D4-B492-26220306206E}" srcOrd="0" destOrd="0" parTransId="{78480B27-E5EA-4DBF-B4E3-877ECB36B0E9}" sibTransId="{69FBE06C-FF7E-4754-87CB-CAED4741CC6F}"/>
    <dgm:cxn modelId="{AAA01E1B-A988-4D72-BE19-71138A8DB7B7}" type="presOf" srcId="{C09EC417-B130-4A5A-BAA7-5FBDB9BDCD0E}" destId="{0A800BF7-0774-4CB5-87DE-3D6E7B3FB63A}" srcOrd="1" destOrd="0" presId="urn:microsoft.com/office/officeart/2005/8/layout/process1"/>
    <dgm:cxn modelId="{E3C81622-CA91-49D1-A3E4-864294E317BF}" srcId="{5DD33137-FC03-4716-8F64-247E7FE492D4}" destId="{3E15F043-DC16-447C-A0BA-7A5686C3DE8D}" srcOrd="2" destOrd="0" parTransId="{1BA10EFF-170E-43A6-8564-E18E41E54187}" sibTransId="{7EC9031E-E4B7-4CC5-9236-51DF7E5EDF80}"/>
    <dgm:cxn modelId="{3411C826-735D-4B64-9A03-A40CFC7DB575}" type="presOf" srcId="{DDC704D2-61A1-454D-869E-A1CB9C10C1D9}" destId="{4C62CEAF-D230-40F9-911E-FF6AA63F148D}" srcOrd="0" destOrd="0" presId="urn:microsoft.com/office/officeart/2005/8/layout/process1"/>
    <dgm:cxn modelId="{ACC8A22C-8430-4D3C-A70B-044D4747C267}" type="presOf" srcId="{BE71CDD5-4881-47D4-B492-26220306206E}" destId="{28D89A81-C880-4CE4-80C2-CFAFF5ED3FA2}" srcOrd="0" destOrd="0" presId="urn:microsoft.com/office/officeart/2005/8/layout/process1"/>
    <dgm:cxn modelId="{D3CB4C32-F662-4F35-9509-147F8F3890AF}" srcId="{5DD33137-FC03-4716-8F64-247E7FE492D4}" destId="{DDC704D2-61A1-454D-869E-A1CB9C10C1D9}" srcOrd="1" destOrd="0" parTransId="{B9019894-4F67-49A9-B9B0-FD328E225E55}" sibTransId="{C09EC417-B130-4A5A-BAA7-5FBDB9BDCD0E}"/>
    <dgm:cxn modelId="{010D0237-2804-45FE-9065-F560F624607C}" srcId="{5DD33137-FC03-4716-8F64-247E7FE492D4}" destId="{183AE114-D62C-4B53-B445-6C3D24867323}" srcOrd="3" destOrd="0" parTransId="{55DB699F-8451-45D4-9A77-F4DCBE134578}" sibTransId="{E277947C-5A68-4B51-B093-9431C4BB20AE}"/>
    <dgm:cxn modelId="{882B283D-5DD6-476A-B60D-560253AA64C1}" type="presOf" srcId="{69FBE06C-FF7E-4754-87CB-CAED4741CC6F}" destId="{D9222184-9055-48DD-9924-8C74F2B0CEB8}" srcOrd="1" destOrd="0" presId="urn:microsoft.com/office/officeart/2005/8/layout/process1"/>
    <dgm:cxn modelId="{9C6A985C-0021-4A20-A5E7-83C500A14AAE}" type="presOf" srcId="{7EC9031E-E4B7-4CC5-9236-51DF7E5EDF80}" destId="{447B2CFF-B944-44BB-8FDC-DBF40151EE5D}" srcOrd="1" destOrd="0" presId="urn:microsoft.com/office/officeart/2005/8/layout/process1"/>
    <dgm:cxn modelId="{F57D304B-C031-4FEF-9092-A64EE4F4A1C6}" type="presOf" srcId="{5DD33137-FC03-4716-8F64-247E7FE492D4}" destId="{55E553F6-0B9D-49E4-AF5C-1F88F769B9C0}" srcOrd="0" destOrd="0" presId="urn:microsoft.com/office/officeart/2005/8/layout/process1"/>
    <dgm:cxn modelId="{D8D23658-F369-4A85-8D42-5F05D76FC4CA}" type="presOf" srcId="{7EC9031E-E4B7-4CC5-9236-51DF7E5EDF80}" destId="{4AEAFAE1-CBA0-461E-A6B4-C6AF6BE2EDD1}" srcOrd="0" destOrd="0" presId="urn:microsoft.com/office/officeart/2005/8/layout/process1"/>
    <dgm:cxn modelId="{CE6EEC96-E819-4823-8672-0FD9AB74F5C5}" type="presOf" srcId="{3E15F043-DC16-447C-A0BA-7A5686C3DE8D}" destId="{A71AA356-2FF4-4551-B762-D3F96FE2C514}" srcOrd="0" destOrd="0" presId="urn:microsoft.com/office/officeart/2005/8/layout/process1"/>
    <dgm:cxn modelId="{88DA6097-B3FB-4565-8CB9-604A1E43EF61}" type="presOf" srcId="{C09EC417-B130-4A5A-BAA7-5FBDB9BDCD0E}" destId="{EBE0404D-3D3E-420C-83AE-D7660A7A9D3B}" srcOrd="0" destOrd="0" presId="urn:microsoft.com/office/officeart/2005/8/layout/process1"/>
    <dgm:cxn modelId="{3B52F7EB-BBD4-4FCF-8FC2-62B71C6A574B}" type="presOf" srcId="{183AE114-D62C-4B53-B445-6C3D24867323}" destId="{8B043336-7912-4D0E-A241-C98036A2189A}" srcOrd="0" destOrd="0" presId="urn:microsoft.com/office/officeart/2005/8/layout/process1"/>
    <dgm:cxn modelId="{876188FF-DD98-4490-A125-2BD2C81A6CE3}" type="presOf" srcId="{69FBE06C-FF7E-4754-87CB-CAED4741CC6F}" destId="{E6CA1D9C-D0BF-44BF-8D9D-0321BADBC632}" srcOrd="0" destOrd="0" presId="urn:microsoft.com/office/officeart/2005/8/layout/process1"/>
    <dgm:cxn modelId="{D3287DEA-0D3F-47FF-ADD4-C4637377F989}" type="presParOf" srcId="{55E553F6-0B9D-49E4-AF5C-1F88F769B9C0}" destId="{28D89A81-C880-4CE4-80C2-CFAFF5ED3FA2}" srcOrd="0" destOrd="0" presId="urn:microsoft.com/office/officeart/2005/8/layout/process1"/>
    <dgm:cxn modelId="{A6E8CB05-E61E-4BBE-8FD3-5233E7DD1AE4}" type="presParOf" srcId="{55E553F6-0B9D-49E4-AF5C-1F88F769B9C0}" destId="{E6CA1D9C-D0BF-44BF-8D9D-0321BADBC632}" srcOrd="1" destOrd="0" presId="urn:microsoft.com/office/officeart/2005/8/layout/process1"/>
    <dgm:cxn modelId="{5742DF11-F5FC-4D64-A702-3C60E2542CFA}" type="presParOf" srcId="{E6CA1D9C-D0BF-44BF-8D9D-0321BADBC632}" destId="{D9222184-9055-48DD-9924-8C74F2B0CEB8}" srcOrd="0" destOrd="0" presId="urn:microsoft.com/office/officeart/2005/8/layout/process1"/>
    <dgm:cxn modelId="{475E64CE-B288-498C-BFA1-B67271B44CAC}" type="presParOf" srcId="{55E553F6-0B9D-49E4-AF5C-1F88F769B9C0}" destId="{4C62CEAF-D230-40F9-911E-FF6AA63F148D}" srcOrd="2" destOrd="0" presId="urn:microsoft.com/office/officeart/2005/8/layout/process1"/>
    <dgm:cxn modelId="{17E7CD13-0998-41C6-A25D-F3B2703145A4}" type="presParOf" srcId="{55E553F6-0B9D-49E4-AF5C-1F88F769B9C0}" destId="{EBE0404D-3D3E-420C-83AE-D7660A7A9D3B}" srcOrd="3" destOrd="0" presId="urn:microsoft.com/office/officeart/2005/8/layout/process1"/>
    <dgm:cxn modelId="{691F1D00-2A47-42B9-B17F-1D746DBA60D6}" type="presParOf" srcId="{EBE0404D-3D3E-420C-83AE-D7660A7A9D3B}" destId="{0A800BF7-0774-4CB5-87DE-3D6E7B3FB63A}" srcOrd="0" destOrd="0" presId="urn:microsoft.com/office/officeart/2005/8/layout/process1"/>
    <dgm:cxn modelId="{A2859A39-399E-44AF-806D-50C5EF69B774}" type="presParOf" srcId="{55E553F6-0B9D-49E4-AF5C-1F88F769B9C0}" destId="{A71AA356-2FF4-4551-B762-D3F96FE2C514}" srcOrd="4" destOrd="0" presId="urn:microsoft.com/office/officeart/2005/8/layout/process1"/>
    <dgm:cxn modelId="{83B30CCC-2E62-472D-8E50-8BE5FB7F2234}" type="presParOf" srcId="{55E553F6-0B9D-49E4-AF5C-1F88F769B9C0}" destId="{4AEAFAE1-CBA0-461E-A6B4-C6AF6BE2EDD1}" srcOrd="5" destOrd="0" presId="urn:microsoft.com/office/officeart/2005/8/layout/process1"/>
    <dgm:cxn modelId="{7117F6C6-F30A-4860-A139-521DAFCB7C00}" type="presParOf" srcId="{4AEAFAE1-CBA0-461E-A6B4-C6AF6BE2EDD1}" destId="{447B2CFF-B944-44BB-8FDC-DBF40151EE5D}" srcOrd="0" destOrd="0" presId="urn:microsoft.com/office/officeart/2005/8/layout/process1"/>
    <dgm:cxn modelId="{9C0A1231-BB8D-4A21-8F85-35E807BA89CE}" type="presParOf" srcId="{55E553F6-0B9D-49E4-AF5C-1F88F769B9C0}" destId="{8B043336-7912-4D0E-A241-C98036A2189A}" srcOrd="6" destOrd="0" presId="urn:microsoft.com/office/officeart/2005/8/layout/process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D89A81-C880-4CE4-80C2-CFAFF5ED3FA2}">
      <dsp:nvSpPr>
        <dsp:cNvPr id="0" name=""/>
        <dsp:cNvSpPr/>
      </dsp:nvSpPr>
      <dsp:spPr>
        <a:xfrm>
          <a:off x="7592" y="634644"/>
          <a:ext cx="2184959" cy="1312257"/>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Trước Cách mạng</a:t>
          </a:r>
          <a:endParaRPr lang="en-US" sz="2800" b="1" kern="1200" dirty="0">
            <a:latin typeface="Calibri" panose="020F0502020204030204" pitchFamily="34" charset="0"/>
            <a:cs typeface="Calibri" panose="020F0502020204030204" pitchFamily="34" charset="0"/>
          </a:endParaRPr>
        </a:p>
      </dsp:txBody>
      <dsp:txXfrm>
        <a:off x="46027" y="673079"/>
        <a:ext cx="2108089" cy="1235387"/>
      </dsp:txXfrm>
    </dsp:sp>
    <dsp:sp modelId="{E6CA1D9C-D0BF-44BF-8D9D-0321BADBC632}">
      <dsp:nvSpPr>
        <dsp:cNvPr id="0" name=""/>
        <dsp:cNvSpPr/>
      </dsp:nvSpPr>
      <dsp:spPr>
        <a:xfrm>
          <a:off x="2395805" y="1019838"/>
          <a:ext cx="430897" cy="541869"/>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22350">
            <a:lnSpc>
              <a:spcPct val="90000"/>
            </a:lnSpc>
            <a:spcBef>
              <a:spcPct val="0"/>
            </a:spcBef>
            <a:spcAft>
              <a:spcPct val="35000"/>
            </a:spcAft>
            <a:buNone/>
          </a:pPr>
          <a:endParaRPr lang="en-US" sz="2300" kern="1200">
            <a:latin typeface="Calibri" panose="020F0502020204030204" pitchFamily="34" charset="0"/>
            <a:cs typeface="Calibri" panose="020F0502020204030204" pitchFamily="34" charset="0"/>
          </a:endParaRPr>
        </a:p>
      </dsp:txBody>
      <dsp:txXfrm>
        <a:off x="2395805" y="1128212"/>
        <a:ext cx="301628" cy="325121"/>
      </dsp:txXfrm>
    </dsp:sp>
    <dsp:sp modelId="{4C62CEAF-D230-40F9-911E-FF6AA63F148D}">
      <dsp:nvSpPr>
        <dsp:cNvPr id="0" name=""/>
        <dsp:cNvSpPr/>
      </dsp:nvSpPr>
      <dsp:spPr>
        <a:xfrm>
          <a:off x="3005566" y="634644"/>
          <a:ext cx="2610807" cy="1312257"/>
        </a:xfrm>
        <a:prstGeom prst="roundRect">
          <a:avLst>
            <a:gd name="adj" fmla="val 10000"/>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Khi Cách mạng thành công</a:t>
          </a:r>
          <a:endParaRPr lang="en-US" sz="2800" b="1" kern="1200" dirty="0">
            <a:latin typeface="Calibri" panose="020F0502020204030204" pitchFamily="34" charset="0"/>
            <a:cs typeface="Calibri" panose="020F0502020204030204" pitchFamily="34" charset="0"/>
          </a:endParaRPr>
        </a:p>
      </dsp:txBody>
      <dsp:txXfrm>
        <a:off x="3044001" y="673079"/>
        <a:ext cx="2533937" cy="1235387"/>
      </dsp:txXfrm>
    </dsp:sp>
    <dsp:sp modelId="{EBE0404D-3D3E-420C-83AE-D7660A7A9D3B}">
      <dsp:nvSpPr>
        <dsp:cNvPr id="0" name=""/>
        <dsp:cNvSpPr/>
      </dsp:nvSpPr>
      <dsp:spPr>
        <a:xfrm>
          <a:off x="5850112" y="1019838"/>
          <a:ext cx="495524" cy="541869"/>
        </a:xfrm>
        <a:prstGeom prst="rightArrow">
          <a:avLst>
            <a:gd name="adj1" fmla="val 60000"/>
            <a:gd name="adj2" fmla="val 50000"/>
          </a:avLst>
        </a:prstGeom>
        <a:solidFill>
          <a:schemeClr val="accent4">
            <a:hueOff val="5197846"/>
            <a:satOff val="-23984"/>
            <a:lumOff val="883"/>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22350">
            <a:lnSpc>
              <a:spcPct val="90000"/>
            </a:lnSpc>
            <a:spcBef>
              <a:spcPct val="0"/>
            </a:spcBef>
            <a:spcAft>
              <a:spcPct val="35000"/>
            </a:spcAft>
            <a:buNone/>
          </a:pPr>
          <a:endParaRPr lang="en-US" sz="2300" kern="1200">
            <a:latin typeface="Calibri" panose="020F0502020204030204" pitchFamily="34" charset="0"/>
            <a:cs typeface="Calibri" panose="020F0502020204030204" pitchFamily="34" charset="0"/>
          </a:endParaRPr>
        </a:p>
      </dsp:txBody>
      <dsp:txXfrm>
        <a:off x="5850112" y="1128212"/>
        <a:ext cx="346867" cy="325121"/>
      </dsp:txXfrm>
    </dsp:sp>
    <dsp:sp modelId="{A71AA356-2FF4-4551-B762-D3F96FE2C514}">
      <dsp:nvSpPr>
        <dsp:cNvPr id="0" name=""/>
        <dsp:cNvSpPr/>
      </dsp:nvSpPr>
      <dsp:spPr>
        <a:xfrm>
          <a:off x="6551326" y="634644"/>
          <a:ext cx="2184959" cy="1312257"/>
        </a:xfrm>
        <a:prstGeom prst="roundRect">
          <a:avLst>
            <a:gd name="adj" fmla="val 10000"/>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Trong kháng chiến</a:t>
          </a:r>
          <a:endParaRPr lang="en-US" sz="2800" b="1" kern="1200" dirty="0">
            <a:latin typeface="Calibri" panose="020F0502020204030204" pitchFamily="34" charset="0"/>
            <a:cs typeface="Calibri" panose="020F0502020204030204" pitchFamily="34" charset="0"/>
          </a:endParaRPr>
        </a:p>
      </dsp:txBody>
      <dsp:txXfrm>
        <a:off x="6589761" y="673079"/>
        <a:ext cx="2108089" cy="1235387"/>
      </dsp:txXfrm>
    </dsp:sp>
    <dsp:sp modelId="{4AEAFAE1-CBA0-461E-A6B4-C6AF6BE2EDD1}">
      <dsp:nvSpPr>
        <dsp:cNvPr id="0" name=""/>
        <dsp:cNvSpPr/>
      </dsp:nvSpPr>
      <dsp:spPr>
        <a:xfrm>
          <a:off x="8954781" y="1019838"/>
          <a:ext cx="463211" cy="541869"/>
        </a:xfrm>
        <a:prstGeom prst="rightArrow">
          <a:avLst>
            <a:gd name="adj1" fmla="val 60000"/>
            <a:gd name="adj2" fmla="val 50000"/>
          </a:avLst>
        </a:prstGeom>
        <a:solidFill>
          <a:schemeClr val="accent4">
            <a:hueOff val="10395692"/>
            <a:satOff val="-47968"/>
            <a:lumOff val="1765"/>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just" defTabSz="1022350">
            <a:lnSpc>
              <a:spcPct val="90000"/>
            </a:lnSpc>
            <a:spcBef>
              <a:spcPct val="0"/>
            </a:spcBef>
            <a:spcAft>
              <a:spcPct val="35000"/>
            </a:spcAft>
            <a:buNone/>
          </a:pPr>
          <a:endParaRPr lang="en-US" sz="2300" kern="1200">
            <a:latin typeface="Calibri" panose="020F0502020204030204" pitchFamily="34" charset="0"/>
            <a:cs typeface="Calibri" panose="020F0502020204030204" pitchFamily="34" charset="0"/>
          </a:endParaRPr>
        </a:p>
      </dsp:txBody>
      <dsp:txXfrm>
        <a:off x="8954781" y="1128212"/>
        <a:ext cx="324248" cy="325121"/>
      </dsp:txXfrm>
    </dsp:sp>
    <dsp:sp modelId="{8B043336-7912-4D0E-A241-C98036A2189A}">
      <dsp:nvSpPr>
        <dsp:cNvPr id="0" name=""/>
        <dsp:cNvSpPr/>
      </dsp:nvSpPr>
      <dsp:spPr>
        <a:xfrm>
          <a:off x="9610269" y="634644"/>
          <a:ext cx="2184959" cy="1312257"/>
        </a:xfrm>
        <a:prstGeom prst="roundRect">
          <a:avLst>
            <a:gd name="adj" fmla="val 1000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1244600">
            <a:lnSpc>
              <a:spcPct val="90000"/>
            </a:lnSpc>
            <a:spcBef>
              <a:spcPct val="0"/>
            </a:spcBef>
            <a:spcAft>
              <a:spcPct val="35000"/>
            </a:spcAft>
            <a:buNone/>
          </a:pPr>
          <a:r>
            <a:rPr lang="vi-VN" sz="2800" b="1" kern="1200" dirty="0">
              <a:latin typeface="Calibri" panose="020F0502020204030204" pitchFamily="34" charset="0"/>
              <a:cs typeface="Calibri" panose="020F0502020204030204" pitchFamily="34" charset="0"/>
            </a:rPr>
            <a:t>Sau khi hòa bình lập lại</a:t>
          </a:r>
          <a:endParaRPr lang="en-US" sz="2800" b="1" kern="1200" dirty="0">
            <a:latin typeface="Calibri" panose="020F0502020204030204" pitchFamily="34" charset="0"/>
            <a:cs typeface="Calibri" panose="020F0502020204030204" pitchFamily="34" charset="0"/>
          </a:endParaRPr>
        </a:p>
      </dsp:txBody>
      <dsp:txXfrm>
        <a:off x="9648704" y="673079"/>
        <a:ext cx="2108089" cy="1235387"/>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C5FEF8-D400-4955-BD08-7059A92CBB81}" type="datetimeFigureOut">
              <a:rPr lang="en-US" smtClean="0"/>
              <a:t>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2B960-5684-4BD4-8F2F-E1C5C3DE9337}" type="slidenum">
              <a:rPr lang="en-US" smtClean="0"/>
              <a:t>‹#›</a:t>
            </a:fld>
            <a:endParaRPr lang="en-US"/>
          </a:p>
        </p:txBody>
      </p:sp>
    </p:spTree>
    <p:extLst>
      <p:ext uri="{BB962C8B-B14F-4D97-AF65-F5344CB8AC3E}">
        <p14:creationId xmlns:p14="http://schemas.microsoft.com/office/powerpoint/2010/main" val="1583628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Hướng dẫn:</a:t>
            </a:r>
            <a:br>
              <a:rPr lang="vi-VN" dirty="0"/>
            </a:br>
            <a:r>
              <a:rPr lang="vi-VN" dirty="0"/>
              <a:t>1. Thầy cô kích vào số để ra câu hỏi</a:t>
            </a:r>
            <a:br>
              <a:rPr lang="vi-VN" dirty="0"/>
            </a:br>
            <a:r>
              <a:rPr lang="vi-VN" dirty="0"/>
              <a:t>2. Kích vào biểu tượng cô bé ở góc phải màn hình để quay về</a:t>
            </a:r>
            <a:endParaRPr lang="en-US" dirty="0"/>
          </a:p>
        </p:txBody>
      </p:sp>
      <p:sp>
        <p:nvSpPr>
          <p:cNvPr id="4" name="Slide Number Placeholder 3"/>
          <p:cNvSpPr>
            <a:spLocks noGrp="1"/>
          </p:cNvSpPr>
          <p:nvPr>
            <p:ph type="sldNum" sz="quarter" idx="5"/>
          </p:nvPr>
        </p:nvSpPr>
        <p:spPr/>
        <p:txBody>
          <a:bodyPr/>
          <a:lstStyle/>
          <a:p>
            <a:fld id="{B382B960-5684-4BD4-8F2F-E1C5C3DE9337}" type="slidenum">
              <a:rPr lang="en-US" smtClean="0"/>
              <a:t>4</a:t>
            </a:fld>
            <a:endParaRPr lang="en-US"/>
          </a:p>
        </p:txBody>
      </p:sp>
    </p:spTree>
    <p:extLst>
      <p:ext uri="{BB962C8B-B14F-4D97-AF65-F5344CB8AC3E}">
        <p14:creationId xmlns:p14="http://schemas.microsoft.com/office/powerpoint/2010/main" val="2822121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6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2838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6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01654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6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69059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401318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6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4635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6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508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5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0465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5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63572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5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6069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5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79113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5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9760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8670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5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4937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5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4148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5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3279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5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0169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4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13296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4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21373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4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90104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4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646231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4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642271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4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86156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5324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35851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46458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4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50644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3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91052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3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27299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3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26431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3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22265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054964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3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565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3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2241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36161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3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052696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3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8513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2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41495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2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19251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2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98666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2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7860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2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5313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2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12620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2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3166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2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625440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2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08791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2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7423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1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3118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1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7421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415660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1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4645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1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61054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81822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6911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1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5858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66929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58901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8457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18094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9517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477232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14388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5695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84425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36183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8652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6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54225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6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3438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726" r:id="rId8"/>
    <p:sldLayoutId id="2147483725" r:id="rId9"/>
    <p:sldLayoutId id="2147483724" r:id="rId10"/>
    <p:sldLayoutId id="2147483723" r:id="rId11"/>
    <p:sldLayoutId id="2147483722" r:id="rId12"/>
    <p:sldLayoutId id="2147483721" r:id="rId13"/>
    <p:sldLayoutId id="2147483720" r:id="rId14"/>
    <p:sldLayoutId id="2147483719" r:id="rId15"/>
    <p:sldLayoutId id="2147483718" r:id="rId16"/>
    <p:sldLayoutId id="2147483717" r:id="rId17"/>
    <p:sldLayoutId id="2147483716" r:id="rId18"/>
    <p:sldLayoutId id="2147483715" r:id="rId19"/>
    <p:sldLayoutId id="2147483714" r:id="rId20"/>
    <p:sldLayoutId id="2147483713" r:id="rId21"/>
    <p:sldLayoutId id="2147483712" r:id="rId22"/>
    <p:sldLayoutId id="2147483711" r:id="rId23"/>
    <p:sldLayoutId id="2147483710" r:id="rId24"/>
    <p:sldLayoutId id="2147483709" r:id="rId25"/>
    <p:sldLayoutId id="2147483708" r:id="rId26"/>
    <p:sldLayoutId id="2147483707" r:id="rId27"/>
    <p:sldLayoutId id="2147483706" r:id="rId28"/>
    <p:sldLayoutId id="2147483705" r:id="rId29"/>
    <p:sldLayoutId id="2147483704" r:id="rId30"/>
    <p:sldLayoutId id="2147483703" r:id="rId31"/>
    <p:sldLayoutId id="2147483702" r:id="rId32"/>
    <p:sldLayoutId id="2147483701" r:id="rId33"/>
    <p:sldLayoutId id="2147483700" r:id="rId34"/>
    <p:sldLayoutId id="2147483699" r:id="rId35"/>
    <p:sldLayoutId id="2147483698" r:id="rId36"/>
    <p:sldLayoutId id="2147483697" r:id="rId37"/>
    <p:sldLayoutId id="2147483696" r:id="rId38"/>
    <p:sldLayoutId id="2147483695" r:id="rId39"/>
    <p:sldLayoutId id="2147483694" r:id="rId40"/>
    <p:sldLayoutId id="2147483693" r:id="rId41"/>
    <p:sldLayoutId id="2147483692" r:id="rId42"/>
    <p:sldLayoutId id="2147483691" r:id="rId43"/>
    <p:sldLayoutId id="2147483690" r:id="rId44"/>
    <p:sldLayoutId id="2147483689" r:id="rId45"/>
    <p:sldLayoutId id="2147483688" r:id="rId46"/>
    <p:sldLayoutId id="2147483687" r:id="rId47"/>
    <p:sldLayoutId id="2147483686" r:id="rId48"/>
    <p:sldLayoutId id="2147483685" r:id="rId49"/>
    <p:sldLayoutId id="2147483684" r:id="rId50"/>
    <p:sldLayoutId id="2147483683" r:id="rId51"/>
    <p:sldLayoutId id="2147483682" r:id="rId52"/>
    <p:sldLayoutId id="2147483681" r:id="rId53"/>
    <p:sldLayoutId id="2147483680" r:id="rId54"/>
    <p:sldLayoutId id="2147483679" r:id="rId55"/>
    <p:sldLayoutId id="2147483678" r:id="rId56"/>
    <p:sldLayoutId id="2147483677" r:id="rId57"/>
    <p:sldLayoutId id="2147483676" r:id="rId58"/>
    <p:sldLayoutId id="2147483675" r:id="rId59"/>
    <p:sldLayoutId id="2147483674" r:id="rId60"/>
    <p:sldLayoutId id="2147483673" r:id="rId61"/>
    <p:sldLayoutId id="2147483672" r:id="rId62"/>
    <p:sldLayoutId id="2147483671" r:id="rId63"/>
    <p:sldLayoutId id="2147483670" r:id="rId64"/>
    <p:sldLayoutId id="2147483669" r:id="rId65"/>
    <p:sldLayoutId id="2147483668" r:id="rId66"/>
    <p:sldLayoutId id="2147483667" r:id="rId67"/>
    <p:sldLayoutId id="2147483666" r:id="rId68"/>
    <p:sldLayoutId id="2147483665" r:id="rId69"/>
    <p:sldLayoutId id="2147483664" r:id="rId70"/>
    <p:sldLayoutId id="2147483663" r:id="rId71"/>
    <p:sldLayoutId id="2147483662" r:id="rId72"/>
    <p:sldLayoutId id="2147483661" r:id="rId73"/>
    <p:sldLayoutId id="2147483660" r:id="rId74"/>
    <p:sldLayoutId id="2147483656" r:id="rId75"/>
    <p:sldLayoutId id="2147483657" r:id="rId76"/>
    <p:sldLayoutId id="2147483658" r:id="rId77"/>
    <p:sldLayoutId id="2147483659" r:id="rId7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3.png"/><Relationship Id="rId4" Type="http://schemas.microsoft.com/office/2007/relationships/hdphoto" Target="../media/hdphoto24.wdp"/></Relationships>
</file>

<file path=ppt/slides/_rels/slide11.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12.xml.rels><?xml version="1.0" encoding="UTF-8" standalone="yes"?>
<Relationships xmlns="http://schemas.openxmlformats.org/package/2006/relationships"><Relationship Id="rId3" Type="http://schemas.openxmlformats.org/officeDocument/2006/relationships/image" Target="../media/image68.jpeg"/><Relationship Id="rId7" Type="http://schemas.microsoft.com/office/2007/relationships/hdphoto" Target="../media/hdphoto26.wdp"/><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70.png"/><Relationship Id="rId5" Type="http://schemas.microsoft.com/office/2007/relationships/hdphoto" Target="../media/hdphoto25.wdp"/><Relationship Id="rId4" Type="http://schemas.openxmlformats.org/officeDocument/2006/relationships/image" Target="../media/image69.png"/></Relationships>
</file>

<file path=ppt/slides/_rels/slide1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64.jpe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38.png"/><Relationship Id="rId12" Type="http://schemas.microsoft.com/office/2007/relationships/hdphoto" Target="../media/hdphoto11.wdp"/><Relationship Id="rId2" Type="http://schemas.openxmlformats.org/officeDocument/2006/relationships/image" Target="../media/image15.jpg"/><Relationship Id="rId16" Type="http://schemas.openxmlformats.org/officeDocument/2006/relationships/image" Target="../media/image17.svg"/><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22.png"/><Relationship Id="rId5" Type="http://schemas.openxmlformats.org/officeDocument/2006/relationships/image" Target="../media/image20.png"/><Relationship Id="rId15" Type="http://schemas.openxmlformats.org/officeDocument/2006/relationships/image" Target="../media/image16.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21.png"/><Relationship Id="rId14" Type="http://schemas.microsoft.com/office/2007/relationships/hdphoto" Target="../media/hdphoto12.wdp"/></Relationships>
</file>

<file path=ppt/slides/_rels/slide1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13.png"/><Relationship Id="rId3" Type="http://schemas.openxmlformats.org/officeDocument/2006/relationships/image" Target="../media/image4.jpeg"/><Relationship Id="rId7" Type="http://schemas.microsoft.com/office/2007/relationships/hdphoto" Target="../media/hdphoto4.wdp"/><Relationship Id="rId12" Type="http://schemas.openxmlformats.org/officeDocument/2006/relationships/image" Target="../media/image12.png"/><Relationship Id="rId17" Type="http://schemas.openxmlformats.org/officeDocument/2006/relationships/image" Target="../media/image77.gif"/><Relationship Id="rId2" Type="http://schemas.openxmlformats.org/officeDocument/2006/relationships/slideLayout" Target="../slideLayouts/slideLayout7.xml"/><Relationship Id="rId16" Type="http://schemas.openxmlformats.org/officeDocument/2006/relationships/image" Target="../media/image76.gif"/><Relationship Id="rId1" Type="http://schemas.openxmlformats.org/officeDocument/2006/relationships/tags" Target="../tags/tag4.xml"/><Relationship Id="rId6" Type="http://schemas.openxmlformats.org/officeDocument/2006/relationships/image" Target="../media/image8.png"/><Relationship Id="rId11" Type="http://schemas.openxmlformats.org/officeDocument/2006/relationships/image" Target="../media/image11.png"/><Relationship Id="rId5" Type="http://schemas.microsoft.com/office/2007/relationships/hdphoto" Target="../media/hdphoto27.wdp"/><Relationship Id="rId15" Type="http://schemas.openxmlformats.org/officeDocument/2006/relationships/image" Target="../media/image75.gif"/><Relationship Id="rId10" Type="http://schemas.openxmlformats.org/officeDocument/2006/relationships/image" Target="../media/image10.png"/><Relationship Id="rId4" Type="http://schemas.openxmlformats.org/officeDocument/2006/relationships/image" Target="../media/image73.png"/><Relationship Id="rId9" Type="http://schemas.microsoft.com/office/2007/relationships/hdphoto" Target="../media/hdphoto6.wdp"/><Relationship Id="rId14"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80.png"/><Relationship Id="rId13" Type="http://schemas.microsoft.com/office/2007/relationships/hdphoto" Target="../media/hdphoto32.wdp"/><Relationship Id="rId3" Type="http://schemas.openxmlformats.org/officeDocument/2006/relationships/image" Target="../media/image75.gif"/><Relationship Id="rId7" Type="http://schemas.microsoft.com/office/2007/relationships/hdphoto" Target="../media/hdphoto29.wdp"/><Relationship Id="rId12" Type="http://schemas.openxmlformats.org/officeDocument/2006/relationships/image" Target="../media/image82.png"/><Relationship Id="rId2" Type="http://schemas.openxmlformats.org/officeDocument/2006/relationships/image" Target="../media/image64.jpeg"/><Relationship Id="rId16"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79.png"/><Relationship Id="rId11" Type="http://schemas.microsoft.com/office/2007/relationships/hdphoto" Target="../media/hdphoto31.wdp"/><Relationship Id="rId5" Type="http://schemas.microsoft.com/office/2007/relationships/hdphoto" Target="../media/hdphoto28.wdp"/><Relationship Id="rId15" Type="http://schemas.openxmlformats.org/officeDocument/2006/relationships/image" Target="../media/image84.svg"/><Relationship Id="rId10" Type="http://schemas.openxmlformats.org/officeDocument/2006/relationships/image" Target="../media/image81.png"/><Relationship Id="rId4" Type="http://schemas.openxmlformats.org/officeDocument/2006/relationships/image" Target="../media/image78.png"/><Relationship Id="rId9" Type="http://schemas.microsoft.com/office/2007/relationships/hdphoto" Target="../media/hdphoto30.wdp"/><Relationship Id="rId14" Type="http://schemas.openxmlformats.org/officeDocument/2006/relationships/image" Target="../media/image83.png"/></Relationships>
</file>

<file path=ppt/slides/_rels/slide17.xml.rels><?xml version="1.0" encoding="UTF-8" standalone="yes"?>
<Relationships xmlns="http://schemas.openxmlformats.org/package/2006/relationships"><Relationship Id="rId8" Type="http://schemas.microsoft.com/office/2007/relationships/hdphoto" Target="../media/hdphoto31.wdp"/><Relationship Id="rId13" Type="http://schemas.openxmlformats.org/officeDocument/2006/relationships/diagramColors" Target="../diagrams/colors1.xml"/><Relationship Id="rId18" Type="http://schemas.microsoft.com/office/2007/relationships/hdphoto" Target="../media/hdphoto33.wdp"/><Relationship Id="rId26" Type="http://schemas.microsoft.com/office/2007/relationships/hdphoto" Target="../media/hdphoto37.wdp"/><Relationship Id="rId3" Type="http://schemas.openxmlformats.org/officeDocument/2006/relationships/image" Target="../media/image79.png"/><Relationship Id="rId21" Type="http://schemas.openxmlformats.org/officeDocument/2006/relationships/image" Target="../media/image89.png"/><Relationship Id="rId7" Type="http://schemas.openxmlformats.org/officeDocument/2006/relationships/image" Target="../media/image81.png"/><Relationship Id="rId12" Type="http://schemas.openxmlformats.org/officeDocument/2006/relationships/diagramQuickStyle" Target="../diagrams/quickStyle1.xml"/><Relationship Id="rId17" Type="http://schemas.openxmlformats.org/officeDocument/2006/relationships/image" Target="../media/image87.png"/><Relationship Id="rId25" Type="http://schemas.openxmlformats.org/officeDocument/2006/relationships/image" Target="../media/image91.png"/><Relationship Id="rId2" Type="http://schemas.openxmlformats.org/officeDocument/2006/relationships/image" Target="../media/image64.jpeg"/><Relationship Id="rId16" Type="http://schemas.openxmlformats.org/officeDocument/2006/relationships/image" Target="../media/image86.svg"/><Relationship Id="rId20" Type="http://schemas.microsoft.com/office/2007/relationships/hdphoto" Target="../media/hdphoto34.wdp"/><Relationship Id="rId1" Type="http://schemas.openxmlformats.org/officeDocument/2006/relationships/slideLayout" Target="../slideLayouts/slideLayout7.xml"/><Relationship Id="rId6" Type="http://schemas.microsoft.com/office/2007/relationships/hdphoto" Target="../media/hdphoto30.wdp"/><Relationship Id="rId11" Type="http://schemas.openxmlformats.org/officeDocument/2006/relationships/diagramLayout" Target="../diagrams/layout1.xml"/><Relationship Id="rId24" Type="http://schemas.microsoft.com/office/2007/relationships/hdphoto" Target="../media/hdphoto36.wdp"/><Relationship Id="rId5" Type="http://schemas.openxmlformats.org/officeDocument/2006/relationships/image" Target="../media/image80.png"/><Relationship Id="rId15" Type="http://schemas.openxmlformats.org/officeDocument/2006/relationships/image" Target="../media/image85.png"/><Relationship Id="rId23" Type="http://schemas.openxmlformats.org/officeDocument/2006/relationships/image" Target="../media/image90.png"/><Relationship Id="rId10" Type="http://schemas.openxmlformats.org/officeDocument/2006/relationships/diagramData" Target="../diagrams/data1.xml"/><Relationship Id="rId19" Type="http://schemas.openxmlformats.org/officeDocument/2006/relationships/image" Target="../media/image88.png"/><Relationship Id="rId4" Type="http://schemas.microsoft.com/office/2007/relationships/hdphoto" Target="../media/hdphoto29.wdp"/><Relationship Id="rId9" Type="http://schemas.openxmlformats.org/officeDocument/2006/relationships/image" Target="../media/image77.gif"/><Relationship Id="rId14" Type="http://schemas.microsoft.com/office/2007/relationships/diagramDrawing" Target="../diagrams/drawing1.xml"/><Relationship Id="rId22" Type="http://schemas.microsoft.com/office/2007/relationships/hdphoto" Target="../media/hdphoto35.wdp"/></Relationships>
</file>

<file path=ppt/slides/_rels/slide18.xml.rels><?xml version="1.0" encoding="UTF-8" standalone="yes"?>
<Relationships xmlns="http://schemas.openxmlformats.org/package/2006/relationships"><Relationship Id="rId8" Type="http://schemas.microsoft.com/office/2007/relationships/hdphoto" Target="../media/hdphoto31.wdp"/><Relationship Id="rId13" Type="http://schemas.microsoft.com/office/2007/relationships/hdphoto" Target="../media/hdphoto38.wdp"/><Relationship Id="rId3" Type="http://schemas.openxmlformats.org/officeDocument/2006/relationships/image" Target="../media/image79.png"/><Relationship Id="rId7" Type="http://schemas.openxmlformats.org/officeDocument/2006/relationships/image" Target="../media/image81.png"/><Relationship Id="rId12" Type="http://schemas.openxmlformats.org/officeDocument/2006/relationships/image" Target="../media/image92.png"/><Relationship Id="rId2" Type="http://schemas.openxmlformats.org/officeDocument/2006/relationships/image" Target="../media/image64.jpeg"/><Relationship Id="rId1" Type="http://schemas.openxmlformats.org/officeDocument/2006/relationships/slideLayout" Target="../slideLayouts/slideLayout7.xml"/><Relationship Id="rId6" Type="http://schemas.microsoft.com/office/2007/relationships/hdphoto" Target="../media/hdphoto30.wdp"/><Relationship Id="rId11" Type="http://schemas.openxmlformats.org/officeDocument/2006/relationships/image" Target="../media/image76.gif"/><Relationship Id="rId5" Type="http://schemas.openxmlformats.org/officeDocument/2006/relationships/image" Target="../media/image80.png"/><Relationship Id="rId15" Type="http://schemas.openxmlformats.org/officeDocument/2006/relationships/image" Target="../media/image94.svg"/><Relationship Id="rId10" Type="http://schemas.microsoft.com/office/2007/relationships/hdphoto" Target="../media/hdphoto32.wdp"/><Relationship Id="rId4" Type="http://schemas.microsoft.com/office/2007/relationships/hdphoto" Target="../media/hdphoto29.wdp"/><Relationship Id="rId9" Type="http://schemas.openxmlformats.org/officeDocument/2006/relationships/image" Target="../media/image82.png"/><Relationship Id="rId14" Type="http://schemas.openxmlformats.org/officeDocument/2006/relationships/image" Target="../media/image93.png"/></Relationships>
</file>

<file path=ppt/slides/_rels/slide1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96.png"/><Relationship Id="rId4" Type="http://schemas.microsoft.com/office/2007/relationships/hdphoto" Target="../media/hdphoto39.wdp"/></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18"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7.png"/><Relationship Id="rId12" Type="http://schemas.microsoft.com/office/2007/relationships/hdphoto" Target="../media/hdphoto5.wdp"/><Relationship Id="rId17" Type="http://schemas.openxmlformats.org/officeDocument/2006/relationships/image" Target="../media/image13.png"/><Relationship Id="rId2" Type="http://schemas.openxmlformats.org/officeDocument/2006/relationships/slideLayout" Target="../slideLayouts/slideLayout7.xml"/><Relationship Id="rId16" Type="http://schemas.openxmlformats.org/officeDocument/2006/relationships/image" Target="../media/image12.png"/><Relationship Id="rId1" Type="http://schemas.openxmlformats.org/officeDocument/2006/relationships/tags" Target="../tags/tag2.xml"/><Relationship Id="rId6" Type="http://schemas.openxmlformats.org/officeDocument/2006/relationships/image" Target="../media/image6.jpg"/><Relationship Id="rId11" Type="http://schemas.openxmlformats.org/officeDocument/2006/relationships/image" Target="../media/image9.png"/><Relationship Id="rId5" Type="http://schemas.microsoft.com/office/2007/relationships/hdphoto" Target="../media/hdphoto2.wdp"/><Relationship Id="rId15" Type="http://schemas.openxmlformats.org/officeDocument/2006/relationships/image" Target="../media/image11.png"/><Relationship Id="rId10" Type="http://schemas.microsoft.com/office/2007/relationships/hdphoto" Target="../media/hdphoto4.wdp"/><Relationship Id="rId4" Type="http://schemas.openxmlformats.org/officeDocument/2006/relationships/image" Target="../media/image5.png"/><Relationship Id="rId9" Type="http://schemas.openxmlformats.org/officeDocument/2006/relationships/image" Target="../media/image8.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99.png"/><Relationship Id="rId3" Type="http://schemas.openxmlformats.org/officeDocument/2006/relationships/image" Target="../media/image4.jpeg"/><Relationship Id="rId7" Type="http://schemas.openxmlformats.org/officeDocument/2006/relationships/image" Target="../media/image11.png"/><Relationship Id="rId12" Type="http://schemas.microsoft.com/office/2007/relationships/hdphoto" Target="../media/hdphoto40.wdp"/><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0.png"/><Relationship Id="rId11" Type="http://schemas.openxmlformats.org/officeDocument/2006/relationships/image" Target="../media/image98.png"/><Relationship Id="rId5" Type="http://schemas.microsoft.com/office/2007/relationships/hdphoto" Target="../media/hdphoto6.wdp"/><Relationship Id="rId10" Type="http://schemas.openxmlformats.org/officeDocument/2006/relationships/image" Target="../media/image14.png"/><Relationship Id="rId4" Type="http://schemas.openxmlformats.org/officeDocument/2006/relationships/image" Target="../media/image74.png"/><Relationship Id="rId9" Type="http://schemas.openxmlformats.org/officeDocument/2006/relationships/image" Target="../media/image13.png"/><Relationship Id="rId14" Type="http://schemas.microsoft.com/office/2007/relationships/hdphoto" Target="../media/hdphoto41.wdp"/></Relationships>
</file>

<file path=ppt/slides/_rels/slide21.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16.png"/><Relationship Id="rId3" Type="http://schemas.openxmlformats.org/officeDocument/2006/relationships/image" Target="../media/image18.png"/><Relationship Id="rId7" Type="http://schemas.openxmlformats.org/officeDocument/2006/relationships/image" Target="../media/image21.png"/><Relationship Id="rId12" Type="http://schemas.microsoft.com/office/2007/relationships/hdphoto" Target="../media/hdphoto12.wdp"/><Relationship Id="rId2" Type="http://schemas.openxmlformats.org/officeDocument/2006/relationships/image" Target="../media/image15.jpg"/><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23.png"/><Relationship Id="rId5" Type="http://schemas.openxmlformats.org/officeDocument/2006/relationships/image" Target="../media/image38.png"/><Relationship Id="rId10" Type="http://schemas.microsoft.com/office/2007/relationships/hdphoto" Target="../media/hdphoto11.wdp"/><Relationship Id="rId4" Type="http://schemas.microsoft.com/office/2007/relationships/hdphoto" Target="../media/hdphoto7.wdp"/><Relationship Id="rId9" Type="http://schemas.openxmlformats.org/officeDocument/2006/relationships/image" Target="../media/image22.png"/><Relationship Id="rId14" Type="http://schemas.openxmlformats.org/officeDocument/2006/relationships/image" Target="../media/image17.svg"/></Relationships>
</file>

<file path=ppt/slides/_rels/slide22.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22.png"/><Relationship Id="rId7" Type="http://schemas.openxmlformats.org/officeDocument/2006/relationships/image" Target="../media/image58.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23.png"/><Relationship Id="rId4" Type="http://schemas.microsoft.com/office/2007/relationships/hdphoto" Target="../media/hdphoto11.wdp"/></Relationships>
</file>

<file path=ppt/slides/_rels/slide2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sv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svg"/><Relationship Id="rId5" Type="http://schemas.openxmlformats.org/officeDocument/2006/relationships/image" Target="../media/image46.png"/><Relationship Id="rId1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svg"/><Relationship Id="rId14" Type="http://schemas.microsoft.com/office/2007/relationships/hdphoto" Target="../media/hdphoto21.wdp"/></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0.png"/><Relationship Id="rId4" Type="http://schemas.microsoft.com/office/2007/relationships/hdphoto" Target="../media/hdphoto24.wdp"/></Relationships>
</file>

<file path=ppt/slides/_rels/slide25.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17.svg"/><Relationship Id="rId2" Type="http://schemas.openxmlformats.org/officeDocument/2006/relationships/image" Target="../media/image15.jpg"/><Relationship Id="rId1" Type="http://schemas.openxmlformats.org/officeDocument/2006/relationships/slideLayout" Target="../slideLayouts/slideLayout7.xml"/><Relationship Id="rId6" Type="http://schemas.microsoft.com/office/2007/relationships/hdphoto" Target="../media/hdphoto17.wdp"/><Relationship Id="rId11" Type="http://schemas.openxmlformats.org/officeDocument/2006/relationships/image" Target="../media/image16.png"/><Relationship Id="rId5" Type="http://schemas.openxmlformats.org/officeDocument/2006/relationships/image" Target="../media/image38.png"/><Relationship Id="rId10" Type="http://schemas.microsoft.com/office/2007/relationships/hdphoto" Target="../media/hdphoto12.wdp"/><Relationship Id="rId4" Type="http://schemas.microsoft.com/office/2007/relationships/hdphoto" Target="../media/hdphoto7.wdp"/><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41.png"/><Relationship Id="rId10" Type="http://schemas.microsoft.com/office/2007/relationships/hdphoto" Target="../media/hdphoto42.wdp"/><Relationship Id="rId4" Type="http://schemas.microsoft.com/office/2007/relationships/hdphoto" Target="../media/hdphoto18.wdp"/><Relationship Id="rId9" Type="http://schemas.openxmlformats.org/officeDocument/2006/relationships/image" Target="../media/image100.png"/></Relationships>
</file>

<file path=ppt/slides/_rels/slide27.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4.jpeg"/><Relationship Id="rId7" Type="http://schemas.microsoft.com/office/2007/relationships/hdphoto" Target="../media/hdphoto6.wdp"/><Relationship Id="rId12" Type="http://schemas.microsoft.com/office/2007/relationships/hdphoto" Target="../media/hdphoto43.wdp"/><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101.png"/><Relationship Id="rId11" Type="http://schemas.openxmlformats.org/officeDocument/2006/relationships/image" Target="../media/image104.png"/><Relationship Id="rId5" Type="http://schemas.microsoft.com/office/2007/relationships/hdphoto" Target="../media/hdphoto41.wdp"/><Relationship Id="rId10" Type="http://schemas.openxmlformats.org/officeDocument/2006/relationships/image" Target="../media/image103.png"/><Relationship Id="rId4" Type="http://schemas.openxmlformats.org/officeDocument/2006/relationships/image" Target="../media/image9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microsoft.com/office/2007/relationships/hdphoto" Target="../media/hdphoto8.wdp"/><Relationship Id="rId13" Type="http://schemas.openxmlformats.org/officeDocument/2006/relationships/image" Target="../media/image22.png"/><Relationship Id="rId3" Type="http://schemas.openxmlformats.org/officeDocument/2006/relationships/image" Target="../media/image16.png"/><Relationship Id="rId7" Type="http://schemas.openxmlformats.org/officeDocument/2006/relationships/image" Target="../media/image19.png"/><Relationship Id="rId12" Type="http://schemas.microsoft.com/office/2007/relationships/hdphoto" Target="../media/hdphoto10.wdp"/><Relationship Id="rId2" Type="http://schemas.openxmlformats.org/officeDocument/2006/relationships/image" Target="../media/image15.jpg"/><Relationship Id="rId16" Type="http://schemas.microsoft.com/office/2007/relationships/hdphoto" Target="../media/hdphoto12.wdp"/><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21.png"/><Relationship Id="rId5" Type="http://schemas.openxmlformats.org/officeDocument/2006/relationships/image" Target="../media/image18.png"/><Relationship Id="rId15" Type="http://schemas.openxmlformats.org/officeDocument/2006/relationships/image" Target="../media/image23.png"/><Relationship Id="rId10" Type="http://schemas.microsoft.com/office/2007/relationships/hdphoto" Target="../media/hdphoto9.wdp"/><Relationship Id="rId4" Type="http://schemas.openxmlformats.org/officeDocument/2006/relationships/image" Target="../media/image17.svg"/><Relationship Id="rId9" Type="http://schemas.openxmlformats.org/officeDocument/2006/relationships/image" Target="../media/image20.png"/><Relationship Id="rId14" Type="http://schemas.microsoft.com/office/2007/relationships/hdphoto" Target="../media/hdphoto11.wdp"/></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19.png"/><Relationship Id="rId18" Type="http://schemas.microsoft.com/office/2007/relationships/hdphoto" Target="../media/hdphoto15.wdp"/><Relationship Id="rId3" Type="http://schemas.openxmlformats.org/officeDocument/2006/relationships/notesSlide" Target="../notesSlides/notesSlide1.xml"/><Relationship Id="rId21" Type="http://schemas.openxmlformats.org/officeDocument/2006/relationships/image" Target="../media/image34.png"/><Relationship Id="rId7" Type="http://schemas.openxmlformats.org/officeDocument/2006/relationships/image" Target="../media/image25.png"/><Relationship Id="rId12" Type="http://schemas.openxmlformats.org/officeDocument/2006/relationships/image" Target="../media/image29.png"/><Relationship Id="rId17" Type="http://schemas.openxmlformats.org/officeDocument/2006/relationships/image" Target="../media/image31.png"/><Relationship Id="rId25" Type="http://schemas.openxmlformats.org/officeDocument/2006/relationships/image" Target="../media/image37.png"/><Relationship Id="rId2" Type="http://schemas.openxmlformats.org/officeDocument/2006/relationships/slideLayout" Target="../slideLayouts/slideLayout7.xml"/><Relationship Id="rId16" Type="http://schemas.microsoft.com/office/2007/relationships/hdphoto" Target="../media/hdphoto14.wdp"/><Relationship Id="rId20" Type="http://schemas.openxmlformats.org/officeDocument/2006/relationships/image" Target="../media/image33.png"/><Relationship Id="rId1" Type="http://schemas.openxmlformats.org/officeDocument/2006/relationships/tags" Target="../tags/tag3.xml"/><Relationship Id="rId6" Type="http://schemas.microsoft.com/office/2007/relationships/hdphoto" Target="../media/hdphoto6.wdp"/><Relationship Id="rId11" Type="http://schemas.microsoft.com/office/2007/relationships/hdphoto" Target="../media/hdphoto13.wdp"/><Relationship Id="rId24" Type="http://schemas.openxmlformats.org/officeDocument/2006/relationships/image" Target="../media/image36.png"/><Relationship Id="rId5" Type="http://schemas.openxmlformats.org/officeDocument/2006/relationships/image" Target="../media/image24.png"/><Relationship Id="rId15" Type="http://schemas.openxmlformats.org/officeDocument/2006/relationships/image" Target="../media/image30.png"/><Relationship Id="rId23" Type="http://schemas.openxmlformats.org/officeDocument/2006/relationships/image" Target="../media/image35.png"/><Relationship Id="rId10" Type="http://schemas.openxmlformats.org/officeDocument/2006/relationships/image" Target="../media/image28.png"/><Relationship Id="rId19" Type="http://schemas.openxmlformats.org/officeDocument/2006/relationships/image" Target="../media/image32.png"/><Relationship Id="rId4" Type="http://schemas.openxmlformats.org/officeDocument/2006/relationships/image" Target="../media/image4.jpeg"/><Relationship Id="rId9" Type="http://schemas.openxmlformats.org/officeDocument/2006/relationships/image" Target="../media/image27.png"/><Relationship Id="rId14" Type="http://schemas.microsoft.com/office/2007/relationships/hdphoto" Target="../media/hdphoto8.wdp"/><Relationship Id="rId22" Type="http://schemas.microsoft.com/office/2007/relationships/hdphoto" Target="../media/hdphoto16.wdp"/></Relationships>
</file>

<file path=ppt/slides/_rels/slide5.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22.png"/><Relationship Id="rId18" Type="http://schemas.openxmlformats.org/officeDocument/2006/relationships/image" Target="../media/image17.svg"/><Relationship Id="rId3" Type="http://schemas.openxmlformats.org/officeDocument/2006/relationships/image" Target="../media/image18.png"/><Relationship Id="rId7" Type="http://schemas.openxmlformats.org/officeDocument/2006/relationships/image" Target="../media/image20.png"/><Relationship Id="rId12" Type="http://schemas.microsoft.com/office/2007/relationships/hdphoto" Target="../media/hdphoto10.wdp"/><Relationship Id="rId17" Type="http://schemas.openxmlformats.org/officeDocument/2006/relationships/image" Target="../media/image16.png"/><Relationship Id="rId2" Type="http://schemas.openxmlformats.org/officeDocument/2006/relationships/image" Target="../media/image15.jpg"/><Relationship Id="rId16" Type="http://schemas.microsoft.com/office/2007/relationships/hdphoto" Target="../media/hdphoto12.wdp"/><Relationship Id="rId1" Type="http://schemas.openxmlformats.org/officeDocument/2006/relationships/slideLayout" Target="../slideLayouts/slideLayout7.xml"/><Relationship Id="rId6" Type="http://schemas.microsoft.com/office/2007/relationships/hdphoto" Target="../media/hdphoto8.wdp"/><Relationship Id="rId11" Type="http://schemas.openxmlformats.org/officeDocument/2006/relationships/image" Target="../media/image21.png"/><Relationship Id="rId5" Type="http://schemas.openxmlformats.org/officeDocument/2006/relationships/image" Target="../media/image19.png"/><Relationship Id="rId15" Type="http://schemas.openxmlformats.org/officeDocument/2006/relationships/image" Target="../media/image23.png"/><Relationship Id="rId10" Type="http://schemas.microsoft.com/office/2007/relationships/hdphoto" Target="../media/hdphoto17.wdp"/><Relationship Id="rId4" Type="http://schemas.microsoft.com/office/2007/relationships/hdphoto" Target="../media/hdphoto7.wdp"/><Relationship Id="rId9" Type="http://schemas.openxmlformats.org/officeDocument/2006/relationships/image" Target="../media/image38.png"/><Relationship Id="rId14" Type="http://schemas.microsoft.com/office/2007/relationships/hdphoto" Target="../media/hdphoto11.wdp"/></Relationships>
</file>

<file path=ppt/slides/_rels/slide6.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39.jpe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41.png"/><Relationship Id="rId4" Type="http://schemas.microsoft.com/office/2007/relationships/hdphoto" Target="../media/hdphoto18.wdp"/></Relationships>
</file>

<file path=ppt/slides/_rels/slide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sv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3.png"/><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7.svg"/><Relationship Id="rId11" Type="http://schemas.openxmlformats.org/officeDocument/2006/relationships/image" Target="../media/image52.svg"/><Relationship Id="rId5" Type="http://schemas.openxmlformats.org/officeDocument/2006/relationships/image" Target="../media/image46.png"/><Relationship Id="rId1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image" Target="../media/image45.jpeg"/><Relationship Id="rId9" Type="http://schemas.openxmlformats.org/officeDocument/2006/relationships/image" Target="../media/image50.svg"/><Relationship Id="rId14" Type="http://schemas.microsoft.com/office/2007/relationships/hdphoto" Target="../media/hdphoto21.wdp"/></Relationships>
</file>

<file path=ppt/slides/_rels/slide8.xml.rels><?xml version="1.0" encoding="UTF-8" standalone="yes"?>
<Relationships xmlns="http://schemas.openxmlformats.org/package/2006/relationships"><Relationship Id="rId8" Type="http://schemas.microsoft.com/office/2007/relationships/hdphoto" Target="../media/hdphoto24.wdp"/><Relationship Id="rId3" Type="http://schemas.openxmlformats.org/officeDocument/2006/relationships/image" Target="../media/image57.png"/><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image" Target="../media/image45.jpeg"/><Relationship Id="rId1" Type="http://schemas.openxmlformats.org/officeDocument/2006/relationships/slideLayout" Target="../slideLayouts/slideLayout7.xml"/><Relationship Id="rId6" Type="http://schemas.microsoft.com/office/2007/relationships/hdphoto" Target="../media/hdphoto23.wdp"/><Relationship Id="rId11" Type="http://schemas.openxmlformats.org/officeDocument/2006/relationships/image" Target="../media/image62.png"/><Relationship Id="rId5" Type="http://schemas.openxmlformats.org/officeDocument/2006/relationships/image" Target="../media/image58.png"/><Relationship Id="rId10" Type="http://schemas.openxmlformats.org/officeDocument/2006/relationships/image" Target="../media/image61.png"/><Relationship Id="rId4" Type="http://schemas.microsoft.com/office/2007/relationships/hdphoto" Target="../media/hdphoto22.wdp"/><Relationship Id="rId9" Type="http://schemas.openxmlformats.org/officeDocument/2006/relationships/image" Target="../media/image60.png"/></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0.png"/><Relationship Id="rId4" Type="http://schemas.microsoft.com/office/2007/relationships/hdphoto" Target="../media/hdphoto2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4" name="Picture 12" descr="Đọc đọc Làm Cho Cuộc Sống Thú Vị Hơn đọc Thay đổi Cuộc Sống đọc Ảnh Nền,  Tài Liệu Lớp, đọc Làm Cho Cuộc Sống Thú Vị Hơn, Đọc Hình nền Vector">
            <a:extLst>
              <a:ext uri="{FF2B5EF4-FFF2-40B4-BE49-F238E27FC236}">
                <a16:creationId xmlns:a16="http://schemas.microsoft.com/office/drawing/2014/main" id="{FB862151-679B-49E2-BCF9-F272F7F1E4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178 Girl Scouts Uniform Illustrations &amp;amp; Clip Art - iStock">
            <a:extLst>
              <a:ext uri="{FF2B5EF4-FFF2-40B4-BE49-F238E27FC236}">
                <a16:creationId xmlns:a16="http://schemas.microsoft.com/office/drawing/2014/main" id="{E25B2249-4CBD-4965-94A7-CB19C96F1AC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2680" b="81373" l="14706" r="80229">
                        <a14:foregroundMark x1="14869" y1="39542" x2="18301" y2="39542"/>
                        <a14:foregroundMark x1="30065" y1="81046" x2="31863" y2="76797"/>
                        <a14:foregroundMark x1="42157" y1="76634" x2="42157" y2="76634"/>
                        <a14:foregroundMark x1="41830" y1="77451" x2="44935" y2="80719"/>
                        <a14:foregroundMark x1="58333" y1="81373" x2="61111" y2="77451"/>
                        <a14:foregroundMark x1="70915" y1="76797" x2="73529" y2="81373"/>
                        <a14:foregroundMark x1="73203" y1="58497" x2="78758" y2="62745"/>
                        <a14:foregroundMark x1="78758" y1="62745" x2="80229" y2="62745"/>
                        <a14:foregroundMark x1="53595" y1="65686" x2="61111" y2="56209"/>
                        <a14:foregroundMark x1="45425" y1="57516" x2="50980" y2="51797"/>
                        <a14:foregroundMark x1="49183" y1="53105" x2="48693" y2="51797"/>
                        <a14:foregroundMark x1="25163" y1="65850" x2="31373" y2="58824"/>
                        <a14:foregroundMark x1="27941" y1="66993" x2="27941" y2="66993"/>
                        <a14:foregroundMark x1="27941" y1="66993" x2="27941" y2="66993"/>
                        <a14:backgroundMark x1="72386" y1="60621" x2="72386" y2="60621"/>
                        <a14:backgroundMark x1="77941" y1="65359" x2="77941" y2="65850"/>
                        <a14:backgroundMark x1="78758" y1="64379" x2="78758" y2="64379"/>
                        <a14:backgroundMark x1="78105" y1="63725" x2="78105" y2="64869"/>
                        <a14:backgroundMark x1="77941" y1="64542" x2="78758" y2="67157"/>
                        <a14:backgroundMark x1="75327" y1="63235" x2="76634" y2="66993"/>
                      </a14:backgroundRemoval>
                    </a14:imgEffect>
                  </a14:imgLayer>
                </a14:imgProps>
              </a:ext>
              <a:ext uri="{28A0092B-C50C-407E-A947-70E740481C1C}">
                <a14:useLocalDpi xmlns:a14="http://schemas.microsoft.com/office/drawing/2010/main" val="0"/>
              </a:ext>
            </a:extLst>
          </a:blip>
          <a:srcRect l="12549" t="26927" r="17124" b="15294"/>
          <a:stretch/>
        </p:blipFill>
        <p:spPr bwMode="auto">
          <a:xfrm>
            <a:off x="3131820" y="3200400"/>
            <a:ext cx="4099560" cy="33680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058B779-CF81-4101-9369-15B1A8CE97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3036" y="639858"/>
            <a:ext cx="8205927" cy="2560542"/>
          </a:xfrm>
          <a:prstGeom prst="rect">
            <a:avLst/>
          </a:prstGeom>
        </p:spPr>
      </p:pic>
      <p:sp>
        <p:nvSpPr>
          <p:cNvPr id="2" name="Hộp Văn bản 1">
            <a:extLst>
              <a:ext uri="{FF2B5EF4-FFF2-40B4-BE49-F238E27FC236}">
                <a16:creationId xmlns:a16="http://schemas.microsoft.com/office/drawing/2014/main" id="{F68CAE81-181F-45EE-A043-0F3321861CC7}"/>
              </a:ext>
            </a:extLst>
          </p:cNvPr>
          <p:cNvSpPr txBox="1"/>
          <p:nvPr/>
        </p:nvSpPr>
        <p:spPr>
          <a:xfrm>
            <a:off x="3707130" y="245508"/>
            <a:ext cx="3954780" cy="461665"/>
          </a:xfrm>
          <a:prstGeom prst="rect">
            <a:avLst/>
          </a:prstGeom>
          <a:noFill/>
        </p:spPr>
        <p:txBody>
          <a:bodyPr wrap="square" rtlCol="0">
            <a:spAutoFit/>
          </a:bodyPr>
          <a:lstStyle/>
          <a:p>
            <a:pPr algn="ctr"/>
            <a:r>
              <a:rPr lang="en-US" sz="2400" dirty="0" err="1">
                <a:solidFill>
                  <a:srgbClr val="FF0000"/>
                </a:solidFill>
                <a:latin typeface="Times New Roman" panose="02020603050405020304" pitchFamily="18" charset="0"/>
                <a:cs typeface="Times New Roman" panose="02020603050405020304" pitchFamily="18" charset="0"/>
              </a:rPr>
              <a:t>Trường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Tiểu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Lâm</a:t>
            </a:r>
            <a:endParaRPr lang="vi-VN"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124034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63288EE-B693-4D6E-A9CC-513CEF9A1EC7}"/>
              </a:ext>
            </a:extLst>
          </p:cNvPr>
          <p:cNvSpPr/>
          <p:nvPr/>
        </p:nvSpPr>
        <p:spPr>
          <a:xfrm>
            <a:off x="556591" y="490330"/>
            <a:ext cx="11078818" cy="612383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556591" y="663624"/>
            <a:ext cx="11012796" cy="5693866"/>
          </a:xfrm>
          <a:prstGeom prst="rect">
            <a:avLst/>
          </a:prstGeom>
        </p:spPr>
        <p:txBody>
          <a:bodyPr wrap="square">
            <a:spAutoFit/>
          </a:bodyPr>
          <a:lstStyle/>
          <a:p>
            <a:pPr algn="ctr"/>
            <a:r>
              <a:rPr lang="vi-VN" sz="2800" b="1" dirty="0">
                <a:solidFill>
                  <a:srgbClr val="000000"/>
                </a:solidFill>
                <a:latin typeface="Pattaya" panose="00000500000000000000" pitchFamily="2" charset="-34"/>
                <a:cs typeface="Pattaya" panose="00000500000000000000" pitchFamily="2" charset="-34"/>
              </a:rPr>
              <a:t>Nhà tài trợ đặc biệt của Cách mạng</a:t>
            </a:r>
            <a:endParaRPr lang="vi-VN" sz="2800" dirty="0">
              <a:solidFill>
                <a:srgbClr val="003399"/>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Khi Cách mạng thành công, sự tài trợ của ông Thiện đối với Cách mạng còn lớn hơn nhiều. Trong Tuần lễ Vàng, ông đã ủng hộ Chính phủ tới 64 lạng vàng. Với Quỹ Độc lập Trung ương, ông cũng đóng góp tới 10 vạn đồng Đông Dương và được Chính phủ tín nhiệm giao phụ trách Quỹ.       </a:t>
            </a:r>
          </a:p>
          <a:p>
            <a:pPr algn="just"/>
            <a:r>
              <a:rPr lang="vi-VN" sz="2800" dirty="0">
                <a:solidFill>
                  <a:srgbClr val="000000"/>
                </a:solidFill>
                <a:latin typeface="Calibri" panose="020F0502020204030204" pitchFamily="34" charset="0"/>
                <a:cs typeface="Calibri" panose="020F0502020204030204" pitchFamily="34" charset="0"/>
              </a:rPr>
              <a:t>      Trong thời kì kháng chiến chống thực dân Pháp, gia đình ông Thiện ủng hộ cán bộ, bộ đội khu II hàng trăm tấn thóc – là sản phẩm thu hoạch từ đồn điền Chi Nê màu mỡ. Sau hòa bình, ông Thiện đã hiến toàn bộ đồn điền này cho Nhà nước.</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Trong suốt cuộc đời mình, nhà tư sản Đỗ Đình Thiện đã hết lòng ủng hộ Cách mạng mà không hề đòi hỏi sự đền đáp nào. Ông là nhà tư sản yêu nước, nhà tài trợ đặc biệt của Cách mạng.</a:t>
            </a:r>
            <a:endParaRPr lang="vi-VN" sz="2800" dirty="0">
              <a:solidFill>
                <a:srgbClr val="003399"/>
              </a:solidFill>
              <a:latin typeface="Calibri" panose="020F0502020204030204" pitchFamily="34" charset="0"/>
              <a:cs typeface="Calibri" panose="020F0502020204030204" pitchFamily="34" charset="0"/>
            </a:endParaRPr>
          </a:p>
          <a:p>
            <a:pPr algn="r"/>
            <a:r>
              <a:rPr lang="vi-VN" sz="2800" dirty="0">
                <a:solidFill>
                  <a:srgbClr val="000000"/>
                </a:solidFill>
                <a:latin typeface="Calibri" panose="020F0502020204030204" pitchFamily="34" charset="0"/>
                <a:cs typeface="Calibri" panose="020F0502020204030204" pitchFamily="34" charset="0"/>
              </a:rPr>
              <a:t>Theo PHẠM KHẢI</a:t>
            </a:r>
            <a:endParaRPr lang="vi-VN" sz="2800" dirty="0">
              <a:solidFill>
                <a:srgbClr val="003399"/>
              </a:solidFill>
              <a:latin typeface="Calibri" panose="020F0502020204030204" pitchFamily="34" charset="0"/>
              <a:cs typeface="Calibri" panose="020F0502020204030204" pitchFamily="34" charset="0"/>
            </a:endParaRPr>
          </a:p>
        </p:txBody>
      </p:sp>
      <p:pic>
        <p:nvPicPr>
          <p:cNvPr id="5" name="Picture 16" descr="Premium Vector | Cartoon number collection with colorful style">
            <a:extLst>
              <a:ext uri="{FF2B5EF4-FFF2-40B4-BE49-F238E27FC236}">
                <a16:creationId xmlns:a16="http://schemas.microsoft.com/office/drawing/2014/main" id="{F0FD9074-EB0C-4B82-843E-9BED06C7D99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390" b="45623" l="57602" r="76594"/>
                    </a14:imgEffect>
                  </a14:imgLayer>
                </a14:imgProps>
              </a:ext>
              <a:ext uri="{28A0092B-C50C-407E-A947-70E740481C1C}">
                <a14:useLocalDpi xmlns:a14="http://schemas.microsoft.com/office/drawing/2010/main" val="0"/>
              </a:ext>
            </a:extLst>
          </a:blip>
          <a:srcRect l="55228" t="13861" r="21032" b="50848"/>
          <a:stretch/>
        </p:blipFill>
        <p:spPr bwMode="auto">
          <a:xfrm>
            <a:off x="622614" y="2722602"/>
            <a:ext cx="449779" cy="6686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Premium Vector | Cartoon number collection with colorful style">
            <a:extLst>
              <a:ext uri="{FF2B5EF4-FFF2-40B4-BE49-F238E27FC236}">
                <a16:creationId xmlns:a16="http://schemas.microsoft.com/office/drawing/2014/main" id="{CDABF7DB-8946-4709-9932-7A2E10AA3C2D}"/>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21006" b="50000" l="78402" r="96746">
                        <a14:foregroundMark x1="81953" y1="21893" x2="93491" y2="21006"/>
                      </a14:backgroundRemoval>
                    </a14:imgEffect>
                  </a14:imgLayer>
                </a14:imgProps>
              </a:ext>
              <a:ext uri="{28A0092B-C50C-407E-A947-70E740481C1C}">
                <a14:useLocalDpi xmlns:a14="http://schemas.microsoft.com/office/drawing/2010/main" val="0"/>
              </a:ext>
            </a:extLst>
          </a:blip>
          <a:srcRect l="76261" t="18524" r="848" b="46185"/>
          <a:stretch/>
        </p:blipFill>
        <p:spPr bwMode="auto">
          <a:xfrm>
            <a:off x="779897" y="4579524"/>
            <a:ext cx="382499" cy="58968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E665B40-782B-43C8-8446-551E0EF07D01}"/>
              </a:ext>
            </a:extLst>
          </p:cNvPr>
          <p:cNvSpPr/>
          <p:nvPr/>
        </p:nvSpPr>
        <p:spPr>
          <a:xfrm>
            <a:off x="5491879" y="6007564"/>
            <a:ext cx="1701107" cy="523220"/>
          </a:xfrm>
          <a:prstGeom prst="rect">
            <a:avLst/>
          </a:prstGeom>
        </p:spPr>
        <p:txBody>
          <a:bodyPr wrap="none">
            <a:spAutoFit/>
          </a:bodyPr>
          <a:lstStyle/>
          <a:p>
            <a:pPr algn="ctr"/>
            <a:r>
              <a:rPr lang="vi-VN" sz="2800" b="1" dirty="0">
                <a:solidFill>
                  <a:srgbClr val="000000"/>
                </a:solidFill>
                <a:latin typeface="Pattaya" panose="00000500000000000000" pitchFamily="2" charset="-34"/>
                <a:cs typeface="Pattaya" panose="00000500000000000000" pitchFamily="2" charset="-34"/>
              </a:rPr>
              <a:t>Từ 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8" name="Rectangle 7">
            <a:extLst>
              <a:ext uri="{FF2B5EF4-FFF2-40B4-BE49-F238E27FC236}">
                <a16:creationId xmlns:a16="http://schemas.microsoft.com/office/drawing/2014/main" id="{3E221774-8D3F-4944-9FE1-A2B6E1CAD90E}"/>
              </a:ext>
            </a:extLst>
          </p:cNvPr>
          <p:cNvSpPr/>
          <p:nvPr/>
        </p:nvSpPr>
        <p:spPr>
          <a:xfrm>
            <a:off x="4623199" y="6051585"/>
            <a:ext cx="868680" cy="362948"/>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AE5E4B9-FCBE-4565-9C57-CF325CB66A9F}"/>
              </a:ext>
            </a:extLst>
          </p:cNvPr>
          <p:cNvSpPr/>
          <p:nvPr/>
        </p:nvSpPr>
        <p:spPr>
          <a:xfrm>
            <a:off x="3168525" y="3703320"/>
            <a:ext cx="1281555" cy="387365"/>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1A03AE5-04A3-4DF1-97DE-987EAE174539}"/>
              </a:ext>
            </a:extLst>
          </p:cNvPr>
          <p:cNvSpPr/>
          <p:nvPr/>
        </p:nvSpPr>
        <p:spPr>
          <a:xfrm>
            <a:off x="622613" y="2057400"/>
            <a:ext cx="1454674" cy="373476"/>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11" name="Picture 14" descr="Premium Vector | Cartoon number collection with colorful style">
            <a:extLst>
              <a:ext uri="{FF2B5EF4-FFF2-40B4-BE49-F238E27FC236}">
                <a16:creationId xmlns:a16="http://schemas.microsoft.com/office/drawing/2014/main" id="{DF2B20E6-BE59-4D11-A95D-94B4775BDDA2}"/>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691114" y="964138"/>
            <a:ext cx="381279" cy="675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555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864830-876B-4EE9-B1B2-E56C9C842265}"/>
              </a:ext>
            </a:extLst>
          </p:cNvPr>
          <p:cNvSpPr/>
          <p:nvPr/>
        </p:nvSpPr>
        <p:spPr>
          <a:xfrm>
            <a:off x="804382" y="379214"/>
            <a:ext cx="2201245" cy="707886"/>
          </a:xfrm>
          <a:prstGeom prst="rect">
            <a:avLst/>
          </a:prstGeom>
        </p:spPr>
        <p:txBody>
          <a:bodyPr wrap="none">
            <a:spAutoFit/>
          </a:bodyPr>
          <a:lstStyle/>
          <a:p>
            <a:pPr algn="ctr"/>
            <a:r>
              <a:rPr lang="vi-VN" sz="4000" b="1" dirty="0">
                <a:solidFill>
                  <a:srgbClr val="000000"/>
                </a:solidFill>
                <a:latin typeface="Pattaya" panose="00000500000000000000" pitchFamily="2" charset="-34"/>
                <a:cs typeface="Pattaya" panose="00000500000000000000" pitchFamily="2" charset="-34"/>
              </a:rPr>
              <a:t>Chú thích:</a:t>
            </a:r>
          </a:p>
        </p:txBody>
      </p:sp>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descr="Money by Raul Paixão on Dribbble">
            <a:extLst>
              <a:ext uri="{FF2B5EF4-FFF2-40B4-BE49-F238E27FC236}">
                <a16:creationId xmlns:a16="http://schemas.microsoft.com/office/drawing/2014/main" id="{0155813F-2882-438A-9136-AAD096B5BC89}"/>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328711" y="3686532"/>
            <a:ext cx="3353832" cy="251537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8985BE-4AAB-4CBC-BC22-3F351CF79D64}"/>
              </a:ext>
            </a:extLst>
          </p:cNvPr>
          <p:cNvSpPr/>
          <p:nvPr/>
        </p:nvSpPr>
        <p:spPr>
          <a:xfrm>
            <a:off x="2424406" y="1439124"/>
            <a:ext cx="1636987"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Tài trợ</a:t>
            </a:r>
          </a:p>
        </p:txBody>
      </p:sp>
      <p:sp>
        <p:nvSpPr>
          <p:cNvPr id="15" name="Rectangle 14">
            <a:extLst>
              <a:ext uri="{FF2B5EF4-FFF2-40B4-BE49-F238E27FC236}">
                <a16:creationId xmlns:a16="http://schemas.microsoft.com/office/drawing/2014/main" id="{4742DE59-E295-4A7E-922A-2556A9AF5127}"/>
              </a:ext>
            </a:extLst>
          </p:cNvPr>
          <p:cNvSpPr/>
          <p:nvPr/>
        </p:nvSpPr>
        <p:spPr>
          <a:xfrm>
            <a:off x="1695867" y="2140416"/>
            <a:ext cx="3130986" cy="584775"/>
          </a:xfrm>
          <a:prstGeom prst="rect">
            <a:avLst/>
          </a:prstGeom>
        </p:spPr>
        <p:txBody>
          <a:bodyPr wrap="none">
            <a:spAutoFit/>
          </a:bodyPr>
          <a:lstStyle/>
          <a:p>
            <a:pPr algn="ctr"/>
            <a:r>
              <a:rPr lang="vi-VN" sz="3200" b="1" dirty="0">
                <a:solidFill>
                  <a:srgbClr val="000000"/>
                </a:solidFill>
                <a:latin typeface="Calibri" panose="020F0502020204030204" pitchFamily="34" charset="0"/>
                <a:cs typeface="Calibri" panose="020F0502020204030204" pitchFamily="34" charset="0"/>
              </a:rPr>
              <a:t>Giúp đỡ tiền của</a:t>
            </a:r>
          </a:p>
        </p:txBody>
      </p:sp>
      <p:sp>
        <p:nvSpPr>
          <p:cNvPr id="16" name="Rectangle 15">
            <a:extLst>
              <a:ext uri="{FF2B5EF4-FFF2-40B4-BE49-F238E27FC236}">
                <a16:creationId xmlns:a16="http://schemas.microsoft.com/office/drawing/2014/main" id="{798A0BD9-B462-4131-A6E5-4972605D0E7F}"/>
              </a:ext>
            </a:extLst>
          </p:cNvPr>
          <p:cNvSpPr/>
          <p:nvPr/>
        </p:nvSpPr>
        <p:spPr>
          <a:xfrm>
            <a:off x="7895986" y="1439124"/>
            <a:ext cx="2161169"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Đồn điền</a:t>
            </a:r>
          </a:p>
        </p:txBody>
      </p:sp>
      <p:sp>
        <p:nvSpPr>
          <p:cNvPr id="17" name="Rectangle 16">
            <a:extLst>
              <a:ext uri="{FF2B5EF4-FFF2-40B4-BE49-F238E27FC236}">
                <a16:creationId xmlns:a16="http://schemas.microsoft.com/office/drawing/2014/main" id="{21554B62-DB8C-4BAE-A638-EA2C4EB6C97E}"/>
              </a:ext>
            </a:extLst>
          </p:cNvPr>
          <p:cNvSpPr/>
          <p:nvPr/>
        </p:nvSpPr>
        <p:spPr>
          <a:xfrm>
            <a:off x="6233160" y="2140416"/>
            <a:ext cx="5394960" cy="2062103"/>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Cơ sở sản xuất nông nghiệp lớn trước đây, chủ yếu trồng những loại cây như cao su, cà phê,...</a:t>
            </a:r>
          </a:p>
        </p:txBody>
      </p:sp>
      <p:pic>
        <p:nvPicPr>
          <p:cNvPr id="9220" name="Picture 4" descr="Nơi in tiền đầu tiên của chính phủ Việt Nam | Tạp chí điện tử Thế giới Di  sản">
            <a:extLst>
              <a:ext uri="{FF2B5EF4-FFF2-40B4-BE49-F238E27FC236}">
                <a16:creationId xmlns:a16="http://schemas.microsoft.com/office/drawing/2014/main" id="{72D42B5F-9EEA-4382-933A-6EA46F59F8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7302"/>
          <a:stretch/>
        </p:blipFill>
        <p:spPr bwMode="auto">
          <a:xfrm>
            <a:off x="7413993" y="4213264"/>
            <a:ext cx="3449296" cy="21295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070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1000"/>
                                        <p:tgtEl>
                                          <p:spTgt spid="9218"/>
                                        </p:tgtEl>
                                      </p:cBhvr>
                                    </p:animEffect>
                                    <p:anim calcmode="lin" valueType="num">
                                      <p:cBhvr>
                                        <p:cTn id="13" dur="1000" fill="hold"/>
                                        <p:tgtEl>
                                          <p:spTgt spid="9218"/>
                                        </p:tgtEl>
                                        <p:attrNameLst>
                                          <p:attrName>ppt_x</p:attrName>
                                        </p:attrNameLst>
                                      </p:cBhvr>
                                      <p:tavLst>
                                        <p:tav tm="0">
                                          <p:val>
                                            <p:strVal val="#ppt_x"/>
                                          </p:val>
                                        </p:tav>
                                        <p:tav tm="100000">
                                          <p:val>
                                            <p:strVal val="#ppt_x"/>
                                          </p:val>
                                        </p:tav>
                                      </p:tavLst>
                                    </p:anim>
                                    <p:anim calcmode="lin" valueType="num">
                                      <p:cBhvr>
                                        <p:cTn id="14"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220"/>
                                        </p:tgtEl>
                                        <p:attrNameLst>
                                          <p:attrName>style.visibility</p:attrName>
                                        </p:attrNameLst>
                                      </p:cBhvr>
                                      <p:to>
                                        <p:strVal val="visible"/>
                                      </p:to>
                                    </p:set>
                                    <p:animEffect transition="in" filter="fade">
                                      <p:cBhvr>
                                        <p:cTn id="24" dur="1000"/>
                                        <p:tgtEl>
                                          <p:spTgt spid="9220"/>
                                        </p:tgtEl>
                                      </p:cBhvr>
                                    </p:animEffect>
                                    <p:anim calcmode="lin" valueType="num">
                                      <p:cBhvr>
                                        <p:cTn id="25" dur="1000" fill="hold"/>
                                        <p:tgtEl>
                                          <p:spTgt spid="9220"/>
                                        </p:tgtEl>
                                        <p:attrNameLst>
                                          <p:attrName>ppt_x</p:attrName>
                                        </p:attrNameLst>
                                      </p:cBhvr>
                                      <p:tavLst>
                                        <p:tav tm="0">
                                          <p:val>
                                            <p:strVal val="#ppt_x"/>
                                          </p:val>
                                        </p:tav>
                                        <p:tav tm="100000">
                                          <p:val>
                                            <p:strVal val="#ppt_x"/>
                                          </p:val>
                                        </p:tav>
                                      </p:tavLst>
                                    </p:anim>
                                    <p:anim calcmode="lin" valueType="num">
                                      <p:cBhvr>
                                        <p:cTn id="26" dur="1000" fill="hold"/>
                                        <p:tgtEl>
                                          <p:spTgt spid="92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864830-876B-4EE9-B1B2-E56C9C842265}"/>
              </a:ext>
            </a:extLst>
          </p:cNvPr>
          <p:cNvSpPr/>
          <p:nvPr/>
        </p:nvSpPr>
        <p:spPr>
          <a:xfrm>
            <a:off x="804382" y="379214"/>
            <a:ext cx="2201245" cy="707886"/>
          </a:xfrm>
          <a:prstGeom prst="rect">
            <a:avLst/>
          </a:prstGeom>
        </p:spPr>
        <p:txBody>
          <a:bodyPr wrap="none">
            <a:spAutoFit/>
          </a:bodyPr>
          <a:lstStyle/>
          <a:p>
            <a:pPr algn="ctr"/>
            <a:r>
              <a:rPr lang="vi-VN" sz="4000" b="1" dirty="0">
                <a:solidFill>
                  <a:srgbClr val="000000"/>
                </a:solidFill>
                <a:latin typeface="Pattaya" panose="00000500000000000000" pitchFamily="2" charset="-34"/>
                <a:cs typeface="Pattaya" panose="00000500000000000000" pitchFamily="2" charset="-34"/>
              </a:rPr>
              <a:t>Chú thích:</a:t>
            </a:r>
          </a:p>
        </p:txBody>
      </p:sp>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8985BE-4AAB-4CBC-BC22-3F351CF79D64}"/>
              </a:ext>
            </a:extLst>
          </p:cNvPr>
          <p:cNvSpPr/>
          <p:nvPr/>
        </p:nvSpPr>
        <p:spPr>
          <a:xfrm>
            <a:off x="2329830" y="1439124"/>
            <a:ext cx="1826142"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Tổ chức</a:t>
            </a:r>
          </a:p>
        </p:txBody>
      </p:sp>
      <p:sp>
        <p:nvSpPr>
          <p:cNvPr id="15" name="Rectangle 14">
            <a:extLst>
              <a:ext uri="{FF2B5EF4-FFF2-40B4-BE49-F238E27FC236}">
                <a16:creationId xmlns:a16="http://schemas.microsoft.com/office/drawing/2014/main" id="{4742DE59-E295-4A7E-922A-2556A9AF5127}"/>
              </a:ext>
            </a:extLst>
          </p:cNvPr>
          <p:cNvSpPr/>
          <p:nvPr/>
        </p:nvSpPr>
        <p:spPr>
          <a:xfrm>
            <a:off x="684922" y="2140416"/>
            <a:ext cx="5152885" cy="584775"/>
          </a:xfrm>
          <a:prstGeom prst="rect">
            <a:avLst/>
          </a:prstGeom>
        </p:spPr>
        <p:txBody>
          <a:bodyPr wrap="none">
            <a:spAutoFit/>
          </a:bodyPr>
          <a:lstStyle/>
          <a:p>
            <a:pPr algn="ctr"/>
            <a:r>
              <a:rPr lang="vi-VN" sz="3200" b="1" dirty="0">
                <a:solidFill>
                  <a:srgbClr val="000000"/>
                </a:solidFill>
                <a:latin typeface="Calibri" panose="020F0502020204030204" pitchFamily="34" charset="0"/>
                <a:cs typeface="Calibri" panose="020F0502020204030204" pitchFamily="34" charset="0"/>
              </a:rPr>
              <a:t>Ở đây chỉ tổ chức cách mạng.</a:t>
            </a:r>
          </a:p>
        </p:txBody>
      </p:sp>
      <p:sp>
        <p:nvSpPr>
          <p:cNvPr id="16" name="Rectangle 15">
            <a:extLst>
              <a:ext uri="{FF2B5EF4-FFF2-40B4-BE49-F238E27FC236}">
                <a16:creationId xmlns:a16="http://schemas.microsoft.com/office/drawing/2014/main" id="{798A0BD9-B462-4131-A6E5-4972605D0E7F}"/>
              </a:ext>
            </a:extLst>
          </p:cNvPr>
          <p:cNvSpPr/>
          <p:nvPr/>
        </p:nvSpPr>
        <p:spPr>
          <a:xfrm>
            <a:off x="6829188" y="1439124"/>
            <a:ext cx="4294766"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Đồng Đông Dương</a:t>
            </a:r>
          </a:p>
        </p:txBody>
      </p:sp>
      <p:sp>
        <p:nvSpPr>
          <p:cNvPr id="17" name="Rectangle 16">
            <a:extLst>
              <a:ext uri="{FF2B5EF4-FFF2-40B4-BE49-F238E27FC236}">
                <a16:creationId xmlns:a16="http://schemas.microsoft.com/office/drawing/2014/main" id="{21554B62-DB8C-4BAE-A638-EA2C4EB6C97E}"/>
              </a:ext>
            </a:extLst>
          </p:cNvPr>
          <p:cNvSpPr/>
          <p:nvPr/>
        </p:nvSpPr>
        <p:spPr>
          <a:xfrm>
            <a:off x="6233160" y="2140416"/>
            <a:ext cx="5394960" cy="1569660"/>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Đồng tiền của ngân hàng Đông Dương (trước Cách mạng tháng Tám năm 1945).</a:t>
            </a:r>
          </a:p>
        </p:txBody>
      </p:sp>
      <p:pic>
        <p:nvPicPr>
          <p:cNvPr id="15362" name="Picture 2" descr="Hoàn cảnh, quá trình ra đời của Ba tổ chức cộng sản ở Việt Nam">
            <a:extLst>
              <a:ext uri="{FF2B5EF4-FFF2-40B4-BE49-F238E27FC236}">
                <a16:creationId xmlns:a16="http://schemas.microsoft.com/office/drawing/2014/main" id="{1AC68262-6DEB-48D8-82C1-64F9666E5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899751" y="2947957"/>
            <a:ext cx="4686300" cy="32956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364" name="Picture 4" descr="Tiền Đông Dương giai đoạn năm 1939 đến1945, Mua bán tiền cổ Việt Nam">
            <a:extLst>
              <a:ext uri="{FF2B5EF4-FFF2-40B4-BE49-F238E27FC236}">
                <a16:creationId xmlns:a16="http://schemas.microsoft.com/office/drawing/2014/main" id="{6B849348-B18F-4805-A14A-036DA9B3E1C7}"/>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3867" b="96211" l="10000" r="90000">
                        <a14:foregroundMark x1="12396" y1="3984" x2="78125" y2="24219"/>
                        <a14:foregroundMark x1="18906" y1="26445" x2="57396" y2="19102"/>
                        <a14:foregroundMark x1="44688" y1="26680" x2="75781" y2="26875"/>
                        <a14:foregroundMark x1="80208" y1="28203" x2="76563" y2="13359"/>
                        <a14:foregroundMark x1="76563" y1="13359" x2="69844" y2="7148"/>
                        <a14:foregroundMark x1="69844" y1="7148" x2="69271" y2="6875"/>
                        <a14:foregroundMark x1="16823" y1="69336" x2="68073" y2="88672"/>
                        <a14:foregroundMark x1="70156" y1="70000" x2="70469" y2="77344"/>
                        <a14:foregroundMark x1="70469" y1="77344" x2="56563" y2="85508"/>
                        <a14:foregroundMark x1="56563" y1="85508" x2="19792" y2="88203"/>
                        <a14:foregroundMark x1="17396" y1="91797" x2="55208" y2="91992"/>
                        <a14:foregroundMark x1="55208" y1="91992" x2="65938" y2="88789"/>
                        <a14:foregroundMark x1="65938" y1="88789" x2="76354" y2="69102"/>
                        <a14:foregroundMark x1="79635" y1="67539" x2="80833" y2="92461"/>
                        <a14:foregroundMark x1="79948" y1="96016" x2="23333" y2="96211"/>
                        <a14:foregroundMark x1="82292" y1="4648" x2="48542" y2="4883"/>
                      </a14:backgroundRemoval>
                    </a14:imgEffect>
                    <a14:imgEffect>
                      <a14:sharpenSoften amount="50000"/>
                    </a14:imgEffect>
                  </a14:imgLayer>
                </a14:imgProps>
              </a:ext>
              <a:ext uri="{28A0092B-C50C-407E-A947-70E740481C1C}">
                <a14:useLocalDpi xmlns:a14="http://schemas.microsoft.com/office/drawing/2010/main" val="0"/>
              </a:ext>
            </a:extLst>
          </a:blip>
          <a:srcRect t="31211" b="35556"/>
          <a:stretch/>
        </p:blipFill>
        <p:spPr bwMode="auto">
          <a:xfrm>
            <a:off x="6233160" y="3843333"/>
            <a:ext cx="3284773" cy="145554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Tiền Đông Dương giai đoạn năm 1939 đến1945, Mua bán tiền cổ Việt Nam">
            <a:extLst>
              <a:ext uri="{FF2B5EF4-FFF2-40B4-BE49-F238E27FC236}">
                <a16:creationId xmlns:a16="http://schemas.microsoft.com/office/drawing/2014/main" id="{D33DF115-7047-4207-8D77-45047F538CD4}"/>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3867" b="96211" l="10000" r="90000">
                        <a14:foregroundMark x1="12396" y1="3984" x2="78125" y2="24219"/>
                        <a14:foregroundMark x1="18906" y1="26445" x2="57396" y2="19102"/>
                        <a14:foregroundMark x1="44688" y1="26680" x2="75781" y2="26875"/>
                        <a14:foregroundMark x1="80208" y1="28203" x2="76563" y2="13359"/>
                        <a14:foregroundMark x1="76563" y1="13359" x2="69844" y2="7148"/>
                        <a14:foregroundMark x1="69844" y1="7148" x2="69271" y2="6875"/>
                        <a14:foregroundMark x1="16823" y1="69336" x2="68073" y2="88672"/>
                        <a14:foregroundMark x1="70156" y1="70000" x2="70469" y2="77344"/>
                        <a14:foregroundMark x1="70469" y1="77344" x2="56563" y2="85508"/>
                        <a14:foregroundMark x1="56563" y1="85508" x2="19792" y2="88203"/>
                        <a14:foregroundMark x1="17396" y1="91797" x2="55208" y2="91992"/>
                        <a14:foregroundMark x1="55208" y1="91992" x2="65938" y2="88789"/>
                        <a14:foregroundMark x1="65938" y1="88789" x2="76354" y2="69102"/>
                        <a14:foregroundMark x1="79635" y1="67539" x2="80833" y2="92461"/>
                        <a14:foregroundMark x1="79948" y1="96016" x2="23333" y2="96211"/>
                        <a14:foregroundMark x1="82292" y1="4648" x2="48542" y2="4883"/>
                      </a14:backgroundRemoval>
                    </a14:imgEffect>
                    <a14:imgEffect>
                      <a14:sharpenSoften amount="50000"/>
                    </a14:imgEffect>
                  </a14:imgLayer>
                </a14:imgProps>
              </a:ext>
              <a:ext uri="{28A0092B-C50C-407E-A947-70E740481C1C}">
                <a14:useLocalDpi xmlns:a14="http://schemas.microsoft.com/office/drawing/2010/main" val="0"/>
              </a:ext>
            </a:extLst>
          </a:blip>
          <a:srcRect t="64431"/>
          <a:stretch/>
        </p:blipFill>
        <p:spPr bwMode="auto">
          <a:xfrm>
            <a:off x="8560907" y="4772512"/>
            <a:ext cx="3544587" cy="16810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1243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1000"/>
                                        <p:tgtEl>
                                          <p:spTgt spid="15362"/>
                                        </p:tgtEl>
                                      </p:cBhvr>
                                    </p:animEffect>
                                    <p:anim calcmode="lin" valueType="num">
                                      <p:cBhvr>
                                        <p:cTn id="13" dur="1000" fill="hold"/>
                                        <p:tgtEl>
                                          <p:spTgt spid="15362"/>
                                        </p:tgtEl>
                                        <p:attrNameLst>
                                          <p:attrName>ppt_x</p:attrName>
                                        </p:attrNameLst>
                                      </p:cBhvr>
                                      <p:tavLst>
                                        <p:tav tm="0">
                                          <p:val>
                                            <p:strVal val="#ppt_x"/>
                                          </p:val>
                                        </p:tav>
                                        <p:tav tm="100000">
                                          <p:val>
                                            <p:strVal val="#ppt_x"/>
                                          </p:val>
                                        </p:tav>
                                      </p:tavLst>
                                    </p:anim>
                                    <p:anim calcmode="lin" valueType="num">
                                      <p:cBhvr>
                                        <p:cTn id="14"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364"/>
                                        </p:tgtEl>
                                        <p:attrNameLst>
                                          <p:attrName>style.visibility</p:attrName>
                                        </p:attrNameLst>
                                      </p:cBhvr>
                                      <p:to>
                                        <p:strVal val="visible"/>
                                      </p:to>
                                    </p:set>
                                    <p:animEffect transition="in" filter="fade">
                                      <p:cBhvr>
                                        <p:cTn id="29" dur="1000"/>
                                        <p:tgtEl>
                                          <p:spTgt spid="15364"/>
                                        </p:tgtEl>
                                      </p:cBhvr>
                                    </p:animEffect>
                                    <p:anim calcmode="lin" valueType="num">
                                      <p:cBhvr>
                                        <p:cTn id="30" dur="1000" fill="hold"/>
                                        <p:tgtEl>
                                          <p:spTgt spid="15364"/>
                                        </p:tgtEl>
                                        <p:attrNameLst>
                                          <p:attrName>ppt_x</p:attrName>
                                        </p:attrNameLst>
                                      </p:cBhvr>
                                      <p:tavLst>
                                        <p:tav tm="0">
                                          <p:val>
                                            <p:strVal val="#ppt_x"/>
                                          </p:val>
                                        </p:tav>
                                        <p:tav tm="100000">
                                          <p:val>
                                            <p:strVal val="#ppt_x"/>
                                          </p:val>
                                        </p:tav>
                                      </p:tavLst>
                                    </p:anim>
                                    <p:anim calcmode="lin" valueType="num">
                                      <p:cBhvr>
                                        <p:cTn id="31" dur="1000" fill="hold"/>
                                        <p:tgtEl>
                                          <p:spTgt spid="15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3864830-876B-4EE9-B1B2-E56C9C842265}"/>
              </a:ext>
            </a:extLst>
          </p:cNvPr>
          <p:cNvSpPr/>
          <p:nvPr/>
        </p:nvSpPr>
        <p:spPr>
          <a:xfrm>
            <a:off x="804382" y="379214"/>
            <a:ext cx="2201245" cy="707886"/>
          </a:xfrm>
          <a:prstGeom prst="rect">
            <a:avLst/>
          </a:prstGeom>
        </p:spPr>
        <p:txBody>
          <a:bodyPr wrap="none">
            <a:spAutoFit/>
          </a:bodyPr>
          <a:lstStyle/>
          <a:p>
            <a:pPr algn="ctr"/>
            <a:r>
              <a:rPr lang="vi-VN" sz="4000" b="1" dirty="0">
                <a:solidFill>
                  <a:srgbClr val="000000"/>
                </a:solidFill>
                <a:latin typeface="Pattaya" panose="00000500000000000000" pitchFamily="2" charset="-34"/>
                <a:cs typeface="Pattaya" panose="00000500000000000000" pitchFamily="2" charset="-34"/>
              </a:rPr>
              <a:t>Chú thích:</a:t>
            </a:r>
          </a:p>
        </p:txBody>
      </p:sp>
      <p:sp>
        <p:nvSpPr>
          <p:cNvPr id="10" name="Rectangle: Diagonal Corners Rounded 9">
            <a:extLst>
              <a:ext uri="{FF2B5EF4-FFF2-40B4-BE49-F238E27FC236}">
                <a16:creationId xmlns:a16="http://schemas.microsoft.com/office/drawing/2014/main" id="{78D92630-53DE-4B0C-BFD1-9A9461A8C1E2}"/>
              </a:ext>
            </a:extLst>
          </p:cNvPr>
          <p:cNvSpPr/>
          <p:nvPr/>
        </p:nvSpPr>
        <p:spPr>
          <a:xfrm>
            <a:off x="56388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Diagonal Corners Rounded 12">
            <a:extLst>
              <a:ext uri="{FF2B5EF4-FFF2-40B4-BE49-F238E27FC236}">
                <a16:creationId xmlns:a16="http://schemas.microsoft.com/office/drawing/2014/main" id="{A3B14B8D-A281-4CD8-A648-610054483A47}"/>
              </a:ext>
            </a:extLst>
          </p:cNvPr>
          <p:cNvSpPr/>
          <p:nvPr/>
        </p:nvSpPr>
        <p:spPr>
          <a:xfrm flipH="1">
            <a:off x="6233160" y="1279386"/>
            <a:ext cx="5394960" cy="5182374"/>
          </a:xfrm>
          <a:prstGeom prst="round2Diag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98985BE-4AAB-4CBC-BC22-3F351CF79D64}"/>
              </a:ext>
            </a:extLst>
          </p:cNvPr>
          <p:cNvSpPr/>
          <p:nvPr/>
        </p:nvSpPr>
        <p:spPr>
          <a:xfrm>
            <a:off x="1033004" y="1439124"/>
            <a:ext cx="4419800"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Tay hòm chìa khóa</a:t>
            </a:r>
          </a:p>
        </p:txBody>
      </p:sp>
      <p:sp>
        <p:nvSpPr>
          <p:cNvPr id="15" name="Rectangle 14">
            <a:extLst>
              <a:ext uri="{FF2B5EF4-FFF2-40B4-BE49-F238E27FC236}">
                <a16:creationId xmlns:a16="http://schemas.microsoft.com/office/drawing/2014/main" id="{4742DE59-E295-4A7E-922A-2556A9AF5127}"/>
              </a:ext>
            </a:extLst>
          </p:cNvPr>
          <p:cNvSpPr/>
          <p:nvPr/>
        </p:nvSpPr>
        <p:spPr>
          <a:xfrm>
            <a:off x="563881" y="2126422"/>
            <a:ext cx="5394960" cy="1077218"/>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Nắm quyền quản lý tiền bạc và mọi công việc chi tiêu.</a:t>
            </a:r>
          </a:p>
        </p:txBody>
      </p:sp>
      <p:sp>
        <p:nvSpPr>
          <p:cNvPr id="16" name="Rectangle 15">
            <a:extLst>
              <a:ext uri="{FF2B5EF4-FFF2-40B4-BE49-F238E27FC236}">
                <a16:creationId xmlns:a16="http://schemas.microsoft.com/office/drawing/2014/main" id="{798A0BD9-B462-4131-A6E5-4972605D0E7F}"/>
              </a:ext>
            </a:extLst>
          </p:cNvPr>
          <p:cNvSpPr/>
          <p:nvPr/>
        </p:nvSpPr>
        <p:spPr>
          <a:xfrm>
            <a:off x="7515277" y="1439124"/>
            <a:ext cx="2922595" cy="769441"/>
          </a:xfrm>
          <a:prstGeom prst="rect">
            <a:avLst/>
          </a:prstGeom>
        </p:spPr>
        <p:txBody>
          <a:bodyPr wrap="none">
            <a:spAutoFit/>
          </a:bodyPr>
          <a:lstStyle/>
          <a:p>
            <a:pPr algn="ctr"/>
            <a:r>
              <a:rPr lang="vi-VN" sz="4400" b="1" dirty="0">
                <a:solidFill>
                  <a:srgbClr val="FFC000"/>
                </a:solidFill>
                <a:latin typeface="Pattaya" panose="00000500000000000000" pitchFamily="2" charset="-34"/>
                <a:cs typeface="Pattaya" panose="00000500000000000000" pitchFamily="2" charset="-34"/>
              </a:rPr>
              <a:t>Quỹ Độc lập</a:t>
            </a:r>
          </a:p>
        </p:txBody>
      </p:sp>
      <p:sp>
        <p:nvSpPr>
          <p:cNvPr id="17" name="Rectangle 16">
            <a:extLst>
              <a:ext uri="{FF2B5EF4-FFF2-40B4-BE49-F238E27FC236}">
                <a16:creationId xmlns:a16="http://schemas.microsoft.com/office/drawing/2014/main" id="{21554B62-DB8C-4BAE-A638-EA2C4EB6C97E}"/>
              </a:ext>
            </a:extLst>
          </p:cNvPr>
          <p:cNvSpPr/>
          <p:nvPr/>
        </p:nvSpPr>
        <p:spPr>
          <a:xfrm>
            <a:off x="6233160" y="2140416"/>
            <a:ext cx="5394960" cy="2062103"/>
          </a:xfrm>
          <a:prstGeom prst="rect">
            <a:avLst/>
          </a:prstGeom>
        </p:spPr>
        <p:txBody>
          <a:bodyPr wrap="square">
            <a:spAutoFit/>
          </a:bodyPr>
          <a:lstStyle/>
          <a:p>
            <a:pPr algn="just"/>
            <a:r>
              <a:rPr lang="vi-VN" sz="3200" b="1" dirty="0">
                <a:solidFill>
                  <a:srgbClr val="000000"/>
                </a:solidFill>
                <a:latin typeface="Calibri" panose="020F0502020204030204" pitchFamily="34" charset="0"/>
                <a:cs typeface="Calibri" panose="020F0502020204030204" pitchFamily="34" charset="0"/>
              </a:rPr>
              <a:t>Quỹ do Chính phủ lập ra để quyên góp tiền bạc của nhân dân ủng hộ nền độc lập vừa mới giành được.</a:t>
            </a:r>
          </a:p>
        </p:txBody>
      </p:sp>
      <p:pic>
        <p:nvPicPr>
          <p:cNvPr id="18434" name="Picture 2" descr="5 thói quen tiền bạc giúp quản lý tài chính cá nhân - VietNamNet">
            <a:extLst>
              <a:ext uri="{FF2B5EF4-FFF2-40B4-BE49-F238E27FC236}">
                <a16:creationId xmlns:a16="http://schemas.microsoft.com/office/drawing/2014/main" id="{11B58046-9C28-4C1C-B270-9712C19E964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6514" y="4050676"/>
            <a:ext cx="3245046" cy="216872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8436" name="Picture 4" descr="Diệt giặc đói, giặc dốt và giải quyết khó khăn về tài chính | SGK Lịch sử  lớp 9">
            <a:extLst>
              <a:ext uri="{FF2B5EF4-FFF2-40B4-BE49-F238E27FC236}">
                <a16:creationId xmlns:a16="http://schemas.microsoft.com/office/drawing/2014/main" id="{B032BF8C-BDFA-4921-9A39-9930736D56A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208" r="3410" b="3208"/>
          <a:stretch/>
        </p:blipFill>
        <p:spPr bwMode="auto">
          <a:xfrm>
            <a:off x="7370615" y="4221628"/>
            <a:ext cx="3493657" cy="20621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82761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1000"/>
                                        <p:tgtEl>
                                          <p:spTgt spid="18434"/>
                                        </p:tgtEl>
                                      </p:cBhvr>
                                    </p:animEffect>
                                    <p:anim calcmode="lin" valueType="num">
                                      <p:cBhvr>
                                        <p:cTn id="13" dur="1000" fill="hold"/>
                                        <p:tgtEl>
                                          <p:spTgt spid="18434"/>
                                        </p:tgtEl>
                                        <p:attrNameLst>
                                          <p:attrName>ppt_x</p:attrName>
                                        </p:attrNameLst>
                                      </p:cBhvr>
                                      <p:tavLst>
                                        <p:tav tm="0">
                                          <p:val>
                                            <p:strVal val="#ppt_x"/>
                                          </p:val>
                                        </p:tav>
                                        <p:tav tm="100000">
                                          <p:val>
                                            <p:strVal val="#ppt_x"/>
                                          </p:val>
                                        </p:tav>
                                      </p:tavLst>
                                    </p:anim>
                                    <p:anim calcmode="lin" valueType="num">
                                      <p:cBhvr>
                                        <p:cTn id="14" dur="1000" fill="hold"/>
                                        <p:tgtEl>
                                          <p:spTgt spid="184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8436"/>
                                        </p:tgtEl>
                                        <p:attrNameLst>
                                          <p:attrName>style.visibility</p:attrName>
                                        </p:attrNameLst>
                                      </p:cBhvr>
                                      <p:to>
                                        <p:strVal val="visible"/>
                                      </p:to>
                                    </p:set>
                                    <p:animEffect transition="in" filter="fade">
                                      <p:cBhvr>
                                        <p:cTn id="24" dur="1000"/>
                                        <p:tgtEl>
                                          <p:spTgt spid="18436"/>
                                        </p:tgtEl>
                                      </p:cBhvr>
                                    </p:animEffect>
                                    <p:anim calcmode="lin" valueType="num">
                                      <p:cBhvr>
                                        <p:cTn id="25" dur="1000" fill="hold"/>
                                        <p:tgtEl>
                                          <p:spTgt spid="18436"/>
                                        </p:tgtEl>
                                        <p:attrNameLst>
                                          <p:attrName>ppt_x</p:attrName>
                                        </p:attrNameLst>
                                      </p:cBhvr>
                                      <p:tavLst>
                                        <p:tav tm="0">
                                          <p:val>
                                            <p:strVal val="#ppt_x"/>
                                          </p:val>
                                        </p:tav>
                                        <p:tav tm="100000">
                                          <p:val>
                                            <p:strVal val="#ppt_x"/>
                                          </p:val>
                                        </p:tav>
                                      </p:tavLst>
                                    </p:anim>
                                    <p:anim calcmode="lin" valueType="num">
                                      <p:cBhvr>
                                        <p:cTn id="26" dur="1000" fill="hold"/>
                                        <p:tgtEl>
                                          <p:spTgt spid="184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6F95B13-CD47-4CD7-8D08-B5668C7CD47D}"/>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6" y="2424311"/>
            <a:ext cx="1062104" cy="1162986"/>
          </a:xfrm>
          <a:prstGeom prst="rect">
            <a:avLst/>
          </a:prstGeom>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56991C9-9AA1-4092-B058-B13660FE7763}"/>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014E6165-D903-4F2C-97EC-9B686CE47F9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39828" y="2294803"/>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id="{5648816C-C697-4D7C-91F8-F4452E550C3E}"/>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Hãy cùng tớ tìm hiểu về bài đọc vừa rồi nha!</a:t>
              </a:r>
              <a:endParaRPr lang="en-US" sz="2800" dirty="0">
                <a:solidFill>
                  <a:schemeClr val="bg1"/>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354733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1" presetClass="exit" presetSubtype="0" fill="hold" nodeType="withEffect">
                                  <p:stCondLst>
                                    <p:cond delay="0"/>
                                  </p:stCondLst>
                                  <p:childTnLst>
                                    <p:set>
                                      <p:cBhvr>
                                        <p:cTn id="9" dur="1" fill="hold">
                                          <p:stCondLst>
                                            <p:cond delay="0"/>
                                          </p:stCondLst>
                                        </p:cTn>
                                        <p:tgtEl>
                                          <p:spTgt spid="1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13"/>
                                        </p:tgtEl>
                                        <p:attrNameLst>
                                          <p:attrName>r</p:attrName>
                                        </p:attrNameLst>
                                      </p:cBhvr>
                                    </p:animRot>
                                    <p:animRot by="-240000">
                                      <p:cBhvr>
                                        <p:cTn id="14" dur="200" fill="hold">
                                          <p:stCondLst>
                                            <p:cond delay="200"/>
                                          </p:stCondLst>
                                        </p:cTn>
                                        <p:tgtEl>
                                          <p:spTgt spid="13"/>
                                        </p:tgtEl>
                                        <p:attrNameLst>
                                          <p:attrName>r</p:attrName>
                                        </p:attrNameLst>
                                      </p:cBhvr>
                                    </p:animRot>
                                    <p:animRot by="240000">
                                      <p:cBhvr>
                                        <p:cTn id="15" dur="200" fill="hold">
                                          <p:stCondLst>
                                            <p:cond delay="400"/>
                                          </p:stCondLst>
                                        </p:cTn>
                                        <p:tgtEl>
                                          <p:spTgt spid="13"/>
                                        </p:tgtEl>
                                        <p:attrNameLst>
                                          <p:attrName>r</p:attrName>
                                        </p:attrNameLst>
                                      </p:cBhvr>
                                    </p:animRot>
                                    <p:animRot by="-240000">
                                      <p:cBhvr>
                                        <p:cTn id="16" dur="200" fill="hold">
                                          <p:stCondLst>
                                            <p:cond delay="600"/>
                                          </p:stCondLst>
                                        </p:cTn>
                                        <p:tgtEl>
                                          <p:spTgt spid="13"/>
                                        </p:tgtEl>
                                        <p:attrNameLst>
                                          <p:attrName>r</p:attrName>
                                        </p:attrNameLst>
                                      </p:cBhvr>
                                    </p:animRot>
                                    <p:animRot by="120000">
                                      <p:cBhvr>
                                        <p:cTn id="17"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6771862" y="1272209"/>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ơi, cháu cần sự trợ giúp của ông để tìm hiểu bài đọc ạ!</a:t>
            </a:r>
            <a:endParaRPr lang="en-US" sz="2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id="{C7C8B7D3-001C-4555-8FFD-5B0C59EF4A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200" b="92600" l="6390" r="64058">
                        <a14:foregroundMark x1="28594" y1="8000" x2="34170" y2="6190"/>
                        <a14:foregroundMark x1="60703" y1="43000" x2="62460" y2="58400"/>
                        <a14:foregroundMark x1="60703" y1="63400" x2="64058" y2="56800"/>
                        <a14:foregroundMark x1="15495" y1="40400" x2="30192" y2="57600"/>
                        <a14:foregroundMark x1="30192" y1="57600" x2="39297" y2="60800"/>
                        <a14:foregroundMark x1="39297" y1="60800" x2="40256" y2="60800"/>
                        <a14:foregroundMark x1="13738" y1="45200" x2="20607" y2="54600"/>
                        <a14:foregroundMark x1="20607" y1="54600" x2="37061" y2="61600"/>
                        <a14:foregroundMark x1="37061" y1="61600" x2="37220" y2="61600"/>
                        <a14:foregroundMark x1="12939" y1="44000" x2="13898" y2="58000"/>
                        <a14:foregroundMark x1="13898" y1="58000" x2="20128" y2="67600"/>
                        <a14:foregroundMark x1="20128" y1="67600" x2="28115" y2="73000"/>
                        <a14:foregroundMark x1="28115" y1="73000" x2="37380" y2="69600"/>
                        <a14:foregroundMark x1="37380" y1="69600" x2="41054" y2="63200"/>
                        <a14:foregroundMark x1="15974" y1="59200" x2="43131" y2="65600"/>
                        <a14:foregroundMark x1="22204" y1="66400" x2="30351" y2="66200"/>
                        <a14:foregroundMark x1="30351" y1="66200" x2="30511" y2="66400"/>
                        <a14:foregroundMark x1="44089" y1="31800" x2="45048" y2="42400"/>
                        <a14:foregroundMark x1="45048" y1="42400" x2="44409" y2="45600"/>
                        <a14:foregroundMark x1="41853" y1="92200" x2="43930" y2="87200"/>
                        <a14:foregroundMark x1="30351" y1="92600" x2="32428" y2="85800"/>
                        <a14:foregroundMark x1="40575" y1="45800" x2="44089" y2="36800"/>
                        <a14:backgroundMark x1="37700" y1="6200" x2="45367" y2="3200"/>
                        <a14:backgroundMark x1="34345" y1="5800" x2="41054" y2="4000"/>
                      </a14:backgroundRemoval>
                    </a14:imgEffect>
                  </a14:imgLayer>
                </a14:imgProps>
              </a:ext>
              <a:ext uri="{28A0092B-C50C-407E-A947-70E740481C1C}">
                <a14:useLocalDpi xmlns:a14="http://schemas.microsoft.com/office/drawing/2010/main" val="0"/>
              </a:ext>
            </a:extLst>
          </a:blip>
          <a:srcRect r="35238"/>
          <a:stretch/>
        </p:blipFill>
        <p:spPr>
          <a:xfrm>
            <a:off x="7607094" y="3571144"/>
            <a:ext cx="2116206" cy="2798731"/>
          </a:xfrm>
          <a:prstGeom prst="rect">
            <a:avLst/>
          </a:prstGeom>
        </p:spPr>
      </p:pic>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207331" y="665153"/>
            <a:ext cx="4394870" cy="81448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sẽ đưa cho cháu 3 chiếc hộp chứa đựng các gợi ý nhé!</a:t>
            </a:r>
            <a:endParaRPr lang="en-US" sz="2400" dirty="0">
              <a:solidFill>
                <a:srgbClr val="002060"/>
              </a:solidFill>
              <a:latin typeface="Pattaya" panose="00000500000000000000" pitchFamily="2" charset="-34"/>
              <a:cs typeface="Pattaya" panose="00000500000000000000" pitchFamily="2" charset="-34"/>
            </a:endParaRPr>
          </a:p>
        </p:txBody>
      </p:sp>
      <p:pic>
        <p:nvPicPr>
          <p:cNvPr id="32" name="Picture 31">
            <a:extLst>
              <a:ext uri="{FF2B5EF4-FFF2-40B4-BE49-F238E27FC236}">
                <a16:creationId xmlns:a16="http://schemas.microsoft.com/office/drawing/2014/main" id="{32373642-CA38-44E6-AF7F-F11157F7C49D}"/>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800" b="95400" l="9585" r="89617">
                        <a14:foregroundMark x1="36262" y1="39800" x2="58626" y2="43200"/>
                        <a14:foregroundMark x1="42013" y1="9000" x2="49681" y2="8800"/>
                        <a14:foregroundMark x1="35144" y1="65000" x2="50479" y2="67000"/>
                        <a14:foregroundMark x1="50479" y1="68600" x2="54153" y2="77600"/>
                        <a14:foregroundMark x1="33866" y1="65000" x2="40735" y2="76800"/>
                        <a14:foregroundMark x1="45624" y1="91200" x2="46645" y2="92600"/>
                        <a14:foregroundMark x1="43291" y1="88000" x2="45624" y2="91200"/>
                        <a14:foregroundMark x1="44569" y1="95400" x2="46439" y2="93175"/>
                        <a14:backgroundMark x1="47444" y1="91200" x2="47444" y2="91200"/>
                        <a14:backgroundMark x1="47444" y1="91200" x2="47444" y2="91200"/>
                        <a14:backgroundMark x1="47444" y1="91200" x2="49521" y2="91200"/>
                        <a14:backgroundMark x1="49521" y1="91200" x2="49521" y2="91200"/>
                      </a14:backgroundRemoval>
                    </a14:imgEffect>
                  </a14:imgLayer>
                </a14:imgProps>
              </a:ext>
              <a:ext uri="{28A0092B-C50C-407E-A947-70E740481C1C}">
                <a14:useLocalDpi xmlns:a14="http://schemas.microsoft.com/office/drawing/2010/main" val="0"/>
              </a:ext>
            </a:extLst>
          </a:blip>
          <a:stretch>
            <a:fillRect/>
          </a:stretch>
        </p:blipFill>
        <p:spPr>
          <a:xfrm>
            <a:off x="6989801" y="3345576"/>
            <a:ext cx="3786422" cy="3024299"/>
          </a:xfrm>
          <a:prstGeom prst="rect">
            <a:avLst/>
          </a:prstGeom>
        </p:spPr>
      </p:pic>
      <p:pic>
        <p:nvPicPr>
          <p:cNvPr id="20482" name="Picture 2" descr="Arab muslim old man senior person Royalty Free Vector Image">
            <a:extLst>
              <a:ext uri="{FF2B5EF4-FFF2-40B4-BE49-F238E27FC236}">
                <a16:creationId xmlns:a16="http://schemas.microsoft.com/office/drawing/2014/main" id="{CF7B4CC8-D822-4DB2-8930-71D99DA29E20}"/>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7821" b="66923" l="2700" r="28300">
                        <a14:foregroundMark x1="12000" y1="29103" x2="15948" y2="28026"/>
                        <a14:foregroundMark x1="14600" y1="31538" x2="15500" y2="38846"/>
                        <a14:foregroundMark x1="11900" y1="38462" x2="13200" y2="38205"/>
                        <a14:foregroundMark x1="13200" y1="38205" x2="13200" y2="38205"/>
                        <a14:foregroundMark x1="11900" y1="38205" x2="11900" y2="38205"/>
                        <a14:foregroundMark x1="11900" y1="38205" x2="11900" y2="38205"/>
                        <a14:foregroundMark x1="10800" y1="39359" x2="14500" y2="42179"/>
                        <a14:foregroundMark x1="26800" y1="36667" x2="28300" y2="36667"/>
                        <a14:foregroundMark x1="28300" y1="36667" x2="28300" y2="36667"/>
                        <a14:foregroundMark x1="20900" y1="66923" x2="26100" y2="65769"/>
                        <a14:backgroundMark x1="16500" y1="28205" x2="17900" y2="28205"/>
                        <a14:backgroundMark x1="17900" y1="28205" x2="17900" y2="28205"/>
                        <a14:backgroundMark x1="16200" y1="28846" x2="17900" y2="27564"/>
                        <a14:backgroundMark x1="16500" y1="27564" x2="17800" y2="29744"/>
                        <a14:backgroundMark x1="4200" y1="40897" x2="8700" y2="65513"/>
                        <a14:backgroundMark x1="6100" y1="39103" x2="7800" y2="46538"/>
                        <a14:backgroundMark x1="7800" y1="46538" x2="8200" y2="62692"/>
                        <a14:backgroundMark x1="8600" y1="51795" x2="13400" y2="61795"/>
                        <a14:backgroundMark x1="23000" y1="52051" x2="25500" y2="59615"/>
                        <a14:backgroundMark x1="25500" y1="59615" x2="25600" y2="60385"/>
                        <a14:backgroundMark x1="15900" y1="49744" x2="18500" y2="49744"/>
                        <a14:backgroundMark x1="16000" y1="48846" x2="16000" y2="48846"/>
                        <a14:backgroundMark x1="18500" y1="56410" x2="18500" y2="56410"/>
                        <a14:backgroundMark x1="19100" y1="65769" x2="19500" y2="64615"/>
                        <a14:backgroundMark x1="22300" y1="61282" x2="22300" y2="6128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23743" r="70183" b="29874"/>
          <a:stretch/>
        </p:blipFill>
        <p:spPr bwMode="auto">
          <a:xfrm>
            <a:off x="-985084" y="1604775"/>
            <a:ext cx="4551106" cy="55224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A78F871-32F2-41C6-8469-5C17E5E852FB}"/>
              </a:ext>
            </a:extLst>
          </p:cNvPr>
          <p:cNvGrpSpPr/>
          <p:nvPr/>
        </p:nvGrpSpPr>
        <p:grpSpPr>
          <a:xfrm>
            <a:off x="-106818" y="1028640"/>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id="{93A1B262-FC95-49A0-B576-9CE63723E5E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9">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id="{AB1772EF-C2B7-444B-BE0A-2BBDDC135FF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9">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id="{A52A09EE-4803-4F3E-877D-04540BA996C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9">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id="{43F18D17-C8F6-446A-9342-8CBB8F12A629}"/>
                </a:ext>
              </a:extLst>
            </p:cNvPr>
            <p:cNvPicPr>
              <a:picLocks noChangeAspect="1" noChangeArrowheads="1"/>
            </p:cNvPicPr>
            <p:nvPr/>
          </p:nvPicPr>
          <p:blipFill rotWithShape="1">
            <a:blip r:embed="rId13">
              <a:extLst>
                <a:ext uri="{BEBA8EAE-BF5A-486C-A8C5-ECC9F3942E4B}">
                  <a14:imgProps xmlns:a14="http://schemas.microsoft.com/office/drawing/2010/main">
                    <a14:imgLayer r:embed="rId9">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14">
              <a:extLst>
                <a:ext uri="{BEBA8EAE-BF5A-486C-A8C5-ECC9F3942E4B}">
                  <a14:imgProps xmlns:a14="http://schemas.microsoft.com/office/drawing/2010/main">
                    <a14:imgLayer r:embed="rId9">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Speech Bubble: Rectangle with Corners Rounded 24">
            <a:extLst>
              <a:ext uri="{FF2B5EF4-FFF2-40B4-BE49-F238E27FC236}">
                <a16:creationId xmlns:a16="http://schemas.microsoft.com/office/drawing/2014/main" id="{DB4F5E8F-3C58-4E33-976C-1A51B1F0C2DD}"/>
              </a:ext>
            </a:extLst>
          </p:cNvPr>
          <p:cNvSpPr/>
          <p:nvPr/>
        </p:nvSpPr>
        <p:spPr>
          <a:xfrm>
            <a:off x="7921603" y="2177643"/>
            <a:ext cx="1366160" cy="634253"/>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Vâng ạ!</a:t>
            </a:r>
            <a:endParaRPr lang="en-US" sz="2400" dirty="0">
              <a:solidFill>
                <a:srgbClr val="002060"/>
              </a:solidFill>
              <a:latin typeface="Pattaya" panose="00000500000000000000" pitchFamily="2" charset="-34"/>
              <a:cs typeface="Pattaya" panose="00000500000000000000" pitchFamily="2" charset="-34"/>
            </a:endParaRPr>
          </a:p>
        </p:txBody>
      </p:sp>
      <p:pic>
        <p:nvPicPr>
          <p:cNvPr id="20484" name="Picture 4" descr="vĩ nướng điện Korea King KEC – 900WG – Alamart.vn">
            <a:extLst>
              <a:ext uri="{FF2B5EF4-FFF2-40B4-BE49-F238E27FC236}">
                <a16:creationId xmlns:a16="http://schemas.microsoft.com/office/drawing/2014/main" id="{AD5D14CE-1A28-4FF6-A7B0-D97111B2E6C0}"/>
              </a:ext>
            </a:extLst>
          </p:cNvPr>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303955" y="3992880"/>
            <a:ext cx="1306621" cy="1260345"/>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Problem Solving | Baamboozle">
            <a:extLst>
              <a:ext uri="{FF2B5EF4-FFF2-40B4-BE49-F238E27FC236}">
                <a16:creationId xmlns:a16="http://schemas.microsoft.com/office/drawing/2014/main" id="{F6F2BF4C-6120-4694-BF56-F1F86DCEE8CF}"/>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79600" y="3638836"/>
            <a:ext cx="1322179" cy="1322179"/>
          </a:xfrm>
          <a:prstGeom prst="rect">
            <a:avLst/>
          </a:prstGeom>
          <a:noFill/>
          <a:extLst>
            <a:ext uri="{909E8E84-426E-40DD-AFC4-6F175D3DCCD1}">
              <a14:hiddenFill xmlns:a14="http://schemas.microsoft.com/office/drawing/2010/main">
                <a:solidFill>
                  <a:srgbClr val="FFFFFF"/>
                </a:solidFill>
              </a14:hiddenFill>
            </a:ext>
          </a:extLst>
        </p:spPr>
      </p:pic>
      <p:pic>
        <p:nvPicPr>
          <p:cNvPr id="20488" name="Picture 8" descr="Welcome back | Baamboozle">
            <a:extLst>
              <a:ext uri="{FF2B5EF4-FFF2-40B4-BE49-F238E27FC236}">
                <a16:creationId xmlns:a16="http://schemas.microsoft.com/office/drawing/2014/main" id="{2D3892CD-0D69-4489-A7B6-6185F9FE2335}"/>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92274" y="3759915"/>
            <a:ext cx="1801947" cy="132217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1979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win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0482"/>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 presetClass="exit" presetSubtype="0" fill="hold" grpId="1" nodeType="withEffect">
                                  <p:stCondLst>
                                    <p:cond delay="0"/>
                                  </p:stCondLst>
                                  <p:childTnLst>
                                    <p:set>
                                      <p:cBhvr>
                                        <p:cTn id="23" dur="1" fill="hold">
                                          <p:stCondLst>
                                            <p:cond delay="0"/>
                                          </p:stCondLst>
                                        </p:cTn>
                                        <p:tgtEl>
                                          <p:spTgt spid="27"/>
                                        </p:tgtEl>
                                        <p:attrNameLst>
                                          <p:attrName>style.visibility</p:attrName>
                                        </p:attrNameLst>
                                      </p:cBhvr>
                                      <p:to>
                                        <p:strVal val="hidden"/>
                                      </p:to>
                                    </p:set>
                                  </p:childTnLst>
                                </p:cTn>
                              </p:par>
                              <p:par>
                                <p:cTn id="24" presetID="1" presetClass="exit" presetSubtype="0" fill="hold" nodeType="withEffect">
                                  <p:stCondLst>
                                    <p:cond delay="0"/>
                                  </p:stCondLst>
                                  <p:childTnLst>
                                    <p:set>
                                      <p:cBhvr>
                                        <p:cTn id="25" dur="1" fill="hold">
                                          <p:stCondLst>
                                            <p:cond delay="0"/>
                                          </p:stCondLst>
                                        </p:cTn>
                                        <p:tgtEl>
                                          <p:spTgt spid="4"/>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20484"/>
                                        </p:tgtEl>
                                        <p:attrNameLst>
                                          <p:attrName>style.visibility</p:attrName>
                                        </p:attrNameLst>
                                      </p:cBhvr>
                                      <p:to>
                                        <p:strVal val="visible"/>
                                      </p:to>
                                    </p:set>
                                    <p:animEffect transition="in" filter="wipe(down)">
                                      <p:cBhvr>
                                        <p:cTn id="32" dur="580">
                                          <p:stCondLst>
                                            <p:cond delay="0"/>
                                          </p:stCondLst>
                                        </p:cTn>
                                        <p:tgtEl>
                                          <p:spTgt spid="20484"/>
                                        </p:tgtEl>
                                      </p:cBhvr>
                                    </p:animEffect>
                                    <p:anim calcmode="lin" valueType="num">
                                      <p:cBhvr>
                                        <p:cTn id="33" dur="1822" tmFilter="0,0; 0.14,0.36; 0.43,0.73; 0.71,0.91; 1.0,1.0">
                                          <p:stCondLst>
                                            <p:cond delay="0"/>
                                          </p:stCondLst>
                                        </p:cTn>
                                        <p:tgtEl>
                                          <p:spTgt spid="20484"/>
                                        </p:tgtEl>
                                        <p:attrNameLst>
                                          <p:attrName>ppt_x</p:attrName>
                                        </p:attrNameLst>
                                      </p:cBhvr>
                                      <p:tavLst>
                                        <p:tav tm="0">
                                          <p:val>
                                            <p:strVal val="#ppt_x-0.25"/>
                                          </p:val>
                                        </p:tav>
                                        <p:tav tm="100000">
                                          <p:val>
                                            <p:strVal val="#ppt_x"/>
                                          </p:val>
                                        </p:tav>
                                      </p:tavLst>
                                    </p:anim>
                                    <p:anim calcmode="lin" valueType="num">
                                      <p:cBhvr>
                                        <p:cTn id="34" dur="664" tmFilter="0.0,0.0; 0.25,0.07; 0.50,0.2; 0.75,0.467; 1.0,1.0">
                                          <p:stCondLst>
                                            <p:cond delay="0"/>
                                          </p:stCondLst>
                                        </p:cTn>
                                        <p:tgtEl>
                                          <p:spTgt spid="20484"/>
                                        </p:tgtEl>
                                        <p:attrNameLst>
                                          <p:attrName>ppt_y</p:attrName>
                                        </p:attrNameLst>
                                      </p:cBhvr>
                                      <p:tavLst>
                                        <p:tav tm="0" fmla="#ppt_y-sin(pi*$)/3">
                                          <p:val>
                                            <p:fltVal val="0.5"/>
                                          </p:val>
                                        </p:tav>
                                        <p:tav tm="100000">
                                          <p:val>
                                            <p:fltVal val="1"/>
                                          </p:val>
                                        </p:tav>
                                      </p:tavLst>
                                    </p:anim>
                                    <p:anim calcmode="lin" valueType="num">
                                      <p:cBhvr>
                                        <p:cTn id="35" dur="664" tmFilter="0, 0; 0.125,0.2665; 0.25,0.4; 0.375,0.465; 0.5,0.5;  0.625,0.535; 0.75,0.6; 0.875,0.7335; 1,1">
                                          <p:stCondLst>
                                            <p:cond delay="664"/>
                                          </p:stCondLst>
                                        </p:cTn>
                                        <p:tgtEl>
                                          <p:spTgt spid="20484"/>
                                        </p:tgtEl>
                                        <p:attrNameLst>
                                          <p:attrName>ppt_y</p:attrName>
                                        </p:attrNameLst>
                                      </p:cBhvr>
                                      <p:tavLst>
                                        <p:tav tm="0" fmla="#ppt_y-sin(pi*$)/9">
                                          <p:val>
                                            <p:fltVal val="0"/>
                                          </p:val>
                                        </p:tav>
                                        <p:tav tm="100000">
                                          <p:val>
                                            <p:fltVal val="1"/>
                                          </p:val>
                                        </p:tav>
                                      </p:tavLst>
                                    </p:anim>
                                    <p:anim calcmode="lin" valueType="num">
                                      <p:cBhvr>
                                        <p:cTn id="36" dur="332" tmFilter="0, 0; 0.125,0.2665; 0.25,0.4; 0.375,0.465; 0.5,0.5;  0.625,0.535; 0.75,0.6; 0.875,0.7335; 1,1">
                                          <p:stCondLst>
                                            <p:cond delay="1324"/>
                                          </p:stCondLst>
                                        </p:cTn>
                                        <p:tgtEl>
                                          <p:spTgt spid="20484"/>
                                        </p:tgtEl>
                                        <p:attrNameLst>
                                          <p:attrName>ppt_y</p:attrName>
                                        </p:attrNameLst>
                                      </p:cBhvr>
                                      <p:tavLst>
                                        <p:tav tm="0" fmla="#ppt_y-sin(pi*$)/27">
                                          <p:val>
                                            <p:fltVal val="0"/>
                                          </p:val>
                                        </p:tav>
                                        <p:tav tm="100000">
                                          <p:val>
                                            <p:fltVal val="1"/>
                                          </p:val>
                                        </p:tav>
                                      </p:tavLst>
                                    </p:anim>
                                    <p:anim calcmode="lin" valueType="num">
                                      <p:cBhvr>
                                        <p:cTn id="37" dur="164" tmFilter="0, 0; 0.125,0.2665; 0.25,0.4; 0.375,0.465; 0.5,0.5;  0.625,0.535; 0.75,0.6; 0.875,0.7335; 1,1">
                                          <p:stCondLst>
                                            <p:cond delay="1656"/>
                                          </p:stCondLst>
                                        </p:cTn>
                                        <p:tgtEl>
                                          <p:spTgt spid="20484"/>
                                        </p:tgtEl>
                                        <p:attrNameLst>
                                          <p:attrName>ppt_y</p:attrName>
                                        </p:attrNameLst>
                                      </p:cBhvr>
                                      <p:tavLst>
                                        <p:tav tm="0" fmla="#ppt_y-sin(pi*$)/81">
                                          <p:val>
                                            <p:fltVal val="0"/>
                                          </p:val>
                                        </p:tav>
                                        <p:tav tm="100000">
                                          <p:val>
                                            <p:fltVal val="1"/>
                                          </p:val>
                                        </p:tav>
                                      </p:tavLst>
                                    </p:anim>
                                    <p:animScale>
                                      <p:cBhvr>
                                        <p:cTn id="38" dur="26">
                                          <p:stCondLst>
                                            <p:cond delay="650"/>
                                          </p:stCondLst>
                                        </p:cTn>
                                        <p:tgtEl>
                                          <p:spTgt spid="20484"/>
                                        </p:tgtEl>
                                      </p:cBhvr>
                                      <p:to x="100000" y="60000"/>
                                    </p:animScale>
                                    <p:animScale>
                                      <p:cBhvr>
                                        <p:cTn id="39" dur="166" decel="50000">
                                          <p:stCondLst>
                                            <p:cond delay="676"/>
                                          </p:stCondLst>
                                        </p:cTn>
                                        <p:tgtEl>
                                          <p:spTgt spid="20484"/>
                                        </p:tgtEl>
                                      </p:cBhvr>
                                      <p:to x="100000" y="100000"/>
                                    </p:animScale>
                                    <p:animScale>
                                      <p:cBhvr>
                                        <p:cTn id="40" dur="26">
                                          <p:stCondLst>
                                            <p:cond delay="1312"/>
                                          </p:stCondLst>
                                        </p:cTn>
                                        <p:tgtEl>
                                          <p:spTgt spid="20484"/>
                                        </p:tgtEl>
                                      </p:cBhvr>
                                      <p:to x="100000" y="80000"/>
                                    </p:animScale>
                                    <p:animScale>
                                      <p:cBhvr>
                                        <p:cTn id="41" dur="166" decel="50000">
                                          <p:stCondLst>
                                            <p:cond delay="1338"/>
                                          </p:stCondLst>
                                        </p:cTn>
                                        <p:tgtEl>
                                          <p:spTgt spid="20484"/>
                                        </p:tgtEl>
                                      </p:cBhvr>
                                      <p:to x="100000" y="100000"/>
                                    </p:animScale>
                                    <p:animScale>
                                      <p:cBhvr>
                                        <p:cTn id="42" dur="26">
                                          <p:stCondLst>
                                            <p:cond delay="1642"/>
                                          </p:stCondLst>
                                        </p:cTn>
                                        <p:tgtEl>
                                          <p:spTgt spid="20484"/>
                                        </p:tgtEl>
                                      </p:cBhvr>
                                      <p:to x="100000" y="90000"/>
                                    </p:animScale>
                                    <p:animScale>
                                      <p:cBhvr>
                                        <p:cTn id="43" dur="166" decel="50000">
                                          <p:stCondLst>
                                            <p:cond delay="1668"/>
                                          </p:stCondLst>
                                        </p:cTn>
                                        <p:tgtEl>
                                          <p:spTgt spid="20484"/>
                                        </p:tgtEl>
                                      </p:cBhvr>
                                      <p:to x="100000" y="100000"/>
                                    </p:animScale>
                                    <p:animScale>
                                      <p:cBhvr>
                                        <p:cTn id="44" dur="26">
                                          <p:stCondLst>
                                            <p:cond delay="1808"/>
                                          </p:stCondLst>
                                        </p:cTn>
                                        <p:tgtEl>
                                          <p:spTgt spid="20484"/>
                                        </p:tgtEl>
                                      </p:cBhvr>
                                      <p:to x="100000" y="95000"/>
                                    </p:animScale>
                                    <p:animScale>
                                      <p:cBhvr>
                                        <p:cTn id="45" dur="166" decel="50000">
                                          <p:stCondLst>
                                            <p:cond delay="1834"/>
                                          </p:stCondLst>
                                        </p:cTn>
                                        <p:tgtEl>
                                          <p:spTgt spid="20484"/>
                                        </p:tgtEl>
                                      </p:cBhvr>
                                      <p:to x="100000" y="100000"/>
                                    </p:animScale>
                                  </p:childTnLst>
                                </p:cTn>
                              </p:par>
                              <p:par>
                                <p:cTn id="46" presetID="26" presetClass="entr" presetSubtype="0" fill="hold" nodeType="withEffect">
                                  <p:stCondLst>
                                    <p:cond delay="0"/>
                                  </p:stCondLst>
                                  <p:childTnLst>
                                    <p:set>
                                      <p:cBhvr>
                                        <p:cTn id="47" dur="1" fill="hold">
                                          <p:stCondLst>
                                            <p:cond delay="0"/>
                                          </p:stCondLst>
                                        </p:cTn>
                                        <p:tgtEl>
                                          <p:spTgt spid="20488"/>
                                        </p:tgtEl>
                                        <p:attrNameLst>
                                          <p:attrName>style.visibility</p:attrName>
                                        </p:attrNameLst>
                                      </p:cBhvr>
                                      <p:to>
                                        <p:strVal val="visible"/>
                                      </p:to>
                                    </p:set>
                                    <p:animEffect transition="in" filter="wipe(down)">
                                      <p:cBhvr>
                                        <p:cTn id="48" dur="580">
                                          <p:stCondLst>
                                            <p:cond delay="0"/>
                                          </p:stCondLst>
                                        </p:cTn>
                                        <p:tgtEl>
                                          <p:spTgt spid="20488"/>
                                        </p:tgtEl>
                                      </p:cBhvr>
                                    </p:animEffect>
                                    <p:anim calcmode="lin" valueType="num">
                                      <p:cBhvr>
                                        <p:cTn id="49" dur="1822" tmFilter="0,0; 0.14,0.36; 0.43,0.73; 0.71,0.91; 1.0,1.0">
                                          <p:stCondLst>
                                            <p:cond delay="0"/>
                                          </p:stCondLst>
                                        </p:cTn>
                                        <p:tgtEl>
                                          <p:spTgt spid="20488"/>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20488"/>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20488"/>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20488"/>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20488"/>
                                        </p:tgtEl>
                                        <p:attrNameLst>
                                          <p:attrName>ppt_y</p:attrName>
                                        </p:attrNameLst>
                                      </p:cBhvr>
                                      <p:tavLst>
                                        <p:tav tm="0" fmla="#ppt_y-sin(pi*$)/81">
                                          <p:val>
                                            <p:fltVal val="0"/>
                                          </p:val>
                                        </p:tav>
                                        <p:tav tm="100000">
                                          <p:val>
                                            <p:fltVal val="1"/>
                                          </p:val>
                                        </p:tav>
                                      </p:tavLst>
                                    </p:anim>
                                    <p:animScale>
                                      <p:cBhvr>
                                        <p:cTn id="54" dur="26">
                                          <p:stCondLst>
                                            <p:cond delay="650"/>
                                          </p:stCondLst>
                                        </p:cTn>
                                        <p:tgtEl>
                                          <p:spTgt spid="20488"/>
                                        </p:tgtEl>
                                      </p:cBhvr>
                                      <p:to x="100000" y="60000"/>
                                    </p:animScale>
                                    <p:animScale>
                                      <p:cBhvr>
                                        <p:cTn id="55" dur="166" decel="50000">
                                          <p:stCondLst>
                                            <p:cond delay="676"/>
                                          </p:stCondLst>
                                        </p:cTn>
                                        <p:tgtEl>
                                          <p:spTgt spid="20488"/>
                                        </p:tgtEl>
                                      </p:cBhvr>
                                      <p:to x="100000" y="100000"/>
                                    </p:animScale>
                                    <p:animScale>
                                      <p:cBhvr>
                                        <p:cTn id="56" dur="26">
                                          <p:stCondLst>
                                            <p:cond delay="1312"/>
                                          </p:stCondLst>
                                        </p:cTn>
                                        <p:tgtEl>
                                          <p:spTgt spid="20488"/>
                                        </p:tgtEl>
                                      </p:cBhvr>
                                      <p:to x="100000" y="80000"/>
                                    </p:animScale>
                                    <p:animScale>
                                      <p:cBhvr>
                                        <p:cTn id="57" dur="166" decel="50000">
                                          <p:stCondLst>
                                            <p:cond delay="1338"/>
                                          </p:stCondLst>
                                        </p:cTn>
                                        <p:tgtEl>
                                          <p:spTgt spid="20488"/>
                                        </p:tgtEl>
                                      </p:cBhvr>
                                      <p:to x="100000" y="100000"/>
                                    </p:animScale>
                                    <p:animScale>
                                      <p:cBhvr>
                                        <p:cTn id="58" dur="26">
                                          <p:stCondLst>
                                            <p:cond delay="1642"/>
                                          </p:stCondLst>
                                        </p:cTn>
                                        <p:tgtEl>
                                          <p:spTgt spid="20488"/>
                                        </p:tgtEl>
                                      </p:cBhvr>
                                      <p:to x="100000" y="90000"/>
                                    </p:animScale>
                                    <p:animScale>
                                      <p:cBhvr>
                                        <p:cTn id="59" dur="166" decel="50000">
                                          <p:stCondLst>
                                            <p:cond delay="1668"/>
                                          </p:stCondLst>
                                        </p:cTn>
                                        <p:tgtEl>
                                          <p:spTgt spid="20488"/>
                                        </p:tgtEl>
                                      </p:cBhvr>
                                      <p:to x="100000" y="100000"/>
                                    </p:animScale>
                                    <p:animScale>
                                      <p:cBhvr>
                                        <p:cTn id="60" dur="26">
                                          <p:stCondLst>
                                            <p:cond delay="1808"/>
                                          </p:stCondLst>
                                        </p:cTn>
                                        <p:tgtEl>
                                          <p:spTgt spid="20488"/>
                                        </p:tgtEl>
                                      </p:cBhvr>
                                      <p:to x="100000" y="95000"/>
                                    </p:animScale>
                                    <p:animScale>
                                      <p:cBhvr>
                                        <p:cTn id="61" dur="166" decel="50000">
                                          <p:stCondLst>
                                            <p:cond delay="1834"/>
                                          </p:stCondLst>
                                        </p:cTn>
                                        <p:tgtEl>
                                          <p:spTgt spid="20488"/>
                                        </p:tgtEl>
                                      </p:cBhvr>
                                      <p:to x="100000" y="100000"/>
                                    </p:animScale>
                                  </p:childTnLst>
                                </p:cTn>
                              </p:par>
                              <p:par>
                                <p:cTn id="62" presetID="26" presetClass="entr" presetSubtype="0" fill="hold" nodeType="withEffect">
                                  <p:stCondLst>
                                    <p:cond delay="0"/>
                                  </p:stCondLst>
                                  <p:childTnLst>
                                    <p:set>
                                      <p:cBhvr>
                                        <p:cTn id="63" dur="1" fill="hold">
                                          <p:stCondLst>
                                            <p:cond delay="0"/>
                                          </p:stCondLst>
                                        </p:cTn>
                                        <p:tgtEl>
                                          <p:spTgt spid="20486"/>
                                        </p:tgtEl>
                                        <p:attrNameLst>
                                          <p:attrName>style.visibility</p:attrName>
                                        </p:attrNameLst>
                                      </p:cBhvr>
                                      <p:to>
                                        <p:strVal val="visible"/>
                                      </p:to>
                                    </p:set>
                                    <p:animEffect transition="in" filter="wipe(down)">
                                      <p:cBhvr>
                                        <p:cTn id="64" dur="580">
                                          <p:stCondLst>
                                            <p:cond delay="0"/>
                                          </p:stCondLst>
                                        </p:cTn>
                                        <p:tgtEl>
                                          <p:spTgt spid="20486"/>
                                        </p:tgtEl>
                                      </p:cBhvr>
                                    </p:animEffect>
                                    <p:anim calcmode="lin" valueType="num">
                                      <p:cBhvr>
                                        <p:cTn id="65" dur="1822" tmFilter="0,0; 0.14,0.36; 0.43,0.73; 0.71,0.91; 1.0,1.0">
                                          <p:stCondLst>
                                            <p:cond delay="0"/>
                                          </p:stCondLst>
                                        </p:cTn>
                                        <p:tgtEl>
                                          <p:spTgt spid="20486"/>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20486"/>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20486"/>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20486"/>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20486"/>
                                        </p:tgtEl>
                                        <p:attrNameLst>
                                          <p:attrName>ppt_y</p:attrName>
                                        </p:attrNameLst>
                                      </p:cBhvr>
                                      <p:tavLst>
                                        <p:tav tm="0" fmla="#ppt_y-sin(pi*$)/81">
                                          <p:val>
                                            <p:fltVal val="0"/>
                                          </p:val>
                                        </p:tav>
                                        <p:tav tm="100000">
                                          <p:val>
                                            <p:fltVal val="1"/>
                                          </p:val>
                                        </p:tav>
                                      </p:tavLst>
                                    </p:anim>
                                    <p:animScale>
                                      <p:cBhvr>
                                        <p:cTn id="70" dur="26">
                                          <p:stCondLst>
                                            <p:cond delay="650"/>
                                          </p:stCondLst>
                                        </p:cTn>
                                        <p:tgtEl>
                                          <p:spTgt spid="20486"/>
                                        </p:tgtEl>
                                      </p:cBhvr>
                                      <p:to x="100000" y="60000"/>
                                    </p:animScale>
                                    <p:animScale>
                                      <p:cBhvr>
                                        <p:cTn id="71" dur="166" decel="50000">
                                          <p:stCondLst>
                                            <p:cond delay="676"/>
                                          </p:stCondLst>
                                        </p:cTn>
                                        <p:tgtEl>
                                          <p:spTgt spid="20486"/>
                                        </p:tgtEl>
                                      </p:cBhvr>
                                      <p:to x="100000" y="100000"/>
                                    </p:animScale>
                                    <p:animScale>
                                      <p:cBhvr>
                                        <p:cTn id="72" dur="26">
                                          <p:stCondLst>
                                            <p:cond delay="1312"/>
                                          </p:stCondLst>
                                        </p:cTn>
                                        <p:tgtEl>
                                          <p:spTgt spid="20486"/>
                                        </p:tgtEl>
                                      </p:cBhvr>
                                      <p:to x="100000" y="80000"/>
                                    </p:animScale>
                                    <p:animScale>
                                      <p:cBhvr>
                                        <p:cTn id="73" dur="166" decel="50000">
                                          <p:stCondLst>
                                            <p:cond delay="1338"/>
                                          </p:stCondLst>
                                        </p:cTn>
                                        <p:tgtEl>
                                          <p:spTgt spid="20486"/>
                                        </p:tgtEl>
                                      </p:cBhvr>
                                      <p:to x="100000" y="100000"/>
                                    </p:animScale>
                                    <p:animScale>
                                      <p:cBhvr>
                                        <p:cTn id="74" dur="26">
                                          <p:stCondLst>
                                            <p:cond delay="1642"/>
                                          </p:stCondLst>
                                        </p:cTn>
                                        <p:tgtEl>
                                          <p:spTgt spid="20486"/>
                                        </p:tgtEl>
                                      </p:cBhvr>
                                      <p:to x="100000" y="90000"/>
                                    </p:animScale>
                                    <p:animScale>
                                      <p:cBhvr>
                                        <p:cTn id="75" dur="166" decel="50000">
                                          <p:stCondLst>
                                            <p:cond delay="1668"/>
                                          </p:stCondLst>
                                        </p:cTn>
                                        <p:tgtEl>
                                          <p:spTgt spid="20486"/>
                                        </p:tgtEl>
                                      </p:cBhvr>
                                      <p:to x="100000" y="100000"/>
                                    </p:animScale>
                                    <p:animScale>
                                      <p:cBhvr>
                                        <p:cTn id="76" dur="26">
                                          <p:stCondLst>
                                            <p:cond delay="1808"/>
                                          </p:stCondLst>
                                        </p:cTn>
                                        <p:tgtEl>
                                          <p:spTgt spid="20486"/>
                                        </p:tgtEl>
                                      </p:cBhvr>
                                      <p:to x="100000" y="95000"/>
                                    </p:animScale>
                                    <p:animScale>
                                      <p:cBhvr>
                                        <p:cTn id="77" dur="166" decel="50000">
                                          <p:stCondLst>
                                            <p:cond delay="1834"/>
                                          </p:stCondLst>
                                        </p:cTn>
                                        <p:tgtEl>
                                          <p:spTgt spid="2048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2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ĩ nướng điện Korea King KEC – 900WG – Alamart.vn">
            <a:extLst>
              <a:ext uri="{FF2B5EF4-FFF2-40B4-BE49-F238E27FC236}">
                <a16:creationId xmlns:a16="http://schemas.microsoft.com/office/drawing/2014/main" id="{5586D8FF-734A-4B6F-9062-391EB4614B81}"/>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70120"/>
            <a:ext cx="1938605" cy="186994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Open gift box with big sale button. cartoon simple style trend modern  logotype graphic design isolated">
            <a:extLst>
              <a:ext uri="{FF2B5EF4-FFF2-40B4-BE49-F238E27FC236}">
                <a16:creationId xmlns:a16="http://schemas.microsoft.com/office/drawing/2014/main" id="{A3233508-61B4-4FD0-9354-96F277A756B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800" b="93100" l="10000" r="90000">
                        <a14:foregroundMark x1="26200" y1="18900" x2="56600" y2="13800"/>
                        <a14:foregroundMark x1="56600" y1="13800" x2="63100" y2="13800"/>
                        <a14:foregroundMark x1="42000" y1="4700" x2="48300" y2="8400"/>
                        <a14:foregroundMark x1="48300" y1="8400" x2="48400" y2="8700"/>
                        <a14:foregroundMark x1="44200" y1="4700" x2="46916" y2="3262"/>
                        <a14:foregroundMark x1="48400" y1="93100" x2="48400" y2="93100"/>
                        <a14:backgroundMark x1="46900" y1="3300" x2="48900" y2="1300"/>
                        <a14:backgroundMark x1="48900" y1="1300" x2="48900" y2="1300"/>
                      </a14:backgroundRemoval>
                    </a14:imgEffect>
                  </a14:imgLayer>
                </a14:imgProps>
              </a:ext>
              <a:ext uri="{28A0092B-C50C-407E-A947-70E740481C1C}">
                <a14:useLocalDpi xmlns:a14="http://schemas.microsoft.com/office/drawing/2010/main" val="0"/>
              </a:ext>
            </a:extLst>
          </a:blip>
          <a:srcRect/>
          <a:stretch>
            <a:fillRect/>
          </a:stretch>
        </p:blipFill>
        <p:spPr bwMode="auto">
          <a:xfrm>
            <a:off x="-245307" y="4428782"/>
            <a:ext cx="2429218" cy="2429218"/>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id="{CC8895A9-A798-4015-A5FE-0C8B6CC0ACD2}"/>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08941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45EEB47-DC02-4289-B3C0-77D73F2AF9ED}"/>
              </a:ext>
            </a:extLst>
          </p:cNvPr>
          <p:cNvGrpSpPr/>
          <p:nvPr/>
        </p:nvGrpSpPr>
        <p:grpSpPr>
          <a:xfrm>
            <a:off x="1234439" y="-134913"/>
            <a:ext cx="9387843" cy="2024672"/>
            <a:chOff x="1234439" y="-134913"/>
            <a:chExt cx="9387843" cy="2024672"/>
          </a:xfrm>
        </p:grpSpPr>
        <p:pic>
          <p:nvPicPr>
            <p:cNvPr id="21516" name="Picture 12" descr="Paper Parchment, cartoon vertical frame, angle, white, rectangle png |  PNGWing">
              <a:extLst>
                <a:ext uri="{FF2B5EF4-FFF2-40B4-BE49-F238E27FC236}">
                  <a16:creationId xmlns:a16="http://schemas.microsoft.com/office/drawing/2014/main" id="{16F8C8E5-32E7-4117-BE8C-C6824F65E055}"/>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16025" y="-3816499"/>
              <a:ext cx="2024672" cy="93878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EFB4B15-EBBC-42AD-9060-BF9B0DF3931F}"/>
                </a:ext>
              </a:extLst>
            </p:cNvPr>
            <p:cNvSpPr/>
            <p:nvPr/>
          </p:nvSpPr>
          <p:spPr>
            <a:xfrm>
              <a:off x="2915573" y="585034"/>
              <a:ext cx="6604693" cy="584775"/>
            </a:xfrm>
            <a:prstGeom prst="rect">
              <a:avLst/>
            </a:prstGeom>
          </p:spPr>
          <p:txBody>
            <a:bodyPr wrap="none">
              <a:spAutoFit/>
            </a:bodyPr>
            <a:lstStyle/>
            <a:p>
              <a:pPr algn="ctr"/>
              <a:r>
                <a:rPr lang="en-US" sz="3200" b="1" dirty="0">
                  <a:solidFill>
                    <a:srgbClr val="000000"/>
                  </a:solidFill>
                  <a:latin typeface="Pattaya" panose="00000500000000000000" pitchFamily="2" charset="-34"/>
                  <a:cs typeface="Pattaya" panose="00000500000000000000" pitchFamily="2" charset="-34"/>
                </a:rPr>
                <a:t>1. </a:t>
              </a:r>
              <a:r>
                <a:rPr lang="vi-VN" sz="3200" b="1" dirty="0">
                  <a:solidFill>
                    <a:srgbClr val="000000"/>
                  </a:solidFill>
                  <a:latin typeface="Pattaya" panose="00000500000000000000" pitchFamily="2" charset="-34"/>
                  <a:cs typeface="Pattaya" panose="00000500000000000000" pitchFamily="2" charset="-34"/>
                </a:rPr>
                <a:t>Giới thiệu chung về ông Đỗ Đình Thiện</a:t>
              </a:r>
            </a:p>
          </p:txBody>
        </p:sp>
      </p:grpSp>
      <p:pic>
        <p:nvPicPr>
          <p:cNvPr id="7" name="Picture 6">
            <a:extLst>
              <a:ext uri="{FF2B5EF4-FFF2-40B4-BE49-F238E27FC236}">
                <a16:creationId xmlns:a16="http://schemas.microsoft.com/office/drawing/2014/main" id="{83927511-0301-4867-AFA0-548ED8DC75B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8922850" y="3759892"/>
            <a:ext cx="4048125" cy="3233327"/>
          </a:xfrm>
          <a:prstGeom prst="rect">
            <a:avLst/>
          </a:prstGeom>
        </p:spPr>
      </p:pic>
      <p:pic>
        <p:nvPicPr>
          <p:cNvPr id="10" name="Picture 9">
            <a:extLst>
              <a:ext uri="{FF2B5EF4-FFF2-40B4-BE49-F238E27FC236}">
                <a16:creationId xmlns:a16="http://schemas.microsoft.com/office/drawing/2014/main" id="{312DBCB5-4CE8-4A19-85BA-F8887008D6B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26038" y1="68000" x2="46166" y2="61800"/>
                        <a14:foregroundMark x1="38498" y1="49000" x2="47764" y2="47000"/>
                        <a14:foregroundMark x1="47764" y1="47000" x2="57668" y2="48200"/>
                        <a14:foregroundMark x1="40096" y1="51600" x2="51118" y2="49000"/>
                        <a14:foregroundMark x1="51118" y1="49000" x2="62780" y2="49800"/>
                        <a14:foregroundMark x1="31629" y1="72200" x2="45208" y2="69000"/>
                        <a14:foregroundMark x1="45208" y1="69000" x2="77955" y2="69800"/>
                        <a14:foregroundMark x1="70447" y1="65800" x2="76358" y2="64200"/>
                        <a14:foregroundMark x1="86581" y1="67400" x2="87061" y2="61600"/>
                        <a14:foregroundMark x1="80511" y1="42000" x2="79233" y2="36600"/>
                        <a14:foregroundMark x1="19808" y1="50600" x2="23323" y2="40600"/>
                        <a14:foregroundMark x1="23323" y1="40600" x2="23482" y2="40400"/>
                        <a14:foregroundMark x1="16294" y1="65400" x2="17891" y2="61200"/>
                        <a14:foregroundMark x1="22364" y1="29600" x2="22364" y2="29600"/>
                        <a14:foregroundMark x1="22364" y1="29600" x2="23642" y2="26600"/>
                        <a14:foregroundMark x1="30351" y1="19600" x2="30351" y2="13200"/>
                        <a14:foregroundMark x1="77636" y1="21200" x2="77636" y2="16800"/>
                        <a14:foregroundMark x1="83546" y1="31400" x2="83546" y2="28600"/>
                        <a14:foregroundMark x1="83546" y1="28600" x2="83546" y2="28600"/>
                        <a14:foregroundMark x1="85623" y1="20200" x2="85623" y2="20200"/>
                        <a14:foregroundMark x1="85783" y1="20000" x2="85783" y2="20000"/>
                        <a14:foregroundMark x1="21406" y1="18600" x2="21406" y2="15800"/>
                        <a14:foregroundMark x1="21406" y1="15800" x2="21406" y2="15800"/>
                      </a14:backgroundRemoval>
                    </a14:imgEffect>
                  </a14:imgLayer>
                </a14:imgProps>
              </a:ext>
              <a:ext uri="{28A0092B-C50C-407E-A947-70E740481C1C}">
                <a14:useLocalDpi xmlns:a14="http://schemas.microsoft.com/office/drawing/2010/main" val="0"/>
              </a:ext>
            </a:extLst>
          </a:blip>
          <a:stretch>
            <a:fillRect/>
          </a:stretch>
        </p:blipFill>
        <p:spPr>
          <a:xfrm>
            <a:off x="8632164" y="4053840"/>
            <a:ext cx="3849399" cy="3074600"/>
          </a:xfrm>
          <a:prstGeom prst="rect">
            <a:avLst/>
          </a:prstGeom>
        </p:spPr>
      </p:pic>
      <p:grpSp>
        <p:nvGrpSpPr>
          <p:cNvPr id="11" name="Group 10">
            <a:extLst>
              <a:ext uri="{FF2B5EF4-FFF2-40B4-BE49-F238E27FC236}">
                <a16:creationId xmlns:a16="http://schemas.microsoft.com/office/drawing/2014/main" id="{F1FE938C-BDCC-4454-8D5E-108995DF8412}"/>
              </a:ext>
            </a:extLst>
          </p:cNvPr>
          <p:cNvGrpSpPr/>
          <p:nvPr/>
        </p:nvGrpSpPr>
        <p:grpSpPr>
          <a:xfrm>
            <a:off x="2637342" y="1653962"/>
            <a:ext cx="6088477" cy="4114800"/>
            <a:chOff x="2637342" y="1653962"/>
            <a:chExt cx="6088477" cy="4114800"/>
          </a:xfrm>
        </p:grpSpPr>
        <p:pic>
          <p:nvPicPr>
            <p:cNvPr id="19" name="Picture 20">
              <a:extLst>
                <a:ext uri="{FF2B5EF4-FFF2-40B4-BE49-F238E27FC236}">
                  <a16:creationId xmlns:a16="http://schemas.microsoft.com/office/drawing/2014/main" id="{D94D5CD8-8126-4F70-8719-BA5E5D67C3CC}"/>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37777">
              <a:off x="2637342" y="1653962"/>
              <a:ext cx="6088477" cy="4114800"/>
            </a:xfrm>
            <a:prstGeom prst="rect">
              <a:avLst/>
            </a:prstGeom>
          </p:spPr>
        </p:pic>
        <p:sp>
          <p:nvSpPr>
            <p:cNvPr id="20" name="Rectangle 19">
              <a:extLst>
                <a:ext uri="{FF2B5EF4-FFF2-40B4-BE49-F238E27FC236}">
                  <a16:creationId xmlns:a16="http://schemas.microsoft.com/office/drawing/2014/main" id="{99BE09D9-7DAB-47C1-85D7-F085DEFEA2E0}"/>
                </a:ext>
              </a:extLst>
            </p:cNvPr>
            <p:cNvSpPr/>
            <p:nvPr/>
          </p:nvSpPr>
          <p:spPr>
            <a:xfrm>
              <a:off x="2915573" y="2976621"/>
              <a:ext cx="5233544" cy="1077218"/>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Ông Đỗ Đình Thiện đã được giới thiệu như thế nào?</a:t>
              </a:r>
            </a:p>
          </p:txBody>
        </p:sp>
      </p:grpSp>
      <p:sp>
        <p:nvSpPr>
          <p:cNvPr id="22" name="Rectangle 21">
            <a:extLst>
              <a:ext uri="{FF2B5EF4-FFF2-40B4-BE49-F238E27FC236}">
                <a16:creationId xmlns:a16="http://schemas.microsoft.com/office/drawing/2014/main" id="{CE78BAAD-9D9D-4DD8-B70B-67BB16EC3917}"/>
              </a:ext>
            </a:extLst>
          </p:cNvPr>
          <p:cNvSpPr/>
          <p:nvPr/>
        </p:nvSpPr>
        <p:spPr>
          <a:xfrm>
            <a:off x="853652" y="2044153"/>
            <a:ext cx="6387689" cy="584775"/>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 Một nhà tư sản lớn ở Hà Nội.</a:t>
            </a:r>
          </a:p>
        </p:txBody>
      </p:sp>
      <p:pic>
        <p:nvPicPr>
          <p:cNvPr id="23" name="Picture 5" descr="Trả lời câu hỏi bài Người tài trợ đặc biệt của Cách mạng | Hướng dẫn chi  tiết từng câu hỏi bài Người tài trợ đặc biệt của Cách mạng">
            <a:extLst>
              <a:ext uri="{FF2B5EF4-FFF2-40B4-BE49-F238E27FC236}">
                <a16:creationId xmlns:a16="http://schemas.microsoft.com/office/drawing/2014/main" id="{0C877B9D-C4AA-4AF3-BC2F-F74A97820667}"/>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14486"/>
          <a:stretch/>
        </p:blipFill>
        <p:spPr bwMode="auto">
          <a:xfrm>
            <a:off x="4844675" y="3705731"/>
            <a:ext cx="2167372" cy="281440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B6FD8E2E-B67B-4671-81AA-947CD24C7652}"/>
              </a:ext>
            </a:extLst>
          </p:cNvPr>
          <p:cNvSpPr/>
          <p:nvPr/>
        </p:nvSpPr>
        <p:spPr>
          <a:xfrm>
            <a:off x="1341120" y="2684497"/>
            <a:ext cx="10149841" cy="584775"/>
          </a:xfrm>
          <a:prstGeom prst="rect">
            <a:avLst/>
          </a:prstGeom>
        </p:spPr>
        <p:txBody>
          <a:bodyPr wrap="square">
            <a:spAutoFit/>
          </a:bodyPr>
          <a:lstStyle/>
          <a:p>
            <a:pPr algn="just"/>
            <a:r>
              <a:rPr lang="vi-VN" sz="3200" b="1" dirty="0">
                <a:solidFill>
                  <a:schemeClr val="tx2">
                    <a:lumMod val="50000"/>
                  </a:schemeClr>
                </a:solidFill>
                <a:latin typeface="Calibri" panose="020F0502020204030204" pitchFamily="34" charset="0"/>
                <a:cs typeface="Calibri" panose="020F0502020204030204" pitchFamily="34" charset="0"/>
              </a:rPr>
              <a:t>- Chủ của nhiều đồn điền, nhà máy, tiệm buôn nổi tiếng.</a:t>
            </a:r>
          </a:p>
        </p:txBody>
      </p:sp>
    </p:spTree>
    <p:extLst>
      <p:ext uri="{BB962C8B-B14F-4D97-AF65-F5344CB8AC3E}">
        <p14:creationId xmlns:p14="http://schemas.microsoft.com/office/powerpoint/2010/main" val="1344004711"/>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51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21514"/>
                                        </p:tgtEl>
                                        <p:attrNameLst>
                                          <p:attrName>style.visibility</p:attrName>
                                        </p:attrNameLst>
                                      </p:cBhvr>
                                      <p:to>
                                        <p:strVal val="visible"/>
                                      </p:to>
                                    </p:set>
                                  </p:childTnLst>
                                </p:cTn>
                              </p:par>
                              <p:par>
                                <p:cTn id="11" presetID="56" presetClass="path" presetSubtype="0" accel="50000" decel="50000" fill="hold" nodeType="withEffect">
                                  <p:stCondLst>
                                    <p:cond delay="500"/>
                                  </p:stCondLst>
                                  <p:childTnLst>
                                    <p:animMotion origin="layout" path="M -2.29167E-6 3.33333E-6 L 0.05977 -0.7051 " pathEditMode="relative" rAng="0" ptsTypes="AA">
                                      <p:cBhvr>
                                        <p:cTn id="12" dur="2000" fill="hold"/>
                                        <p:tgtEl>
                                          <p:spTgt spid="21514"/>
                                        </p:tgtEl>
                                        <p:attrNameLst>
                                          <p:attrName>ppt_x</p:attrName>
                                          <p:attrName>ppt_y</p:attrName>
                                        </p:attrNameLst>
                                      </p:cBhvr>
                                      <p:rCtr x="2982" y="-35255"/>
                                    </p:animMotion>
                                  </p:childTnLst>
                                </p:cTn>
                              </p:par>
                              <p:par>
                                <p:cTn id="13" presetID="22" presetClass="entr" presetSubtype="8" fill="hold" nodeType="withEffect">
                                  <p:stCondLst>
                                    <p:cond delay="250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 presetClass="exit" presetSubtype="0" fill="hold" nodeType="withEffect">
                                  <p:stCondLst>
                                    <p:cond delay="2500"/>
                                  </p:stCondLst>
                                  <p:childTnLst>
                                    <p:set>
                                      <p:cBhvr>
                                        <p:cTn id="17" dur="1" fill="hold">
                                          <p:stCondLst>
                                            <p:cond delay="0"/>
                                          </p:stCondLst>
                                        </p:cTn>
                                        <p:tgtEl>
                                          <p:spTgt spid="2151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9" presetClass="exit" presetSubtype="0" fill="hold" nodeType="withEffect">
                                  <p:stCondLst>
                                    <p:cond delay="0"/>
                                  </p:stCondLst>
                                  <p:childTnLst>
                                    <p:animEffect transition="out" filter="dissolve">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 presetClass="exit" presetSubtype="0" fill="hold" nodeType="withEffect">
                                  <p:stCondLst>
                                    <p:cond delay="0"/>
                                  </p:stCondLst>
                                  <p:childTnLst>
                                    <p:set>
                                      <p:cBhvr>
                                        <p:cTn id="38" dur="1" fill="hold">
                                          <p:stCondLst>
                                            <p:cond delay="0"/>
                                          </p:stCondLst>
                                        </p:cTn>
                                        <p:tgtEl>
                                          <p:spTgt spid="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id="{CC8895A9-A798-4015-A5FE-0C8B6CC0AC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50089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45EEB47-DC02-4289-B3C0-77D73F2AF9ED}"/>
              </a:ext>
            </a:extLst>
          </p:cNvPr>
          <p:cNvGrpSpPr/>
          <p:nvPr/>
        </p:nvGrpSpPr>
        <p:grpSpPr>
          <a:xfrm>
            <a:off x="929641" y="-134914"/>
            <a:ext cx="10149841" cy="2024672"/>
            <a:chOff x="929641" y="-134914"/>
            <a:chExt cx="10149841" cy="2024672"/>
          </a:xfrm>
        </p:grpSpPr>
        <p:pic>
          <p:nvPicPr>
            <p:cNvPr id="21516" name="Picture 12" descr="Paper Parchment, cartoon vertical frame, angle, white, rectangle png |  PNGWing">
              <a:extLst>
                <a:ext uri="{FF2B5EF4-FFF2-40B4-BE49-F238E27FC236}">
                  <a16:creationId xmlns:a16="http://schemas.microsoft.com/office/drawing/2014/main" id="{16F8C8E5-32E7-4117-BE8C-C6824F65E0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92226" y="-4197499"/>
              <a:ext cx="2024672" cy="1014984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EFB4B15-EBBC-42AD-9060-BF9B0DF3931F}"/>
                </a:ext>
              </a:extLst>
            </p:cNvPr>
            <p:cNvSpPr/>
            <p:nvPr/>
          </p:nvSpPr>
          <p:spPr>
            <a:xfrm>
              <a:off x="2914120" y="409151"/>
              <a:ext cx="7003840" cy="1077218"/>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2. Những đóng góp của ông Đỗ Đình Thiện</a:t>
              </a:r>
            </a:p>
            <a:p>
              <a:pPr algn="ctr"/>
              <a:r>
                <a:rPr lang="vi-VN" sz="3200" b="1" dirty="0">
                  <a:solidFill>
                    <a:srgbClr val="000000"/>
                  </a:solidFill>
                  <a:latin typeface="Pattaya" panose="00000500000000000000" pitchFamily="2" charset="-34"/>
                  <a:cs typeface="Pattaya" panose="00000500000000000000" pitchFamily="2" charset="-34"/>
                </a:rPr>
                <a:t>qua các thời kì.</a:t>
              </a:r>
            </a:p>
          </p:txBody>
        </p:sp>
      </p:grpSp>
      <p:pic>
        <p:nvPicPr>
          <p:cNvPr id="7" name="Picture 6">
            <a:extLst>
              <a:ext uri="{FF2B5EF4-FFF2-40B4-BE49-F238E27FC236}">
                <a16:creationId xmlns:a16="http://schemas.microsoft.com/office/drawing/2014/main" id="{83927511-0301-4867-AFA0-548ED8DC75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9552176" y="4262549"/>
            <a:ext cx="3418799" cy="2730670"/>
          </a:xfrm>
          <a:prstGeom prst="rect">
            <a:avLst/>
          </a:prstGeom>
        </p:spPr>
      </p:pic>
      <p:pic>
        <p:nvPicPr>
          <p:cNvPr id="17" name="Picture 8" descr="Welcome back | Baamboozle">
            <a:extLst>
              <a:ext uri="{FF2B5EF4-FFF2-40B4-BE49-F238E27FC236}">
                <a16:creationId xmlns:a16="http://schemas.microsoft.com/office/drawing/2014/main" id="{4F4A8D48-9104-48FF-A316-2F8A29EE00AA}"/>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8291" y="4708590"/>
            <a:ext cx="2866066" cy="210297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a:extLst>
              <a:ext uri="{FF2B5EF4-FFF2-40B4-BE49-F238E27FC236}">
                <a16:creationId xmlns:a16="http://schemas.microsoft.com/office/drawing/2014/main" id="{0E73D9D7-971A-4D57-A347-22DDA82104AD}"/>
              </a:ext>
            </a:extLst>
          </p:cNvPr>
          <p:cNvGraphicFramePr/>
          <p:nvPr>
            <p:extLst>
              <p:ext uri="{D42A27DB-BD31-4B8C-83A1-F6EECF244321}">
                <p14:modId xmlns:p14="http://schemas.microsoft.com/office/powerpoint/2010/main" val="3029631012"/>
              </p:ext>
            </p:extLst>
          </p:nvPr>
        </p:nvGraphicFramePr>
        <p:xfrm>
          <a:off x="271964" y="1658689"/>
          <a:ext cx="11802821" cy="2581547"/>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pSp>
        <p:nvGrpSpPr>
          <p:cNvPr id="13" name="Group 12">
            <a:extLst>
              <a:ext uri="{FF2B5EF4-FFF2-40B4-BE49-F238E27FC236}">
                <a16:creationId xmlns:a16="http://schemas.microsoft.com/office/drawing/2014/main" id="{0D89F859-0C70-484C-BE62-77F04CA7B035}"/>
              </a:ext>
            </a:extLst>
          </p:cNvPr>
          <p:cNvGrpSpPr/>
          <p:nvPr/>
        </p:nvGrpSpPr>
        <p:grpSpPr>
          <a:xfrm>
            <a:off x="2432841" y="3868617"/>
            <a:ext cx="6727538" cy="2906862"/>
            <a:chOff x="2684924" y="1647469"/>
            <a:chExt cx="6727538" cy="4114800"/>
          </a:xfrm>
        </p:grpSpPr>
        <p:pic>
          <p:nvPicPr>
            <p:cNvPr id="29" name="Picture 15">
              <a:extLst>
                <a:ext uri="{FF2B5EF4-FFF2-40B4-BE49-F238E27FC236}">
                  <a16:creationId xmlns:a16="http://schemas.microsoft.com/office/drawing/2014/main" id="{DBB144CA-E109-476A-884F-4C834C5F609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684924" y="1647469"/>
              <a:ext cx="6727538" cy="4114800"/>
            </a:xfrm>
            <a:prstGeom prst="rect">
              <a:avLst/>
            </a:prstGeom>
          </p:spPr>
        </p:pic>
        <p:sp>
          <p:nvSpPr>
            <p:cNvPr id="30" name="Rectangle 29">
              <a:extLst>
                <a:ext uri="{FF2B5EF4-FFF2-40B4-BE49-F238E27FC236}">
                  <a16:creationId xmlns:a16="http://schemas.microsoft.com/office/drawing/2014/main" id="{842B8942-9A77-47DE-AD57-8D066D6C6346}"/>
                </a:ext>
              </a:extLst>
            </p:cNvPr>
            <p:cNvSpPr/>
            <p:nvPr/>
          </p:nvSpPr>
          <p:spPr>
            <a:xfrm>
              <a:off x="3255400" y="2543067"/>
              <a:ext cx="5443916" cy="1569661"/>
            </a:xfrm>
            <a:prstGeom prst="rect">
              <a:avLst/>
            </a:prstGeom>
          </p:spPr>
          <p:txBody>
            <a:bodyPr wrap="square">
              <a:spAutoFit/>
            </a:bodyPr>
            <a:lstStyle/>
            <a:p>
              <a:pPr algn="ctr"/>
              <a:r>
                <a:rPr lang="vi-VN" sz="3200" b="1" dirty="0">
                  <a:solidFill>
                    <a:schemeClr val="tx2">
                      <a:lumMod val="50000"/>
                    </a:schemeClr>
                  </a:solidFill>
                  <a:latin typeface="Calibri" panose="020F0502020204030204" pitchFamily="34" charset="0"/>
                  <a:cs typeface="Calibri" panose="020F0502020204030204" pitchFamily="34" charset="0"/>
                </a:rPr>
                <a:t>Trong những thời kì này, ông Đỗ Đình Thiện đã có những đóng góp gì?</a:t>
              </a:r>
            </a:p>
          </p:txBody>
        </p:sp>
      </p:grpSp>
      <p:grpSp>
        <p:nvGrpSpPr>
          <p:cNvPr id="15" name="Group 14">
            <a:extLst>
              <a:ext uri="{FF2B5EF4-FFF2-40B4-BE49-F238E27FC236}">
                <a16:creationId xmlns:a16="http://schemas.microsoft.com/office/drawing/2014/main" id="{E0099E2F-881E-4042-8351-E195C9CFD941}"/>
              </a:ext>
            </a:extLst>
          </p:cNvPr>
          <p:cNvGrpSpPr/>
          <p:nvPr/>
        </p:nvGrpSpPr>
        <p:grpSpPr>
          <a:xfrm>
            <a:off x="274622" y="3512171"/>
            <a:ext cx="2221592" cy="2992905"/>
            <a:chOff x="807720" y="3106775"/>
            <a:chExt cx="2221592" cy="2992905"/>
          </a:xfrm>
        </p:grpSpPr>
        <p:sp>
          <p:nvSpPr>
            <p:cNvPr id="14" name="Rectangle: Rounded Corners 13">
              <a:extLst>
                <a:ext uri="{FF2B5EF4-FFF2-40B4-BE49-F238E27FC236}">
                  <a16:creationId xmlns:a16="http://schemas.microsoft.com/office/drawing/2014/main" id="{E0205ED8-4B75-443F-84BC-5C8849362619}"/>
                </a:ext>
              </a:extLst>
            </p:cNvPr>
            <p:cNvSpPr/>
            <p:nvPr/>
          </p:nvSpPr>
          <p:spPr>
            <a:xfrm>
              <a:off x="807720" y="3106775"/>
              <a:ext cx="2221592" cy="2992905"/>
            </a:xfrm>
            <a:prstGeom prst="roundRect">
              <a:avLst/>
            </a:prstGeom>
            <a:solidFill>
              <a:schemeClr val="bg1">
                <a:alpha val="50000"/>
              </a:schemeClr>
            </a:solidFill>
            <a:ln>
              <a:solidFill>
                <a:srgbClr val="FFC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DDC5A9E2-515A-44AE-9712-AB7550346530}"/>
                </a:ext>
              </a:extLst>
            </p:cNvPr>
            <p:cNvSpPr/>
            <p:nvPr/>
          </p:nvSpPr>
          <p:spPr>
            <a:xfrm>
              <a:off x="865444" y="3542319"/>
              <a:ext cx="2090872" cy="1815882"/>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Năm 1943, ông ủng hộ quỹ Đảng 3 vạn đồng.</a:t>
              </a:r>
            </a:p>
          </p:txBody>
        </p:sp>
      </p:grpSp>
      <p:grpSp>
        <p:nvGrpSpPr>
          <p:cNvPr id="34" name="Group 33">
            <a:extLst>
              <a:ext uri="{FF2B5EF4-FFF2-40B4-BE49-F238E27FC236}">
                <a16:creationId xmlns:a16="http://schemas.microsoft.com/office/drawing/2014/main" id="{50246D3D-980E-489B-974A-EC6F91EAFEEA}"/>
              </a:ext>
            </a:extLst>
          </p:cNvPr>
          <p:cNvGrpSpPr/>
          <p:nvPr/>
        </p:nvGrpSpPr>
        <p:grpSpPr>
          <a:xfrm>
            <a:off x="2798664" y="3506842"/>
            <a:ext cx="3841374" cy="3162144"/>
            <a:chOff x="-164519" y="3106775"/>
            <a:chExt cx="3841374" cy="3162144"/>
          </a:xfrm>
        </p:grpSpPr>
        <p:sp>
          <p:nvSpPr>
            <p:cNvPr id="35" name="Rectangle: Rounded Corners 34">
              <a:extLst>
                <a:ext uri="{FF2B5EF4-FFF2-40B4-BE49-F238E27FC236}">
                  <a16:creationId xmlns:a16="http://schemas.microsoft.com/office/drawing/2014/main" id="{DE8B7289-27BC-44E0-8D2D-695C8BB7E25F}"/>
                </a:ext>
              </a:extLst>
            </p:cNvPr>
            <p:cNvSpPr/>
            <p:nvPr/>
          </p:nvSpPr>
          <p:spPr>
            <a:xfrm>
              <a:off x="-164519" y="3106775"/>
              <a:ext cx="3841374" cy="3108543"/>
            </a:xfrm>
            <a:prstGeom prst="roundRect">
              <a:avLst/>
            </a:prstGeom>
            <a:solidFill>
              <a:schemeClr val="bg1">
                <a:alpha val="50000"/>
              </a:schemeClr>
            </a:solidFill>
            <a:ln>
              <a:solidFill>
                <a:srgbClr val="66FF33"/>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652B472-240E-4677-810F-BD92169666A8}"/>
                </a:ext>
              </a:extLst>
            </p:cNvPr>
            <p:cNvSpPr/>
            <p:nvPr/>
          </p:nvSpPr>
          <p:spPr>
            <a:xfrm>
              <a:off x="-164519" y="3160376"/>
              <a:ext cx="3841374" cy="3108543"/>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Năm 1945, trong Tuần lễ Vàng:</a:t>
              </a:r>
            </a:p>
            <a:p>
              <a:pPr marL="457200" indent="-457200" algn="just">
                <a:buFont typeface="Wingdings" panose="05000000000000000000" pitchFamily="2" charset="2"/>
                <a:buChar char="ü"/>
              </a:pPr>
              <a:r>
                <a:rPr lang="vi-VN" sz="2800" b="1" dirty="0">
                  <a:solidFill>
                    <a:schemeClr val="tx2">
                      <a:lumMod val="50000"/>
                    </a:schemeClr>
                  </a:solidFill>
                  <a:latin typeface="Calibri" panose="020F0502020204030204" pitchFamily="34" charset="0"/>
                  <a:cs typeface="Calibri" panose="020F0502020204030204" pitchFamily="34" charset="0"/>
                </a:rPr>
                <a:t>Ủng hộ Chính phủ 64 lạng vàng.</a:t>
              </a:r>
            </a:p>
            <a:p>
              <a:pPr marL="457200" indent="-457200" algn="just">
                <a:buFont typeface="Wingdings" panose="05000000000000000000" pitchFamily="2" charset="2"/>
                <a:buChar char="ü"/>
              </a:pPr>
              <a:r>
                <a:rPr lang="vi-VN" sz="2800" b="1" dirty="0">
                  <a:solidFill>
                    <a:schemeClr val="tx2">
                      <a:lumMod val="50000"/>
                    </a:schemeClr>
                  </a:solidFill>
                  <a:latin typeface="Calibri" panose="020F0502020204030204" pitchFamily="34" charset="0"/>
                  <a:cs typeface="Calibri" panose="020F0502020204030204" pitchFamily="34" charset="0"/>
                </a:rPr>
                <a:t>Góp vào Quỹ Độc lập Trung ương 10 vạn đồng Đông Dương. </a:t>
              </a:r>
            </a:p>
          </p:txBody>
        </p:sp>
      </p:grpSp>
      <p:grpSp>
        <p:nvGrpSpPr>
          <p:cNvPr id="37" name="Group 36">
            <a:extLst>
              <a:ext uri="{FF2B5EF4-FFF2-40B4-BE49-F238E27FC236}">
                <a16:creationId xmlns:a16="http://schemas.microsoft.com/office/drawing/2014/main" id="{46A239D2-EC8A-43C6-BA84-4BDC8A9C9A8C}"/>
              </a:ext>
            </a:extLst>
          </p:cNvPr>
          <p:cNvGrpSpPr/>
          <p:nvPr/>
        </p:nvGrpSpPr>
        <p:grpSpPr>
          <a:xfrm>
            <a:off x="6827997" y="3533643"/>
            <a:ext cx="2313030" cy="3108543"/>
            <a:chOff x="-164519" y="3106775"/>
            <a:chExt cx="2313030" cy="3108543"/>
          </a:xfrm>
        </p:grpSpPr>
        <p:sp>
          <p:nvSpPr>
            <p:cNvPr id="38" name="Rectangle: Rounded Corners 37">
              <a:extLst>
                <a:ext uri="{FF2B5EF4-FFF2-40B4-BE49-F238E27FC236}">
                  <a16:creationId xmlns:a16="http://schemas.microsoft.com/office/drawing/2014/main" id="{C1A245CE-8782-4080-8FA9-2DD9C4829A5B}"/>
                </a:ext>
              </a:extLst>
            </p:cNvPr>
            <p:cNvSpPr/>
            <p:nvPr/>
          </p:nvSpPr>
          <p:spPr>
            <a:xfrm>
              <a:off x="-164519" y="3106775"/>
              <a:ext cx="2313030" cy="3108543"/>
            </a:xfrm>
            <a:prstGeom prst="roundRect">
              <a:avLst/>
            </a:prstGeom>
            <a:solidFill>
              <a:schemeClr val="bg1">
                <a:alpha val="50000"/>
              </a:schemeClr>
            </a:solidFill>
            <a:ln>
              <a:solidFill>
                <a:srgbClr val="108539"/>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D7B7C86-BA39-48DD-B97B-4D8E6C7E96E0}"/>
                </a:ext>
              </a:extLst>
            </p:cNvPr>
            <p:cNvSpPr/>
            <p:nvPr/>
          </p:nvSpPr>
          <p:spPr>
            <a:xfrm>
              <a:off x="-70220" y="3290044"/>
              <a:ext cx="2089568" cy="2677656"/>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Gia đình ông ủng hộ cán bộ, bộ đội khu II hàng trăm tấn thóc.</a:t>
              </a:r>
            </a:p>
          </p:txBody>
        </p:sp>
      </p:grpSp>
      <p:grpSp>
        <p:nvGrpSpPr>
          <p:cNvPr id="40" name="Group 39">
            <a:extLst>
              <a:ext uri="{FF2B5EF4-FFF2-40B4-BE49-F238E27FC236}">
                <a16:creationId xmlns:a16="http://schemas.microsoft.com/office/drawing/2014/main" id="{427E5276-69D5-40EA-8224-7260D87A8422}"/>
              </a:ext>
            </a:extLst>
          </p:cNvPr>
          <p:cNvGrpSpPr/>
          <p:nvPr/>
        </p:nvGrpSpPr>
        <p:grpSpPr>
          <a:xfrm>
            <a:off x="9890918" y="3533643"/>
            <a:ext cx="2313030" cy="3108543"/>
            <a:chOff x="-164519" y="3106775"/>
            <a:chExt cx="2313030" cy="3108543"/>
          </a:xfrm>
        </p:grpSpPr>
        <p:sp>
          <p:nvSpPr>
            <p:cNvPr id="41" name="Rectangle: Rounded Corners 40">
              <a:extLst>
                <a:ext uri="{FF2B5EF4-FFF2-40B4-BE49-F238E27FC236}">
                  <a16:creationId xmlns:a16="http://schemas.microsoft.com/office/drawing/2014/main" id="{34CF814F-336E-4D2F-8DEB-B212E193C3CE}"/>
                </a:ext>
              </a:extLst>
            </p:cNvPr>
            <p:cNvSpPr/>
            <p:nvPr/>
          </p:nvSpPr>
          <p:spPr>
            <a:xfrm>
              <a:off x="-164519" y="3106775"/>
              <a:ext cx="2313030" cy="3108543"/>
            </a:xfrm>
            <a:prstGeom prst="roundRect">
              <a:avLst/>
            </a:prstGeom>
            <a:solidFill>
              <a:schemeClr val="bg1">
                <a:alpha val="50000"/>
              </a:schemeClr>
            </a:solidFill>
            <a:ln>
              <a:solidFill>
                <a:srgbClr val="0070C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92E366D-DDA5-4575-8A41-3F3A49299DA8}"/>
                </a:ext>
              </a:extLst>
            </p:cNvPr>
            <p:cNvSpPr/>
            <p:nvPr/>
          </p:nvSpPr>
          <p:spPr>
            <a:xfrm>
              <a:off x="-70220" y="3290044"/>
              <a:ext cx="2089568" cy="2246769"/>
            </a:xfrm>
            <a:prstGeom prst="rect">
              <a:avLst/>
            </a:prstGeom>
          </p:spPr>
          <p:txBody>
            <a:bodyPr wrap="square">
              <a:spAutoFit/>
            </a:bodyPr>
            <a:lstStyle/>
            <a:p>
              <a:pPr algn="just"/>
              <a:r>
                <a:rPr lang="vi-VN" sz="2800" b="1" dirty="0">
                  <a:solidFill>
                    <a:schemeClr val="tx2">
                      <a:lumMod val="50000"/>
                    </a:schemeClr>
                  </a:solidFill>
                  <a:latin typeface="Calibri" panose="020F0502020204030204" pitchFamily="34" charset="0"/>
                  <a:cs typeface="Calibri" panose="020F0502020204030204" pitchFamily="34" charset="0"/>
                </a:rPr>
                <a:t>Ông hiến toàn bộ đồn điền Chi Nê màu mỡ cho Nhà nước.</a:t>
              </a:r>
            </a:p>
          </p:txBody>
        </p:sp>
      </p:grpSp>
      <p:pic>
        <p:nvPicPr>
          <p:cNvPr id="24580" name="Picture 4" descr="Cash on hand cartoon business Royalty Free Vector Image">
            <a:extLst>
              <a:ext uri="{FF2B5EF4-FFF2-40B4-BE49-F238E27FC236}">
                <a16:creationId xmlns:a16="http://schemas.microsoft.com/office/drawing/2014/main" id="{9B032860-62C2-4063-90AD-CE70BCC4E1E9}"/>
              </a:ext>
            </a:extLst>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3704" b="90000" l="1000" r="98700">
                        <a14:foregroundMark x1="10200" y1="36481" x2="18300" y2="24907"/>
                        <a14:foregroundMark x1="18300" y1="24907" x2="38200" y2="13981"/>
                        <a14:foregroundMark x1="38200" y1="13981" x2="60300" y2="11204"/>
                        <a14:foregroundMark x1="60300" y1="11204" x2="80800" y2="19074"/>
                        <a14:foregroundMark x1="80800" y1="19074" x2="86900" y2="28611"/>
                        <a14:foregroundMark x1="86900" y1="28611" x2="89600" y2="54444"/>
                        <a14:foregroundMark x1="89600" y1="54444" x2="85000" y2="59537"/>
                        <a14:foregroundMark x1="89400" y1="25741" x2="90900" y2="45926"/>
                        <a14:foregroundMark x1="90900" y1="45926" x2="89500" y2="54444"/>
                        <a14:foregroundMark x1="89500" y1="54444" x2="79900" y2="67500"/>
                        <a14:foregroundMark x1="79900" y1="67500" x2="50600" y2="79259"/>
                        <a14:foregroundMark x1="50600" y1="79259" x2="41600" y2="80463"/>
                        <a14:foregroundMark x1="57200" y1="86481" x2="76500" y2="79815"/>
                        <a14:foregroundMark x1="76500" y1="79815" x2="85100" y2="73981"/>
                        <a14:foregroundMark x1="85100" y1="73981" x2="91500" y2="64907"/>
                        <a14:foregroundMark x1="33700" y1="79074" x2="55400" y2="80463"/>
                        <a14:foregroundMark x1="55400" y1="80463" x2="77400" y2="77315"/>
                        <a14:foregroundMark x1="77400" y1="77315" x2="84700" y2="70185"/>
                        <a14:foregroundMark x1="84700" y1="70185" x2="87400" y2="60741"/>
                        <a14:foregroundMark x1="87400" y1="60741" x2="82000" y2="29352"/>
                        <a14:foregroundMark x1="82000" y1="29352" x2="79300" y2="26667"/>
                        <a14:foregroundMark x1="76600" y1="20648" x2="64000" y2="12593"/>
                        <a14:foregroundMark x1="64000" y1="12593" x2="50200" y2="10000"/>
                        <a14:foregroundMark x1="50200" y1="10000" x2="24800" y2="15556"/>
                        <a14:foregroundMark x1="24800" y1="15556" x2="7000" y2="32778"/>
                        <a14:foregroundMark x1="7000" y1="32778" x2="3300" y2="40741"/>
                        <a14:foregroundMark x1="3300" y1="40741" x2="2200" y2="48704"/>
                        <a14:foregroundMark x1="2200" y1="48704" x2="5300" y2="58333"/>
                        <a14:foregroundMark x1="5300" y1="58333" x2="16800" y2="63426"/>
                        <a14:foregroundMark x1="16800" y1="63426" x2="30900" y2="63889"/>
                        <a14:foregroundMark x1="30900" y1="63889" x2="39200" y2="61111"/>
                        <a14:foregroundMark x1="4400" y1="30648" x2="18700" y2="14259"/>
                        <a14:foregroundMark x1="18700" y1="14259" x2="39000" y2="3148"/>
                        <a14:foregroundMark x1="39000" y1="3148" x2="56800" y2="741"/>
                        <a14:foregroundMark x1="56800" y1="741" x2="65300" y2="3796"/>
                        <a14:foregroundMark x1="65300" y1="3796" x2="69200" y2="6481"/>
                        <a14:foregroundMark x1="95100" y1="29815" x2="95600" y2="62685"/>
                        <a14:foregroundMark x1="96300" y1="38704" x2="98700" y2="52685"/>
                        <a14:foregroundMark x1="1000" y1="43333" x2="1000" y2="43333"/>
                      </a14:backgroundRemoval>
                    </a14:imgEffect>
                  </a14:imgLayer>
                </a14:imgProps>
              </a:ext>
              <a:ext uri="{28A0092B-C50C-407E-A947-70E740481C1C}">
                <a14:useLocalDpi xmlns:a14="http://schemas.microsoft.com/office/drawing/2010/main" val="0"/>
              </a:ext>
            </a:extLst>
          </a:blip>
          <a:srcRect/>
          <a:stretch>
            <a:fillRect/>
          </a:stretch>
        </p:blipFill>
        <p:spPr bwMode="auto">
          <a:xfrm>
            <a:off x="917435" y="1612256"/>
            <a:ext cx="920694" cy="994349"/>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Halaman Unduh untuk Pin On Mommys Stuff">
            <a:extLst>
              <a:ext uri="{FF2B5EF4-FFF2-40B4-BE49-F238E27FC236}">
                <a16:creationId xmlns:a16="http://schemas.microsoft.com/office/drawing/2014/main" id="{4B6C0A8F-3B69-49FA-B654-C12CC09D1BBF}"/>
              </a:ext>
            </a:extLst>
          </p:cNvPr>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000" b="90000" l="5833" r="93056">
                        <a14:foregroundMark x1="6111" y1="57500" x2="26944" y2="48611"/>
                        <a14:foregroundMark x1="51389" y1="73611" x2="51389" y2="62500"/>
                        <a14:foregroundMark x1="62500" y1="46944" x2="64167" y2="41667"/>
                        <a14:foregroundMark x1="93056" y1="58889" x2="90000" y2="50556"/>
                        <a14:foregroundMark x1="46389" y1="19722" x2="53611" y2="25000"/>
                        <a14:foregroundMark x1="49444" y1="20278" x2="49444" y2="19722"/>
                        <a14:foregroundMark x1="49444" y1="19722" x2="49444" y2="19722"/>
                        <a14:foregroundMark x1="50556" y1="20278" x2="50000" y2="18056"/>
                        <a14:foregroundMark x1="50000" y1="17222" x2="49444" y2="15833"/>
                      </a14:backgroundRemoval>
                    </a14:imgEffect>
                  </a14:imgLayer>
                </a14:imgProps>
              </a:ext>
              <a:ext uri="{28A0092B-C50C-407E-A947-70E740481C1C}">
                <a14:useLocalDpi xmlns:a14="http://schemas.microsoft.com/office/drawing/2010/main" val="0"/>
              </a:ext>
            </a:extLst>
          </a:blip>
          <a:srcRect/>
          <a:stretch>
            <a:fillRect/>
          </a:stretch>
        </p:blipFill>
        <p:spPr bwMode="auto">
          <a:xfrm>
            <a:off x="3437854" y="1486370"/>
            <a:ext cx="1185828" cy="1185828"/>
          </a:xfrm>
          <a:prstGeom prst="rect">
            <a:avLst/>
          </a:prstGeom>
          <a:noFill/>
          <a:extLst>
            <a:ext uri="{909E8E84-426E-40DD-AFC4-6F175D3DCCD1}">
              <a14:hiddenFill xmlns:a14="http://schemas.microsoft.com/office/drawing/2010/main">
                <a:solidFill>
                  <a:srgbClr val="FFFFFF"/>
                </a:solidFill>
              </a14:hiddenFill>
            </a:ext>
          </a:extLst>
        </p:spPr>
      </p:pic>
      <p:pic>
        <p:nvPicPr>
          <p:cNvPr id="24584" name="Picture 8" descr="Contribution PNG - contribution-icon contribution-statement  city-church-contribution. - CleanPNG / KissPNG">
            <a:extLst>
              <a:ext uri="{FF2B5EF4-FFF2-40B4-BE49-F238E27FC236}">
                <a16:creationId xmlns:a16="http://schemas.microsoft.com/office/drawing/2014/main" id="{5995D789-43A1-4517-8D25-748B16F18828}"/>
              </a:ext>
            </a:extLst>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684" b="98158" l="1154" r="93462">
                        <a14:foregroundMark x1="1923" y1="55000" x2="78846" y2="94737"/>
                        <a14:foregroundMark x1="88846" y1="55000" x2="88846" y2="85789"/>
                        <a14:foregroundMark x1="78846" y1="52105" x2="90769" y2="52632"/>
                        <a14:foregroundMark x1="1923" y1="53421" x2="11923" y2="53421"/>
                        <a14:foregroundMark x1="6154" y1="57632" x2="4615" y2="98421"/>
                        <a14:foregroundMark x1="10769" y1="98421" x2="67308" y2="95526"/>
                        <a14:foregroundMark x1="67308" y1="95526" x2="93077" y2="96842"/>
                        <a14:foregroundMark x1="93846" y1="17105" x2="81923" y2="10789"/>
                        <a14:foregroundMark x1="81923" y1="10789" x2="71923" y2="22105"/>
                        <a14:foregroundMark x1="71923" y1="22105" x2="71538" y2="22105"/>
                        <a14:foregroundMark x1="61538" y1="8421" x2="81154" y2="8947"/>
                        <a14:foregroundMark x1="81154" y1="8947" x2="81923" y2="15789"/>
                        <a14:foregroundMark x1="81923" y1="6579" x2="81923" y2="6579"/>
                        <a14:foregroundMark x1="81923" y1="3684" x2="93077" y2="15263"/>
                        <a14:foregroundMark x1="93077" y1="15263" x2="93077" y2="15526"/>
                      </a14:backgroundRemoval>
                    </a14:imgEffect>
                  </a14:imgLayer>
                </a14:imgProps>
              </a:ext>
              <a:ext uri="{28A0092B-C50C-407E-A947-70E740481C1C}">
                <a14:useLocalDpi xmlns:a14="http://schemas.microsoft.com/office/drawing/2010/main" val="0"/>
              </a:ext>
            </a:extLst>
          </a:blip>
          <a:srcRect/>
          <a:stretch>
            <a:fillRect/>
          </a:stretch>
        </p:blipFill>
        <p:spPr bwMode="auto">
          <a:xfrm>
            <a:off x="4746018" y="1366503"/>
            <a:ext cx="1029942" cy="1179907"/>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Buğday unu Bilgisayar dosyası, Buğday unu, pişirme, doğal png | PNGEgg">
            <a:extLst>
              <a:ext uri="{FF2B5EF4-FFF2-40B4-BE49-F238E27FC236}">
                <a16:creationId xmlns:a16="http://schemas.microsoft.com/office/drawing/2014/main" id="{3186C989-FC65-4A2F-9C04-EDD4A4590019}"/>
              </a:ext>
            </a:extLst>
          </p:cNvPr>
          <p:cNvPicPr>
            <a:picLocks noChangeAspect="1" noChangeArrowheads="1"/>
          </p:cNvPicPr>
          <p:nvPr/>
        </p:nvPicPr>
        <p:blipFill>
          <a:blip r:embed="rId23" cstate="print">
            <a:extLst>
              <a:ext uri="{BEBA8EAE-BF5A-486C-A8C5-ECC9F3942E4B}">
                <a14:imgProps xmlns:a14="http://schemas.microsoft.com/office/drawing/2010/main">
                  <a14:imgLayer r:embed="rId24">
                    <a14:imgEffect>
                      <a14:backgroundRemoval t="0" b="95675" l="778" r="98000">
                        <a14:foregroundMark x1="20444" y1="23329" x2="51333" y2="16252"/>
                        <a14:foregroundMark x1="47000" y1="3277" x2="52778" y2="4980"/>
                        <a14:foregroundMark x1="52778" y1="4980" x2="52778" y2="5111"/>
                        <a14:foregroundMark x1="50333" y1="655" x2="50333" y2="655"/>
                        <a14:foregroundMark x1="45111" y1="5111" x2="34222" y2="13106"/>
                        <a14:foregroundMark x1="27000" y1="11271" x2="27000" y2="11271"/>
                        <a14:foregroundMark x1="19444" y1="30275" x2="40778" y2="60682"/>
                        <a14:foregroundMark x1="18000" y1="24509" x2="50333" y2="33945"/>
                        <a14:foregroundMark x1="50333" y1="33945" x2="50333" y2="33945"/>
                        <a14:foregroundMark x1="25111" y1="12844" x2="25111" y2="12844"/>
                        <a14:foregroundMark x1="68667" y1="17169" x2="74333" y2="27130"/>
                        <a14:foregroundMark x1="22111" y1="16252" x2="26667" y2="11271"/>
                        <a14:foregroundMark x1="13222" y1="30931" x2="23222" y2="59109"/>
                        <a14:foregroundMark x1="15556" y1="53080" x2="37889" y2="73132"/>
                        <a14:foregroundMark x1="37889" y1="73132" x2="46000" y2="77064"/>
                        <a14:foregroundMark x1="778" y1="83355" x2="26111" y2="53735"/>
                        <a14:foregroundMark x1="34889" y1="95806" x2="48667" y2="88073"/>
                        <a14:foregroundMark x1="48667" y1="88073" x2="56222" y2="85583"/>
                        <a14:foregroundMark x1="91222" y1="84928" x2="93889" y2="84928"/>
                        <a14:foregroundMark x1="95222" y1="77720" x2="95222" y2="77720"/>
                        <a14:foregroundMark x1="93889" y1="63172" x2="98000" y2="63172"/>
                      </a14:backgroundRemoval>
                    </a14:imgEffect>
                  </a14:imgLayer>
                </a14:imgProps>
              </a:ext>
              <a:ext uri="{28A0092B-C50C-407E-A947-70E740481C1C}">
                <a14:useLocalDpi xmlns:a14="http://schemas.microsoft.com/office/drawing/2010/main" val="0"/>
              </a:ext>
            </a:extLst>
          </a:blip>
          <a:srcRect/>
          <a:stretch>
            <a:fillRect/>
          </a:stretch>
        </p:blipFill>
        <p:spPr bwMode="auto">
          <a:xfrm>
            <a:off x="7339017" y="1435728"/>
            <a:ext cx="1290990" cy="109440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87E52096-0D83-4108-8BC7-7D3FE523EBFA}"/>
              </a:ext>
            </a:extLst>
          </p:cNvPr>
          <p:cNvGrpSpPr/>
          <p:nvPr/>
        </p:nvGrpSpPr>
        <p:grpSpPr>
          <a:xfrm>
            <a:off x="10091902" y="960920"/>
            <a:ext cx="1917222" cy="1533270"/>
            <a:chOff x="10091902" y="960920"/>
            <a:chExt cx="1917222" cy="1533270"/>
          </a:xfrm>
        </p:grpSpPr>
        <p:pic>
          <p:nvPicPr>
            <p:cNvPr id="24588" name="Picture 12" descr="Coffee manufacturing process and production Vector Image">
              <a:extLst>
                <a:ext uri="{FF2B5EF4-FFF2-40B4-BE49-F238E27FC236}">
                  <a16:creationId xmlns:a16="http://schemas.microsoft.com/office/drawing/2014/main" id="{9616D12B-4674-43A6-8625-9DF56733D7BF}"/>
                </a:ext>
              </a:extLst>
            </p:cNvPr>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6852" b="58426" l="33000" r="67900">
                          <a14:foregroundMark x1="52200" y1="26852" x2="52200" y2="26852"/>
                          <a14:foregroundMark x1="43800" y1="32222" x2="56200" y2="32685"/>
                          <a14:foregroundMark x1="56200" y1="32685" x2="53800" y2="45370"/>
                          <a14:foregroundMark x1="40600" y1="37315" x2="56000" y2="35741"/>
                          <a14:foregroundMark x1="33000" y1="42037" x2="38600" y2="33981"/>
                          <a14:foregroundMark x1="38600" y1="33981" x2="45400" y2="29074"/>
                          <a14:foregroundMark x1="45400" y1="29074" x2="53600" y2="29537"/>
                          <a14:foregroundMark x1="53600" y1="29537" x2="63000" y2="39352"/>
                          <a14:foregroundMark x1="65800" y1="39352" x2="60400" y2="33241"/>
                          <a14:foregroundMark x1="60400" y1="33241" x2="53500" y2="29167"/>
                          <a14:foregroundMark x1="53500" y1="29167" x2="44900" y2="28981"/>
                          <a14:foregroundMark x1="44900" y1="28981" x2="38500" y2="35556"/>
                          <a14:foregroundMark x1="38500" y1="35556" x2="51400" y2="40926"/>
                          <a14:foregroundMark x1="45200" y1="28426" x2="45200" y2="28426"/>
                          <a14:foregroundMark x1="44700" y1="29537" x2="61700" y2="38611"/>
                          <a14:foregroundMark x1="61700" y1="38611" x2="62200" y2="39352"/>
                          <a14:foregroundMark x1="52400" y1="31574" x2="58400" y2="32870"/>
                          <a14:foregroundMark x1="63200" y1="33796" x2="56800" y2="29907"/>
                          <a14:foregroundMark x1="56800" y1="29907" x2="56200" y2="29815"/>
                          <a14:foregroundMark x1="65600" y1="36204" x2="59900" y2="30185"/>
                          <a14:foregroundMark x1="59900" y1="30185" x2="52000" y2="26852"/>
                          <a14:foregroundMark x1="52000" y1="26852" x2="46200" y2="28241"/>
                          <a14:foregroundMark x1="45000" y1="28241" x2="38300" y2="33889"/>
                          <a14:foregroundMark x1="38300" y1="33889" x2="34500" y2="40370"/>
                          <a14:foregroundMark x1="34500" y1="40370" x2="34400" y2="40926"/>
                          <a14:foregroundMark x1="33400" y1="37778" x2="38200" y2="31574"/>
                          <a14:foregroundMark x1="38200" y1="31574" x2="44500" y2="27130"/>
                          <a14:foregroundMark x1="44500" y1="27130" x2="44700" y2="27130"/>
                          <a14:foregroundMark x1="54300" y1="46481" x2="52600" y2="48241"/>
                          <a14:foregroundMark x1="65400" y1="36852" x2="66800" y2="42222"/>
                          <a14:foregroundMark x1="51000" y1="48426" x2="51000" y2="48426"/>
                          <a14:foregroundMark x1="46600" y1="59352" x2="54300" y2="58333"/>
                          <a14:foregroundMark x1="54300" y1="58333" x2="55800" y2="57593"/>
                          <a14:foregroundMark x1="49500" y1="57593" x2="52400" y2="56481"/>
                          <a14:foregroundMark x1="48300" y1="56481" x2="54800" y2="56481"/>
                          <a14:foregroundMark x1="48100" y1="57778" x2="53800" y2="58426"/>
                          <a14:foregroundMark x1="37000" y1="42407" x2="58600" y2="36667"/>
                          <a14:foregroundMark x1="36300" y1="41296" x2="44000" y2="36852"/>
                        </a14:backgroundRemoval>
                      </a14:imgEffect>
                    </a14:imgLayer>
                  </a14:imgProps>
                </a:ext>
                <a:ext uri="{28A0092B-C50C-407E-A947-70E740481C1C}">
                  <a14:useLocalDpi xmlns:a14="http://schemas.microsoft.com/office/drawing/2010/main" val="0"/>
                </a:ext>
              </a:extLst>
            </a:blip>
            <a:srcRect l="28984" t="24187" r="27745" b="37845"/>
            <a:stretch/>
          </p:blipFill>
          <p:spPr bwMode="auto">
            <a:xfrm>
              <a:off x="10091902" y="960920"/>
              <a:ext cx="1917222" cy="1533270"/>
            </a:xfrm>
            <a:prstGeom prst="rect">
              <a:avLst/>
            </a:prstGeom>
            <a:noFill/>
            <a:extLst>
              <a:ext uri="{909E8E84-426E-40DD-AFC4-6F175D3DCCD1}">
                <a14:hiddenFill xmlns:a14="http://schemas.microsoft.com/office/drawing/2010/main">
                  <a:solidFill>
                    <a:srgbClr val="FFFFFF"/>
                  </a:solidFill>
                </a14:hiddenFill>
              </a:ext>
            </a:extLst>
          </p:spPr>
        </p:pic>
        <p:sp>
          <p:nvSpPr>
            <p:cNvPr id="48" name="Rectangle 47">
              <a:extLst>
                <a:ext uri="{FF2B5EF4-FFF2-40B4-BE49-F238E27FC236}">
                  <a16:creationId xmlns:a16="http://schemas.microsoft.com/office/drawing/2014/main" id="{AFA87EF3-9357-4AE6-92B3-20E371AC5B0D}"/>
                </a:ext>
              </a:extLst>
            </p:cNvPr>
            <p:cNvSpPr/>
            <p:nvPr/>
          </p:nvSpPr>
          <p:spPr>
            <a:xfrm>
              <a:off x="10462453" y="1930362"/>
              <a:ext cx="1096775" cy="523220"/>
            </a:xfrm>
            <a:prstGeom prst="rect">
              <a:avLst/>
            </a:prstGeom>
          </p:spPr>
          <p:txBody>
            <a:bodyPr wrap="none">
              <a:spAutoFit/>
            </a:bodyPr>
            <a:lstStyle/>
            <a:p>
              <a:pPr algn="ctr"/>
              <a:r>
                <a:rPr lang="vi-VN" sz="2800" b="1" dirty="0">
                  <a:solidFill>
                    <a:schemeClr val="bg1"/>
                  </a:solidFill>
                  <a:latin typeface="Pattaya" panose="00000500000000000000" pitchFamily="2" charset="-34"/>
                  <a:cs typeface="Pattaya" panose="00000500000000000000" pitchFamily="2" charset="-34"/>
                </a:rPr>
                <a:t>Chi Nê</a:t>
              </a:r>
            </a:p>
          </p:txBody>
        </p:sp>
      </p:grpSp>
    </p:spTree>
    <p:extLst>
      <p:ext uri="{BB962C8B-B14F-4D97-AF65-F5344CB8AC3E}">
        <p14:creationId xmlns:p14="http://schemas.microsoft.com/office/powerpoint/2010/main" val="1531746340"/>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1514"/>
                                        </p:tgtEl>
                                        <p:attrNameLst>
                                          <p:attrName>style.visibility</p:attrName>
                                        </p:attrNameLst>
                                      </p:cBhvr>
                                      <p:to>
                                        <p:strVal val="visible"/>
                                      </p:to>
                                    </p:set>
                                  </p:childTnLst>
                                </p:cTn>
                              </p:par>
                              <p:par>
                                <p:cTn id="9" presetID="56" presetClass="path" presetSubtype="0" accel="50000" decel="50000" fill="hold" nodeType="withEffect">
                                  <p:stCondLst>
                                    <p:cond delay="500"/>
                                  </p:stCondLst>
                                  <p:childTnLst>
                                    <p:animMotion origin="layout" path="M -2.29167E-6 -3.7037E-7 L 0.05977 -0.70509 " pathEditMode="relative" rAng="0" ptsTypes="AA">
                                      <p:cBhvr>
                                        <p:cTn id="10" dur="2000" fill="hold"/>
                                        <p:tgtEl>
                                          <p:spTgt spid="21514"/>
                                        </p:tgtEl>
                                        <p:attrNameLst>
                                          <p:attrName>ppt_x</p:attrName>
                                          <p:attrName>ppt_y</p:attrName>
                                        </p:attrNameLst>
                                      </p:cBhvr>
                                      <p:rCtr x="2982" y="-35255"/>
                                    </p:animMotion>
                                  </p:childTnLst>
                                </p:cTn>
                              </p:par>
                              <p:par>
                                <p:cTn id="11" presetID="22" presetClass="entr" presetSubtype="8" fill="hold" nodeType="withEffect">
                                  <p:stCondLst>
                                    <p:cond delay="250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 presetClass="exit" presetSubtype="0" fill="hold" nodeType="withEffect">
                                  <p:stCondLst>
                                    <p:cond delay="2500"/>
                                  </p:stCondLst>
                                  <p:childTnLst>
                                    <p:set>
                                      <p:cBhvr>
                                        <p:cTn id="15" dur="1" fill="hold">
                                          <p:stCondLst>
                                            <p:cond delay="0"/>
                                          </p:stCondLst>
                                        </p:cTn>
                                        <p:tgtEl>
                                          <p:spTgt spid="2151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xit" presetSubtype="0" fill="hold" nodeType="clickEffect">
                                  <p:stCondLst>
                                    <p:cond delay="0"/>
                                  </p:stCondLst>
                                  <p:childTnLst>
                                    <p:animEffect transition="out" filter="dissolve">
                                      <p:cBhvr>
                                        <p:cTn id="32" dur="500"/>
                                        <p:tgtEl>
                                          <p:spTgt spid="13"/>
                                        </p:tgtEl>
                                      </p:cBhvr>
                                    </p:animEffect>
                                    <p:set>
                                      <p:cBhvr>
                                        <p:cTn id="33" dur="1" fill="hold">
                                          <p:stCondLst>
                                            <p:cond delay="499"/>
                                          </p:stCondLst>
                                        </p:cTn>
                                        <p:tgtEl>
                                          <p:spTgt spid="13"/>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0"/>
                                  </p:stCondLst>
                                  <p:childTnLst>
                                    <p:set>
                                      <p:cBhvr>
                                        <p:cTn id="42" dur="1" fill="hold">
                                          <p:stCondLst>
                                            <p:cond delay="0"/>
                                          </p:stCondLst>
                                        </p:cTn>
                                        <p:tgtEl>
                                          <p:spTgt spid="24580"/>
                                        </p:tgtEl>
                                        <p:attrNameLst>
                                          <p:attrName>style.visibility</p:attrName>
                                        </p:attrNameLst>
                                      </p:cBhvr>
                                      <p:to>
                                        <p:strVal val="visible"/>
                                      </p:to>
                                    </p:set>
                                    <p:animEffect transition="in" filter="fade">
                                      <p:cBhvr>
                                        <p:cTn id="43" dur="500"/>
                                        <p:tgtEl>
                                          <p:spTgt spid="2458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par>
                                <p:cTn id="49" presetID="10" presetClass="entr" presetSubtype="0" fill="hold" nodeType="withEffect">
                                  <p:stCondLst>
                                    <p:cond delay="0"/>
                                  </p:stCondLst>
                                  <p:childTnLst>
                                    <p:set>
                                      <p:cBhvr>
                                        <p:cTn id="50" dur="1" fill="hold">
                                          <p:stCondLst>
                                            <p:cond delay="0"/>
                                          </p:stCondLst>
                                        </p:cTn>
                                        <p:tgtEl>
                                          <p:spTgt spid="24584"/>
                                        </p:tgtEl>
                                        <p:attrNameLst>
                                          <p:attrName>style.visibility</p:attrName>
                                        </p:attrNameLst>
                                      </p:cBhvr>
                                      <p:to>
                                        <p:strVal val="visible"/>
                                      </p:to>
                                    </p:set>
                                    <p:animEffect transition="in" filter="fade">
                                      <p:cBhvr>
                                        <p:cTn id="51" dur="500"/>
                                        <p:tgtEl>
                                          <p:spTgt spid="24584"/>
                                        </p:tgtEl>
                                      </p:cBhvr>
                                    </p:animEffect>
                                  </p:childTnLst>
                                </p:cTn>
                              </p:par>
                              <p:par>
                                <p:cTn id="52" presetID="10" presetClass="entr" presetSubtype="0" fill="hold" nodeType="withEffect">
                                  <p:stCondLst>
                                    <p:cond delay="0"/>
                                  </p:stCondLst>
                                  <p:childTnLst>
                                    <p:set>
                                      <p:cBhvr>
                                        <p:cTn id="53" dur="1" fill="hold">
                                          <p:stCondLst>
                                            <p:cond delay="0"/>
                                          </p:stCondLst>
                                        </p:cTn>
                                        <p:tgtEl>
                                          <p:spTgt spid="24582"/>
                                        </p:tgtEl>
                                        <p:attrNameLst>
                                          <p:attrName>style.visibility</p:attrName>
                                        </p:attrNameLst>
                                      </p:cBhvr>
                                      <p:to>
                                        <p:strVal val="visible"/>
                                      </p:to>
                                    </p:set>
                                    <p:animEffect transition="in" filter="fade">
                                      <p:cBhvr>
                                        <p:cTn id="54" dur="500"/>
                                        <p:tgtEl>
                                          <p:spTgt spid="2458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fade">
                                      <p:cBhvr>
                                        <p:cTn id="59" dur="500"/>
                                        <p:tgtEl>
                                          <p:spTgt spid="37"/>
                                        </p:tgtEl>
                                      </p:cBhvr>
                                    </p:animEffect>
                                  </p:childTnLst>
                                </p:cTn>
                              </p:par>
                              <p:par>
                                <p:cTn id="60" presetID="10" presetClass="entr" presetSubtype="0" fill="hold" nodeType="withEffect">
                                  <p:stCondLst>
                                    <p:cond delay="0"/>
                                  </p:stCondLst>
                                  <p:childTnLst>
                                    <p:set>
                                      <p:cBhvr>
                                        <p:cTn id="61" dur="1" fill="hold">
                                          <p:stCondLst>
                                            <p:cond delay="0"/>
                                          </p:stCondLst>
                                        </p:cTn>
                                        <p:tgtEl>
                                          <p:spTgt spid="24586"/>
                                        </p:tgtEl>
                                        <p:attrNameLst>
                                          <p:attrName>style.visibility</p:attrName>
                                        </p:attrNameLst>
                                      </p:cBhvr>
                                      <p:to>
                                        <p:strVal val="visible"/>
                                      </p:to>
                                    </p:set>
                                    <p:animEffect transition="in" filter="fade">
                                      <p:cBhvr>
                                        <p:cTn id="62" dur="500"/>
                                        <p:tgtEl>
                                          <p:spTgt spid="2458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par>
                                <p:cTn id="68" presetID="10" presetClass="entr" presetSubtype="0" fill="hold" nodeType="with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Ilustración de Rollo De Papel Con Dibujos Animados y más Vectores Libres de  Derechos de Anticuario - Anticuado - iStock">
            <a:extLst>
              <a:ext uri="{FF2B5EF4-FFF2-40B4-BE49-F238E27FC236}">
                <a16:creationId xmlns:a16="http://schemas.microsoft.com/office/drawing/2014/main" id="{CC8895A9-A798-4015-A5FE-0C8B6CC0ACD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7933" b="90385" l="9856" r="89904">
                        <a14:foregroundMark x1="10096" y1="64183" x2="10096" y2="64183"/>
                        <a14:foregroundMark x1="21635" y1="54327" x2="35096" y2="43029"/>
                        <a14:foregroundMark x1="35096" y1="43029" x2="46875" y2="38942"/>
                        <a14:foregroundMark x1="10817" y1="55288" x2="21875" y2="49519"/>
                        <a14:foregroundMark x1="21875" y1="49519" x2="22356" y2="49519"/>
                        <a14:foregroundMark x1="43029" y1="33894" x2="54567" y2="16827"/>
                        <a14:foregroundMark x1="60337" y1="12740" x2="70433" y2="8173"/>
                        <a14:foregroundMark x1="66827" y1="13942" x2="60096" y2="21875"/>
                        <a14:foregroundMark x1="83413" y1="25721" x2="86538" y2="22356"/>
                        <a14:foregroundMark x1="89904" y1="30288" x2="89904" y2="30288"/>
                        <a14:foregroundMark x1="12019" y1="56971" x2="26202" y2="50000"/>
                        <a14:foregroundMark x1="26202" y1="50000" x2="28125" y2="50000"/>
                        <a14:foregroundMark x1="36538" y1="90385" x2="36538" y2="90385"/>
                        <a14:foregroundMark x1="61538" y1="8173" x2="61538" y2="8173"/>
                      </a14:backgroundRemoval>
                    </a14:imgEffect>
                  </a14:imgLayer>
                </a14:imgProps>
              </a:ext>
              <a:ext uri="{28A0092B-C50C-407E-A947-70E740481C1C}">
                <a14:useLocalDpi xmlns:a14="http://schemas.microsoft.com/office/drawing/2010/main" val="0"/>
              </a:ext>
            </a:extLst>
          </a:blip>
          <a:srcRect/>
          <a:stretch>
            <a:fillRect/>
          </a:stretch>
        </p:blipFill>
        <p:spPr bwMode="auto">
          <a:xfrm>
            <a:off x="531104" y="5089418"/>
            <a:ext cx="1107946" cy="110794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45EEB47-DC02-4289-B3C0-77D73F2AF9ED}"/>
              </a:ext>
            </a:extLst>
          </p:cNvPr>
          <p:cNvGrpSpPr/>
          <p:nvPr/>
        </p:nvGrpSpPr>
        <p:grpSpPr>
          <a:xfrm>
            <a:off x="1234439" y="-134913"/>
            <a:ext cx="9387843" cy="2024672"/>
            <a:chOff x="1234439" y="-134913"/>
            <a:chExt cx="9387843" cy="2024672"/>
          </a:xfrm>
        </p:grpSpPr>
        <p:pic>
          <p:nvPicPr>
            <p:cNvPr id="21516" name="Picture 12" descr="Paper Parchment, cartoon vertical frame, angle, white, rectangle png |  PNGWing">
              <a:extLst>
                <a:ext uri="{FF2B5EF4-FFF2-40B4-BE49-F238E27FC236}">
                  <a16:creationId xmlns:a16="http://schemas.microsoft.com/office/drawing/2014/main" id="{16F8C8E5-32E7-4117-BE8C-C6824F65E05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056" l="10000" r="90000">
                          <a14:foregroundMark x1="25978" y1="5972" x2="42657" y2="2481"/>
                          <a14:foregroundMark x1="60549" y1="2587" x2="84130" y2="7361"/>
                          <a14:foregroundMark x1="65652" y1="8889" x2="63261" y2="60000"/>
                          <a14:foregroundMark x1="82500" y1="9167" x2="62609" y2="59722"/>
                          <a14:foregroundMark x1="62609" y1="59722" x2="56957" y2="69167"/>
                          <a14:foregroundMark x1="36087" y1="15139" x2="42065" y2="39028"/>
                          <a14:foregroundMark x1="42065" y1="39028" x2="55435" y2="62639"/>
                          <a14:foregroundMark x1="55435" y1="62639" x2="60435" y2="66528"/>
                          <a14:foregroundMark x1="60435" y1="66528" x2="60761" y2="67083"/>
                          <a14:foregroundMark x1="77174" y1="85972" x2="33587" y2="84167"/>
                          <a14:foregroundMark x1="33587" y1="84167" x2="32283" y2="84722"/>
                          <a14:foregroundMark x1="18696" y1="95833" x2="18696" y2="95833"/>
                          <a14:foregroundMark x1="24239" y1="98194" x2="24239" y2="98194"/>
                          <a14:foregroundMark x1="43913" y1="1944" x2="43913" y2="1944"/>
                          <a14:foregroundMark x1="15435" y1="88889" x2="15435" y2="88889"/>
                          <a14:foregroundMark x1="19348" y1="84861" x2="19348" y2="84861"/>
                          <a14:foregroundMark x1="24130" y1="84028" x2="24130" y2="84028"/>
                          <a14:foregroundMark x1="22717" y1="83611" x2="22717" y2="83611"/>
                          <a14:foregroundMark x1="23261" y1="76944" x2="23261" y2="76944"/>
                          <a14:foregroundMark x1="23696" y1="68889" x2="23696" y2="68889"/>
                          <a14:foregroundMark x1="24239" y1="61111" x2="24239" y2="61111"/>
                          <a14:foregroundMark x1="24239" y1="55972" x2="24239" y2="55972"/>
                          <a14:foregroundMark x1="25326" y1="47083" x2="25326" y2="47083"/>
                          <a14:foregroundMark x1="24565" y1="4722" x2="24565" y2="4722"/>
                          <a14:foregroundMark x1="32826" y1="1111" x2="32826" y2="1111"/>
                          <a14:foregroundMark x1="34674" y1="417" x2="34674" y2="417"/>
                          <a14:foregroundMark x1="56413" y1="1944" x2="56413" y2="1944"/>
                          <a14:foregroundMark x1="69348" y1="833" x2="69348" y2="833"/>
                          <a14:foregroundMark x1="50543" y1="2500" x2="50543" y2="2500"/>
                          <a14:foregroundMark x1="52421" y1="1389" x2="53276" y2="694"/>
                          <a14:foregroundMark x1="51739" y1="1944" x2="52421" y2="1389"/>
                          <a14:backgroundMark x1="48261" y1="417" x2="48913" y2="417"/>
                          <a14:backgroundMark x1="53845" y1="780" x2="62826" y2="556"/>
                          <a14:backgroundMark x1="51739" y1="833" x2="52150" y2="823"/>
                          <a14:backgroundMark x1="62826" y1="556" x2="62826" y2="417"/>
                          <a14:backgroundMark x1="41739" y1="278" x2="51875" y2="1573"/>
                          <a14:backgroundMark x1="51739" y1="694" x2="51739" y2="694"/>
                          <a14:backgroundMark x1="54348" y1="694" x2="54348" y2="694"/>
                          <a14:backgroundMark x1="52283" y1="694" x2="52609" y2="833"/>
                          <a14:backgroundMark x1="52283" y1="1389" x2="52283" y2="1389"/>
                          <a14:backgroundMark x1="52826" y1="1389" x2="54130" y2="1389"/>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6200000" flipV="1">
              <a:off x="4916025" y="-3816499"/>
              <a:ext cx="2024672" cy="938784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1EFB4B15-EBBC-42AD-9060-BF9B0DF3931F}"/>
                </a:ext>
              </a:extLst>
            </p:cNvPr>
            <p:cNvSpPr/>
            <p:nvPr/>
          </p:nvSpPr>
          <p:spPr>
            <a:xfrm>
              <a:off x="3117557" y="585034"/>
              <a:ext cx="6200736" cy="584775"/>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3. Phẩm chất của ông Đỗ Đình Thiện.</a:t>
              </a:r>
            </a:p>
          </p:txBody>
        </p:sp>
      </p:grpSp>
      <p:pic>
        <p:nvPicPr>
          <p:cNvPr id="7" name="Picture 6">
            <a:extLst>
              <a:ext uri="{FF2B5EF4-FFF2-40B4-BE49-F238E27FC236}">
                <a16:creationId xmlns:a16="http://schemas.microsoft.com/office/drawing/2014/main" id="{83927511-0301-4867-AFA0-548ED8DC75B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345" y1="73600" x2="56709" y2="77200"/>
                        <a14:foregroundMark x1="33706" y1="68200" x2="41054" y2="74600"/>
                        <a14:foregroundMark x1="41054" y1="74600" x2="41534" y2="74600"/>
                        <a14:foregroundMark x1="33706" y1="82400" x2="42013" y2="84800"/>
                        <a14:foregroundMark x1="42013" y1="84800" x2="43610" y2="86200"/>
                        <a14:foregroundMark x1="10703" y1="25000" x2="18371" y2="20600"/>
                        <a14:foregroundMark x1="11342" y1="17400" x2="11661" y2="27600"/>
                        <a14:foregroundMark x1="11661" y1="27600" x2="19649" y2="23200"/>
                        <a14:foregroundMark x1="19649" y1="23200" x2="12939" y2="15800"/>
                        <a14:foregroundMark x1="12939" y1="15800" x2="11661" y2="16000"/>
                      </a14:backgroundRemoval>
                    </a14:imgEffect>
                  </a14:imgLayer>
                </a14:imgProps>
              </a:ext>
              <a:ext uri="{28A0092B-C50C-407E-A947-70E740481C1C}">
                <a14:useLocalDpi xmlns:a14="http://schemas.microsoft.com/office/drawing/2010/main" val="0"/>
              </a:ext>
            </a:extLst>
          </a:blip>
          <a:stretch>
            <a:fillRect/>
          </a:stretch>
        </p:blipFill>
        <p:spPr>
          <a:xfrm>
            <a:off x="8922850" y="3759892"/>
            <a:ext cx="4048125" cy="3233327"/>
          </a:xfrm>
          <a:prstGeom prst="rect">
            <a:avLst/>
          </a:prstGeom>
        </p:spPr>
      </p:pic>
      <p:pic>
        <p:nvPicPr>
          <p:cNvPr id="10" name="Picture 9">
            <a:extLst>
              <a:ext uri="{FF2B5EF4-FFF2-40B4-BE49-F238E27FC236}">
                <a16:creationId xmlns:a16="http://schemas.microsoft.com/office/drawing/2014/main" id="{312DBCB5-4CE8-4A19-85BA-F8887008D6BB}"/>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26038" y1="68000" x2="46166" y2="61800"/>
                        <a14:foregroundMark x1="38498" y1="49000" x2="47764" y2="47000"/>
                        <a14:foregroundMark x1="47764" y1="47000" x2="57668" y2="48200"/>
                        <a14:foregroundMark x1="40096" y1="51600" x2="51118" y2="49000"/>
                        <a14:foregroundMark x1="51118" y1="49000" x2="62780" y2="49800"/>
                        <a14:foregroundMark x1="31629" y1="72200" x2="45208" y2="69000"/>
                        <a14:foregroundMark x1="45208" y1="69000" x2="77955" y2="69800"/>
                        <a14:foregroundMark x1="70447" y1="65800" x2="76358" y2="64200"/>
                        <a14:foregroundMark x1="86581" y1="67400" x2="87061" y2="61600"/>
                        <a14:foregroundMark x1="80511" y1="42000" x2="79233" y2="36600"/>
                        <a14:foregroundMark x1="19808" y1="50600" x2="23323" y2="40600"/>
                        <a14:foregroundMark x1="23323" y1="40600" x2="23482" y2="40400"/>
                        <a14:foregroundMark x1="16294" y1="65400" x2="17891" y2="61200"/>
                        <a14:foregroundMark x1="22364" y1="29600" x2="22364" y2="29600"/>
                        <a14:foregroundMark x1="22364" y1="29600" x2="23642" y2="26600"/>
                        <a14:foregroundMark x1="30351" y1="19600" x2="30351" y2="13200"/>
                        <a14:foregroundMark x1="77636" y1="21200" x2="77636" y2="16800"/>
                        <a14:foregroundMark x1="83546" y1="31400" x2="83546" y2="28600"/>
                        <a14:foregroundMark x1="83546" y1="28600" x2="83546" y2="28600"/>
                        <a14:foregroundMark x1="85623" y1="20200" x2="85623" y2="20200"/>
                        <a14:foregroundMark x1="85783" y1="20000" x2="85783" y2="20000"/>
                        <a14:foregroundMark x1="21406" y1="18600" x2="21406" y2="15800"/>
                        <a14:foregroundMark x1="21406" y1="15800" x2="21406" y2="15800"/>
                      </a14:backgroundRemoval>
                    </a14:imgEffect>
                  </a14:imgLayer>
                </a14:imgProps>
              </a:ext>
              <a:ext uri="{28A0092B-C50C-407E-A947-70E740481C1C}">
                <a14:useLocalDpi xmlns:a14="http://schemas.microsoft.com/office/drawing/2010/main" val="0"/>
              </a:ext>
            </a:extLst>
          </a:blip>
          <a:stretch>
            <a:fillRect/>
          </a:stretch>
        </p:blipFill>
        <p:spPr>
          <a:xfrm>
            <a:off x="8632164" y="4053840"/>
            <a:ext cx="3849399" cy="3074600"/>
          </a:xfrm>
          <a:prstGeom prst="rect">
            <a:avLst/>
          </a:prstGeom>
        </p:spPr>
      </p:pic>
      <p:pic>
        <p:nvPicPr>
          <p:cNvPr id="17" name="Picture 6" descr="Problem Solving | Baamboozle">
            <a:extLst>
              <a:ext uri="{FF2B5EF4-FFF2-40B4-BE49-F238E27FC236}">
                <a16:creationId xmlns:a16="http://schemas.microsoft.com/office/drawing/2014/main" id="{9217D1E8-13BE-4FA8-ABC2-8AE1B39F010E}"/>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349" y="4599665"/>
            <a:ext cx="2223283" cy="2223283"/>
          </a:xfrm>
          <a:prstGeom prst="rect">
            <a:avLst/>
          </a:prstGeom>
          <a:noFill/>
          <a:extLst>
            <a:ext uri="{909E8E84-426E-40DD-AFC4-6F175D3DCCD1}">
              <a14:hiddenFill xmlns:a14="http://schemas.microsoft.com/office/drawing/2010/main">
                <a:solidFill>
                  <a:srgbClr val="FFFFFF"/>
                </a:solidFill>
              </a14:hiddenFill>
            </a:ext>
          </a:extLst>
        </p:spPr>
      </p:pic>
      <p:pic>
        <p:nvPicPr>
          <p:cNvPr id="33794" name="Picture 2" descr="Demandez-vous Le Cadeau Avec La Marque D&amp;#39;exclamation, Enchantez Le Présent,  Boîte-cadeau Jaune De Surprise, Special Donnent Loin Illustration de  Vecteur - Illustration du programme, fidélité: 126923582">
            <a:extLst>
              <a:ext uri="{FF2B5EF4-FFF2-40B4-BE49-F238E27FC236}">
                <a16:creationId xmlns:a16="http://schemas.microsoft.com/office/drawing/2014/main" id="{8EAFC3BB-200C-457E-B398-9984086D18F3}"/>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0000" b="90000" l="10000" r="90000">
                        <a14:foregroundMark x1="22625" y1="29125" x2="71375" y2="31125"/>
                        <a14:foregroundMark x1="50250" y1="20875" x2="52875" y2="22875"/>
                        <a14:foregroundMark x1="49125" y1="43750" x2="49125" y2="43750"/>
                        <a14:foregroundMark x1="27375" y1="53500" x2="64625" y2="53500"/>
                        <a14:foregroundMark x1="64625" y1="53500" x2="71500" y2="53375"/>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24063" y="4189608"/>
            <a:ext cx="2606040" cy="260604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A3B51B27-1D1E-45D5-B0E0-6125B212B1FC}"/>
              </a:ext>
            </a:extLst>
          </p:cNvPr>
          <p:cNvGrpSpPr/>
          <p:nvPr/>
        </p:nvGrpSpPr>
        <p:grpSpPr>
          <a:xfrm>
            <a:off x="2353981" y="1849466"/>
            <a:ext cx="6846813" cy="4114800"/>
            <a:chOff x="2353981" y="1849466"/>
            <a:chExt cx="6846813" cy="4114800"/>
          </a:xfrm>
        </p:grpSpPr>
        <p:pic>
          <p:nvPicPr>
            <p:cNvPr id="21" name="Picture 24">
              <a:extLst>
                <a:ext uri="{FF2B5EF4-FFF2-40B4-BE49-F238E27FC236}">
                  <a16:creationId xmlns:a16="http://schemas.microsoft.com/office/drawing/2014/main" id="{3CA6B729-A2DE-4A61-A741-853C0BFC4F9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353981" y="1849466"/>
              <a:ext cx="6846813" cy="4114800"/>
            </a:xfrm>
            <a:prstGeom prst="rect">
              <a:avLst/>
            </a:prstGeom>
          </p:spPr>
        </p:pic>
        <p:sp>
          <p:nvSpPr>
            <p:cNvPr id="22" name="Rectangle 21">
              <a:extLst>
                <a:ext uri="{FF2B5EF4-FFF2-40B4-BE49-F238E27FC236}">
                  <a16:creationId xmlns:a16="http://schemas.microsoft.com/office/drawing/2014/main" id="{CE78BAAD-9D9D-4DD8-B70B-67BB16EC3917}"/>
                </a:ext>
              </a:extLst>
            </p:cNvPr>
            <p:cNvSpPr/>
            <p:nvPr/>
          </p:nvSpPr>
          <p:spPr>
            <a:xfrm>
              <a:off x="2800182" y="2619553"/>
              <a:ext cx="5831982" cy="1754326"/>
            </a:xfrm>
            <a:prstGeom prst="rect">
              <a:avLst/>
            </a:prstGeom>
          </p:spPr>
          <p:txBody>
            <a:bodyPr wrap="square">
              <a:spAutoFit/>
            </a:bodyPr>
            <a:lstStyle/>
            <a:p>
              <a:pPr algn="ctr"/>
              <a:r>
                <a:rPr lang="vi-VN" sz="3600" b="1" dirty="0">
                  <a:solidFill>
                    <a:schemeClr val="tx2">
                      <a:lumMod val="50000"/>
                    </a:schemeClr>
                  </a:solidFill>
                  <a:latin typeface="Calibri" panose="020F0502020204030204" pitchFamily="34" charset="0"/>
                  <a:cs typeface="Calibri" panose="020F0502020204030204" pitchFamily="34" charset="0"/>
                </a:rPr>
                <a:t>Những việc làm của ông </a:t>
              </a:r>
            </a:p>
            <a:p>
              <a:pPr algn="ctr"/>
              <a:r>
                <a:rPr lang="vi-VN" sz="3600" b="1" dirty="0">
                  <a:solidFill>
                    <a:schemeClr val="tx2">
                      <a:lumMod val="50000"/>
                    </a:schemeClr>
                  </a:solidFill>
                  <a:latin typeface="Calibri" panose="020F0502020204030204" pitchFamily="34" charset="0"/>
                  <a:cs typeface="Calibri" panose="020F0502020204030204" pitchFamily="34" charset="0"/>
                </a:rPr>
                <a:t>Đỗ Đình Thiện thể hiện ông là người như thế nào?</a:t>
              </a:r>
            </a:p>
          </p:txBody>
        </p:sp>
      </p:grpSp>
      <p:sp>
        <p:nvSpPr>
          <p:cNvPr id="25" name="Rectangle 24">
            <a:extLst>
              <a:ext uri="{FF2B5EF4-FFF2-40B4-BE49-F238E27FC236}">
                <a16:creationId xmlns:a16="http://schemas.microsoft.com/office/drawing/2014/main" id="{5E231A80-C33D-4198-8B6D-4EE3E91A5099}"/>
              </a:ext>
            </a:extLst>
          </p:cNvPr>
          <p:cNvSpPr/>
          <p:nvPr/>
        </p:nvSpPr>
        <p:spPr>
          <a:xfrm>
            <a:off x="795997" y="1679560"/>
            <a:ext cx="10843856" cy="1200329"/>
          </a:xfrm>
          <a:prstGeom prst="rect">
            <a:avLst/>
          </a:prstGeom>
        </p:spPr>
        <p:txBody>
          <a:bodyPr wrap="square">
            <a:spAutoFit/>
          </a:bodyPr>
          <a:lstStyle/>
          <a:p>
            <a:pPr algn="just"/>
            <a:r>
              <a:rPr lang="vi-VN" sz="3600" b="1" dirty="0">
                <a:solidFill>
                  <a:schemeClr val="tx2">
                    <a:lumMod val="50000"/>
                  </a:schemeClr>
                </a:solidFill>
                <a:latin typeface="Calibri" panose="020F0502020204030204" pitchFamily="34" charset="0"/>
                <a:cs typeface="Calibri" panose="020F0502020204030204" pitchFamily="34" charset="0"/>
              </a:rPr>
              <a:t>- Việc làm của ông Đỗ Đình Thiện cho thấy ông là một công dân yêu nước. </a:t>
            </a:r>
          </a:p>
        </p:txBody>
      </p:sp>
      <p:sp>
        <p:nvSpPr>
          <p:cNvPr id="26" name="Rectangle 25">
            <a:extLst>
              <a:ext uri="{FF2B5EF4-FFF2-40B4-BE49-F238E27FC236}">
                <a16:creationId xmlns:a16="http://schemas.microsoft.com/office/drawing/2014/main" id="{6859ACF1-BFC2-49FB-9F91-A37569A6BCBE}"/>
              </a:ext>
            </a:extLst>
          </p:cNvPr>
          <p:cNvSpPr/>
          <p:nvPr/>
        </p:nvSpPr>
        <p:spPr>
          <a:xfrm>
            <a:off x="795997" y="2804019"/>
            <a:ext cx="10843856" cy="1754326"/>
          </a:xfrm>
          <a:prstGeom prst="rect">
            <a:avLst/>
          </a:prstGeom>
        </p:spPr>
        <p:txBody>
          <a:bodyPr wrap="square">
            <a:spAutoFit/>
          </a:bodyPr>
          <a:lstStyle/>
          <a:p>
            <a:pPr algn="just"/>
            <a:r>
              <a:rPr lang="vi-VN" sz="3600" b="1" dirty="0">
                <a:solidFill>
                  <a:schemeClr val="tx2">
                    <a:lumMod val="50000"/>
                  </a:schemeClr>
                </a:solidFill>
                <a:latin typeface="Calibri" panose="020F0502020204030204" pitchFamily="34" charset="0"/>
                <a:cs typeface="Calibri" panose="020F0502020204030204" pitchFamily="34" charset="0"/>
              </a:rPr>
              <a:t>- Ông có tấm lòng đại nghĩa, sẵn sàng hiến tặng số tài sản lớn cho Cách mạng với mong muốn được góp sức mình vào sự nghiệp chung. </a:t>
            </a:r>
          </a:p>
        </p:txBody>
      </p:sp>
    </p:spTree>
    <p:extLst>
      <p:ext uri="{BB962C8B-B14F-4D97-AF65-F5344CB8AC3E}">
        <p14:creationId xmlns:p14="http://schemas.microsoft.com/office/powerpoint/2010/main" val="3842018333"/>
      </p:ext>
    </p:extLst>
  </p:cSld>
  <p:clrMapOvr>
    <a:masterClrMapping/>
  </p:clrMapOvr>
  <mc:AlternateContent xmlns:mc="http://schemas.openxmlformats.org/markup-compatibility/2006" xmlns:p14="http://schemas.microsoft.com/office/powerpoint/2010/main">
    <mc:Choice Requires="p14">
      <p:transition spd="slow" p14:dur="1600" advClick="0">
        <p14:prism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Effect transition="in" filter="fade">
                                      <p:cBhvr>
                                        <p:cTn id="7" dur="500"/>
                                        <p:tgtEl>
                                          <p:spTgt spid="33794"/>
                                        </p:tgtEl>
                                      </p:cBhvr>
                                    </p:animEffect>
                                  </p:childTnLst>
                                </p:cTn>
                              </p:par>
                              <p:par>
                                <p:cTn id="8" presetID="1" presetClass="exit" presetSubtype="0" fill="hold" nodeType="withEffect">
                                  <p:stCondLst>
                                    <p:cond delay="0"/>
                                  </p:stCondLst>
                                  <p:childTnLst>
                                    <p:set>
                                      <p:cBhvr>
                                        <p:cTn id="9" dur="1" fill="hold">
                                          <p:stCondLst>
                                            <p:cond delay="0"/>
                                          </p:stCondLst>
                                        </p:cTn>
                                        <p:tgtEl>
                                          <p:spTgt spid="17"/>
                                        </p:tgtEl>
                                        <p:attrNameLst>
                                          <p:attrName>style.visibility</p:attrName>
                                        </p:attrNameLst>
                                      </p:cBhvr>
                                      <p:to>
                                        <p:strVal val="hidden"/>
                                      </p:to>
                                    </p:set>
                                  </p:childTnLst>
                                </p:cTn>
                              </p:par>
                              <p:par>
                                <p:cTn id="10" presetID="1" presetClass="entr" presetSubtype="0" fill="hold" nodeType="withEffect">
                                  <p:stCondLst>
                                    <p:cond delay="0"/>
                                  </p:stCondLst>
                                  <p:childTnLst>
                                    <p:set>
                                      <p:cBhvr>
                                        <p:cTn id="11" dur="1" fill="hold">
                                          <p:stCondLst>
                                            <p:cond delay="0"/>
                                          </p:stCondLst>
                                        </p:cTn>
                                        <p:tgtEl>
                                          <p:spTgt spid="21514"/>
                                        </p:tgtEl>
                                        <p:attrNameLst>
                                          <p:attrName>style.visibility</p:attrName>
                                        </p:attrNameLst>
                                      </p:cBhvr>
                                      <p:to>
                                        <p:strVal val="visible"/>
                                      </p:to>
                                    </p:set>
                                  </p:childTnLst>
                                </p:cTn>
                              </p:par>
                              <p:par>
                                <p:cTn id="12" presetID="56" presetClass="path" presetSubtype="0" accel="50000" decel="50000" fill="hold" nodeType="withEffect">
                                  <p:stCondLst>
                                    <p:cond delay="500"/>
                                  </p:stCondLst>
                                  <p:childTnLst>
                                    <p:animMotion origin="layout" path="M -2.29167E-6 3.33333E-6 L 0.05977 -0.7051 " pathEditMode="relative" rAng="0" ptsTypes="AA">
                                      <p:cBhvr>
                                        <p:cTn id="13" dur="2000" fill="hold"/>
                                        <p:tgtEl>
                                          <p:spTgt spid="21514"/>
                                        </p:tgtEl>
                                        <p:attrNameLst>
                                          <p:attrName>ppt_x</p:attrName>
                                          <p:attrName>ppt_y</p:attrName>
                                        </p:attrNameLst>
                                      </p:cBhvr>
                                      <p:rCtr x="2982" y="-35255"/>
                                    </p:animMotion>
                                  </p:childTnLst>
                                </p:cTn>
                              </p:par>
                              <p:par>
                                <p:cTn id="14" presetID="22" presetClass="entr" presetSubtype="8" fill="hold" nodeType="withEffect">
                                  <p:stCondLst>
                                    <p:cond delay="250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par>
                                <p:cTn id="17" presetID="1" presetClass="exit" presetSubtype="0" fill="hold" nodeType="withEffect">
                                  <p:stCondLst>
                                    <p:cond delay="2500"/>
                                  </p:stCondLst>
                                  <p:childTnLst>
                                    <p:set>
                                      <p:cBhvr>
                                        <p:cTn id="18" dur="1" fill="hold">
                                          <p:stCondLst>
                                            <p:cond delay="0"/>
                                          </p:stCondLst>
                                        </p:cTn>
                                        <p:tgtEl>
                                          <p:spTgt spid="215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par>
                                <p:cTn id="32" presetID="1" presetClass="exit" presetSubtype="0" fill="hold" nodeType="withEffect">
                                  <p:stCondLst>
                                    <p:cond delay="0"/>
                                  </p:stCondLst>
                                  <p:childTnLst>
                                    <p:set>
                                      <p:cBhvr>
                                        <p:cTn id="33" dur="1" fill="hold">
                                          <p:stCondLst>
                                            <p:cond delay="0"/>
                                          </p:stCondLst>
                                        </p:cTn>
                                        <p:tgtEl>
                                          <p:spTgt spid="7"/>
                                        </p:tgtEl>
                                        <p:attrNameLst>
                                          <p:attrName>style.visibility</p:attrName>
                                        </p:attrNameLst>
                                      </p:cBhvr>
                                      <p:to>
                                        <p:strVal val="hidden"/>
                                      </p:to>
                                    </p:set>
                                  </p:childTnLst>
                                </p:cTn>
                              </p:par>
                              <p:par>
                                <p:cTn id="34" presetID="9" presetClass="exit" presetSubtype="0" fill="hold" nodeType="withEffect">
                                  <p:stCondLst>
                                    <p:cond delay="0"/>
                                  </p:stCondLst>
                                  <p:childTnLst>
                                    <p:animEffect transition="out" filter="dissolve">
                                      <p:cBhvr>
                                        <p:cTn id="35" dur="500"/>
                                        <p:tgtEl>
                                          <p:spTgt spid="2"/>
                                        </p:tgtEl>
                                      </p:cBhvr>
                                    </p:animEffect>
                                    <p:set>
                                      <p:cBhvr>
                                        <p:cTn id="36" dur="1" fill="hold">
                                          <p:stCondLst>
                                            <p:cond delay="499"/>
                                          </p:stCondLst>
                                        </p:cTn>
                                        <p:tgtEl>
                                          <p:spTgt spid="2"/>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meadow landscape. Summer green fields view, spring lawn hill a By  WinWin_artlab | TheHungryJPEG.com">
            <a:extLst>
              <a:ext uri="{FF2B5EF4-FFF2-40B4-BE49-F238E27FC236}">
                <a16:creationId xmlns:a16="http://schemas.microsoft.com/office/drawing/2014/main" id="{A7AE4AF1-1AAD-4FC8-8936-703C2AA0D7D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ADE0EAEA-DA84-4D33-AE15-C303000252F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929" b="92092" l="9910" r="89940">
                        <a14:foregroundMark x1="52853" y1="38648" x2="69970" y2="46301"/>
                        <a14:foregroundMark x1="37237" y1="59311" x2="37237" y2="59311"/>
                        <a14:foregroundMark x1="38589" y1="53189" x2="40691" y2="70536"/>
                        <a14:foregroundMark x1="50901" y1="56888" x2="50300" y2="70536"/>
                        <a14:foregroundMark x1="39039" y1="92092" x2="39039" y2="87628"/>
                        <a14:foregroundMark x1="53153" y1="91582" x2="52703" y2="85332"/>
                        <a14:foregroundMark x1="45345" y1="8929" x2="55255" y2="9566"/>
                      </a14:backgroundRemoval>
                    </a14:imgEffect>
                  </a14:imgLayer>
                </a14:imgProps>
              </a:ext>
              <a:ext uri="{28A0092B-C50C-407E-A947-70E740481C1C}">
                <a14:useLocalDpi xmlns:a14="http://schemas.microsoft.com/office/drawing/2010/main" val="0"/>
              </a:ext>
            </a:extLst>
          </a:blip>
          <a:stretch>
            <a:fillRect/>
          </a:stretch>
        </p:blipFill>
        <p:spPr>
          <a:xfrm>
            <a:off x="9088112" y="2972135"/>
            <a:ext cx="3441657" cy="4051440"/>
          </a:xfrm>
          <a:prstGeom prst="rect">
            <a:avLst/>
          </a:prstGeom>
        </p:spPr>
      </p:pic>
      <p:pic>
        <p:nvPicPr>
          <p:cNvPr id="19" name="Picture 5">
            <a:extLst>
              <a:ext uri="{FF2B5EF4-FFF2-40B4-BE49-F238E27FC236}">
                <a16:creationId xmlns:a16="http://schemas.microsoft.com/office/drawing/2014/main" id="{35D57E5C-1C9C-4D9A-9CC2-FD73B5DA5A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61004" y="883055"/>
            <a:ext cx="8094475" cy="4114800"/>
          </a:xfrm>
          <a:prstGeom prst="rect">
            <a:avLst/>
          </a:prstGeom>
        </p:spPr>
      </p:pic>
      <p:sp>
        <p:nvSpPr>
          <p:cNvPr id="20" name="Rectangle 19">
            <a:extLst>
              <a:ext uri="{FF2B5EF4-FFF2-40B4-BE49-F238E27FC236}">
                <a16:creationId xmlns:a16="http://schemas.microsoft.com/office/drawing/2014/main" id="{F3039542-05BA-4291-AA49-F73C610153B6}"/>
              </a:ext>
            </a:extLst>
          </p:cNvPr>
          <p:cNvSpPr/>
          <p:nvPr/>
        </p:nvSpPr>
        <p:spPr>
          <a:xfrm>
            <a:off x="4899949" y="1012398"/>
            <a:ext cx="1765227" cy="584775"/>
          </a:xfrm>
          <a:prstGeom prst="rect">
            <a:avLst/>
          </a:prstGeom>
        </p:spPr>
        <p:txBody>
          <a:bodyPr wrap="none">
            <a:spAutoFit/>
          </a:bodyPr>
          <a:lstStyle/>
          <a:p>
            <a:pPr algn="ctr"/>
            <a:r>
              <a:rPr lang="vi-VN" sz="3200" b="1" dirty="0">
                <a:solidFill>
                  <a:srgbClr val="000000"/>
                </a:solidFill>
                <a:latin typeface="Pattaya" panose="00000500000000000000" pitchFamily="2" charset="-34"/>
                <a:cs typeface="Pattaya" panose="00000500000000000000" pitchFamily="2" charset="-34"/>
              </a:rPr>
              <a:t>Nội dung </a:t>
            </a:r>
          </a:p>
        </p:txBody>
      </p:sp>
      <p:sp>
        <p:nvSpPr>
          <p:cNvPr id="23" name="Rectangle 22">
            <a:extLst>
              <a:ext uri="{FF2B5EF4-FFF2-40B4-BE49-F238E27FC236}">
                <a16:creationId xmlns:a16="http://schemas.microsoft.com/office/drawing/2014/main" id="{9D6EB2B0-A9BB-42D5-9CA3-257B601833B5}"/>
              </a:ext>
            </a:extLst>
          </p:cNvPr>
          <p:cNvSpPr/>
          <p:nvPr/>
        </p:nvSpPr>
        <p:spPr>
          <a:xfrm>
            <a:off x="2636521" y="1726515"/>
            <a:ext cx="6621874" cy="2062103"/>
          </a:xfrm>
          <a:prstGeom prst="rect">
            <a:avLst/>
          </a:prstGeom>
        </p:spPr>
        <p:txBody>
          <a:bodyPr wrap="square">
            <a:spAutoFit/>
          </a:bodyPr>
          <a:lstStyle/>
          <a:p>
            <a:pPr algn="just"/>
            <a:r>
              <a:rPr lang="vi-VN" sz="3200" b="1" dirty="0">
                <a:solidFill>
                  <a:srgbClr val="FF0000"/>
                </a:solidFill>
                <a:latin typeface="Pattaya" panose="00000500000000000000" pitchFamily="2" charset="-34"/>
                <a:cs typeface="Pattaya" panose="00000500000000000000" pitchFamily="2" charset="-34"/>
              </a:rPr>
              <a:t>Ca ngợi một công dân yêu nước, một nhà tư sản đã có nhiều trợ giúp cho Cách mạng về tiền bạc, tài sản trong thời kì Cách mạng gặp khó khăn về tài chính.</a:t>
            </a:r>
          </a:p>
        </p:txBody>
      </p:sp>
    </p:spTree>
    <p:extLst>
      <p:ext uri="{BB962C8B-B14F-4D97-AF65-F5344CB8AC3E}">
        <p14:creationId xmlns:p14="http://schemas.microsoft.com/office/powerpoint/2010/main" val="2910130730"/>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787E275-71FA-441E-B6A7-B1E3869CBE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48098" y1="63590" x2="62500" y2="61282"/>
                        <a14:foregroundMark x1="53397" y1="78846" x2="53397" y2="78846"/>
                        <a14:foregroundMark x1="53804" y1="80256" x2="57609" y2="73974"/>
                        <a14:backgroundMark x1="35734" y1="77051" x2="58560" y2="86154"/>
                      </a14:backgroundRemoval>
                    </a14:imgEffect>
                  </a14:imgLayer>
                </a14:imgProps>
              </a:ext>
              <a:ext uri="{28A0092B-C50C-407E-A947-70E740481C1C}">
                <a14:useLocalDpi xmlns:a14="http://schemas.microsoft.com/office/drawing/2010/main" val="0"/>
              </a:ext>
            </a:extLst>
          </a:blip>
          <a:srcRect/>
          <a:stretch/>
        </p:blipFill>
        <p:spPr>
          <a:xfrm>
            <a:off x="6531116" y="2871927"/>
            <a:ext cx="3762185" cy="3987098"/>
          </a:xfrm>
          <a:prstGeom prst="rect">
            <a:avLst/>
          </a:prstGeom>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6771862" y="1272209"/>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ơi, cháu cần sự trợ giúp của ông để hoàn thành bài tập cô giáo yêu cầu ạ! Ông giúp cháu với.</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156236" y="405744"/>
            <a:ext cx="4009162" cy="1222561"/>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Được thôi. Hãy nói cho ông nghe yêu cầu của cô giáo nào!</a:t>
            </a:r>
            <a:endParaRPr lang="en-US" sz="2400" dirty="0">
              <a:solidFill>
                <a:srgbClr val="002060"/>
              </a:solidFill>
              <a:latin typeface="Pattaya" panose="00000500000000000000" pitchFamily="2" charset="-34"/>
              <a:cs typeface="Pattaya" panose="00000500000000000000" pitchFamily="2" charset="-34"/>
            </a:endParaRPr>
          </a:p>
        </p:txBody>
      </p:sp>
      <p:grpSp>
        <p:nvGrpSpPr>
          <p:cNvPr id="33" name="Group 32">
            <a:extLst>
              <a:ext uri="{FF2B5EF4-FFF2-40B4-BE49-F238E27FC236}">
                <a16:creationId xmlns:a16="http://schemas.microsoft.com/office/drawing/2014/main" id="{05B71F6D-42C7-43B9-B0BE-17C8EFE49236}"/>
              </a:ext>
            </a:extLst>
          </p:cNvPr>
          <p:cNvGrpSpPr/>
          <p:nvPr/>
        </p:nvGrpSpPr>
        <p:grpSpPr>
          <a:xfrm>
            <a:off x="5764696" y="0"/>
            <a:ext cx="5857462" cy="2872295"/>
            <a:chOff x="5764696" y="0"/>
            <a:chExt cx="5857462" cy="2872295"/>
          </a:xfrm>
        </p:grpSpPr>
        <p:sp>
          <p:nvSpPr>
            <p:cNvPr id="31" name="Thought Bubble: Cloud 30">
              <a:extLst>
                <a:ext uri="{FF2B5EF4-FFF2-40B4-BE49-F238E27FC236}">
                  <a16:creationId xmlns:a16="http://schemas.microsoft.com/office/drawing/2014/main" id="{13007B46-8CAD-4FBA-9590-3799B6EAAD5E}"/>
                </a:ext>
              </a:extLst>
            </p:cNvPr>
            <p:cNvSpPr/>
            <p:nvPr/>
          </p:nvSpPr>
          <p:spPr>
            <a:xfrm>
              <a:off x="5764696" y="0"/>
              <a:ext cx="5857462" cy="2872295"/>
            </a:xfrm>
            <a:prstGeom prst="cloudCallout">
              <a:avLst>
                <a:gd name="adj1" fmla="val -15916"/>
                <a:gd name="adj2" fmla="val 59116"/>
              </a:avLst>
            </a:prstGeom>
            <a:blipFill dpi="0" rotWithShape="1">
              <a:blip r:embed="rId6">
                <a:extLst>
                  <a:ext uri="{28A0092B-C50C-407E-A947-70E740481C1C}">
                    <a14:useLocalDpi xmlns:a14="http://schemas.microsoft.com/office/drawing/2010/main" val="0"/>
                  </a:ext>
                </a:extLst>
              </a:blip>
              <a:srcRect/>
              <a:stretch>
                <a:fillRect/>
              </a:stretch>
            </a:blip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dirty="0">
                <a:solidFill>
                  <a:srgbClr val="002060"/>
                </a:solidFill>
                <a:latin typeface="Pattaya" panose="00000500000000000000" pitchFamily="2" charset="-34"/>
                <a:cs typeface="Pattaya" panose="00000500000000000000" pitchFamily="2" charset="-34"/>
              </a:endParaRPr>
            </a:p>
          </p:txBody>
        </p:sp>
        <p:pic>
          <p:nvPicPr>
            <p:cNvPr id="1032" name="Picture 8" descr="Teacher Cartoon Vector Png PNG Image | Transparent PNG Free Download on  SeekPNG">
              <a:extLst>
                <a:ext uri="{FF2B5EF4-FFF2-40B4-BE49-F238E27FC236}">
                  <a16:creationId xmlns:a16="http://schemas.microsoft.com/office/drawing/2014/main" id="{64384E35-9CA5-4A63-9897-3FE97214BDB6}"/>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275" b="70146" l="48659" r="98049">
                          <a14:foregroundMark x1="70732" y1="13356" x2="81341" y2="11560"/>
                          <a14:foregroundMark x1="81341" y1="11560" x2="87927" y2="19641"/>
                          <a14:foregroundMark x1="87927" y1="19641" x2="87439" y2="27160"/>
                          <a14:foregroundMark x1="87439" y1="27160" x2="83293" y2="34792"/>
                          <a14:foregroundMark x1="83293" y1="34792" x2="82927" y2="42088"/>
                          <a14:foregroundMark x1="82927" y1="42088" x2="82927" y2="42088"/>
                          <a14:foregroundMark x1="88659" y1="40180" x2="97317" y2="26038"/>
                          <a14:foregroundMark x1="97317" y1="26038" x2="98049" y2="16723"/>
                          <a14:foregroundMark x1="98049" y1="16723" x2="81220" y2="9877"/>
                          <a14:foregroundMark x1="81220" y1="9877" x2="72439" y2="9091"/>
                          <a14:foregroundMark x1="72439" y1="9091" x2="61585" y2="25140"/>
                          <a14:foregroundMark x1="61585" y1="25140" x2="61098" y2="33221"/>
                          <a14:foregroundMark x1="61098" y1="33221" x2="67683" y2="36925"/>
                          <a14:foregroundMark x1="67683" y1="36925" x2="68537" y2="37149"/>
                          <a14:foregroundMark x1="80488" y1="5387" x2="80488" y2="5387"/>
                          <a14:foregroundMark x1="72195" y1="29517" x2="82927" y2="34231"/>
                          <a14:foregroundMark x1="59634" y1="43659" x2="80000" y2="37710"/>
                          <a14:foregroundMark x1="75366" y1="37710" x2="78293" y2="59820"/>
                          <a14:foregroundMark x1="78293" y1="59820" x2="76829" y2="70146"/>
                          <a14:foregroundMark x1="71220" y1="20090" x2="72317" y2="27722"/>
                          <a14:foregroundMark x1="72317" y1="27722" x2="72439" y2="28058"/>
                          <a14:backgroundMark x1="57561" y1="19753" x2="55854" y2="28058"/>
                          <a14:backgroundMark x1="69268" y1="56790" x2="66951" y2="63187"/>
                          <a14:backgroundMark x1="70366" y1="55443" x2="70366" y2="55443"/>
                          <a14:backgroundMark x1="70122" y1="56453" x2="70122" y2="56453"/>
                          <a14:backgroundMark x1="70610" y1="59484" x2="70610" y2="59484"/>
                        </a14:backgroundRemoval>
                      </a14:imgEffect>
                    </a14:imgLayer>
                  </a14:imgProps>
                </a:ext>
                <a:ext uri="{28A0092B-C50C-407E-A947-70E740481C1C}">
                  <a14:useLocalDpi xmlns:a14="http://schemas.microsoft.com/office/drawing/2010/main" val="0"/>
                </a:ext>
              </a:extLst>
            </a:blip>
            <a:srcRect l="43078" b="39517"/>
            <a:stretch/>
          </p:blipFill>
          <p:spPr bwMode="auto">
            <a:xfrm flipH="1">
              <a:off x="7433505" y="611809"/>
              <a:ext cx="1259922" cy="1454571"/>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B6EBD510-CA35-40FE-B74C-6D78214149A8}"/>
                </a:ext>
              </a:extLst>
            </p:cNvPr>
            <p:cNvSpPr/>
            <p:nvPr/>
          </p:nvSpPr>
          <p:spPr>
            <a:xfrm>
              <a:off x="8291751" y="601527"/>
              <a:ext cx="1806821" cy="830997"/>
            </a:xfrm>
            <a:prstGeom prst="rect">
              <a:avLst/>
            </a:prstGeom>
          </p:spPr>
          <p:txBody>
            <a:bodyPr wrap="square">
              <a:spAutoFit/>
            </a:bodyPr>
            <a:lstStyle/>
            <a:p>
              <a:pPr algn="just"/>
              <a:r>
                <a:rPr lang="vi-VN" sz="1600" dirty="0">
                  <a:solidFill>
                    <a:schemeClr val="bg1"/>
                  </a:solidFill>
                  <a:latin typeface="Pattaya" panose="00000500000000000000" pitchFamily="2" charset="-34"/>
                  <a:cs typeface="Pattaya" panose="00000500000000000000" pitchFamily="2" charset="-34"/>
                </a:rPr>
                <a:t>Em hãy tìm hiểu về nhà tài trợ đặc biệt của cách mạng.</a:t>
              </a:r>
              <a:endParaRPr lang="en-US" sz="1600" dirty="0">
                <a:solidFill>
                  <a:schemeClr val="bg1"/>
                </a:solidFill>
                <a:latin typeface="Pattaya" panose="00000500000000000000" pitchFamily="2" charset="-34"/>
                <a:cs typeface="Pattaya" panose="00000500000000000000" pitchFamily="2" charset="-34"/>
              </a:endParaRPr>
            </a:p>
          </p:txBody>
        </p:sp>
      </p:grpSp>
      <p:sp>
        <p:nvSpPr>
          <p:cNvPr id="35" name="Speech Bubble: Rectangle with Corners Rounded 34">
            <a:extLst>
              <a:ext uri="{FF2B5EF4-FFF2-40B4-BE49-F238E27FC236}">
                <a16:creationId xmlns:a16="http://schemas.microsoft.com/office/drawing/2014/main" id="{A3628CE6-584C-45D6-B891-4D03A2133BB0}"/>
              </a:ext>
            </a:extLst>
          </p:cNvPr>
          <p:cNvSpPr/>
          <p:nvPr/>
        </p:nvSpPr>
        <p:spPr>
          <a:xfrm>
            <a:off x="154085" y="97917"/>
            <a:ext cx="5014263" cy="164160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Ông cháu mình thỏa thuận nhé! Ông sẽ gợi ý cho cháu bài tập cô giao nếu cháu giúp ông làm một số việc.</a:t>
            </a:r>
            <a:endParaRPr lang="en-US" sz="2400" dirty="0">
              <a:solidFill>
                <a:srgbClr val="002060"/>
              </a:solidFill>
              <a:latin typeface="Pattaya" panose="00000500000000000000" pitchFamily="2" charset="-34"/>
              <a:cs typeface="Pattaya" panose="00000500000000000000" pitchFamily="2" charset="-34"/>
            </a:endParaRPr>
          </a:p>
        </p:txBody>
      </p:sp>
      <p:pic>
        <p:nvPicPr>
          <p:cNvPr id="32" name="Picture 31">
            <a:extLst>
              <a:ext uri="{FF2B5EF4-FFF2-40B4-BE49-F238E27FC236}">
                <a16:creationId xmlns:a16="http://schemas.microsoft.com/office/drawing/2014/main" id="{32373642-CA38-44E6-AF7F-F11157F7C49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8800" b="95400" l="9585" r="89617">
                        <a14:foregroundMark x1="36262" y1="39800" x2="58626" y2="43200"/>
                        <a14:foregroundMark x1="42013" y1="9000" x2="49681" y2="8800"/>
                        <a14:foregroundMark x1="35144" y1="65000" x2="50479" y2="67000"/>
                        <a14:foregroundMark x1="50479" y1="68600" x2="54153" y2="77600"/>
                        <a14:foregroundMark x1="33866" y1="65000" x2="40735" y2="76800"/>
                        <a14:foregroundMark x1="45624" y1="91200" x2="46645" y2="92600"/>
                        <a14:foregroundMark x1="43291" y1="88000" x2="45624" y2="91200"/>
                        <a14:foregroundMark x1="44569" y1="95400" x2="46439" y2="93175"/>
                        <a14:backgroundMark x1="47444" y1="91200" x2="47444" y2="91200"/>
                        <a14:backgroundMark x1="47444" y1="91200" x2="47444" y2="91200"/>
                        <a14:backgroundMark x1="47444" y1="91200" x2="49521" y2="91200"/>
                        <a14:backgroundMark x1="49521" y1="91200" x2="49521" y2="91200"/>
                      </a14:backgroundRemoval>
                    </a14:imgEffect>
                  </a14:imgLayer>
                </a14:imgProps>
              </a:ext>
              <a:ext uri="{28A0092B-C50C-407E-A947-70E740481C1C}">
                <a14:useLocalDpi xmlns:a14="http://schemas.microsoft.com/office/drawing/2010/main" val="0"/>
              </a:ext>
            </a:extLst>
          </a:blip>
          <a:stretch>
            <a:fillRect/>
          </a:stretch>
        </p:blipFill>
        <p:spPr>
          <a:xfrm>
            <a:off x="6588725" y="3188670"/>
            <a:ext cx="3861527" cy="3084287"/>
          </a:xfrm>
          <a:prstGeom prst="rect">
            <a:avLst/>
          </a:prstGeom>
        </p:spPr>
      </p:pic>
      <p:sp>
        <p:nvSpPr>
          <p:cNvPr id="39" name="Speech Bubble: Rectangle with Corners Rounded 38">
            <a:extLst>
              <a:ext uri="{FF2B5EF4-FFF2-40B4-BE49-F238E27FC236}">
                <a16:creationId xmlns:a16="http://schemas.microsoft.com/office/drawing/2014/main" id="{5750B8F7-563E-46E2-8C00-EB5B377E55BB}"/>
              </a:ext>
            </a:extLst>
          </p:cNvPr>
          <p:cNvSpPr/>
          <p:nvPr/>
        </p:nvSpPr>
        <p:spPr>
          <a:xfrm>
            <a:off x="7433505" y="2095290"/>
            <a:ext cx="2615978" cy="495510"/>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sẵn sàng ạ!</a:t>
            </a:r>
            <a:endParaRPr lang="en-US" sz="2400" dirty="0">
              <a:solidFill>
                <a:srgbClr val="002060"/>
              </a:solidFill>
              <a:latin typeface="Pattaya" panose="00000500000000000000" pitchFamily="2" charset="-34"/>
              <a:cs typeface="Pattaya" panose="00000500000000000000" pitchFamily="2" charset="-34"/>
            </a:endParaRPr>
          </a:p>
        </p:txBody>
      </p:sp>
      <p:pic>
        <p:nvPicPr>
          <p:cNvPr id="2" name="Picture 2" descr="Arab muslim old man poses set elderly Royalty Free Vector">
            <a:extLst>
              <a:ext uri="{FF2B5EF4-FFF2-40B4-BE49-F238E27FC236}">
                <a16:creationId xmlns:a16="http://schemas.microsoft.com/office/drawing/2014/main" id="{C131F726-532B-45A4-AE25-AA54D9D24671}"/>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5000" b="77308" l="29200" r="55800">
                        <a14:foregroundMark x1="34900" y1="27308" x2="39600" y2="25128"/>
                        <a14:foregroundMark x1="39800" y1="33205" x2="39600" y2="39744"/>
                        <a14:foregroundMark x1="40400" y1="33205" x2="44400" y2="38077"/>
                        <a14:foregroundMark x1="44400" y1="38077" x2="45300" y2="47692"/>
                        <a14:foregroundMark x1="41105" y1="45261" x2="38400" y2="42949"/>
                        <a14:foregroundMark x1="43800" y1="47564" x2="41302" y2="45429"/>
                        <a14:foregroundMark x1="32200" y1="42949" x2="29200" y2="54744"/>
                        <a14:foregroundMark x1="45693" y1="73068" x2="46634" y2="74274"/>
                        <a14:foregroundMark x1="45200" y1="72436" x2="45517" y2="72842"/>
                        <a14:foregroundMark x1="54100" y1="66923" x2="55900" y2="65641"/>
                        <a14:foregroundMark x1="44900" y1="75769" x2="48600" y2="77308"/>
                        <a14:foregroundMark x1="40100" y1="28974" x2="40800" y2="30897"/>
                        <a14:backgroundMark x1="31600" y1="56667" x2="33900" y2="63205"/>
                        <a14:backgroundMark x1="33900" y1="63205" x2="40500" y2="64359"/>
                        <a14:backgroundMark x1="47900" y1="64359" x2="47900" y2="71282"/>
                        <a14:backgroundMark x1="46800" y1="69615" x2="47300" y2="72308"/>
                        <a14:backgroundMark x1="47100" y1="73205" x2="48900" y2="74359"/>
                        <a14:backgroundMark x1="48800" y1="57564" x2="51100" y2="58718"/>
                        <a14:backgroundMark x1="39600" y1="47564" x2="40800" y2="50769"/>
                        <a14:backgroundMark x1="42300" y1="69744" x2="43100" y2="75769"/>
                        <a14:backgroundMark x1="46800" y1="73974" x2="48600" y2="74359"/>
                        <a14:backgroundMark x1="39600" y1="45641" x2="40500" y2="51410"/>
                        <a14:backgroundMark x1="39600" y1="48718" x2="40400" y2="51154"/>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27993" t="20889" r="41268" b="21546"/>
          <a:stretch/>
        </p:blipFill>
        <p:spPr bwMode="auto">
          <a:xfrm>
            <a:off x="-46761" y="1501050"/>
            <a:ext cx="3558587" cy="5077158"/>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A78F871-32F2-41C6-8469-5C17E5E852FB}"/>
              </a:ext>
            </a:extLst>
          </p:cNvPr>
          <p:cNvGrpSpPr/>
          <p:nvPr/>
        </p:nvGrpSpPr>
        <p:grpSpPr>
          <a:xfrm>
            <a:off x="-78858" y="787772"/>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id="{93A1B262-FC95-49A0-B576-9CE63723E5EF}"/>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id="{AB1772EF-C2B7-444B-BE0A-2BBDDC135FF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id="{A52A09EE-4803-4F3E-877D-04540BA996C5}"/>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id="{43F18D17-C8F6-446A-9342-8CBB8F12A629}"/>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4">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4">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1214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advClick="0">
        <p15:prstTrans prst="curtains"/>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 presetClass="exit" presetSubtype="0" fill="hold" grpId="1" nodeType="withEffect">
                                  <p:stCondLst>
                                    <p:cond delay="0"/>
                                  </p:stCondLst>
                                  <p:childTnLst>
                                    <p:set>
                                      <p:cBhvr>
                                        <p:cTn id="21" dur="1" fill="hold">
                                          <p:stCondLst>
                                            <p:cond delay="0"/>
                                          </p:stCondLst>
                                        </p:cTn>
                                        <p:tgtEl>
                                          <p:spTgt spid="3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 presetClass="exit" presetSubtype="0" fill="hold" nodeType="withEffect">
                                  <p:stCondLst>
                                    <p:cond delay="0"/>
                                  </p:stCondLst>
                                  <p:childTnLst>
                                    <p:set>
                                      <p:cBhvr>
                                        <p:cTn id="28" dur="1" fill="hold">
                                          <p:stCondLst>
                                            <p:cond delay="0"/>
                                          </p:stCondLst>
                                        </p:cTn>
                                        <p:tgtEl>
                                          <p:spTgt spid="2"/>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 presetClass="exit" presetSubtype="0" fill="hold"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500"/>
                                        <p:tgtEl>
                                          <p:spTgt spid="39"/>
                                        </p:tgtEl>
                                      </p:cBhvr>
                                    </p:animEffect>
                                  </p:childTnLst>
                                </p:cTn>
                              </p:par>
                              <p:par>
                                <p:cTn id="42" presetID="1" presetClass="exit" presetSubtype="0" fill="hold" nodeType="withEffect">
                                  <p:stCondLst>
                                    <p:cond delay="0"/>
                                  </p:stCondLst>
                                  <p:childTnLst>
                                    <p:set>
                                      <p:cBhvr>
                                        <p:cTn id="43" dur="1" fill="hold">
                                          <p:stCondLst>
                                            <p:cond delay="0"/>
                                          </p:stCondLst>
                                        </p:cTn>
                                        <p:tgtEl>
                                          <p:spTgt spid="33"/>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30" grpId="1" animBg="1"/>
      <p:bldP spid="35" grpId="0" animBg="1"/>
      <p:bldP spid="35" grpId="1" animBg="1"/>
      <p:bldP spid="3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5393580" y="1253556"/>
            <a:ext cx="5141844" cy="1222561"/>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đã đọc và tìm hiểu nội dung của bài đọc ông giao. Cháu biết ai là nhà tài trợ đặc biệt của Cách mạng rồi ạ! </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207331" y="326663"/>
            <a:ext cx="4837109" cy="1211685"/>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Tốt rồi. Vậy từ câu chuyện trên, cháu suy nghĩ như thế nào về trách nhiệm của công dân với đất nước? </a:t>
            </a:r>
            <a:endParaRPr lang="en-US" sz="2400" dirty="0">
              <a:solidFill>
                <a:srgbClr val="002060"/>
              </a:solidFill>
              <a:latin typeface="Pattaya" panose="00000500000000000000" pitchFamily="2" charset="-34"/>
              <a:cs typeface="Pattaya" panose="00000500000000000000" pitchFamily="2" charset="-34"/>
            </a:endParaRPr>
          </a:p>
        </p:txBody>
      </p:sp>
      <p:pic>
        <p:nvPicPr>
          <p:cNvPr id="20482" name="Picture 2" descr="Arab muslim old man senior person Royalty Free Vector Image">
            <a:extLst>
              <a:ext uri="{FF2B5EF4-FFF2-40B4-BE49-F238E27FC236}">
                <a16:creationId xmlns:a16="http://schemas.microsoft.com/office/drawing/2014/main" id="{CF7B4CC8-D822-4DB2-8930-71D99DA29E2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7821" b="66923" l="2700" r="28300">
                        <a14:foregroundMark x1="12000" y1="29103" x2="15948" y2="28026"/>
                        <a14:foregroundMark x1="14600" y1="31538" x2="15500" y2="38846"/>
                        <a14:foregroundMark x1="11900" y1="38462" x2="13200" y2="38205"/>
                        <a14:foregroundMark x1="13200" y1="38205" x2="13200" y2="38205"/>
                        <a14:foregroundMark x1="11900" y1="38205" x2="11900" y2="38205"/>
                        <a14:foregroundMark x1="11900" y1="38205" x2="11900" y2="38205"/>
                        <a14:foregroundMark x1="10800" y1="39359" x2="14500" y2="42179"/>
                        <a14:foregroundMark x1="26800" y1="36667" x2="28300" y2="36667"/>
                        <a14:foregroundMark x1="28300" y1="36667" x2="28300" y2="36667"/>
                        <a14:foregroundMark x1="20900" y1="66923" x2="26100" y2="65769"/>
                        <a14:backgroundMark x1="16500" y1="28205" x2="17900" y2="28205"/>
                        <a14:backgroundMark x1="17900" y1="28205" x2="17900" y2="28205"/>
                        <a14:backgroundMark x1="16200" y1="28846" x2="17900" y2="27564"/>
                        <a14:backgroundMark x1="16500" y1="27564" x2="17800" y2="29744"/>
                        <a14:backgroundMark x1="4200" y1="40897" x2="8700" y2="65513"/>
                        <a14:backgroundMark x1="6100" y1="39103" x2="7800" y2="46538"/>
                        <a14:backgroundMark x1="7800" y1="46538" x2="8200" y2="62692"/>
                        <a14:backgroundMark x1="8600" y1="51795" x2="13400" y2="61795"/>
                        <a14:backgroundMark x1="23000" y1="52051" x2="25500" y2="59615"/>
                        <a14:backgroundMark x1="25500" y1="59615" x2="25600" y2="60385"/>
                        <a14:backgroundMark x1="15900" y1="49744" x2="18500" y2="49744"/>
                        <a14:backgroundMark x1="16000" y1="48846" x2="16000" y2="48846"/>
                        <a14:backgroundMark x1="18500" y1="56410" x2="18500" y2="56410"/>
                        <a14:backgroundMark x1="19100" y1="65769" x2="19500" y2="64615"/>
                        <a14:backgroundMark x1="22300" y1="61282" x2="22300" y2="6128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t="23743" r="70183" b="29874"/>
          <a:stretch/>
        </p:blipFill>
        <p:spPr bwMode="auto">
          <a:xfrm>
            <a:off x="-985084" y="1604775"/>
            <a:ext cx="4551106" cy="55224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EA78F871-32F2-41C6-8469-5C17E5E852FB}"/>
              </a:ext>
            </a:extLst>
          </p:cNvPr>
          <p:cNvGrpSpPr/>
          <p:nvPr/>
        </p:nvGrpSpPr>
        <p:grpSpPr>
          <a:xfrm>
            <a:off x="-106818" y="1028640"/>
            <a:ext cx="3657600" cy="5885330"/>
            <a:chOff x="662609" y="3042932"/>
            <a:chExt cx="2160105" cy="3557601"/>
          </a:xfrm>
        </p:grpSpPr>
        <p:pic>
          <p:nvPicPr>
            <p:cNvPr id="18" name="Picture 10" descr="Arab muslim old man senior person Royalty Free Vector Image">
              <a:extLst>
                <a:ext uri="{FF2B5EF4-FFF2-40B4-BE49-F238E27FC236}">
                  <a16:creationId xmlns:a16="http://schemas.microsoft.com/office/drawing/2014/main" id="{93A1B262-FC95-49A0-B576-9CE63723E5EF}"/>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48590" b="67436" l="41000" r="58400">
                          <a14:foregroundMark x1="57800" y1="52308" x2="57800" y2="52308"/>
                          <a14:foregroundMark x1="42600" y1="64487" x2="48800" y2="66282"/>
                          <a14:foregroundMark x1="45200" y1="67436" x2="48600" y2="67436"/>
                          <a14:foregroundMark x1="58400" y1="52179" x2="58400" y2="5217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996" t="46377" r="40805" b="31401"/>
            <a:stretch/>
          </p:blipFill>
          <p:spPr bwMode="auto">
            <a:xfrm flipH="1">
              <a:off x="1046923" y="5076533"/>
              <a:ext cx="1775791"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Arab muslim old man senior person Royalty Free Vector Image">
              <a:extLst>
                <a:ext uri="{FF2B5EF4-FFF2-40B4-BE49-F238E27FC236}">
                  <a16:creationId xmlns:a16="http://schemas.microsoft.com/office/drawing/2014/main" id="{AB1772EF-C2B7-444B-BE0A-2BBDDC135FF2}"/>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32436" b="48077" l="69400" r="78600">
                          <a14:foregroundMark x1="71000" y1="40769" x2="75700" y2="44487"/>
                          <a14:foregroundMark x1="75700" y1="44487" x2="75900" y2="38846"/>
                          <a14:foregroundMark x1="70800" y1="40256" x2="70800" y2="40256"/>
                          <a14:foregroundMark x1="70700" y1="40769" x2="70700" y2="40769"/>
                          <a14:foregroundMark x1="71300" y1="41410" x2="71300" y2="41410"/>
                          <a14:foregroundMark x1="72000" y1="41923" x2="72000" y2="41923"/>
                          <a14:foregroundMark x1="72000" y1="42564" x2="72000" y2="42564"/>
                          <a14:foregroundMark x1="76200" y1="32436" x2="76200" y2="32436"/>
                          <a14:foregroundMark x1="77100" y1="36282" x2="77100" y2="36282"/>
                          <a14:foregroundMark x1="77100" y1="36282" x2="77100" y2="36538"/>
                          <a14:foregroundMark x1="77100" y1="36538" x2="77100" y2="36538"/>
                          <a14:foregroundMark x1="77100" y1="36154" x2="77100" y2="36154"/>
                          <a14:foregroundMark x1="76700" y1="35897" x2="76500" y2="37436"/>
                          <a14:foregroundMark x1="77300" y1="35513" x2="76800" y2="37051"/>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8239" t="31111" r="20154" b="50000"/>
            <a:stretch/>
          </p:blipFill>
          <p:spPr bwMode="auto">
            <a:xfrm>
              <a:off x="1252333" y="3973060"/>
              <a:ext cx="1020416"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Arab muslim old man senior person Royalty Free Vector Image">
              <a:extLst>
                <a:ext uri="{FF2B5EF4-FFF2-40B4-BE49-F238E27FC236}">
                  <a16:creationId xmlns:a16="http://schemas.microsoft.com/office/drawing/2014/main" id="{A52A09EE-4803-4F3E-877D-04540BA996C5}"/>
                </a:ext>
              </a:extLst>
            </p:cNvPr>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32949" b="49231" l="33800" r="42000">
                          <a14:foregroundMark x1="38400" y1="49231" x2="40100" y2="49231"/>
                          <a14:foregroundMark x1="42000" y1="37692" x2="42000" y2="3769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2816" t="31111" r="56934" b="50000"/>
            <a:stretch/>
          </p:blipFill>
          <p:spPr bwMode="auto">
            <a:xfrm flipH="1">
              <a:off x="848139" y="4159137"/>
              <a:ext cx="901148"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Arab muslim old man senior person Royalty Free Vector Image">
              <a:extLst>
                <a:ext uri="{FF2B5EF4-FFF2-40B4-BE49-F238E27FC236}">
                  <a16:creationId xmlns:a16="http://schemas.microsoft.com/office/drawing/2014/main" id="{43F18D17-C8F6-446A-9342-8CBB8F12A629}"/>
                </a:ext>
              </a:extLst>
            </p:cNvPr>
            <p:cNvPicPr>
              <a:picLocks noChangeAspect="1" noChangeArrowheads="1"/>
            </p:cNvPicPr>
            <p:nvPr/>
          </p:nvPicPr>
          <p:blipFill rotWithShape="1">
            <a:blip r:embed="rId9">
              <a:extLst>
                <a:ext uri="{BEBA8EAE-BF5A-486C-A8C5-ECC9F3942E4B}">
                  <a14:imgProps xmlns:a14="http://schemas.microsoft.com/office/drawing/2010/main">
                    <a14:imgLayer r:embed="rId5">
                      <a14:imgEffect>
                        <a14:backgroundRemoval t="35130" b="45642" l="54492" r="62692">
                          <a14:foregroundMark x1="54800" y1="44615" x2="54800" y2="44615"/>
                          <a14:foregroundMark x1="58000" y1="38077" x2="58000" y2="38077"/>
                          <a14:foregroundMark x1="61900" y1="38077" x2="61900" y2="38077"/>
                          <a14:foregroundMark x1="58700" y1="39359" x2="58700" y2="39359"/>
                          <a14:foregroundMark x1="61700" y1="37692" x2="61700" y2="37692"/>
                          <a14:foregroundMark x1="61300" y1="37179" x2="61300" y2="37179"/>
                          <a14:foregroundMark x1="60800" y1="36410" x2="60800" y2="36410"/>
                          <a14:foregroundMark x1="58500" y1="38846" x2="58500" y2="38846"/>
                          <a14:foregroundMark x1="59000" y1="40000" x2="59000" y2="40000"/>
                          <a14:backgroundMark x1="57616" y1="38846" x2="57700" y2="38462"/>
                          <a14:backgroundMark x1="57531" y1="39231" x2="57616" y2="38846"/>
                          <a14:backgroundMark x1="57362" y1="40000" x2="57531" y2="39231"/>
                          <a14:backgroundMark x1="56800" y1="42564" x2="57362" y2="40000"/>
                          <a14:backgroundMark x1="56000" y1="42949" x2="56300" y2="41923"/>
                          <a14:backgroundMark x1="58500" y1="38333" x2="58800" y2="38846"/>
                          <a14:backgroundMark x1="61300" y1="36282" x2="61800" y2="37051"/>
                          <a14:backgroundMark x1="62300" y1="38333" x2="62300" y2="38333"/>
                          <a14:backgroundMark x1="62100" y1="38333" x2="62100" y2="38333"/>
                          <a14:backgroundMark x1="61900" y1="37949" x2="61900" y2="37949"/>
                        </a14:backgroundRemoval>
                      </a14:imgEffect>
                    </a14:imgLayer>
                  </a14:imgProps>
                </a:ext>
                <a:ext uri="{28A0092B-C50C-407E-A947-70E740481C1C}">
                  <a14:useLocalDpi xmlns:a14="http://schemas.microsoft.com/office/drawing/2010/main" val="0"/>
                </a:ext>
              </a:extLst>
            </a:blip>
            <a:srcRect l="53467" t="33816" r="36283" b="53044"/>
            <a:stretch/>
          </p:blipFill>
          <p:spPr bwMode="auto">
            <a:xfrm>
              <a:off x="662609" y="4434120"/>
              <a:ext cx="901148" cy="90114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10">
              <a:extLst>
                <a:ext uri="{BEBA8EAE-BF5A-486C-A8C5-ECC9F3942E4B}">
                  <a14:imgProps xmlns:a14="http://schemas.microsoft.com/office/drawing/2010/main">
                    <a14:imgLayer r:embed="rId5">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848139" y="3042932"/>
              <a:ext cx="901148" cy="1484243"/>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30EE28EC-F6FD-4EFC-8642-4AB8B57FA7C4}"/>
              </a:ext>
            </a:extLst>
          </p:cNvPr>
          <p:cNvPicPr>
            <a:picLocks noChangeAspect="1"/>
          </p:cNvPicPr>
          <p:nvPr/>
        </p:nvPicPr>
        <p:blipFill rotWithShape="1">
          <a:blip r:embed="rId11">
            <a:extLst>
              <a:ext uri="{BEBA8EAE-BF5A-486C-A8C5-ECC9F3942E4B}">
                <a14:imgProps xmlns:a14="http://schemas.microsoft.com/office/drawing/2010/main">
                  <a14:imgLayer r:embed="rId12">
                    <a14:imgEffect>
                      <a14:backgroundRemoval t="9400" b="92800" l="7029" r="66933">
                        <a14:foregroundMark x1="25719" y1="46800" x2="33387" y2="46400"/>
                        <a14:foregroundMark x1="35463" y1="9400" x2="42652" y2="9400"/>
                        <a14:foregroundMark x1="66613" y1="33600" x2="66933" y2="61600"/>
                        <a14:foregroundMark x1="66933" y1="65400" x2="60703" y2="71400"/>
                        <a14:foregroundMark x1="45208" y1="70400" x2="49201" y2="82600"/>
                        <a14:foregroundMark x1="49201" y1="73000" x2="49681" y2="83000"/>
                        <a14:foregroundMark x1="27796" y1="65000" x2="35623" y2="73200"/>
                        <a14:foregroundMark x1="35623" y1="73200" x2="40096" y2="74600"/>
                        <a14:foregroundMark x1="31310" y1="92800" x2="31310" y2="92800"/>
                        <a14:foregroundMark x1="50479" y1="91000" x2="36262" y2="92000"/>
                        <a14:foregroundMark x1="37700" y1="74600" x2="49042" y2="54800"/>
                        <a14:foregroundMark x1="13738" y1="70400" x2="13738" y2="70400"/>
                      </a14:backgroundRemoval>
                    </a14:imgEffect>
                  </a14:imgLayer>
                </a14:imgProps>
              </a:ext>
              <a:ext uri="{28A0092B-C50C-407E-A947-70E740481C1C}">
                <a14:useLocalDpi xmlns:a14="http://schemas.microsoft.com/office/drawing/2010/main" val="0"/>
              </a:ext>
            </a:extLst>
          </a:blip>
          <a:srcRect r="27720" b="6561"/>
          <a:stretch/>
        </p:blipFill>
        <p:spPr>
          <a:xfrm>
            <a:off x="5312158" y="2660992"/>
            <a:ext cx="2372239" cy="2449422"/>
          </a:xfrm>
          <a:prstGeom prst="rect">
            <a:avLst/>
          </a:prstGeom>
        </p:spPr>
      </p:pic>
      <p:pic>
        <p:nvPicPr>
          <p:cNvPr id="6" name="Picture 5">
            <a:extLst>
              <a:ext uri="{FF2B5EF4-FFF2-40B4-BE49-F238E27FC236}">
                <a16:creationId xmlns:a16="http://schemas.microsoft.com/office/drawing/2014/main" id="{465370FC-C4FA-4CD0-915C-18E0A915388F}"/>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5357" b="90000" l="9538" r="89538">
                        <a14:foregroundMark x1="36308" y1="42143" x2="51692" y2="81429"/>
                        <a14:foregroundMark x1="41231" y1="74643" x2="54462" y2="74643"/>
                        <a14:foregroundMark x1="54462" y1="63214" x2="54462" y2="73571"/>
                        <a14:foregroundMark x1="36308" y1="66071" x2="44308" y2="76786"/>
                        <a14:foregroundMark x1="38154" y1="78571" x2="46154" y2="75357"/>
                        <a14:foregroundMark x1="45538" y1="7857" x2="45538" y2="7857"/>
                        <a14:foregroundMark x1="76308" y1="20357" x2="76308" y2="20357"/>
                        <a14:foregroundMark x1="72308" y1="16786" x2="74154" y2="19643"/>
                        <a14:foregroundMark x1="19692" y1="12857" x2="22154" y2="10714"/>
                        <a14:foregroundMark x1="28308" y1="5357" x2="28308" y2="5357"/>
                      </a14:backgroundRemoval>
                    </a14:imgEffect>
                  </a14:imgLayer>
                </a14:imgProps>
              </a:ext>
              <a:ext uri="{28A0092B-C50C-407E-A947-70E740481C1C}">
                <a14:useLocalDpi xmlns:a14="http://schemas.microsoft.com/office/drawing/2010/main" val="0"/>
              </a:ext>
            </a:extLst>
          </a:blip>
          <a:srcRect b="15586"/>
          <a:stretch/>
        </p:blipFill>
        <p:spPr>
          <a:xfrm>
            <a:off x="5218901" y="2691114"/>
            <a:ext cx="3315639" cy="2411336"/>
          </a:xfrm>
          <a:prstGeom prst="rect">
            <a:avLst/>
          </a:prstGeom>
        </p:spPr>
      </p:pic>
      <p:sp>
        <p:nvSpPr>
          <p:cNvPr id="24" name="Speech Bubble: Rectangle with Corners Rounded 23">
            <a:extLst>
              <a:ext uri="{FF2B5EF4-FFF2-40B4-BE49-F238E27FC236}">
                <a16:creationId xmlns:a16="http://schemas.microsoft.com/office/drawing/2014/main" id="{72CA88E3-2D5C-4037-8B79-C05D96507206}"/>
              </a:ext>
            </a:extLst>
          </p:cNvPr>
          <p:cNvSpPr/>
          <p:nvPr/>
        </p:nvSpPr>
        <p:spPr>
          <a:xfrm>
            <a:off x="5215885" y="190959"/>
            <a:ext cx="6637309" cy="2249286"/>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Thưa ông, theo cháu:</a:t>
            </a:r>
          </a:p>
          <a:p>
            <a:pPr algn="just"/>
            <a:r>
              <a:rPr lang="vi-VN" sz="2400" dirty="0">
                <a:solidFill>
                  <a:srgbClr val="002060"/>
                </a:solidFill>
                <a:latin typeface="Pattaya" panose="00000500000000000000" pitchFamily="2" charset="-34"/>
                <a:cs typeface="Pattaya" panose="00000500000000000000" pitchFamily="2" charset="-34"/>
              </a:rPr>
              <a:t>+ Người công dân phải có trách nhiệm đối với đất nước.</a:t>
            </a:r>
          </a:p>
          <a:p>
            <a:pPr algn="just"/>
            <a:r>
              <a:rPr lang="vi-VN" sz="2400" dirty="0">
                <a:solidFill>
                  <a:srgbClr val="002060"/>
                </a:solidFill>
                <a:latin typeface="Pattaya" panose="00000500000000000000" pitchFamily="2" charset="-34"/>
                <a:cs typeface="Pattaya" panose="00000500000000000000" pitchFamily="2" charset="-34"/>
              </a:rPr>
              <a:t>+ Người công dân phải biết đóng góp công sức của mình vào sự nghiệp xây dựng và bảo vệ Tổ quốc.</a:t>
            </a:r>
            <a:endParaRPr lang="en-US" sz="2400" dirty="0">
              <a:solidFill>
                <a:srgbClr val="002060"/>
              </a:solidFill>
              <a:latin typeface="Pattaya" panose="00000500000000000000" pitchFamily="2" charset="-34"/>
              <a:cs typeface="Pattaya" panose="00000500000000000000" pitchFamily="2" charset="-34"/>
            </a:endParaRPr>
          </a:p>
        </p:txBody>
      </p:sp>
      <p:sp>
        <p:nvSpPr>
          <p:cNvPr id="26" name="Speech Bubble: Rectangle with Corners Rounded 25">
            <a:extLst>
              <a:ext uri="{FF2B5EF4-FFF2-40B4-BE49-F238E27FC236}">
                <a16:creationId xmlns:a16="http://schemas.microsoft.com/office/drawing/2014/main" id="{DEDBA856-6CE2-4AEE-8033-FD53BBA3926F}"/>
              </a:ext>
            </a:extLst>
          </p:cNvPr>
          <p:cNvSpPr/>
          <p:nvPr/>
        </p:nvSpPr>
        <p:spPr>
          <a:xfrm>
            <a:off x="207331" y="326663"/>
            <a:ext cx="4837109" cy="1639710"/>
          </a:xfrm>
          <a:prstGeom prst="wedgeRoundRectCallout">
            <a:avLst>
              <a:gd name="adj1" fmla="val -20598"/>
              <a:gd name="adj2" fmla="val 70198"/>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Tốt lắm! Vậy là cháu có thể hoàn thành bài tập cô giáo yêu cầu rồi đấy. Hãy thực hiện nốt nhiệm vụ cuối cùng để nhận quà từ ông nhé!</a:t>
            </a:r>
            <a:endParaRPr lang="en-US" sz="2400" dirty="0">
              <a:solidFill>
                <a:srgbClr val="002060"/>
              </a:solidFill>
              <a:latin typeface="Pattaya" panose="00000500000000000000" pitchFamily="2" charset="-34"/>
              <a:cs typeface="Pattaya" panose="00000500000000000000" pitchFamily="2" charset="-34"/>
            </a:endParaRPr>
          </a:p>
        </p:txBody>
      </p:sp>
      <p:sp>
        <p:nvSpPr>
          <p:cNvPr id="28" name="Speech Bubble: Rectangle with Corners Rounded 27">
            <a:extLst>
              <a:ext uri="{FF2B5EF4-FFF2-40B4-BE49-F238E27FC236}">
                <a16:creationId xmlns:a16="http://schemas.microsoft.com/office/drawing/2014/main" id="{E2A30479-FDEF-420C-B263-F4A108C4BF29}"/>
              </a:ext>
            </a:extLst>
          </p:cNvPr>
          <p:cNvSpPr/>
          <p:nvPr/>
        </p:nvSpPr>
        <p:spPr>
          <a:xfrm>
            <a:off x="5215884" y="1708576"/>
            <a:ext cx="6637309" cy="731669"/>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Vâng ạ! Cháu sẽ cố gắng để nhận được quà của ông.</a:t>
            </a:r>
            <a:endParaRPr lang="en-US" sz="2400" dirty="0">
              <a:solidFill>
                <a:srgbClr val="002060"/>
              </a:solidFill>
              <a:latin typeface="Pattaya" panose="00000500000000000000" pitchFamily="2" charset="-34"/>
              <a:cs typeface="Pattaya" panose="00000500000000000000" pitchFamily="2" charset="-34"/>
            </a:endParaRPr>
          </a:p>
        </p:txBody>
      </p:sp>
    </p:spTree>
    <p:custDataLst>
      <p:tags r:id="rId1"/>
    </p:custDataLst>
    <p:extLst>
      <p:ext uri="{BB962C8B-B14F-4D97-AF65-F5344CB8AC3E}">
        <p14:creationId xmlns:p14="http://schemas.microsoft.com/office/powerpoint/2010/main" val="3054563280"/>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par>
                                <p:cTn id="12" presetID="1" presetClass="exit" presetSubtype="0" fill="hold" nodeType="withEffect">
                                  <p:stCondLst>
                                    <p:cond delay="0"/>
                                  </p:stCondLst>
                                  <p:childTnLst>
                                    <p:set>
                                      <p:cBhvr>
                                        <p:cTn id="13" dur="1" fill="hold">
                                          <p:stCondLst>
                                            <p:cond delay="0"/>
                                          </p:stCondLst>
                                        </p:cTn>
                                        <p:tgtEl>
                                          <p:spTgt spid="20482"/>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par>
                                <p:cTn id="17" presetID="1" presetClass="exit" presetSubtype="0" fill="hold" grpId="1" nodeType="with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0"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1" nodeType="clickEffect">
                                  <p:stCondLst>
                                    <p:cond delay="0"/>
                                  </p:stCondLst>
                                  <p:childTnLst>
                                    <p:set>
                                      <p:cBhvr>
                                        <p:cTn id="31" dur="1" fill="hold">
                                          <p:stCondLst>
                                            <p:cond delay="0"/>
                                          </p:stCondLst>
                                        </p:cTn>
                                        <p:tgtEl>
                                          <p:spTgt spid="30"/>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par>
                                <p:cTn id="35" presetID="1" presetClass="exit" presetSubtype="0" fill="hold" grpId="1"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7" grpId="1" animBg="1"/>
      <p:bldP spid="30" grpId="0" animBg="1"/>
      <p:bldP spid="30" grpId="1" animBg="1"/>
      <p:bldP spid="24" grpId="0" animBg="1"/>
      <p:bldP spid="24" grpId="1" animBg="1"/>
      <p:bldP spid="26"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56991C9-9AA1-4092-B058-B13660FE776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014E6165-D903-4F2C-97EC-9B686CE47F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92496" y="2229978"/>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id="{5648816C-C697-4D7C-91F8-F4452E550C3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Giúp tớ thực hiện nhiệm vụ cuối cùng bạn nhé!</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6"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DE56D32-50A2-401F-A354-328A884A74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33381" y="3329867"/>
            <a:ext cx="1287087" cy="128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351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par>
                                <p:cTn id="8" presetID="1" presetClass="exit" presetSubtype="0" fill="hold" nodeType="withEffect">
                                  <p:stCondLst>
                                    <p:cond delay="0"/>
                                  </p:stCondLst>
                                  <p:childTnLst>
                                    <p:set>
                                      <p:cBhvr>
                                        <p:cTn id="9" dur="1" fill="hold">
                                          <p:stCondLst>
                                            <p:cond delay="0"/>
                                          </p:stCondLst>
                                        </p:cTn>
                                        <p:tgtEl>
                                          <p:spTgt spid="1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21"/>
                                        </p:tgtEl>
                                        <p:attrNameLst>
                                          <p:attrName>r</p:attrName>
                                        </p:attrNameLst>
                                      </p:cBhvr>
                                    </p:animRot>
                                    <p:animRot by="-240000">
                                      <p:cBhvr>
                                        <p:cTn id="14" dur="200" fill="hold">
                                          <p:stCondLst>
                                            <p:cond delay="200"/>
                                          </p:stCondLst>
                                        </p:cTn>
                                        <p:tgtEl>
                                          <p:spTgt spid="21"/>
                                        </p:tgtEl>
                                        <p:attrNameLst>
                                          <p:attrName>r</p:attrName>
                                        </p:attrNameLst>
                                      </p:cBhvr>
                                    </p:animRot>
                                    <p:animRot by="240000">
                                      <p:cBhvr>
                                        <p:cTn id="15" dur="200" fill="hold">
                                          <p:stCondLst>
                                            <p:cond delay="400"/>
                                          </p:stCondLst>
                                        </p:cTn>
                                        <p:tgtEl>
                                          <p:spTgt spid="21"/>
                                        </p:tgtEl>
                                        <p:attrNameLst>
                                          <p:attrName>r</p:attrName>
                                        </p:attrNameLst>
                                      </p:cBhvr>
                                    </p:animRot>
                                    <p:animRot by="-240000">
                                      <p:cBhvr>
                                        <p:cTn id="16" dur="200" fill="hold">
                                          <p:stCondLst>
                                            <p:cond delay="600"/>
                                          </p:stCondLst>
                                        </p:cTn>
                                        <p:tgtEl>
                                          <p:spTgt spid="21"/>
                                        </p:tgtEl>
                                        <p:attrNameLst>
                                          <p:attrName>r</p:attrName>
                                        </p:attrNameLst>
                                      </p:cBhvr>
                                    </p:animRot>
                                    <p:animRot by="120000">
                                      <p:cBhvr>
                                        <p:cTn id="17" dur="200" fill="hold">
                                          <p:stCondLst>
                                            <p:cond delay="800"/>
                                          </p:stCondLst>
                                        </p:cTn>
                                        <p:tgtEl>
                                          <p:spTgt spid="2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id="{5835F813-BC2B-4175-9535-DA5FD96F47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681B680-E8C2-44B5-A5A9-45BA41799D03}"/>
              </a:ext>
            </a:extLst>
          </p:cNvPr>
          <p:cNvGrpSpPr/>
          <p:nvPr/>
        </p:nvGrpSpPr>
        <p:grpSpPr>
          <a:xfrm>
            <a:off x="465999" y="3215640"/>
            <a:ext cx="2795362" cy="3502827"/>
            <a:chOff x="1989999" y="4641082"/>
            <a:chExt cx="994086" cy="1162985"/>
          </a:xfrm>
        </p:grpSpPr>
        <p:pic>
          <p:nvPicPr>
            <p:cNvPr id="4" name="Picture 3">
              <a:extLst>
                <a:ext uri="{FF2B5EF4-FFF2-40B4-BE49-F238E27FC236}">
                  <a16:creationId xmlns:a16="http://schemas.microsoft.com/office/drawing/2014/main" id="{C7A1A589-0F4C-402D-B155-F85DD9D06AB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5"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91735671-D21C-4C11-BE2B-5CC10AA47D2C}"/>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317EAC4D-D211-4D27-BD08-A2B4EBBD67D0}"/>
              </a:ext>
            </a:extLst>
          </p:cNvPr>
          <p:cNvGrpSpPr/>
          <p:nvPr/>
        </p:nvGrpSpPr>
        <p:grpSpPr>
          <a:xfrm>
            <a:off x="-4079673" y="765728"/>
            <a:ext cx="3944177" cy="1208432"/>
            <a:chOff x="-4079673" y="765728"/>
            <a:chExt cx="3944177" cy="1208432"/>
          </a:xfrm>
        </p:grpSpPr>
        <p:pic>
          <p:nvPicPr>
            <p:cNvPr id="11" name="Picture 6" descr="Blue Cloud, PNG, 2001x1187px, Blue, Aqua, Arc, Artworks, Azure Download Free">
              <a:extLst>
                <a:ext uri="{FF2B5EF4-FFF2-40B4-BE49-F238E27FC236}">
                  <a16:creationId xmlns:a16="http://schemas.microsoft.com/office/drawing/2014/main" id="{7BB16F82-0FCB-4CA6-8807-20616E26BD6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79673"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5A2052A-8832-4EF1-AE0E-2CFD2CAF4CFB}"/>
                </a:ext>
              </a:extLst>
            </p:cNvPr>
            <p:cNvSpPr/>
            <p:nvPr/>
          </p:nvSpPr>
          <p:spPr>
            <a:xfrm>
              <a:off x="-2954072" y="990670"/>
              <a:ext cx="2159567"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Giọng đọc</a:t>
              </a:r>
              <a:endParaRPr lang="en-US" sz="4000" dirty="0">
                <a:solidFill>
                  <a:srgbClr val="002060"/>
                </a:solidFill>
                <a:latin typeface="Pattaya" panose="00000500000000000000" pitchFamily="2" charset="-34"/>
                <a:cs typeface="Pattaya" panose="00000500000000000000" pitchFamily="2" charset="-34"/>
              </a:endParaRPr>
            </a:p>
          </p:txBody>
        </p:sp>
      </p:grpSp>
      <p:sp>
        <p:nvSpPr>
          <p:cNvPr id="6" name="Rectangle: Rounded Corners 5">
            <a:extLst>
              <a:ext uri="{FF2B5EF4-FFF2-40B4-BE49-F238E27FC236}">
                <a16:creationId xmlns:a16="http://schemas.microsoft.com/office/drawing/2014/main" id="{2B944631-8B38-475F-AB25-027AE790F377}"/>
              </a:ext>
            </a:extLst>
          </p:cNvPr>
          <p:cNvSpPr/>
          <p:nvPr/>
        </p:nvSpPr>
        <p:spPr>
          <a:xfrm>
            <a:off x="3396857" y="2865120"/>
            <a:ext cx="7210183" cy="30937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Tx/>
              <a:buChar char="-"/>
            </a:pPr>
            <a:r>
              <a:rPr lang="vi-VN" sz="3200" b="1" dirty="0">
                <a:solidFill>
                  <a:srgbClr val="002060"/>
                </a:solidFill>
                <a:latin typeface="Calibri" panose="020F0502020204030204" pitchFamily="34" charset="0"/>
                <a:cs typeface="Calibri" panose="020F0502020204030204" pitchFamily="34" charset="0"/>
              </a:rPr>
              <a:t>Đọc toàn bài </a:t>
            </a:r>
            <a:r>
              <a:rPr lang="vi-VN" sz="3200" b="1" dirty="0" err="1">
                <a:solidFill>
                  <a:srgbClr val="002060"/>
                </a:solidFill>
                <a:latin typeface="Calibri" panose="020F0502020204030204" pitchFamily="34" charset="0"/>
                <a:cs typeface="Calibri" panose="020F0502020204030204" pitchFamily="34" charset="0"/>
              </a:rPr>
              <a:t>với</a:t>
            </a:r>
            <a:r>
              <a:rPr lang="vi-VN"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chuyện</a:t>
            </a:r>
            <a:r>
              <a:rPr lang="en-US" sz="3200" b="1" dirty="0">
                <a:solidFill>
                  <a:srgbClr val="002060"/>
                </a:solidFill>
                <a:latin typeface="Calibri" panose="020F0502020204030204" pitchFamily="34" charset="0"/>
                <a:cs typeface="Calibri" panose="020F0502020204030204" pitchFamily="34" charset="0"/>
              </a:rPr>
              <a:t> </a:t>
            </a:r>
            <a:r>
              <a:rPr lang="vi-VN" sz="3200" b="1" dirty="0" err="1">
                <a:solidFill>
                  <a:srgbClr val="002060"/>
                </a:solidFill>
                <a:latin typeface="Calibri" panose="020F0502020204030204" pitchFamily="34" charset="0"/>
                <a:cs typeface="Calibri" panose="020F0502020204030204" pitchFamily="34" charset="0"/>
              </a:rPr>
              <a:t>nhẹ</a:t>
            </a:r>
            <a:r>
              <a:rPr lang="vi-VN" sz="3200" b="1" dirty="0">
                <a:solidFill>
                  <a:srgbClr val="002060"/>
                </a:solidFill>
                <a:latin typeface="Calibri" panose="020F0502020204030204" pitchFamily="34" charset="0"/>
                <a:cs typeface="Calibri" panose="020F0502020204030204" pitchFamily="34" charset="0"/>
              </a:rPr>
              <a:t> nhàng, thể hiện cảm hứng ngợi ca, kính trọng nhà tài trợ đặc biệt của Cách mạng.</a:t>
            </a:r>
          </a:p>
          <a:p>
            <a:pPr marL="285750" indent="-285750" algn="just">
              <a:buFontTx/>
              <a:buChar char="-"/>
            </a:pPr>
            <a:r>
              <a:rPr lang="vi-VN" sz="3200" b="1" dirty="0">
                <a:solidFill>
                  <a:srgbClr val="002060"/>
                </a:solidFill>
                <a:latin typeface="Calibri" panose="020F0502020204030204" pitchFamily="34" charset="0"/>
                <a:cs typeface="Calibri" panose="020F0502020204030204" pitchFamily="34" charset="0"/>
              </a:rPr>
              <a:t>Nhấn giọng ở những từ ngữ chỉ đóng góp của ông Thiện với Cách mạng.</a:t>
            </a:r>
            <a:endParaRPr lang="en-US" sz="32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59635190"/>
      </p:ext>
    </p:extLst>
  </p:cSld>
  <p:clrMapOvr>
    <a:masterClrMapping/>
  </p:clrMapOvr>
  <mc:AlternateContent xmlns:mc="http://schemas.openxmlformats.org/markup-compatibility/2006" xmlns:p14="http://schemas.microsoft.com/office/powerpoint/2010/main">
    <mc:Choice Requires="p14">
      <p:transition spd="slow" p14:dur="900" advClick="0">
        <p14:warp dir="in"/>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54167E-6 1.48148E-6 L 0.70534 0.07245 " pathEditMode="relative" rAng="0" ptsTypes="AA">
                                      <p:cBhvr>
                                        <p:cTn id="6" dur="2000" fill="hold"/>
                                        <p:tgtEl>
                                          <p:spTgt spid="7"/>
                                        </p:tgtEl>
                                        <p:attrNameLst>
                                          <p:attrName>ppt_x</p:attrName>
                                          <p:attrName>ppt_y</p:attrName>
                                        </p:attrNameLst>
                                      </p:cBhvr>
                                      <p:rCtr x="35260" y="3611"/>
                                    </p:animMotion>
                                  </p:childTnLst>
                                </p:cTn>
                              </p:par>
                              <p:par>
                                <p:cTn id="7" presetID="10" presetClass="entr" presetSubtype="0" fill="hold" grpId="0" nodeType="withEffect">
                                  <p:stCondLst>
                                    <p:cond delay="2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63332">
            <a:off x="11395689" y="5286209"/>
            <a:ext cx="505713" cy="559643"/>
          </a:xfrm>
          <a:prstGeom prst="rect">
            <a:avLst/>
          </a:prstGeom>
        </p:spPr>
      </p:pic>
      <p:pic>
        <p:nvPicPr>
          <p:cNvPr id="75"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id="{7310D8CC-8F68-4564-981E-A3978C85F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Rounded Corners 75">
            <a:extLst>
              <a:ext uri="{FF2B5EF4-FFF2-40B4-BE49-F238E27FC236}">
                <a16:creationId xmlns:a16="http://schemas.microsoft.com/office/drawing/2014/main"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62621" y="2413000"/>
            <a:ext cx="5233379" cy="1154293"/>
            <a:chOff x="1293932" y="3619500"/>
            <a:chExt cx="7850068" cy="1731440"/>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731440"/>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57239" y="3784600"/>
            <a:ext cx="5251231" cy="1038701"/>
            <a:chOff x="1285858" y="5676900"/>
            <a:chExt cx="7876846" cy="1558051"/>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55805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869145" y="5040789"/>
            <a:ext cx="5237015" cy="1154293"/>
            <a:chOff x="1303718" y="7561183"/>
            <a:chExt cx="7855522" cy="1731439"/>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73143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837216" cy="969496"/>
            </a:xfrm>
            <a:prstGeom prst="rect">
              <a:avLst/>
            </a:prstGeom>
          </p:spPr>
          <p:txBody>
            <a:bodyPr wrap="squar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DC1054C-2D58-4AB1-82EE-77A2CD72E92E}"/>
              </a:ext>
            </a:extLst>
          </p:cNvPr>
          <p:cNvGrpSpPr/>
          <p:nvPr/>
        </p:nvGrpSpPr>
        <p:grpSpPr>
          <a:xfrm>
            <a:off x="6941528" y="2536834"/>
            <a:ext cx="1178662" cy="1178662"/>
            <a:chOff x="6941528" y="2536834"/>
            <a:chExt cx="1178662" cy="1178662"/>
          </a:xfrm>
        </p:grpSpPr>
        <p:pic>
          <p:nvPicPr>
            <p:cNvPr id="6148"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81995CF-30AF-463D-905D-AC1054B2C06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77AA83-4135-42E7-A2A4-0E5A742518E9}"/>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FEEDA9C3-9F25-4650-AFC7-05D788785C63}"/>
              </a:ext>
            </a:extLst>
          </p:cNvPr>
          <p:cNvGrpSpPr/>
          <p:nvPr/>
        </p:nvGrpSpPr>
        <p:grpSpPr>
          <a:xfrm>
            <a:off x="8737780" y="2494928"/>
            <a:ext cx="1075970" cy="1066638"/>
            <a:chOff x="8737780" y="2494928"/>
            <a:chExt cx="1075970" cy="1066638"/>
          </a:xfrm>
        </p:grpSpPr>
        <p:pic>
          <p:nvPicPr>
            <p:cNvPr id="6150"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97E3F55-5619-4C71-AF4F-F74C56724C8C}"/>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2383ED5B-89C0-4DB5-8BF2-7C66B66CE69A}"/>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 name="Group 7">
            <a:extLst>
              <a:ext uri="{FF2B5EF4-FFF2-40B4-BE49-F238E27FC236}">
                <a16:creationId xmlns:a16="http://schemas.microsoft.com/office/drawing/2014/main" id="{B1B0B049-E175-40D0-941D-C076D677C715}"/>
              </a:ext>
            </a:extLst>
          </p:cNvPr>
          <p:cNvGrpSpPr/>
          <p:nvPr/>
        </p:nvGrpSpPr>
        <p:grpSpPr>
          <a:xfrm>
            <a:off x="10526078" y="2413000"/>
            <a:ext cx="1115578" cy="1178662"/>
            <a:chOff x="10526078" y="2413000"/>
            <a:chExt cx="1115578" cy="1178662"/>
          </a:xfrm>
        </p:grpSpPr>
        <p:pic>
          <p:nvPicPr>
            <p:cNvPr id="6152"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AE41123-B84D-4371-8C83-C9B7826227C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591A73A5-933F-4546-910B-556E3C999F3B}"/>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79" name="Group 78">
            <a:extLst>
              <a:ext uri="{FF2B5EF4-FFF2-40B4-BE49-F238E27FC236}">
                <a16:creationId xmlns:a16="http://schemas.microsoft.com/office/drawing/2014/main" id="{4543E2B4-BC37-4D6B-9924-1319677DDD48}"/>
              </a:ext>
            </a:extLst>
          </p:cNvPr>
          <p:cNvGrpSpPr/>
          <p:nvPr/>
        </p:nvGrpSpPr>
        <p:grpSpPr>
          <a:xfrm>
            <a:off x="6953998" y="3814183"/>
            <a:ext cx="1178662" cy="1178662"/>
            <a:chOff x="6941528" y="2536834"/>
            <a:chExt cx="1178662" cy="1178662"/>
          </a:xfrm>
        </p:grpSpPr>
        <p:pic>
          <p:nvPicPr>
            <p:cNvPr id="80"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D3A94AB-2377-4350-931A-54F2D5477DF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7A26BF0D-4570-4ADC-97E2-0EEDD65BDB02}"/>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82" name="Group 81">
            <a:extLst>
              <a:ext uri="{FF2B5EF4-FFF2-40B4-BE49-F238E27FC236}">
                <a16:creationId xmlns:a16="http://schemas.microsoft.com/office/drawing/2014/main" id="{A0EE3417-1CA6-4E9D-816B-C2798D35B736}"/>
              </a:ext>
            </a:extLst>
          </p:cNvPr>
          <p:cNvGrpSpPr/>
          <p:nvPr/>
        </p:nvGrpSpPr>
        <p:grpSpPr>
          <a:xfrm>
            <a:off x="8750250" y="3772277"/>
            <a:ext cx="1075970" cy="1066638"/>
            <a:chOff x="8737780" y="2494928"/>
            <a:chExt cx="1075970" cy="1066638"/>
          </a:xfrm>
        </p:grpSpPr>
        <p:pic>
          <p:nvPicPr>
            <p:cNvPr id="83"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701F8D80-862F-4B82-B003-33209882497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E88D01B6-7AEF-4369-B084-FE9F957F51AD}"/>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5" name="Group 84">
            <a:extLst>
              <a:ext uri="{FF2B5EF4-FFF2-40B4-BE49-F238E27FC236}">
                <a16:creationId xmlns:a16="http://schemas.microsoft.com/office/drawing/2014/main" id="{10CDC5F0-6BAF-4426-A3B6-C94C5698B069}"/>
              </a:ext>
            </a:extLst>
          </p:cNvPr>
          <p:cNvGrpSpPr/>
          <p:nvPr/>
        </p:nvGrpSpPr>
        <p:grpSpPr>
          <a:xfrm>
            <a:off x="10538548" y="3690349"/>
            <a:ext cx="1115578" cy="1178662"/>
            <a:chOff x="10526078" y="2413000"/>
            <a:chExt cx="1115578" cy="1178662"/>
          </a:xfrm>
        </p:grpSpPr>
        <p:pic>
          <p:nvPicPr>
            <p:cNvPr id="86"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5BFB2DE-1C5C-4360-A862-4F1ECE5D71ED}"/>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02C4AB8F-4F7F-4775-8727-09B94E2D67E9}"/>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88" name="Group 87">
            <a:extLst>
              <a:ext uri="{FF2B5EF4-FFF2-40B4-BE49-F238E27FC236}">
                <a16:creationId xmlns:a16="http://schemas.microsoft.com/office/drawing/2014/main" id="{F902F141-2095-4913-9D32-102115CF1926}"/>
              </a:ext>
            </a:extLst>
          </p:cNvPr>
          <p:cNvGrpSpPr/>
          <p:nvPr/>
        </p:nvGrpSpPr>
        <p:grpSpPr>
          <a:xfrm>
            <a:off x="6953998" y="5049626"/>
            <a:ext cx="1178662" cy="1178662"/>
            <a:chOff x="6941528" y="2536834"/>
            <a:chExt cx="1178662" cy="1178662"/>
          </a:xfrm>
        </p:grpSpPr>
        <p:pic>
          <p:nvPicPr>
            <p:cNvPr id="89"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EA26DF69-E781-4E8D-9C0E-701B34BF674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4B53CA47-24DF-4EF5-8745-14235E231625}"/>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91" name="Group 90">
            <a:extLst>
              <a:ext uri="{FF2B5EF4-FFF2-40B4-BE49-F238E27FC236}">
                <a16:creationId xmlns:a16="http://schemas.microsoft.com/office/drawing/2014/main" id="{ED2E4BEE-87C7-4D46-82F7-013F4C049D58}"/>
              </a:ext>
            </a:extLst>
          </p:cNvPr>
          <p:cNvGrpSpPr/>
          <p:nvPr/>
        </p:nvGrpSpPr>
        <p:grpSpPr>
          <a:xfrm>
            <a:off x="8750250" y="5007720"/>
            <a:ext cx="1075970" cy="1066638"/>
            <a:chOff x="8737780" y="2494928"/>
            <a:chExt cx="1075970" cy="1066638"/>
          </a:xfrm>
        </p:grpSpPr>
        <p:pic>
          <p:nvPicPr>
            <p:cNvPr id="92"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AC88C3E4-0A45-4887-9CA2-D7157FFD333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EDAADDAE-2EE1-4564-A9DD-94E514E735D7}"/>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94" name="Group 93">
            <a:extLst>
              <a:ext uri="{FF2B5EF4-FFF2-40B4-BE49-F238E27FC236}">
                <a16:creationId xmlns:a16="http://schemas.microsoft.com/office/drawing/2014/main" id="{03A5728E-764D-4B24-9B04-AA9431000C30}"/>
              </a:ext>
            </a:extLst>
          </p:cNvPr>
          <p:cNvGrpSpPr/>
          <p:nvPr/>
        </p:nvGrpSpPr>
        <p:grpSpPr>
          <a:xfrm>
            <a:off x="10538548" y="4925792"/>
            <a:ext cx="1115578" cy="1178662"/>
            <a:chOff x="10526078" y="2413000"/>
            <a:chExt cx="1115578" cy="1178662"/>
          </a:xfrm>
        </p:grpSpPr>
        <p:pic>
          <p:nvPicPr>
            <p:cNvPr id="95"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B11A8FBD-04E9-47D1-8F10-709D76CA914B}"/>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A729BFE5-8F75-46C1-B927-99CDB8754845}"/>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408282593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par>
                                <p:cTn id="58" presetID="10" presetClass="entr" presetSubtype="0" fill="hold" nodeType="with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500"/>
                                        <p:tgtEl>
                                          <p:spTgt spid="85"/>
                                        </p:tgtEl>
                                      </p:cBhvr>
                                    </p:animEffect>
                                  </p:childTnLst>
                                </p:cTn>
                              </p:par>
                              <p:par>
                                <p:cTn id="61" presetID="10" presetClass="entr" presetSubtype="0" fill="hold"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10" presetClass="entr" presetSubtype="0" fill="hold" nodeType="withEffect">
                                  <p:stCondLst>
                                    <p:cond delay="0"/>
                                  </p:stCondLst>
                                  <p:childTnLst>
                                    <p:set>
                                      <p:cBhvr>
                                        <p:cTn id="65" dur="1" fill="hold">
                                          <p:stCondLst>
                                            <p:cond delay="0"/>
                                          </p:stCondLst>
                                        </p:cTn>
                                        <p:tgtEl>
                                          <p:spTgt spid="91"/>
                                        </p:tgtEl>
                                        <p:attrNameLst>
                                          <p:attrName>style.visibility</p:attrName>
                                        </p:attrNameLst>
                                      </p:cBhvr>
                                      <p:to>
                                        <p:strVal val="visible"/>
                                      </p:to>
                                    </p:set>
                                    <p:animEffect transition="in" filter="fade">
                                      <p:cBhvr>
                                        <p:cTn id="66" dur="500"/>
                                        <p:tgtEl>
                                          <p:spTgt spid="91"/>
                                        </p:tgtEl>
                                      </p:cBhvr>
                                    </p:animEffect>
                                  </p:childTnLst>
                                </p:cTn>
                              </p:par>
                              <p:par>
                                <p:cTn id="67" presetID="10" presetClass="entr" presetSubtype="0" fill="hold"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fade">
                                      <p:cBhvr>
                                        <p:cTn id="6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63288EE-B693-4D6E-A9CC-513CEF9A1EC7}"/>
              </a:ext>
            </a:extLst>
          </p:cNvPr>
          <p:cNvSpPr/>
          <p:nvPr/>
        </p:nvSpPr>
        <p:spPr>
          <a:xfrm>
            <a:off x="556591" y="490330"/>
            <a:ext cx="11078818" cy="612383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556591" y="938659"/>
            <a:ext cx="11012796" cy="4955203"/>
          </a:xfrm>
          <a:prstGeom prst="rect">
            <a:avLst/>
          </a:prstGeom>
        </p:spPr>
        <p:txBody>
          <a:bodyPr wrap="square">
            <a:spAutoFit/>
          </a:bodyPr>
          <a:lstStyle/>
          <a:p>
            <a:pPr algn="ctr"/>
            <a:r>
              <a:rPr lang="vi-VN" sz="3600" b="1" dirty="0">
                <a:solidFill>
                  <a:srgbClr val="FFC000"/>
                </a:solidFill>
                <a:latin typeface="Pattaya" panose="00000500000000000000" pitchFamily="2" charset="-34"/>
                <a:cs typeface="Pattaya" panose="00000500000000000000" pitchFamily="2" charset="-34"/>
              </a:rPr>
              <a:t>Nhà tài trợ đặc biệt của Cách mạng</a:t>
            </a:r>
            <a:endParaRPr lang="vi-VN" sz="3600" dirty="0">
              <a:solidFill>
                <a:srgbClr val="FFC000"/>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Với lòng nhiệt thành yêu nước, ngay từ trước Cách mạng, ông Thiện đã có những trợ giúp to lớn về tài chính cho tổ chức. Năm 1943, thông qua đồng chí Nguyễn Lương Bằng, ông gửi ủng hộ quỹ Đảng 3 vạn đồng Đông Dương. Số tiền này làm người giữ “tay hòm chìa khóa” của Đảng không khỏi xúc động và sửng sốt, bởi lúc bấy giờ, ngân quỹ của Đảng chỉ còn… 24 đồng.      </a:t>
            </a:r>
          </a:p>
          <a:p>
            <a:pPr algn="just"/>
            <a:r>
              <a:rPr lang="vi-VN" sz="2800" dirty="0">
                <a:solidFill>
                  <a:srgbClr val="000000"/>
                </a:solidFill>
                <a:latin typeface="Calibri" panose="020F0502020204030204" pitchFamily="34" charset="0"/>
                <a:cs typeface="Calibri" panose="020F0502020204030204" pitchFamily="34" charset="0"/>
              </a:rPr>
              <a:t>      Khi Cách mạng thành công, sự tài trợ của ông Thiện đối với Cách mạng còn lớn hơn nhiều. Trong Tuần lễ Vàng, ông đã ủng hộ Chính phủ tới 64 lạng vàng. Với Quỹ Độc lập Trung ương, ông cũng đóng góp tới 10 vạn đồng Đông Dương và được Chính phủ tín nhiệm giao phụ trách Quỹ.       </a:t>
            </a:r>
          </a:p>
        </p:txBody>
      </p:sp>
      <p:pic>
        <p:nvPicPr>
          <p:cNvPr id="11" name="Picture 14" descr="Premium Vector | Cartoon number collection with colorful style">
            <a:extLst>
              <a:ext uri="{FF2B5EF4-FFF2-40B4-BE49-F238E27FC236}">
                <a16:creationId xmlns:a16="http://schemas.microsoft.com/office/drawing/2014/main" id="{DF2B20E6-BE59-4D11-A95D-94B4775BDDA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782554" y="3951178"/>
            <a:ext cx="381279" cy="6753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Premium Vector | Cartoon number collection with colorful style">
            <a:extLst>
              <a:ext uri="{FF2B5EF4-FFF2-40B4-BE49-F238E27FC236}">
                <a16:creationId xmlns:a16="http://schemas.microsoft.com/office/drawing/2014/main" id="{972A8083-1477-4E70-A8F0-CA18BCFEF7E4}"/>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782554" y="1428774"/>
            <a:ext cx="380556" cy="586692"/>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C504877C-DE9C-4B55-A44B-630762DFEBFE}"/>
              </a:ext>
            </a:extLst>
          </p:cNvPr>
          <p:cNvCxnSpPr/>
          <p:nvPr/>
        </p:nvCxnSpPr>
        <p:spPr>
          <a:xfrm>
            <a:off x="2392680" y="1950720"/>
            <a:ext cx="1676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39D746A-3FD1-4DC5-8657-7D8ABFBA6BDF}"/>
              </a:ext>
            </a:extLst>
          </p:cNvPr>
          <p:cNvCxnSpPr>
            <a:cxnSpLocks/>
          </p:cNvCxnSpPr>
          <p:nvPr/>
        </p:nvCxnSpPr>
        <p:spPr>
          <a:xfrm>
            <a:off x="6888480" y="1969746"/>
            <a:ext cx="2499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69FC5A2-61B6-4CEE-9521-5275321AA40A}"/>
              </a:ext>
            </a:extLst>
          </p:cNvPr>
          <p:cNvCxnSpPr>
            <a:cxnSpLocks/>
          </p:cNvCxnSpPr>
          <p:nvPr/>
        </p:nvCxnSpPr>
        <p:spPr>
          <a:xfrm>
            <a:off x="2103120" y="2381226"/>
            <a:ext cx="222504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72E5E2-B625-47B5-9372-E25291786A89}"/>
              </a:ext>
            </a:extLst>
          </p:cNvPr>
          <p:cNvCxnSpPr>
            <a:cxnSpLocks/>
          </p:cNvCxnSpPr>
          <p:nvPr/>
        </p:nvCxnSpPr>
        <p:spPr>
          <a:xfrm>
            <a:off x="8961120" y="2792706"/>
            <a:ext cx="16459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2E4D9EB-A280-4E19-AF69-021ADB5182DD}"/>
              </a:ext>
            </a:extLst>
          </p:cNvPr>
          <p:cNvCxnSpPr>
            <a:cxnSpLocks/>
          </p:cNvCxnSpPr>
          <p:nvPr/>
        </p:nvCxnSpPr>
        <p:spPr>
          <a:xfrm>
            <a:off x="1295400" y="3662711"/>
            <a:ext cx="1356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8B5CB9C-2B59-4425-A54D-FCB0B2BAF532}"/>
              </a:ext>
            </a:extLst>
          </p:cNvPr>
          <p:cNvCxnSpPr>
            <a:cxnSpLocks/>
          </p:cNvCxnSpPr>
          <p:nvPr/>
        </p:nvCxnSpPr>
        <p:spPr>
          <a:xfrm>
            <a:off x="3139440" y="3652582"/>
            <a:ext cx="13563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EF85CB2-7959-4097-9D82-59A215DECB64}"/>
              </a:ext>
            </a:extLst>
          </p:cNvPr>
          <p:cNvCxnSpPr>
            <a:cxnSpLocks/>
          </p:cNvCxnSpPr>
          <p:nvPr/>
        </p:nvCxnSpPr>
        <p:spPr>
          <a:xfrm>
            <a:off x="11064240" y="3652582"/>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EB2DE81-8F7C-4680-B298-BC7C34D94DEB}"/>
              </a:ext>
            </a:extLst>
          </p:cNvPr>
          <p:cNvCxnSpPr>
            <a:cxnSpLocks/>
          </p:cNvCxnSpPr>
          <p:nvPr/>
        </p:nvCxnSpPr>
        <p:spPr>
          <a:xfrm>
            <a:off x="587071" y="4042618"/>
            <a:ext cx="7083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6F18784-4273-404E-96D5-CC6B251023A4}"/>
              </a:ext>
            </a:extLst>
          </p:cNvPr>
          <p:cNvCxnSpPr>
            <a:cxnSpLocks/>
          </p:cNvCxnSpPr>
          <p:nvPr/>
        </p:nvCxnSpPr>
        <p:spPr>
          <a:xfrm>
            <a:off x="1163110" y="4506022"/>
            <a:ext cx="378989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68D1B57-0FAF-4593-BC0D-855D810E914D}"/>
              </a:ext>
            </a:extLst>
          </p:cNvPr>
          <p:cNvCxnSpPr>
            <a:cxnSpLocks/>
          </p:cNvCxnSpPr>
          <p:nvPr/>
        </p:nvCxnSpPr>
        <p:spPr>
          <a:xfrm>
            <a:off x="1290215" y="4902262"/>
            <a:ext cx="20625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424E0B1-9A62-4971-A132-B5DDF48F8D81}"/>
              </a:ext>
            </a:extLst>
          </p:cNvPr>
          <p:cNvCxnSpPr>
            <a:cxnSpLocks/>
          </p:cNvCxnSpPr>
          <p:nvPr/>
        </p:nvCxnSpPr>
        <p:spPr>
          <a:xfrm>
            <a:off x="589175" y="5359462"/>
            <a:ext cx="15139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3DC6304-8756-4ADF-A40C-D0B6543E0C4C}"/>
              </a:ext>
            </a:extLst>
          </p:cNvPr>
          <p:cNvCxnSpPr>
            <a:cxnSpLocks/>
          </p:cNvCxnSpPr>
          <p:nvPr/>
        </p:nvCxnSpPr>
        <p:spPr>
          <a:xfrm>
            <a:off x="11064240" y="4927724"/>
            <a:ext cx="381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B34C0D1-5732-4AB0-BED4-927085E96F4D}"/>
              </a:ext>
            </a:extLst>
          </p:cNvPr>
          <p:cNvCxnSpPr>
            <a:cxnSpLocks/>
          </p:cNvCxnSpPr>
          <p:nvPr/>
        </p:nvCxnSpPr>
        <p:spPr>
          <a:xfrm>
            <a:off x="10416540" y="5369684"/>
            <a:ext cx="1028700" cy="2025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8D8D3C4-F3F3-41E8-B3F7-3F27177F5018}"/>
              </a:ext>
            </a:extLst>
          </p:cNvPr>
          <p:cNvCxnSpPr>
            <a:cxnSpLocks/>
          </p:cNvCxnSpPr>
          <p:nvPr/>
        </p:nvCxnSpPr>
        <p:spPr>
          <a:xfrm>
            <a:off x="614914" y="5786182"/>
            <a:ext cx="7312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9342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left)">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lef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left)">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wipe(left)">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left)">
                                      <p:cBhvr>
                                        <p:cTn id="37" dur="500"/>
                                        <p:tgtEl>
                                          <p:spTgt spid="24"/>
                                        </p:tgtEl>
                                      </p:cBhvr>
                                    </p:animEffect>
                                  </p:childTnLst>
                                </p:cTn>
                              </p:par>
                              <p:par>
                                <p:cTn id="38" presetID="22" presetClass="entr" presetSubtype="8" fill="hold"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left)">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wipe(left)">
                                      <p:cBhvr>
                                        <p:cTn id="55" dur="500"/>
                                        <p:tgtEl>
                                          <p:spTgt spid="35"/>
                                        </p:tgtEl>
                                      </p:cBhvr>
                                    </p:animEffect>
                                  </p:childTnLst>
                                </p:cTn>
                              </p:par>
                              <p:par>
                                <p:cTn id="56" presetID="22" presetClass="entr" presetSubtype="8" fill="hold"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wipe(left)">
                                      <p:cBhvr>
                                        <p:cTn id="58" dur="500"/>
                                        <p:tgtEl>
                                          <p:spTgt spid="3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wipe(left)">
                                      <p:cBhvr>
                                        <p:cTn id="63" dur="500"/>
                                        <p:tgtEl>
                                          <p:spTgt spid="36"/>
                                        </p:tgtEl>
                                      </p:cBhvr>
                                    </p:animEffect>
                                  </p:childTnLst>
                                </p:cTn>
                              </p:par>
                              <p:par>
                                <p:cTn id="64" presetID="22" presetClass="entr" presetSubtype="8" fill="hold"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87678" y="1142609"/>
            <a:ext cx="1287087" cy="1287087"/>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014E6165-D903-4F2C-97EC-9B686CE47F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92496" y="2229978"/>
            <a:ext cx="1287087" cy="1287087"/>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276F64EC-D89D-4459-8FA1-34CB7D52AE83}"/>
              </a:ext>
            </a:extLst>
          </p:cNvPr>
          <p:cNvGrpSpPr/>
          <p:nvPr/>
        </p:nvGrpSpPr>
        <p:grpSpPr>
          <a:xfrm>
            <a:off x="7656826" y="228600"/>
            <a:ext cx="4419496" cy="2453641"/>
            <a:chOff x="7656826" y="228600"/>
            <a:chExt cx="4419496" cy="2453641"/>
          </a:xfrm>
        </p:grpSpPr>
        <p:pic>
          <p:nvPicPr>
            <p:cNvPr id="24" name="Picture 4">
              <a:extLst>
                <a:ext uri="{FF2B5EF4-FFF2-40B4-BE49-F238E27FC236}">
                  <a16:creationId xmlns:a16="http://schemas.microsoft.com/office/drawing/2014/main" id="{5648816C-C697-4D7C-91F8-F4452E550C3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656826" y="228600"/>
              <a:ext cx="4419496" cy="2453641"/>
            </a:xfrm>
            <a:prstGeom prst="rect">
              <a:avLst/>
            </a:prstGeom>
          </p:spPr>
        </p:pic>
        <p:sp>
          <p:nvSpPr>
            <p:cNvPr id="25" name="Rectangle 24">
              <a:extLst>
                <a:ext uri="{FF2B5EF4-FFF2-40B4-BE49-F238E27FC236}">
                  <a16:creationId xmlns:a16="http://schemas.microsoft.com/office/drawing/2014/main" id="{2ACA91EB-2ED1-42AB-BF6D-FB6AA6A72288}"/>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Cảm ơn các bạn đã giúp tớ hoàn thành các nhiệm vụ!</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6"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DE56D32-50A2-401F-A354-328A884A74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64123" y="3242729"/>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E6D0683E-2C61-49A6-8326-BE7732970CE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078761" y="4345889"/>
            <a:ext cx="1287087" cy="1287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699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eelOff"/>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1" presetClass="exit" presetSubtype="0" fill="hold" nodeType="withEffect">
                                  <p:stCondLst>
                                    <p:cond delay="0"/>
                                  </p:stCondLst>
                                  <p:childTnLst>
                                    <p:set>
                                      <p:cBhvr>
                                        <p:cTn id="9"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id="{79A159E7-24A5-45B3-96D9-9D6F23EB9C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Terminator 1">
            <a:extLst>
              <a:ext uri="{FF2B5EF4-FFF2-40B4-BE49-F238E27FC236}">
                <a16:creationId xmlns:a16="http://schemas.microsoft.com/office/drawing/2014/main" id="{7F8F3850-059A-425D-A833-AFD488FF7AF3}"/>
              </a:ext>
            </a:extLst>
          </p:cNvPr>
          <p:cNvSpPr/>
          <p:nvPr/>
        </p:nvSpPr>
        <p:spPr>
          <a:xfrm>
            <a:off x="3986741" y="303587"/>
            <a:ext cx="5082871"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a:solidFill>
                  <a:srgbClr val="002060"/>
                </a:solidFill>
                <a:latin typeface="Pattaya" panose="00000500000000000000" pitchFamily="2" charset="-34"/>
                <a:cs typeface="Pattaya" panose="00000500000000000000" pitchFamily="2" charset="-34"/>
              </a:rPr>
              <a:t>Đánh giá mục </a:t>
            </a:r>
            <a:r>
              <a:rPr lang="vi-VN" sz="4400" dirty="0">
                <a:solidFill>
                  <a:srgbClr val="002060"/>
                </a:solidFill>
                <a:latin typeface="Pattaya" panose="00000500000000000000" pitchFamily="2" charset="-34"/>
                <a:cs typeface="Pattaya" panose="00000500000000000000" pitchFamily="2" charset="-34"/>
              </a:rPr>
              <a:t>tiêu</a:t>
            </a:r>
            <a:endParaRPr lang="en-US" sz="4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id="{276838E4-FD12-4DC7-83E6-9519EFDB72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00" b="93800" l="6390" r="62620">
                        <a14:foregroundMark x1="60224" y1="35000" x2="62620" y2="58600"/>
                        <a14:foregroundMark x1="28275" y1="46400" x2="28275" y2="49200"/>
                        <a14:foregroundMark x1="21086" y1="73400" x2="30511" y2="71400"/>
                        <a14:foregroundMark x1="30511" y1="71400" x2="38658" y2="76600"/>
                        <a14:foregroundMark x1="38658" y1="76600" x2="45847" y2="71200"/>
                        <a14:foregroundMark x1="45847" y1="71200" x2="47764" y2="68800"/>
                        <a14:foregroundMark x1="44409" y1="67800" x2="39776" y2="77400"/>
                        <a14:foregroundMark x1="39776" y1="77400" x2="39776" y2="77400"/>
                        <a14:foregroundMark x1="9585" y1="86800" x2="29712" y2="89400"/>
                        <a14:foregroundMark x1="29712" y1="89400" x2="41853" y2="88000"/>
                        <a14:foregroundMark x1="20447" y1="93800" x2="28435" y2="92000"/>
                        <a14:foregroundMark x1="46166" y1="83800" x2="56070" y2="83400"/>
                        <a14:foregroundMark x1="56070" y1="83400" x2="61342" y2="83400"/>
                        <a14:foregroundMark x1="39297" y1="9600" x2="39297" y2="9600"/>
                        <a14:foregroundMark x1="10863" y1="58400" x2="17412" y2="64400"/>
                      </a14:backgroundRemoval>
                    </a14:imgEffect>
                  </a14:imgLayer>
                </a14:imgProps>
              </a:ext>
              <a:ext uri="{28A0092B-C50C-407E-A947-70E740481C1C}">
                <a14:useLocalDpi xmlns:a14="http://schemas.microsoft.com/office/drawing/2010/main" val="0"/>
              </a:ext>
            </a:extLst>
          </a:blip>
          <a:srcRect r="34887"/>
          <a:stretch/>
        </p:blipFill>
        <p:spPr>
          <a:xfrm>
            <a:off x="4664042" y="3688612"/>
            <a:ext cx="2521920" cy="3093554"/>
          </a:xfrm>
          <a:prstGeom prst="rect">
            <a:avLst/>
          </a:prstGeom>
        </p:spPr>
      </p:pic>
      <p:grpSp>
        <p:nvGrpSpPr>
          <p:cNvPr id="6" name="Group 5">
            <a:extLst>
              <a:ext uri="{FF2B5EF4-FFF2-40B4-BE49-F238E27FC236}">
                <a16:creationId xmlns:a16="http://schemas.microsoft.com/office/drawing/2014/main" id="{91D45D70-BF16-405B-871F-CA45656E5F3B}"/>
              </a:ext>
            </a:extLst>
          </p:cNvPr>
          <p:cNvGrpSpPr/>
          <p:nvPr/>
        </p:nvGrpSpPr>
        <p:grpSpPr>
          <a:xfrm>
            <a:off x="1874322" y="1133827"/>
            <a:ext cx="4224839" cy="2617947"/>
            <a:chOff x="1874322" y="1133827"/>
            <a:chExt cx="4224839" cy="2617947"/>
          </a:xfrm>
        </p:grpSpPr>
        <p:pic>
          <p:nvPicPr>
            <p:cNvPr id="2062"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3323734" y="1133827"/>
              <a:ext cx="1510333" cy="1631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2B4FDD4-2861-4472-9607-00D2E10B1D1A}"/>
                </a:ext>
              </a:extLst>
            </p:cNvPr>
            <p:cNvSpPr txBox="1"/>
            <p:nvPr/>
          </p:nvSpPr>
          <p:spPr>
            <a:xfrm>
              <a:off x="1874322" y="2423751"/>
              <a:ext cx="422483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92B1A1A1-7C5A-49B9-81A6-CEBE72369757}"/>
              </a:ext>
            </a:extLst>
          </p:cNvPr>
          <p:cNvGrpSpPr/>
          <p:nvPr/>
        </p:nvGrpSpPr>
        <p:grpSpPr>
          <a:xfrm>
            <a:off x="6383983" y="1387193"/>
            <a:ext cx="4880158" cy="2364581"/>
            <a:chOff x="6383983" y="1387193"/>
            <a:chExt cx="4880158" cy="2364581"/>
          </a:xfrm>
        </p:grpSpPr>
        <p:pic>
          <p:nvPicPr>
            <p:cNvPr id="2068" name="Picture 20" descr="Premium Vector | Cute happy smiling book. cartoon character.">
              <a:extLst>
                <a:ext uri="{FF2B5EF4-FFF2-40B4-BE49-F238E27FC236}">
                  <a16:creationId xmlns:a16="http://schemas.microsoft.com/office/drawing/2014/main" id="{E260FF72-7C5D-4074-85C9-C35CA456275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0400" b="78800" l="10064" r="47125">
                          <a14:foregroundMark x1="23802" y1="50400" x2="23802" y2="50400"/>
                          <a14:foregroundMark x1="23802" y1="54200" x2="38658" y2="57800"/>
                          <a14:foregroundMark x1="13259" y1="30800" x2="23003" y2="30600"/>
                          <a14:foregroundMark x1="23003" y1="30600" x2="31789" y2="30600"/>
                          <a14:foregroundMark x1="31789" y1="30600" x2="40096" y2="30400"/>
                          <a14:foregroundMark x1="40096" y1="30400" x2="40256" y2="30400"/>
                          <a14:foregroundMark x1="40895" y1="30400" x2="42492" y2="34800"/>
                          <a14:foregroundMark x1="41853" y1="30800" x2="43930" y2="36400"/>
                          <a14:foregroundMark x1="20927" y1="52200" x2="25399" y2="61000"/>
                          <a14:foregroundMark x1="25399" y1="61000" x2="27476" y2="60000"/>
                          <a14:foregroundMark x1="24601" y1="50600" x2="33067" y2="53200"/>
                          <a14:foregroundMark x1="33067" y1="53200" x2="34505" y2="53200"/>
                          <a14:foregroundMark x1="34505" y1="53200" x2="42652" y2="53600"/>
                          <a14:foregroundMark x1="42652" y1="53600" x2="35942" y2="57600"/>
                          <a14:foregroundMark x1="35144" y1="50000" x2="42332" y2="54600"/>
                          <a14:foregroundMark x1="42332" y1="54600" x2="44249" y2="54200"/>
                          <a14:foregroundMark x1="43770" y1="55000" x2="35304" y2="59200"/>
                          <a14:foregroundMark x1="35304" y1="59200" x2="34505" y2="59000"/>
                          <a14:foregroundMark x1="34505" y1="59000" x2="42652" y2="58800"/>
                          <a14:foregroundMark x1="42652" y1="58800" x2="43770" y2="57600"/>
                          <a14:foregroundMark x1="30032" y1="57800" x2="22204" y2="62200"/>
                          <a14:foregroundMark x1="22204" y1="62200" x2="21086" y2="54800"/>
                          <a14:foregroundMark x1="35942" y1="60600" x2="41853" y2="61200"/>
                          <a14:foregroundMark x1="31150" y1="56000" x2="32428" y2="58600"/>
                          <a14:foregroundMark x1="10064" y1="56000" x2="10064" y2="56000"/>
                          <a14:foregroundMark x1="10064" y1="56000" x2="10863" y2="56800"/>
                          <a14:foregroundMark x1="47125" y1="71000" x2="47125" y2="70400"/>
                          <a14:foregroundMark x1="42492" y1="52600" x2="39297" y2="50600"/>
                          <a14:foregroundMark x1="27316" y1="77800" x2="27955" y2="77800"/>
                          <a14:foregroundMark x1="34505" y1="78800" x2="34505" y2="78800"/>
                          <a14:foregroundMark x1="34505" y1="78800" x2="34505" y2="78800"/>
                          <a14:foregroundMark x1="34505" y1="78200" x2="33706" y2="78200"/>
                          <a14:foregroundMark x1="46166" y1="66200" x2="46166" y2="66200"/>
                        </a14:backgroundRemoval>
                      </a14:imgEffect>
                    </a14:imgLayer>
                  </a14:imgProps>
                </a:ext>
                <a:ext uri="{28A0092B-C50C-407E-A947-70E740481C1C}">
                  <a14:useLocalDpi xmlns:a14="http://schemas.microsoft.com/office/drawing/2010/main" val="0"/>
                </a:ext>
              </a:extLst>
            </a:blip>
            <a:srcRect l="5994" t="25026" r="50000" b="16539"/>
            <a:stretch/>
          </p:blipFill>
          <p:spPr bwMode="auto">
            <a:xfrm>
              <a:off x="8317104" y="1387193"/>
              <a:ext cx="1060173" cy="112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C03A7B5-C74A-467F-AFE6-F6541FC41C13}"/>
                </a:ext>
              </a:extLst>
            </p:cNvPr>
            <p:cNvSpPr/>
            <p:nvPr/>
          </p:nvSpPr>
          <p:spPr>
            <a:xfrm>
              <a:off x="6383983" y="2423751"/>
              <a:ext cx="4880158"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600" b="1" dirty="0">
                  <a:solidFill>
                    <a:srgbClr val="00206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2060"/>
                </a:solidFill>
                <a:latin typeface="Pattaya" panose="00000500000000000000" pitchFamily="2" charset="-34"/>
                <a:cs typeface="Pattaya" panose="00000500000000000000" pitchFamily="2" charset="-34"/>
              </a:endParaRPr>
            </a:p>
          </p:txBody>
        </p:sp>
      </p:grpSp>
      <p:pic>
        <p:nvPicPr>
          <p:cNvPr id="11"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8AE0017-1B1B-4122-8C61-07B9CD189CC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1469447" y="3428999"/>
            <a:ext cx="809749" cy="90677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uy hiệu Huy hiệu Vector Huy chương Giải thưởng hoặc trang trí - băng png  tải về - Miễn phí trong suốt Logo png Tải về.">
            <a:extLst>
              <a:ext uri="{FF2B5EF4-FFF2-40B4-BE49-F238E27FC236}">
                <a16:creationId xmlns:a16="http://schemas.microsoft.com/office/drawing/2014/main" id="{0729E57E-73D0-4447-B1A3-DB980BDCB06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97308" l="10000" r="90000">
                        <a14:foregroundMark x1="39889" y1="7500" x2="46000" y2="5000"/>
                        <a14:foregroundMark x1="46000" y1="5000" x2="58667" y2="6538"/>
                        <a14:foregroundMark x1="42667" y1="96154" x2="42667" y2="89423"/>
                        <a14:foregroundMark x1="57111" y1="97308" x2="57111" y2="97308"/>
                        <a14:foregroundMark x1="57111" y1="97308" x2="57111" y2="97308"/>
                      </a14:backgroundRemoval>
                    </a14:imgEffect>
                  </a14:imgLayer>
                </a14:imgProps>
              </a:ext>
              <a:ext uri="{28A0092B-C50C-407E-A947-70E740481C1C}">
                <a14:useLocalDpi xmlns:a14="http://schemas.microsoft.com/office/drawing/2010/main" val="0"/>
              </a:ext>
            </a:extLst>
          </a:blip>
          <a:srcRect l="23294" r="25111"/>
          <a:stretch/>
        </p:blipFill>
        <p:spPr bwMode="auto">
          <a:xfrm>
            <a:off x="10763203" y="3428998"/>
            <a:ext cx="809749" cy="906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8889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2CA6183-0CAA-458C-8C2D-ECBAD6F2A8C3}"/>
              </a:ext>
            </a:extLst>
          </p:cNvPr>
          <p:cNvSpPr/>
          <p:nvPr/>
        </p:nvSpPr>
        <p:spPr>
          <a:xfrm>
            <a:off x="5745774" y="2032787"/>
            <a:ext cx="5141844" cy="617499"/>
          </a:xfrm>
          <a:prstGeom prst="wedgeRoundRectCallout">
            <a:avLst>
              <a:gd name="adj1" fmla="val -20598"/>
              <a:gd name="adj2" fmla="val 70198"/>
              <a:gd name="adj3" fmla="val 16667"/>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Aaaaa, thích quá... Cháu cảm ơn ông ạ!</a:t>
            </a:r>
            <a:endParaRPr lang="en-US" sz="2400" dirty="0">
              <a:solidFill>
                <a:srgbClr val="002060"/>
              </a:solidFill>
              <a:latin typeface="Pattaya" panose="00000500000000000000" pitchFamily="2" charset="-34"/>
              <a:cs typeface="Pattaya" panose="00000500000000000000" pitchFamily="2" charset="-34"/>
            </a:endParaRPr>
          </a:p>
        </p:txBody>
      </p:sp>
      <p:sp>
        <p:nvSpPr>
          <p:cNvPr id="30" name="Speech Bubble: Rectangle with Corners Rounded 29">
            <a:extLst>
              <a:ext uri="{FF2B5EF4-FFF2-40B4-BE49-F238E27FC236}">
                <a16:creationId xmlns:a16="http://schemas.microsoft.com/office/drawing/2014/main" id="{20240B4A-55B8-4EE7-B893-C9D4675D0D58}"/>
              </a:ext>
            </a:extLst>
          </p:cNvPr>
          <p:cNvSpPr/>
          <p:nvPr/>
        </p:nvSpPr>
        <p:spPr>
          <a:xfrm>
            <a:off x="181256" y="157340"/>
            <a:ext cx="4837109" cy="801097"/>
          </a:xfrm>
          <a:prstGeom prst="wedgeRoundRectCallout">
            <a:avLst>
              <a:gd name="adj1" fmla="val -3269"/>
              <a:gd name="adj2" fmla="val 79710"/>
              <a:gd name="adj3" fmla="val 16667"/>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002060"/>
                </a:solidFill>
                <a:latin typeface="Pattaya" panose="00000500000000000000" pitchFamily="2" charset="-34"/>
                <a:cs typeface="Pattaya" panose="00000500000000000000" pitchFamily="2" charset="-34"/>
              </a:rPr>
              <a:t>Cháu giỏi lắm! Quà của cháu đây, đúng món cháu thích nhé!</a:t>
            </a:r>
            <a:endParaRPr lang="en-US" sz="2400" dirty="0">
              <a:solidFill>
                <a:srgbClr val="002060"/>
              </a:solidFill>
              <a:latin typeface="Pattaya" panose="00000500000000000000" pitchFamily="2" charset="-34"/>
              <a:cs typeface="Pattaya" panose="00000500000000000000" pitchFamily="2" charset="-34"/>
            </a:endParaRPr>
          </a:p>
        </p:txBody>
      </p:sp>
      <p:pic>
        <p:nvPicPr>
          <p:cNvPr id="6" name="Picture 5">
            <a:extLst>
              <a:ext uri="{FF2B5EF4-FFF2-40B4-BE49-F238E27FC236}">
                <a16:creationId xmlns:a16="http://schemas.microsoft.com/office/drawing/2014/main" id="{465370FC-C4FA-4CD0-915C-18E0A915388F}"/>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357" b="90000" l="9538" r="89538">
                        <a14:foregroundMark x1="36308" y1="42143" x2="51692" y2="81429"/>
                        <a14:foregroundMark x1="41231" y1="74643" x2="54462" y2="74643"/>
                        <a14:foregroundMark x1="54462" y1="63214" x2="54462" y2="73571"/>
                        <a14:foregroundMark x1="36308" y1="66071" x2="44308" y2="76786"/>
                        <a14:foregroundMark x1="38154" y1="78571" x2="46154" y2="75357"/>
                        <a14:foregroundMark x1="45538" y1="7857" x2="45538" y2="7857"/>
                        <a14:foregroundMark x1="76308" y1="20357" x2="76308" y2="20357"/>
                        <a14:foregroundMark x1="72308" y1="16786" x2="74154" y2="19643"/>
                        <a14:foregroundMark x1="19692" y1="12857" x2="22154" y2="10714"/>
                        <a14:foregroundMark x1="28308" y1="5357" x2="28308" y2="5357"/>
                      </a14:backgroundRemoval>
                    </a14:imgEffect>
                  </a14:imgLayer>
                </a14:imgProps>
              </a:ext>
              <a:ext uri="{28A0092B-C50C-407E-A947-70E740481C1C}">
                <a14:useLocalDpi xmlns:a14="http://schemas.microsoft.com/office/drawing/2010/main" val="0"/>
              </a:ext>
            </a:extLst>
          </a:blip>
          <a:srcRect b="15586"/>
          <a:stretch/>
        </p:blipFill>
        <p:spPr>
          <a:xfrm>
            <a:off x="5193378" y="2696466"/>
            <a:ext cx="3315639" cy="2411336"/>
          </a:xfrm>
          <a:prstGeom prst="rect">
            <a:avLst/>
          </a:prstGeom>
        </p:spPr>
      </p:pic>
      <p:grpSp>
        <p:nvGrpSpPr>
          <p:cNvPr id="5" name="Group 4">
            <a:extLst>
              <a:ext uri="{FF2B5EF4-FFF2-40B4-BE49-F238E27FC236}">
                <a16:creationId xmlns:a16="http://schemas.microsoft.com/office/drawing/2014/main" id="{381D831B-1537-4C13-9D8F-1442AB9EAEC3}"/>
              </a:ext>
            </a:extLst>
          </p:cNvPr>
          <p:cNvGrpSpPr/>
          <p:nvPr/>
        </p:nvGrpSpPr>
        <p:grpSpPr>
          <a:xfrm>
            <a:off x="-3618342" y="-1"/>
            <a:ext cx="4105794" cy="7213710"/>
            <a:chOff x="1654698" y="-1"/>
            <a:chExt cx="4105794" cy="7213710"/>
          </a:xfrm>
        </p:grpSpPr>
        <p:grpSp>
          <p:nvGrpSpPr>
            <p:cNvPr id="4" name="Group 3">
              <a:extLst>
                <a:ext uri="{FF2B5EF4-FFF2-40B4-BE49-F238E27FC236}">
                  <a16:creationId xmlns:a16="http://schemas.microsoft.com/office/drawing/2014/main" id="{8A3869DC-A681-4402-A980-E33CBC124303}"/>
                </a:ext>
              </a:extLst>
            </p:cNvPr>
            <p:cNvGrpSpPr/>
            <p:nvPr/>
          </p:nvGrpSpPr>
          <p:grpSpPr>
            <a:xfrm>
              <a:off x="1654698" y="-1"/>
              <a:ext cx="4105794" cy="7213710"/>
              <a:chOff x="2980806" y="-1"/>
              <a:chExt cx="4105794" cy="7213710"/>
            </a:xfrm>
          </p:grpSpPr>
          <p:grpSp>
            <p:nvGrpSpPr>
              <p:cNvPr id="2" name="Group 1">
                <a:extLst>
                  <a:ext uri="{FF2B5EF4-FFF2-40B4-BE49-F238E27FC236}">
                    <a16:creationId xmlns:a16="http://schemas.microsoft.com/office/drawing/2014/main" id="{65440864-B8A9-44A6-A822-7CAA6482DD6B}"/>
                  </a:ext>
                </a:extLst>
              </p:cNvPr>
              <p:cNvGrpSpPr/>
              <p:nvPr/>
            </p:nvGrpSpPr>
            <p:grpSpPr>
              <a:xfrm>
                <a:off x="2980806" y="-1"/>
                <a:ext cx="2284723" cy="7213710"/>
                <a:chOff x="1162126" y="-337192"/>
                <a:chExt cx="2284723" cy="7213710"/>
              </a:xfrm>
            </p:grpSpPr>
            <p:pic>
              <p:nvPicPr>
                <p:cNvPr id="44040" name="Picture 8" descr="Arab muslim old man senior person Royalty Free Vector Image">
                  <a:extLst>
                    <a:ext uri="{FF2B5EF4-FFF2-40B4-BE49-F238E27FC236}">
                      <a16:creationId xmlns:a16="http://schemas.microsoft.com/office/drawing/2014/main" id="{75CA3474-90B6-40BC-829F-241310B44E8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5128" b="68718" l="55600" r="66700">
                              <a14:foregroundMark x1="55600" y1="67821" x2="55600" y2="67821"/>
                              <a14:foregroundMark x1="55600" y1="67821" x2="55600" y2="67821"/>
                              <a14:foregroundMark x1="63400" y1="68590" x2="64300" y2="68590"/>
                            </a14:backgroundRemoval>
                          </a14:imgEffect>
                        </a14:imgLayer>
                      </a14:imgProps>
                    </a:ext>
                    <a:ext uri="{28A0092B-C50C-407E-A947-70E740481C1C}">
                      <a14:useLocalDpi xmlns:a14="http://schemas.microsoft.com/office/drawing/2010/main" val="0"/>
                    </a:ext>
                  </a:extLst>
                </a:blip>
                <a:srcRect l="54853" t="42217" r="31933" b="28222"/>
                <a:stretch/>
              </p:blipFill>
              <p:spPr bwMode="auto">
                <a:xfrm flipH="1">
                  <a:off x="1341927" y="3203197"/>
                  <a:ext cx="2104922" cy="3673321"/>
                </a:xfrm>
                <a:prstGeom prst="rect">
                  <a:avLst/>
                </a:prstGeom>
                <a:noFill/>
                <a:extLst>
                  <a:ext uri="{909E8E84-426E-40DD-AFC4-6F175D3DCCD1}">
                    <a14:hiddenFill xmlns:a14="http://schemas.microsoft.com/office/drawing/2010/main">
                      <a:solidFill>
                        <a:srgbClr val="FFFFFF"/>
                      </a:solidFill>
                    </a14:hiddenFill>
                  </a:ext>
                </a:extLst>
              </p:spPr>
            </p:pic>
            <p:pic>
              <p:nvPicPr>
                <p:cNvPr id="44038" name="Picture 6" descr="Arab muslim old man senior person Royalty Free Vector Image">
                  <a:extLst>
                    <a:ext uri="{FF2B5EF4-FFF2-40B4-BE49-F238E27FC236}">
                      <a16:creationId xmlns:a16="http://schemas.microsoft.com/office/drawing/2014/main" id="{F8AADA34-9615-4744-B6D5-A34C91562655}"/>
                    </a:ext>
                  </a:extLst>
                </p:cNvPr>
                <p:cNvPicPr>
                  <a:picLocks noChangeAspect="1" noChangeArrowheads="1"/>
                </p:cNvPicPr>
                <p:nvPr/>
              </p:nvPicPr>
              <p:blipFill rotWithShape="1">
                <a:blip r:embed="rId8">
                  <a:extLst>
                    <a:ext uri="{BEBA8EAE-BF5A-486C-A8C5-ECC9F3942E4B}">
                      <a14:imgProps xmlns:a14="http://schemas.microsoft.com/office/drawing/2010/main">
                        <a14:imgLayer r:embed="rId7">
                          <a14:imgEffect>
                            <a14:backgroundRemoval t="32821" b="50385" l="43300" r="54300">
                              <a14:foregroundMark x1="47100" y1="50385" x2="49700" y2="49615"/>
                              <a14:foregroundMark x1="47600" y1="33590" x2="49300" y2="37051"/>
                              <a14:foregroundMark x1="46900" y1="37051" x2="48600" y2="37051"/>
                              <a14:foregroundMark x1="51600" y1="37821" x2="51600" y2="37821"/>
                              <a14:foregroundMark x1="51400" y1="36923" x2="51200" y2="4294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42010" t="30889" r="44280" b="48669"/>
                <a:stretch/>
              </p:blipFill>
              <p:spPr bwMode="auto">
                <a:xfrm flipH="1">
                  <a:off x="1162126" y="1533864"/>
                  <a:ext cx="1890227" cy="219848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Arab muslim old man senior person Royalty Free Vector Image">
                  <a:extLst>
                    <a:ext uri="{FF2B5EF4-FFF2-40B4-BE49-F238E27FC236}">
                      <a16:creationId xmlns:a16="http://schemas.microsoft.com/office/drawing/2014/main" id="{CE994409-8652-4DCC-947C-05BDC782C526}"/>
                    </a:ext>
                  </a:extLst>
                </p:cNvPr>
                <p:cNvPicPr>
                  <a:picLocks noChangeAspect="1" noChangeArrowheads="1"/>
                </p:cNvPicPr>
                <p:nvPr/>
              </p:nvPicPr>
              <p:blipFill rotWithShape="1">
                <a:blip r:embed="rId9">
                  <a:extLst>
                    <a:ext uri="{BEBA8EAE-BF5A-486C-A8C5-ECC9F3942E4B}">
                      <a14:imgProps xmlns:a14="http://schemas.microsoft.com/office/drawing/2010/main">
                        <a14:imgLayer r:embed="rId7">
                          <a14:imgEffect>
                            <a14:backgroundRemoval t="15000" b="33462" l="59600" r="67800">
                              <a14:foregroundMark x1="63000" y1="26667" x2="64000" y2="27308"/>
                              <a14:foregroundMark x1="64000" y1="24744" x2="65500" y2="24103"/>
                              <a14:foregroundMark x1="62200" y1="33462" x2="64200" y2="29359"/>
                              <a14:foregroundMark x1="63000" y1="26282" x2="62700" y2="30897"/>
                              <a14:foregroundMark x1="63000" y1="26410" x2="64000" y2="28462"/>
                              <a14:foregroundMark x1="61000" y1="26667" x2="63700" y2="27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8592" t="12947" r="31158" b="65411"/>
                <a:stretch/>
              </p:blipFill>
              <p:spPr bwMode="auto">
                <a:xfrm flipH="1">
                  <a:off x="1544479" y="-337192"/>
                  <a:ext cx="1525869" cy="2455379"/>
                </a:xfrm>
                <a:prstGeom prst="rect">
                  <a:avLst/>
                </a:prstGeom>
                <a:noFill/>
                <a:extLst>
                  <a:ext uri="{909E8E84-426E-40DD-AFC4-6F175D3DCCD1}">
                    <a14:hiddenFill xmlns:a14="http://schemas.microsoft.com/office/drawing/2010/main">
                      <a:solidFill>
                        <a:srgbClr val="FFFFFF"/>
                      </a:solidFill>
                    </a14:hiddenFill>
                  </a:ext>
                </a:extLst>
              </p:spPr>
            </p:pic>
          </p:grpSp>
          <p:pic>
            <p:nvPicPr>
              <p:cNvPr id="44044" name="Picture 12" descr="Arab muslim old man senior person Royalty Free Vector Image">
                <a:extLst>
                  <a:ext uri="{FF2B5EF4-FFF2-40B4-BE49-F238E27FC236}">
                    <a16:creationId xmlns:a16="http://schemas.microsoft.com/office/drawing/2014/main" id="{78285296-15F9-4AF5-809E-A0FD40B5500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7">
                        <a14:imgEffect>
                          <a14:backgroundRemoval t="53590" b="69359" l="66600" r="83400">
                            <a14:foregroundMark x1="67000" y1="59615" x2="67000" y2="59615"/>
                            <a14:foregroundMark x1="67200" y1="60897" x2="67200" y2="60897"/>
                            <a14:foregroundMark x1="69036" y1="65673" x2="69300" y2="66410"/>
                            <a14:foregroundMark x1="67000" y1="60000" x2="68426" y2="63974"/>
                            <a14:foregroundMark x1="69300" y1="66410" x2="70173" y2="66410"/>
                            <a14:foregroundMark x1="69041" y1="65669" x2="69800" y2="67162"/>
                            <a14:foregroundMark x1="67200" y1="62051" x2="68178" y2="63974"/>
                            <a14:foregroundMark x1="71803" y1="65947" x2="73326" y2="65661"/>
                            <a14:foregroundMark x1="67716" y1="66714" x2="70259" y2="66237"/>
                            <a14:foregroundMark x1="66600" y1="66923" x2="67675" y2="66721"/>
                            <a14:foregroundMark x1="66600" y1="58846" x2="66600" y2="58846"/>
                            <a14:foregroundMark x1="72200" y1="59744" x2="75784" y2="62285"/>
                            <a14:foregroundMark x1="72000" y1="59103" x2="72000" y2="59103"/>
                            <a14:foregroundMark x1="69600" y1="66923" x2="73130" y2="66056"/>
                            <a14:foregroundMark x1="80300" y1="66410" x2="81700" y2="66410"/>
                            <a14:backgroundMark x1="68500" y1="64615" x2="70300" y2="63333"/>
                            <a14:backgroundMark x1="68200" y1="63974" x2="68200" y2="63974"/>
                            <a14:backgroundMark x1="68400" y1="64615" x2="69800" y2="62692"/>
                            <a14:backgroundMark x1="68500" y1="64872" x2="69600" y2="62692"/>
                            <a14:backgroundMark x1="71261" y1="68205" x2="72400" y2="68205"/>
                            <a14:backgroundMark x1="68500" y1="63718" x2="69800" y2="62051"/>
                            <a14:backgroundMark x1="76300" y1="66410" x2="81600" y2="59872"/>
                            <a14:backgroundMark x1="81600" y1="59872" x2="82800" y2="56282"/>
                            <a14:backgroundMark x1="77600" y1="64872" x2="77600" y2="64872"/>
                            <a14:backgroundMark x1="83022" y1="64571" x2="84100" y2="66667"/>
                            <a14:backgroundMark x1="78300" y1="55385" x2="83018" y2="64562"/>
                            <a14:backgroundMark x1="75800" y1="56026" x2="79800" y2="67308"/>
                            <a14:backgroundMark x1="75700" y1="68462" x2="84500" y2="59487"/>
                            <a14:backgroundMark x1="84500" y1="59487" x2="84500" y2="59359"/>
                            <a14:backgroundMark x1="76200" y1="62949" x2="77200" y2="69103"/>
                            <a14:backgroundMark x1="73741" y1="67031" x2="77200" y2="66923"/>
                            <a14:backgroundMark x1="75100" y1="66282" x2="77600" y2="63077"/>
                            <a14:backgroundMark x1="75700" y1="62436" x2="78100" y2="62949"/>
                            <a14:backgroundMark x1="72700" y1="66923" x2="76300" y2="66923"/>
                            <a14:backgroundMark x1="82100" y1="66667" x2="84000" y2="61795"/>
                            <a14:backgroundMark x1="81700" y1="67051" x2="83100" y2="66923"/>
                            <a14:backgroundMark x1="83100" y1="66923" x2="83100" y2="66923"/>
                            <a14:backgroundMark x1="81700" y1="66410" x2="84700" y2="6602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5586" t="51624" r="14566" b="28392"/>
              <a:stretch/>
            </p:blipFill>
            <p:spPr bwMode="auto">
              <a:xfrm>
                <a:off x="3351774" y="1597348"/>
                <a:ext cx="3734826" cy="2449422"/>
              </a:xfrm>
              <a:prstGeom prst="rect">
                <a:avLst/>
              </a:prstGeom>
              <a:noFill/>
              <a:extLst>
                <a:ext uri="{909E8E84-426E-40DD-AFC4-6F175D3DCCD1}">
                  <a14:hiddenFill xmlns:a14="http://schemas.microsoft.com/office/drawing/2010/main">
                    <a:solidFill>
                      <a:srgbClr val="FFFFFF"/>
                    </a:solidFill>
                  </a14:hiddenFill>
                </a:ext>
              </a:extLst>
            </p:spPr>
          </p:pic>
        </p:grpSp>
        <p:pic>
          <p:nvPicPr>
            <p:cNvPr id="44042" name="Picture 10" descr="Cartoon Noodle Images, Stock Photos &amp;amp; Vectors | Shutterstock">
              <a:extLst>
                <a:ext uri="{FF2B5EF4-FFF2-40B4-BE49-F238E27FC236}">
                  <a16:creationId xmlns:a16="http://schemas.microsoft.com/office/drawing/2014/main" id="{E50FF5F1-1784-4E0C-A6FD-570D169D33C7}"/>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10000" b="90000" l="10000" r="90000">
                          <a14:foregroundMark x1="32692" y1="42143" x2="46923" y2="50714"/>
                          <a14:foregroundMark x1="27692" y1="45000" x2="38846" y2="44286"/>
                          <a14:foregroundMark x1="29615" y1="39286" x2="45000" y2="50000"/>
                          <a14:foregroundMark x1="45000" y1="50000" x2="46154" y2="51786"/>
                          <a14:foregroundMark x1="29231" y1="55000" x2="41923" y2="68929"/>
                          <a14:foregroundMark x1="41923" y1="68929" x2="63077" y2="72143"/>
                          <a14:foregroundMark x1="63077" y1="72143" x2="71538" y2="66071"/>
                          <a14:foregroundMark x1="36538" y1="72857" x2="58077" y2="76429"/>
                          <a14:foregroundMark x1="58077" y1="76429" x2="74615" y2="66786"/>
                          <a14:foregroundMark x1="74615" y1="66786" x2="78462" y2="62500"/>
                          <a14:foregroundMark x1="82692" y1="61429" x2="68077" y2="75714"/>
                          <a14:foregroundMark x1="68077" y1="75714" x2="46923" y2="78571"/>
                          <a14:foregroundMark x1="46923" y1="78571" x2="30000" y2="67857"/>
                          <a14:foregroundMark x1="30000" y1="67857" x2="26154" y2="58571"/>
                          <a14:foregroundMark x1="30769" y1="66071" x2="55000" y2="70714"/>
                          <a14:foregroundMark x1="55000" y1="70714" x2="74231" y2="68571"/>
                          <a14:foregroundMark x1="74231" y1="68571" x2="76923" y2="67857"/>
                          <a14:foregroundMark x1="48846" y1="83571" x2="63462" y2="83571"/>
                          <a14:foregroundMark x1="58462" y1="83571" x2="70385" y2="75714"/>
                          <a14:foregroundMark x1="46154" y1="81429" x2="46923" y2="75714"/>
                          <a14:foregroundMark x1="36538" y1="39286" x2="47308" y2="54643"/>
                          <a14:foregroundMark x1="47308" y1="54643" x2="47692" y2="55714"/>
                          <a14:foregroundMark x1="27308" y1="70000" x2="27308" y2="70000"/>
                          <a14:foregroundMark x1="22308" y1="62500" x2="22308" y2="62500"/>
                          <a14:foregroundMark x1="33462" y1="75714" x2="33462" y2="75714"/>
                          <a14:foregroundMark x1="41538" y1="79286" x2="41538" y2="79286"/>
                          <a14:foregroundMark x1="33846" y1="37857" x2="33846" y2="37857"/>
                          <a14:foregroundMark x1="83077" y1="64286" x2="83077" y2="64286"/>
                          <a14:foregroundMark x1="80000" y1="67857" x2="80000" y2="67857"/>
                          <a14:foregroundMark x1="78462" y1="70000" x2="78462" y2="70000"/>
                          <a14:foregroundMark x1="38846" y1="38571" x2="38846" y2="38571"/>
                        </a14:backgroundRemoval>
                      </a14:imgEffect>
                    </a14:imgLayer>
                  </a14:imgProps>
                </a:ext>
                <a:ext uri="{28A0092B-C50C-407E-A947-70E740481C1C}">
                  <a14:useLocalDpi xmlns:a14="http://schemas.microsoft.com/office/drawing/2010/main" val="0"/>
                </a:ext>
              </a:extLst>
            </a:blip>
            <a:srcRect/>
            <a:stretch>
              <a:fillRect/>
            </a:stretch>
          </p:blipFill>
          <p:spPr bwMode="auto">
            <a:xfrm>
              <a:off x="3368510" y="1778125"/>
              <a:ext cx="1972294" cy="2124009"/>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2521709147"/>
      </p:ext>
    </p:extLst>
  </p:cSld>
  <p:clrMapOvr>
    <a:masterClrMapping/>
  </p:clrMapOvr>
  <mc:AlternateContent xmlns:mc="http://schemas.openxmlformats.org/markup-compatibility/2006" xmlns:p14="http://schemas.microsoft.com/office/powerpoint/2010/main">
    <mc:Choice Requires="p14">
      <p:transition spd="slow" p14:dur="1400" advClick="0">
        <p14:ripp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4.58333E-6 4.07407E-6 L 0.46342 0.00069 " pathEditMode="relative" rAng="0" ptsTypes="AA">
                                      <p:cBhvr>
                                        <p:cTn id="6" dur="2000" fill="hold"/>
                                        <p:tgtEl>
                                          <p:spTgt spid="5"/>
                                        </p:tgtEl>
                                        <p:attrNameLst>
                                          <p:attrName>ppt_x</p:attrName>
                                          <p:attrName>ppt_y</p:attrName>
                                        </p:attrNameLst>
                                      </p:cBhvr>
                                      <p:rCtr x="23164" y="23"/>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grpSp>
        <p:nvGrpSpPr>
          <p:cNvPr id="6" name="Group 5">
            <a:extLst>
              <a:ext uri="{FF2B5EF4-FFF2-40B4-BE49-F238E27FC236}">
                <a16:creationId xmlns:a16="http://schemas.microsoft.com/office/drawing/2014/main" id="{AA043110-5DEF-406C-9222-3D20BEA6D453}"/>
              </a:ext>
            </a:extLst>
          </p:cNvPr>
          <p:cNvGrpSpPr/>
          <p:nvPr/>
        </p:nvGrpSpPr>
        <p:grpSpPr>
          <a:xfrm>
            <a:off x="7656826" y="228600"/>
            <a:ext cx="4419496" cy="2453641"/>
            <a:chOff x="7656826" y="228600"/>
            <a:chExt cx="4419496" cy="2453641"/>
          </a:xfrm>
        </p:grpSpPr>
        <p:pic>
          <p:nvPicPr>
            <p:cNvPr id="4" name="Picture 4">
              <a:extLst>
                <a:ext uri="{FF2B5EF4-FFF2-40B4-BE49-F238E27FC236}">
                  <a16:creationId xmlns:a16="http://schemas.microsoft.com/office/drawing/2014/main" id="{589F7DB6-15AF-42F6-8C0A-A73324A36EE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656826" y="228600"/>
              <a:ext cx="4419496" cy="2453641"/>
            </a:xfrm>
            <a:prstGeom prst="rect">
              <a:avLst/>
            </a:prstGeom>
          </p:spPr>
        </p:pic>
        <p:sp>
          <p:nvSpPr>
            <p:cNvPr id="5" name="Rectangle 4">
              <a:extLst>
                <a:ext uri="{FF2B5EF4-FFF2-40B4-BE49-F238E27FC236}">
                  <a16:creationId xmlns:a16="http://schemas.microsoft.com/office/drawing/2014/main" id="{2DFEA0FB-1745-4F81-8A03-B0795CE195F9}"/>
                </a:ext>
              </a:extLst>
            </p:cNvPr>
            <p:cNvSpPr/>
            <p:nvPr/>
          </p:nvSpPr>
          <p:spPr>
            <a:xfrm>
              <a:off x="7992106" y="657165"/>
              <a:ext cx="3879854" cy="1384995"/>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Các bạn lớp 5... ơi! </a:t>
              </a:r>
            </a:p>
            <a:p>
              <a:pPr algn="ctr"/>
              <a:r>
                <a:rPr lang="vi-VN" sz="2800" dirty="0">
                  <a:solidFill>
                    <a:schemeClr val="bg1"/>
                  </a:solidFill>
                  <a:latin typeface="Pattaya" panose="00000500000000000000" pitchFamily="2" charset="-34"/>
                  <a:cs typeface="Pattaya" panose="00000500000000000000" pitchFamily="2" charset="-34"/>
                </a:rPr>
                <a:t>Hãy giúp tớ hoàn thành thử thách của ông nhé!</a:t>
              </a:r>
              <a:endParaRPr lang="en-US" sz="2800" dirty="0">
                <a:solidFill>
                  <a:schemeClr val="bg1"/>
                </a:solidFill>
                <a:latin typeface="Pattaya" panose="00000500000000000000" pitchFamily="2" charset="-34"/>
                <a:cs typeface="Pattaya" panose="00000500000000000000" pitchFamily="2" charset="-34"/>
              </a:endParaRPr>
            </a:p>
          </p:txBody>
        </p:sp>
      </p:grpSp>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4EBEDDC-EEE2-4BEF-80C6-A2E0FFAC85CF}"/>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1902416" y="1159630"/>
            <a:ext cx="1254321" cy="1356611"/>
          </a:xfrm>
          <a:prstGeom prst="rect">
            <a:avLst/>
          </a:prstGeom>
        </p:spPr>
      </p:pic>
      <p:pic>
        <p:nvPicPr>
          <p:cNvPr id="10" name="Picture 9">
            <a:extLst>
              <a:ext uri="{FF2B5EF4-FFF2-40B4-BE49-F238E27FC236}">
                <a16:creationId xmlns:a16="http://schemas.microsoft.com/office/drawing/2014/main" id="{A6F95B13-CD47-4CD7-8D08-B5668C7CD47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4" y="2410350"/>
            <a:ext cx="1062104" cy="1162986"/>
          </a:xfrm>
          <a:prstGeom prst="rect">
            <a:avLst/>
          </a:prstGeom>
        </p:spPr>
      </p:pic>
      <p:pic>
        <p:nvPicPr>
          <p:cNvPr id="14" name="Picture 13">
            <a:extLst>
              <a:ext uri="{FF2B5EF4-FFF2-40B4-BE49-F238E27FC236}">
                <a16:creationId xmlns:a16="http://schemas.microsoft.com/office/drawing/2014/main" id="{44DC308C-15BE-40A8-97E4-55DD8EAEB1C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7" name="Rectangle 16">
            <a:extLst>
              <a:ext uri="{FF2B5EF4-FFF2-40B4-BE49-F238E27FC236}">
                <a16:creationId xmlns:a16="http://schemas.microsoft.com/office/drawing/2014/main" id="{86427286-BFA8-4582-BE16-FFBCE72B9418}"/>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630200" y="273493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sp>
        <p:nvSpPr>
          <p:cNvPr id="19" name="Rectangle 18">
            <a:extLst>
              <a:ext uri="{FF2B5EF4-FFF2-40B4-BE49-F238E27FC236}">
                <a16:creationId xmlns:a16="http://schemas.microsoft.com/office/drawing/2014/main" id="{EBD5BCCD-E06F-42F2-A11E-6E266B0DE079}"/>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9" name="Group 8">
            <a:extLst>
              <a:ext uri="{FF2B5EF4-FFF2-40B4-BE49-F238E27FC236}">
                <a16:creationId xmlns:a16="http://schemas.microsoft.com/office/drawing/2014/main" id="{672F4ED5-22F5-4FCD-88F7-ADC4C0733490}"/>
              </a:ext>
            </a:extLst>
          </p:cNvPr>
          <p:cNvGrpSpPr/>
          <p:nvPr/>
        </p:nvGrpSpPr>
        <p:grpSpPr>
          <a:xfrm>
            <a:off x="1989999" y="4641082"/>
            <a:ext cx="994086" cy="1162985"/>
            <a:chOff x="1989999" y="4641082"/>
            <a:chExt cx="994086" cy="1162985"/>
          </a:xfrm>
        </p:grpSpPr>
        <p:pic>
          <p:nvPicPr>
            <p:cNvPr id="7" name="Picture 6">
              <a:extLst>
                <a:ext uri="{FF2B5EF4-FFF2-40B4-BE49-F238E27FC236}">
                  <a16:creationId xmlns:a16="http://schemas.microsoft.com/office/drawing/2014/main" id="{59F68C60-00C0-4618-8F86-39C6489B955F}"/>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1026"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0D1A57C1-C104-405D-AD8B-6E5A7D3C9CE1}"/>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27804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p159:morph option="byObject"/>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27A44225-EEA0-4EB5-8BF6-DB8E5C11C949}"/>
              </a:ext>
            </a:extLst>
          </p:cNvPr>
          <p:cNvSpPr/>
          <p:nvPr/>
        </p:nvSpPr>
        <p:spPr>
          <a:xfrm>
            <a:off x="0" y="6673103"/>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7184D8DB-C1A3-440B-8948-E126303E23EC}"/>
              </a:ext>
            </a:extLst>
          </p:cNvPr>
          <p:cNvSpPr/>
          <p:nvPr/>
        </p:nvSpPr>
        <p:spPr>
          <a:xfrm>
            <a:off x="6096000" y="0"/>
            <a:ext cx="6096000" cy="1958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ArtStation - Cartoon Living Room, Dmitriy Novikov">
            <a:extLst>
              <a:ext uri="{FF2B5EF4-FFF2-40B4-BE49-F238E27FC236}">
                <a16:creationId xmlns:a16="http://schemas.microsoft.com/office/drawing/2014/main" id="{0FEECA8F-6113-4F7D-9711-74A85256AB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858657"/>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4577F4BC-BDD0-4910-92D7-07AEBD78A6B3}"/>
              </a:ext>
            </a:extLst>
          </p:cNvPr>
          <p:cNvGrpSpPr/>
          <p:nvPr/>
        </p:nvGrpSpPr>
        <p:grpSpPr>
          <a:xfrm>
            <a:off x="-182880" y="1524000"/>
            <a:ext cx="4008120" cy="5520320"/>
            <a:chOff x="-182880" y="1524000"/>
            <a:chExt cx="4008120" cy="5520320"/>
          </a:xfrm>
        </p:grpSpPr>
        <p:pic>
          <p:nvPicPr>
            <p:cNvPr id="42" name="Picture 12" descr="Arab muslim old man senior person Royalty Free Vector Image">
              <a:extLst>
                <a:ext uri="{FF2B5EF4-FFF2-40B4-BE49-F238E27FC236}">
                  <a16:creationId xmlns:a16="http://schemas.microsoft.com/office/drawing/2014/main" id="{3BB21B13-5472-44A9-887C-AC604A37EC0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31795" b="46026" l="69900" r="77000">
                          <a14:foregroundMark x1="76500" y1="35513" x2="76000" y2="42692"/>
                          <a14:foregroundMark x1="75800" y1="44231" x2="71100" y2="40385"/>
                          <a14:foregroundMark x1="71100" y1="40385" x2="71100" y2="40385"/>
                          <a14:foregroundMark x1="70800" y1="40000" x2="70800" y2="40000"/>
                          <a14:foregroundMark x1="75700" y1="46026" x2="75700" y2="4602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69068" t="30222" r="22091" b="53333"/>
            <a:stretch/>
          </p:blipFill>
          <p:spPr bwMode="auto">
            <a:xfrm>
              <a:off x="1056734" y="2301178"/>
              <a:ext cx="1404914" cy="188561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Arab muslim old man senior person Royalty Free Vector Image">
              <a:extLst>
                <a:ext uri="{FF2B5EF4-FFF2-40B4-BE49-F238E27FC236}">
                  <a16:creationId xmlns:a16="http://schemas.microsoft.com/office/drawing/2014/main" id="{739D8898-1C65-4A07-9304-14CE6087FDC8}"/>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30769" b="49744" l="32900" r="42200">
                          <a14:foregroundMark x1="42200" y1="38205" x2="42200" y2="38205"/>
                          <a14:foregroundMark x1="39100" y1="36410" x2="37200" y2="36667"/>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1799" t="28444" r="56760" b="47778"/>
            <a:stretch/>
          </p:blipFill>
          <p:spPr bwMode="auto">
            <a:xfrm flipH="1">
              <a:off x="230325" y="2413714"/>
              <a:ext cx="1818119" cy="272649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rab muslim old man senior person Royalty Free Vector Image">
              <a:extLst>
                <a:ext uri="{FF2B5EF4-FFF2-40B4-BE49-F238E27FC236}">
                  <a16:creationId xmlns:a16="http://schemas.microsoft.com/office/drawing/2014/main" id="{5440F599-38AF-43C6-B30A-534763C9B558}"/>
                </a:ext>
              </a:extLst>
            </p:cNvPr>
            <p:cNvPicPr>
              <a:picLocks noChangeAspect="1" noChangeArrowheads="1"/>
            </p:cNvPicPr>
            <p:nvPr/>
          </p:nvPicPr>
          <p:blipFill rotWithShape="1">
            <a:blip r:embed="rId8">
              <a:extLst>
                <a:ext uri="{BEBA8EAE-BF5A-486C-A8C5-ECC9F3942E4B}">
                  <a14:imgProps xmlns:a14="http://schemas.microsoft.com/office/drawing/2010/main">
                    <a14:imgLayer r:embed="rId6">
                      <a14:imgEffect>
                        <a14:backgroundRemoval t="21154" b="36026" l="39400" r="46900">
                          <a14:foregroundMark x1="46900" y1="24872" x2="45300" y2="24872"/>
                          <a14:foregroundMark x1="46700" y1="29103" x2="45500" y2="29615"/>
                          <a14:foregroundMark x1="44300" y1="26026" x2="43200" y2="28718"/>
                          <a14:foregroundMark x1="41900" y1="26026" x2="41300" y2="29744"/>
                          <a14:foregroundMark x1="44100" y1="27051" x2="43100" y2="30000"/>
                          <a14:foregroundMark x1="43600" y1="25513" x2="43600" y2="29359"/>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8559" t="19333" r="52600" b="62000"/>
            <a:stretch/>
          </p:blipFill>
          <p:spPr bwMode="auto">
            <a:xfrm flipH="1">
              <a:off x="505793" y="1524000"/>
              <a:ext cx="1404910" cy="21404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Arab muslim old man senior person Royalty Free Vector Image">
              <a:extLst>
                <a:ext uri="{FF2B5EF4-FFF2-40B4-BE49-F238E27FC236}">
                  <a16:creationId xmlns:a16="http://schemas.microsoft.com/office/drawing/2014/main" id="{09AD8F72-4466-458C-98A4-2404D85CE788}"/>
                </a:ext>
              </a:extLst>
            </p:cNvPr>
            <p:cNvPicPr>
              <a:picLocks noChangeAspect="1" noChangeArrowheads="1"/>
            </p:cNvPicPr>
            <p:nvPr/>
          </p:nvPicPr>
          <p:blipFill rotWithShape="1">
            <a:blip r:embed="rId9">
              <a:extLst>
                <a:ext uri="{BEBA8EAE-BF5A-486C-A8C5-ECC9F3942E4B}">
                  <a14:imgProps xmlns:a14="http://schemas.microsoft.com/office/drawing/2010/main">
                    <a14:imgLayer r:embed="rId6">
                      <a14:imgEffect>
                        <a14:backgroundRemoval t="50256" b="69359" l="27800" r="46400">
                          <a14:foregroundMark x1="46400" y1="53077" x2="42500" y2="53077"/>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25731" t="48000" r="53467" b="28222"/>
            <a:stretch/>
          </p:blipFill>
          <p:spPr bwMode="auto">
            <a:xfrm flipH="1">
              <a:off x="519574" y="4317821"/>
              <a:ext cx="3305666" cy="27264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ellphone icon cartoon Royalty Free Vector Image">
              <a:extLst>
                <a:ext uri="{FF2B5EF4-FFF2-40B4-BE49-F238E27FC236}">
                  <a16:creationId xmlns:a16="http://schemas.microsoft.com/office/drawing/2014/main" id="{12EBA06C-9B69-4417-8C24-AF12AB2F74DA}"/>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foregroundMark x1="22286" y1="10185" x2="67857" y2="12870"/>
                          <a14:foregroundMark x1="67857" y1="12870" x2="79714" y2="12593"/>
                          <a14:foregroundMark x1="79714" y1="12593" x2="80143" y2="12407"/>
                        </a14:backgroundRemoval>
                      </a14:imgEffect>
                    </a14:imgLayer>
                  </a14:imgProps>
                </a:ext>
                <a:ext uri="{28A0092B-C50C-407E-A947-70E740481C1C}">
                  <a14:useLocalDpi xmlns:a14="http://schemas.microsoft.com/office/drawing/2010/main" val="0"/>
                </a:ext>
              </a:extLst>
            </a:blip>
            <a:srcRect/>
            <a:stretch>
              <a:fillRect/>
            </a:stretch>
          </p:blipFill>
          <p:spPr bwMode="auto">
            <a:xfrm>
              <a:off x="567059" y="3485863"/>
              <a:ext cx="654970" cy="101052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Arab muslim old man senior person Royalty Free Vector Image">
              <a:extLst>
                <a:ext uri="{FF2B5EF4-FFF2-40B4-BE49-F238E27FC236}">
                  <a16:creationId xmlns:a16="http://schemas.microsoft.com/office/drawing/2014/main" id="{1988E2DF-C797-4FBE-9F33-794592C91C52}"/>
                </a:ext>
              </a:extLst>
            </p:cNvPr>
            <p:cNvPicPr>
              <a:picLocks noChangeAspect="1" noChangeArrowheads="1"/>
            </p:cNvPicPr>
            <p:nvPr/>
          </p:nvPicPr>
          <p:blipFill rotWithShape="1">
            <a:blip r:embed="rId12">
              <a:extLst>
                <a:ext uri="{BEBA8EAE-BF5A-486C-A8C5-ECC9F3942E4B}">
                  <a14:imgProps xmlns:a14="http://schemas.microsoft.com/office/drawing/2010/main">
                    <a14:imgLayer r:embed="rId6">
                      <a14:imgEffect>
                        <a14:backgroundRemoval t="34622" b="46711" l="53831" r="60904">
                          <a14:backgroundMark x1="56900" y1="41282" x2="58100" y2="37308"/>
                          <a14:backgroundMark x1="56200" y1="42436" x2="56200" y2="42436"/>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52947" t="33111" r="38212" b="51778"/>
            <a:stretch/>
          </p:blipFill>
          <p:spPr bwMode="auto">
            <a:xfrm>
              <a:off x="-182880" y="3194510"/>
              <a:ext cx="1404909" cy="1732729"/>
            </a:xfrm>
            <a:prstGeom prst="rect">
              <a:avLst/>
            </a:prstGeom>
            <a:noFill/>
            <a:extLst>
              <a:ext uri="{909E8E84-426E-40DD-AFC4-6F175D3DCCD1}">
                <a14:hiddenFill xmlns:a14="http://schemas.microsoft.com/office/drawing/2010/main">
                  <a:solidFill>
                    <a:srgbClr val="FFFFFF"/>
                  </a:solidFill>
                </a14:hiddenFill>
              </a:ext>
            </a:extLst>
          </p:spPr>
        </p:pic>
      </p:grpSp>
      <p:pic>
        <p:nvPicPr>
          <p:cNvPr id="43" name="Picture 42">
            <a:extLst>
              <a:ext uri="{FF2B5EF4-FFF2-40B4-BE49-F238E27FC236}">
                <a16:creationId xmlns:a16="http://schemas.microsoft.com/office/drawing/2014/main" id="{2A8E5A24-51A7-40EB-B5C8-A7209661C1DC}"/>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6569052" y="3184171"/>
            <a:ext cx="2879136" cy="3113929"/>
          </a:xfrm>
          <a:prstGeom prst="rect">
            <a:avLst/>
          </a:prstGeom>
        </p:spPr>
      </p:pic>
      <p:grpSp>
        <p:nvGrpSpPr>
          <p:cNvPr id="46" name="Group 45">
            <a:extLst>
              <a:ext uri="{FF2B5EF4-FFF2-40B4-BE49-F238E27FC236}">
                <a16:creationId xmlns:a16="http://schemas.microsoft.com/office/drawing/2014/main" id="{E8473D6D-C97D-4EB9-ADE3-E385190C9EF9}"/>
              </a:ext>
            </a:extLst>
          </p:cNvPr>
          <p:cNvGrpSpPr/>
          <p:nvPr/>
        </p:nvGrpSpPr>
        <p:grpSpPr>
          <a:xfrm>
            <a:off x="8415172" y="4087618"/>
            <a:ext cx="1587406" cy="1624208"/>
            <a:chOff x="843266" y="1876609"/>
            <a:chExt cx="1959761" cy="1901897"/>
          </a:xfrm>
        </p:grpSpPr>
        <p:sp>
          <p:nvSpPr>
            <p:cNvPr id="48" name="椭圆 10">
              <a:extLst>
                <a:ext uri="{FF2B5EF4-FFF2-40B4-BE49-F238E27FC236}">
                  <a16:creationId xmlns:a16="http://schemas.microsoft.com/office/drawing/2014/main" id="{AC3B5A4E-8BD3-4203-AE2E-751A028EAEF3}"/>
                </a:ext>
              </a:extLst>
            </p:cNvPr>
            <p:cNvSpPr/>
            <p:nvPr/>
          </p:nvSpPr>
          <p:spPr>
            <a:xfrm>
              <a:off x="1068571"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9" name="Picture 2">
              <a:extLst>
                <a:ext uri="{FF2B5EF4-FFF2-40B4-BE49-F238E27FC236}">
                  <a16:creationId xmlns:a16="http://schemas.microsoft.com/office/drawing/2014/main" id="{4EF8AEC7-6CD8-4F1F-AB47-EB9C723DCDE4}"/>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3750" b="34375" l="3500" r="32625">
                          <a14:foregroundMark x1="18250" y1="9625" x2="21500" y2="20375"/>
                          <a14:foregroundMark x1="31875" y1="16500" x2="31875" y2="16500"/>
                          <a14:foregroundMark x1="32625" y1="17500" x2="32625" y2="17500"/>
                        </a14:backgroundRemoval>
                      </a14:imgEffect>
                    </a14:imgLayer>
                  </a14:imgProps>
                </a:ext>
                <a:ext uri="{28A0092B-C50C-407E-A947-70E740481C1C}">
                  <a14:useLocalDpi xmlns:a14="http://schemas.microsoft.com/office/drawing/2010/main" val="0"/>
                </a:ext>
              </a:extLst>
            </a:blip>
            <a:srcRect r="64858" b="61707"/>
            <a:stretch/>
          </p:blipFill>
          <p:spPr bwMode="auto">
            <a:xfrm>
              <a:off x="843266" y="1876609"/>
              <a:ext cx="1840193" cy="190189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1" name="Group 50">
            <a:extLst>
              <a:ext uri="{FF2B5EF4-FFF2-40B4-BE49-F238E27FC236}">
                <a16:creationId xmlns:a16="http://schemas.microsoft.com/office/drawing/2014/main" id="{946CA6A1-E0A7-464E-901D-C90373C0A41A}"/>
              </a:ext>
            </a:extLst>
          </p:cNvPr>
          <p:cNvGrpSpPr/>
          <p:nvPr/>
        </p:nvGrpSpPr>
        <p:grpSpPr>
          <a:xfrm>
            <a:off x="8608273" y="4138949"/>
            <a:ext cx="1587790" cy="1500078"/>
            <a:chOff x="3834017" y="1947761"/>
            <a:chExt cx="1847599" cy="1734456"/>
          </a:xfrm>
        </p:grpSpPr>
        <p:sp>
          <p:nvSpPr>
            <p:cNvPr id="53" name="椭圆 13">
              <a:extLst>
                <a:ext uri="{FF2B5EF4-FFF2-40B4-BE49-F238E27FC236}">
                  <a16:creationId xmlns:a16="http://schemas.microsoft.com/office/drawing/2014/main" id="{871C2ED4-51B4-40DB-9B56-F5FCEDD073C8}"/>
                </a:ext>
              </a:extLst>
            </p:cNvPr>
            <p:cNvSpPr/>
            <p:nvPr/>
          </p:nvSpPr>
          <p:spPr>
            <a:xfrm>
              <a:off x="3834017"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4" name="Picture 4" descr="Free Social Media Vector Icons (AI)">
              <a:extLst>
                <a:ext uri="{FF2B5EF4-FFF2-40B4-BE49-F238E27FC236}">
                  <a16:creationId xmlns:a16="http://schemas.microsoft.com/office/drawing/2014/main" id="{9B30492D-B208-4FC8-8427-6E2F80550A8F}"/>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44200" b="56467" l="53190" r="63667">
                          <a14:foregroundMark x1="54850" y1="54869" x2="54850" y2="54869"/>
                          <a14:foregroundMark x1="55050" y1="55582" x2="55050" y2="55582"/>
                          <a14:foregroundMark x1="54850" y1="55107" x2="56200" y2="52910"/>
                        </a14:backgroundRemoval>
                      </a14:imgEffect>
                    </a14:imgLayer>
                  </a14:imgProps>
                </a:ext>
                <a:ext uri="{28A0092B-C50C-407E-A947-70E740481C1C}">
                  <a14:useLocalDpi xmlns:a14="http://schemas.microsoft.com/office/drawing/2010/main" val="0"/>
                </a:ext>
              </a:extLst>
            </a:blip>
            <a:srcRect l="51880" t="42667" r="35023" b="42000"/>
            <a:stretch/>
          </p:blipFill>
          <p:spPr bwMode="auto">
            <a:xfrm>
              <a:off x="3947160" y="1972539"/>
              <a:ext cx="1734456" cy="1709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a:extLst>
              <a:ext uri="{FF2B5EF4-FFF2-40B4-BE49-F238E27FC236}">
                <a16:creationId xmlns:a16="http://schemas.microsoft.com/office/drawing/2014/main" id="{C65992C6-8DAD-4FB1-A1F0-CFC0F5C65503}"/>
              </a:ext>
            </a:extLst>
          </p:cNvPr>
          <p:cNvGrpSpPr/>
          <p:nvPr/>
        </p:nvGrpSpPr>
        <p:grpSpPr>
          <a:xfrm>
            <a:off x="8474902" y="4125295"/>
            <a:ext cx="1732996" cy="1555775"/>
            <a:chOff x="6449426" y="1947761"/>
            <a:chExt cx="1951970" cy="1805762"/>
          </a:xfrm>
        </p:grpSpPr>
        <p:sp>
          <p:nvSpPr>
            <p:cNvPr id="58" name="椭圆 16">
              <a:extLst>
                <a:ext uri="{FF2B5EF4-FFF2-40B4-BE49-F238E27FC236}">
                  <a16:creationId xmlns:a16="http://schemas.microsoft.com/office/drawing/2014/main" id="{A947F37E-9BF3-4F1E-8E2D-960816D4D7C1}"/>
                </a:ext>
              </a:extLst>
            </p:cNvPr>
            <p:cNvSpPr/>
            <p:nvPr/>
          </p:nvSpPr>
          <p:spPr>
            <a:xfrm>
              <a:off x="6599463"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9" name="Picture 6" descr="Free Social Media Vector Icons (AI)">
              <a:extLst>
                <a:ext uri="{FF2B5EF4-FFF2-40B4-BE49-F238E27FC236}">
                  <a16:creationId xmlns:a16="http://schemas.microsoft.com/office/drawing/2014/main" id="{2E7FB476-DBA7-42E0-8D75-339F39681D4F}"/>
                </a:ext>
              </a:extLst>
            </p:cNvPr>
            <p:cNvPicPr>
              <a:picLocks noChangeAspect="1" noChangeArrowheads="1"/>
            </p:cNvPicPr>
            <p:nvPr/>
          </p:nvPicPr>
          <p:blipFill rotWithShape="1">
            <a:blip r:embed="rId19">
              <a:extLst>
                <a:ext uri="{BEBA8EAE-BF5A-486C-A8C5-ECC9F3942E4B}">
                  <a14:imgProps xmlns:a14="http://schemas.microsoft.com/office/drawing/2010/main">
                    <a14:imgLayer r:embed="rId18">
                      <a14:imgEffect>
                        <a14:backgroundRemoval t="7963" b="20108" l="51469" r="63145"/>
                      </a14:imgEffect>
                    </a14:imgLayer>
                  </a14:imgProps>
                </a:ext>
                <a:ext uri="{28A0092B-C50C-407E-A947-70E740481C1C}">
                  <a14:useLocalDpi xmlns:a14="http://schemas.microsoft.com/office/drawing/2010/main" val="0"/>
                </a:ext>
              </a:extLst>
            </a:blip>
            <a:srcRect l="50010" t="6445" r="35396" b="78374"/>
            <a:stretch/>
          </p:blipFill>
          <p:spPr bwMode="auto">
            <a:xfrm>
              <a:off x="6449426" y="2043845"/>
              <a:ext cx="1951970" cy="1709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5C1636DB-50FA-4945-8220-DD47833173D5}"/>
              </a:ext>
            </a:extLst>
          </p:cNvPr>
          <p:cNvGrpSpPr/>
          <p:nvPr/>
        </p:nvGrpSpPr>
        <p:grpSpPr>
          <a:xfrm>
            <a:off x="8474902" y="3991125"/>
            <a:ext cx="1905231" cy="1915486"/>
            <a:chOff x="9210830" y="1785727"/>
            <a:chExt cx="2042613" cy="2184738"/>
          </a:xfrm>
        </p:grpSpPr>
        <p:sp>
          <p:nvSpPr>
            <p:cNvPr id="63" name="椭圆 19">
              <a:extLst>
                <a:ext uri="{FF2B5EF4-FFF2-40B4-BE49-F238E27FC236}">
                  <a16:creationId xmlns:a16="http://schemas.microsoft.com/office/drawing/2014/main" id="{0C5F72F9-3BE0-44A4-A606-2F1D2C1CE384}"/>
                </a:ext>
              </a:extLst>
            </p:cNvPr>
            <p:cNvSpPr/>
            <p:nvPr/>
          </p:nvSpPr>
          <p:spPr>
            <a:xfrm>
              <a:off x="9364909" y="1947761"/>
              <a:ext cx="1734456" cy="1734456"/>
            </a:xfrm>
            <a:prstGeom prst="ellipse">
              <a:avLst/>
            </a:prstGeom>
            <a:solidFill>
              <a:schemeClr val="bg1"/>
            </a:solidFill>
            <a:ln w="73025">
              <a:solidFill>
                <a:srgbClr val="F5B552"/>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4" name="Picture 10">
              <a:extLst>
                <a:ext uri="{FF2B5EF4-FFF2-40B4-BE49-F238E27FC236}">
                  <a16:creationId xmlns:a16="http://schemas.microsoft.com/office/drawing/2014/main" id="{8CCD30E6-ADB1-46AA-A824-FC654EE142E2}"/>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6">
                      <a14:imgEffect>
                        <a14:backgroundRemoval t="3908" b="35173" l="65015" r="96113">
                          <a14:foregroundMark x1="79500" y1="13750" x2="88375" y2="15000"/>
                          <a14:foregroundMark x1="73250" y1="16250" x2="87125" y2="20125"/>
                          <a14:foregroundMark x1="78250" y1="9875" x2="87125" y2="11250"/>
                          <a14:foregroundMark x1="73250" y1="23875" x2="85875" y2="23875"/>
                          <a14:foregroundMark x1="77000" y1="21375" x2="77000" y2="21375"/>
                          <a14:foregroundMark x1="77000" y1="20125" x2="85875" y2="18750"/>
                          <a14:foregroundMark x1="84625" y1="7375" x2="78250" y2="8625"/>
                        </a14:backgroundRemoval>
                      </a14:imgEffect>
                    </a14:imgLayer>
                  </a14:imgProps>
                </a:ext>
                <a:ext uri="{28A0092B-C50C-407E-A947-70E740481C1C}">
                  <a14:useLocalDpi xmlns:a14="http://schemas.microsoft.com/office/drawing/2010/main" val="0"/>
                </a:ext>
              </a:extLst>
            </a:blip>
            <a:srcRect l="61128" b="60919"/>
            <a:stretch/>
          </p:blipFill>
          <p:spPr bwMode="auto">
            <a:xfrm>
              <a:off x="9210830" y="1785727"/>
              <a:ext cx="2042613" cy="218473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8" name="Picture 4" descr="彩色卡通数字图片免费下载_彩色卡通数字素材_彩色卡通数字模板-图行天下素材网">
            <a:hlinkClick r:id="" action="ppaction://noaction"/>
            <a:extLst>
              <a:ext uri="{FF2B5EF4-FFF2-40B4-BE49-F238E27FC236}">
                <a16:creationId xmlns:a16="http://schemas.microsoft.com/office/drawing/2014/main" id="{4F32FFD1-19A7-449A-8DDC-BBAC40DDBDB7}"/>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27351" b="55937" l="27809" r="38468">
                        <a14:foregroundMark x1="36875" y1="37534" x2="36875" y2="37534"/>
                        <a14:foregroundMark x1="37250" y1="42466" x2="37250" y2="42466"/>
                      </a14:backgroundRemoval>
                    </a14:imgEffect>
                  </a14:imgLayer>
                </a14:imgProps>
              </a:ext>
              <a:ext uri="{28A0092B-C50C-407E-A947-70E740481C1C}">
                <a14:useLocalDpi xmlns:a14="http://schemas.microsoft.com/office/drawing/2010/main" val="0"/>
              </a:ext>
            </a:extLst>
          </a:blip>
          <a:srcRect l="26477" t="23778" r="60200" b="40490"/>
          <a:stretch/>
        </p:blipFill>
        <p:spPr bwMode="auto">
          <a:xfrm>
            <a:off x="4968241" y="760714"/>
            <a:ext cx="464096" cy="113581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彩色卡通数字图片免费下载_彩色卡通数字素材_彩色卡通数字模板-图行天下素材网">
            <a:hlinkClick r:id="" action="ppaction://noaction"/>
            <a:extLst>
              <a:ext uri="{FF2B5EF4-FFF2-40B4-BE49-F238E27FC236}">
                <a16:creationId xmlns:a16="http://schemas.microsoft.com/office/drawing/2014/main" id="{9D337EAC-0A4E-4177-B17E-7903D6C9BE1F}"/>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2">
                    <a14:imgEffect>
                      <a14:backgroundRemoval t="25951" b="55781" l="38979" r="56200">
                        <a14:foregroundMark x1="56125" y1="52055" x2="56125" y2="52055"/>
                      </a14:backgroundRemoval>
                    </a14:imgEffect>
                  </a14:imgLayer>
                </a14:imgProps>
              </a:ext>
              <a:ext uri="{28A0092B-C50C-407E-A947-70E740481C1C}">
                <a14:useLocalDpi xmlns:a14="http://schemas.microsoft.com/office/drawing/2010/main" val="0"/>
              </a:ext>
            </a:extLst>
          </a:blip>
          <a:srcRect l="36826" t="22222" r="41647" b="40490"/>
          <a:stretch/>
        </p:blipFill>
        <p:spPr bwMode="auto">
          <a:xfrm>
            <a:off x="6759665" y="195835"/>
            <a:ext cx="718578" cy="11358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彩色卡通数字图片免费下载_彩色卡通数字素材_彩色卡通数字模板-图行天下素材网">
            <a:hlinkClick r:id="" action="ppaction://noaction"/>
            <a:extLst>
              <a:ext uri="{FF2B5EF4-FFF2-40B4-BE49-F238E27FC236}">
                <a16:creationId xmlns:a16="http://schemas.microsoft.com/office/drawing/2014/main" id="{25F45CEC-6E64-4D3A-B691-1C1D7226CFB8}"/>
              </a:ext>
            </a:extLst>
          </p:cNvPr>
          <p:cNvPicPr>
            <a:picLocks noChangeAspect="1" noChangeArrowheads="1"/>
          </p:cNvPicPr>
          <p:nvPr/>
        </p:nvPicPr>
        <p:blipFill rotWithShape="1">
          <a:blip r:embed="rId24" cstate="print">
            <a:extLst>
              <a:ext uri="{BEBA8EAE-BF5A-486C-A8C5-ECC9F3942E4B}">
                <a14:imgProps xmlns:a14="http://schemas.microsoft.com/office/drawing/2010/main">
                  <a14:imgLayer r:embed="rId22">
                    <a14:imgEffect>
                      <a14:backgroundRemoval t="28767" b="56438" l="58000" r="74500">
                        <a14:foregroundMark x1="72250" y1="30822" x2="72250" y2="30822"/>
                        <a14:foregroundMark x1="74125" y1="37397" x2="74125" y2="37397"/>
                        <a14:foregroundMark x1="74500" y1="45616" x2="74500" y2="45616"/>
                        <a14:foregroundMark x1="74125" y1="50685" x2="74125" y2="50685"/>
                      </a14:backgroundRemoval>
                    </a14:imgEffect>
                  </a14:imgLayer>
                </a14:imgProps>
              </a:ext>
              <a:ext uri="{28A0092B-C50C-407E-A947-70E740481C1C}">
                <a14:useLocalDpi xmlns:a14="http://schemas.microsoft.com/office/drawing/2010/main" val="0"/>
              </a:ext>
            </a:extLst>
          </a:blip>
          <a:srcRect l="56052" t="25334" r="23458" b="40000"/>
          <a:stretch/>
        </p:blipFill>
        <p:spPr bwMode="auto">
          <a:xfrm>
            <a:off x="8791631" y="276340"/>
            <a:ext cx="656557" cy="101366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彩色卡通数字图片免费下载_彩色卡通数字素材_彩色卡通数字模板-图行天下素材网">
            <a:hlinkClick r:id="" action="ppaction://noaction"/>
            <a:extLst>
              <a:ext uri="{FF2B5EF4-FFF2-40B4-BE49-F238E27FC236}">
                <a16:creationId xmlns:a16="http://schemas.microsoft.com/office/drawing/2014/main" id="{3DF20114-5395-42F1-A3E8-1AF2DF6BAB51}"/>
              </a:ext>
            </a:extLst>
          </p:cNvPr>
          <p:cNvPicPr>
            <a:picLocks noChangeAspect="1" noChangeArrowheads="1"/>
          </p:cNvPicPr>
          <p:nvPr/>
        </p:nvPicPr>
        <p:blipFill rotWithShape="1">
          <a:blip r:embed="rId25" cstate="print">
            <a:extLst>
              <a:ext uri="{BEBA8EAE-BF5A-486C-A8C5-ECC9F3942E4B}">
                <a14:imgProps xmlns:a14="http://schemas.microsoft.com/office/drawing/2010/main">
                  <a14:imgLayer r:embed="rId22">
                    <a14:imgEffect>
                      <a14:backgroundRemoval t="28630" b="55068" l="76625" r="94750">
                        <a14:foregroundMark x1="87750" y1="55068" x2="91625" y2="54932"/>
                      </a14:backgroundRemoval>
                    </a14:imgEffect>
                  </a14:imgLayer>
                </a14:imgProps>
              </a:ext>
              <a:ext uri="{28A0092B-C50C-407E-A947-70E740481C1C}">
                <a14:useLocalDpi xmlns:a14="http://schemas.microsoft.com/office/drawing/2010/main" val="0"/>
              </a:ext>
            </a:extLst>
          </a:blip>
          <a:srcRect l="74439" t="25555" r="2962" b="43107"/>
          <a:stretch/>
        </p:blipFill>
        <p:spPr bwMode="auto">
          <a:xfrm>
            <a:off x="10970056" y="970752"/>
            <a:ext cx="718578" cy="90924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02394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Click="0">
        <p15:prstTrans prst="origami"/>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44" presetClass="path" presetSubtype="0" accel="50000" decel="50000" fill="hold" nodeType="withEffect">
                                  <p:stCondLst>
                                    <p:cond delay="500"/>
                                  </p:stCondLst>
                                  <p:childTnLst>
                                    <p:animMotion origin="layout" path="M 1.45833E-6 0.00139 C -0.02904 0.06713 -0.05886 -0.0831 -0.10534 -0.03565 C -0.12305 0.0088 -0.14896 -0.0206 -0.17136 -0.03125 C -0.19362 -0.04236 -0.22083 -0.05555 -0.23867 -0.1 L -0.32422 -0.29629 " pathEditMode="relative" rAng="0" ptsTypes="AAAAA">
                                      <p:cBhvr>
                                        <p:cTn id="8" dur="2000" fill="hold"/>
                                        <p:tgtEl>
                                          <p:spTgt spid="46"/>
                                        </p:tgtEl>
                                        <p:attrNameLst>
                                          <p:attrName>ppt_x</p:attrName>
                                          <p:attrName>ppt_y</p:attrName>
                                        </p:attrNameLst>
                                      </p:cBhvr>
                                      <p:rCtr x="-16211" y="-14051"/>
                                    </p:animMotion>
                                  </p:childTnLst>
                                </p:cTn>
                              </p:par>
                              <p:par>
                                <p:cTn id="9" presetID="1" presetClass="entr" presetSubtype="0" fill="hold" nodeType="withEffect">
                                  <p:stCondLst>
                                    <p:cond delay="2500"/>
                                  </p:stCondLst>
                                  <p:childTnLst>
                                    <p:set>
                                      <p:cBhvr>
                                        <p:cTn id="10" dur="1" fill="hold">
                                          <p:stCondLst>
                                            <p:cond delay="0"/>
                                          </p:stCondLst>
                                        </p:cTn>
                                        <p:tgtEl>
                                          <p:spTgt spid="51"/>
                                        </p:tgtEl>
                                        <p:attrNameLst>
                                          <p:attrName>style.visibility</p:attrName>
                                        </p:attrNameLst>
                                      </p:cBhvr>
                                      <p:to>
                                        <p:strVal val="visible"/>
                                      </p:to>
                                    </p:set>
                                  </p:childTnLst>
                                </p:cTn>
                              </p:par>
                              <p:par>
                                <p:cTn id="11" presetID="37" presetClass="path" presetSubtype="0" accel="50000" decel="50000" fill="hold" nodeType="withEffect">
                                  <p:stCondLst>
                                    <p:cond delay="3000"/>
                                  </p:stCondLst>
                                  <p:childTnLst>
                                    <p:animMotion origin="layout" path="M -0.00026 -0.00092 C 0.02214 0.01227 0.02943 -0.00555 0.05183 0.00787 C 0.06589 0.01713 0.07852 0.02107 0.08373 0.00185 C 0.08894 -0.01736 0.06875 -0.09815 0.08282 -0.10717 C 0.10508 -0.1206 -0.20026 -0.38264 -0.17799 -0.3956 " pathEditMode="relative" rAng="0" ptsTypes="AAAAA">
                                      <p:cBhvr>
                                        <p:cTn id="12" dur="2000" fill="hold"/>
                                        <p:tgtEl>
                                          <p:spTgt spid="51"/>
                                        </p:tgtEl>
                                        <p:attrNameLst>
                                          <p:attrName>ppt_x</p:attrName>
                                          <p:attrName>ppt_y</p:attrName>
                                        </p:attrNameLst>
                                      </p:cBhvr>
                                      <p:rCtr x="-4714" y="-18912"/>
                                    </p:animMotion>
                                  </p:childTnLst>
                                </p:cTn>
                              </p:par>
                              <p:par>
                                <p:cTn id="13" presetID="1" presetClass="entr" presetSubtype="0" fill="hold" nodeType="withEffect">
                                  <p:stCondLst>
                                    <p:cond delay="5000"/>
                                  </p:stCondLst>
                                  <p:childTnLst>
                                    <p:set>
                                      <p:cBhvr>
                                        <p:cTn id="14" dur="1" fill="hold">
                                          <p:stCondLst>
                                            <p:cond delay="0"/>
                                          </p:stCondLst>
                                        </p:cTn>
                                        <p:tgtEl>
                                          <p:spTgt spid="56"/>
                                        </p:tgtEl>
                                        <p:attrNameLst>
                                          <p:attrName>style.visibility</p:attrName>
                                        </p:attrNameLst>
                                      </p:cBhvr>
                                      <p:to>
                                        <p:strVal val="visible"/>
                                      </p:to>
                                    </p:set>
                                  </p:childTnLst>
                                </p:cTn>
                              </p:par>
                              <p:par>
                                <p:cTn id="15" presetID="44" presetClass="path" presetSubtype="0" accel="50000" decel="50000" fill="hold" nodeType="withEffect">
                                  <p:stCondLst>
                                    <p:cond delay="5500"/>
                                  </p:stCondLst>
                                  <p:childTnLst>
                                    <p:animMotion origin="layout" path="M -0.03438 -0.00371 L 0.03229 -0.04445 C 0.04622 -0.05348 0.06575 -0.07361 0.07552 -0.09167 C 0.08528 -0.10996 0.07682 -0.16227 0.09075 -0.15324 C 0.11315 -0.13982 -0.0306 -0.41088 -0.00847 -0.39723 " pathEditMode="relative" rAng="0" ptsTypes="AAAAA">
                                      <p:cBhvr>
                                        <p:cTn id="16" dur="2000" fill="hold"/>
                                        <p:tgtEl>
                                          <p:spTgt spid="56"/>
                                        </p:tgtEl>
                                        <p:attrNameLst>
                                          <p:attrName>ppt_x</p:attrName>
                                          <p:attrName>ppt_y</p:attrName>
                                        </p:attrNameLst>
                                      </p:cBhvr>
                                      <p:rCtr x="6367" y="-19722"/>
                                    </p:animMotion>
                                  </p:childTnLst>
                                </p:cTn>
                              </p:par>
                              <p:par>
                                <p:cTn id="17" presetID="1" presetClass="entr" presetSubtype="0" fill="hold" nodeType="withEffect">
                                  <p:stCondLst>
                                    <p:cond delay="7500"/>
                                  </p:stCondLst>
                                  <p:childTnLst>
                                    <p:set>
                                      <p:cBhvr>
                                        <p:cTn id="18" dur="1" fill="hold">
                                          <p:stCondLst>
                                            <p:cond delay="0"/>
                                          </p:stCondLst>
                                        </p:cTn>
                                        <p:tgtEl>
                                          <p:spTgt spid="61"/>
                                        </p:tgtEl>
                                        <p:attrNameLst>
                                          <p:attrName>style.visibility</p:attrName>
                                        </p:attrNameLst>
                                      </p:cBhvr>
                                      <p:to>
                                        <p:strVal val="visible"/>
                                      </p:to>
                                    </p:set>
                                  </p:childTnLst>
                                </p:cTn>
                              </p:par>
                              <p:par>
                                <p:cTn id="19" presetID="44" presetClass="path" presetSubtype="0" accel="50000" decel="50000" fill="hold" nodeType="withEffect">
                                  <p:stCondLst>
                                    <p:cond delay="8000"/>
                                  </p:stCondLst>
                                  <p:childTnLst>
                                    <p:animMotion origin="layout" path="M -0.03112 0.03819 L 0.03411 0.00231 C 0.04778 -0.00602 0.0681 -0.01019 0.08958 -0.01019 C 0.11393 -0.01019 0.13346 -0.00602 0.147 0.00231 C 0.16888 0.01389 0.1345 -0.3007 0.15651 -0.28889 " pathEditMode="relative" rAng="0" ptsTypes="AAAAA">
                                      <p:cBhvr>
                                        <p:cTn id="20" dur="2000" fill="hold"/>
                                        <p:tgtEl>
                                          <p:spTgt spid="61"/>
                                        </p:tgtEl>
                                        <p:attrNameLst>
                                          <p:attrName>ppt_x</p:attrName>
                                          <p:attrName>ppt_y</p:attrName>
                                        </p:attrNameLst>
                                      </p:cBhvr>
                                      <p:rCtr x="9375" y="-16389"/>
                                    </p:animMotion>
                                  </p:childTnLst>
                                </p:cTn>
                              </p:par>
                              <p:par>
                                <p:cTn id="21" presetID="32" presetClass="emph" presetSubtype="0" repeatCount="indefinite" fill="hold" nodeType="withEffect">
                                  <p:stCondLst>
                                    <p:cond delay="10000"/>
                                  </p:stCondLst>
                                  <p:childTnLst>
                                    <p:animRot by="120000">
                                      <p:cBhvr>
                                        <p:cTn id="22" dur="100" fill="hold">
                                          <p:stCondLst>
                                            <p:cond delay="0"/>
                                          </p:stCondLst>
                                        </p:cTn>
                                        <p:tgtEl>
                                          <p:spTgt spid="46"/>
                                        </p:tgtEl>
                                        <p:attrNameLst>
                                          <p:attrName>r</p:attrName>
                                        </p:attrNameLst>
                                      </p:cBhvr>
                                    </p:animRot>
                                    <p:animRot by="-240000">
                                      <p:cBhvr>
                                        <p:cTn id="23" dur="200" fill="hold">
                                          <p:stCondLst>
                                            <p:cond delay="200"/>
                                          </p:stCondLst>
                                        </p:cTn>
                                        <p:tgtEl>
                                          <p:spTgt spid="46"/>
                                        </p:tgtEl>
                                        <p:attrNameLst>
                                          <p:attrName>r</p:attrName>
                                        </p:attrNameLst>
                                      </p:cBhvr>
                                    </p:animRot>
                                    <p:animRot by="240000">
                                      <p:cBhvr>
                                        <p:cTn id="24" dur="200" fill="hold">
                                          <p:stCondLst>
                                            <p:cond delay="400"/>
                                          </p:stCondLst>
                                        </p:cTn>
                                        <p:tgtEl>
                                          <p:spTgt spid="46"/>
                                        </p:tgtEl>
                                        <p:attrNameLst>
                                          <p:attrName>r</p:attrName>
                                        </p:attrNameLst>
                                      </p:cBhvr>
                                    </p:animRot>
                                    <p:animRot by="-240000">
                                      <p:cBhvr>
                                        <p:cTn id="25" dur="200" fill="hold">
                                          <p:stCondLst>
                                            <p:cond delay="600"/>
                                          </p:stCondLst>
                                        </p:cTn>
                                        <p:tgtEl>
                                          <p:spTgt spid="46"/>
                                        </p:tgtEl>
                                        <p:attrNameLst>
                                          <p:attrName>r</p:attrName>
                                        </p:attrNameLst>
                                      </p:cBhvr>
                                    </p:animRot>
                                    <p:animRot by="120000">
                                      <p:cBhvr>
                                        <p:cTn id="26" dur="200" fill="hold">
                                          <p:stCondLst>
                                            <p:cond delay="800"/>
                                          </p:stCondLst>
                                        </p:cTn>
                                        <p:tgtEl>
                                          <p:spTgt spid="46"/>
                                        </p:tgtEl>
                                        <p:attrNameLst>
                                          <p:attrName>r</p:attrName>
                                        </p:attrNameLst>
                                      </p:cBhvr>
                                    </p:animRot>
                                  </p:childTnLst>
                                </p:cTn>
                              </p:par>
                              <p:par>
                                <p:cTn id="27" presetID="32" presetClass="emph" presetSubtype="0" repeatCount="indefinite" fill="hold" nodeType="withEffect">
                                  <p:stCondLst>
                                    <p:cond delay="10000"/>
                                  </p:stCondLst>
                                  <p:childTnLst>
                                    <p:animRot by="120000">
                                      <p:cBhvr>
                                        <p:cTn id="28" dur="100" fill="hold">
                                          <p:stCondLst>
                                            <p:cond delay="0"/>
                                          </p:stCondLst>
                                        </p:cTn>
                                        <p:tgtEl>
                                          <p:spTgt spid="51"/>
                                        </p:tgtEl>
                                        <p:attrNameLst>
                                          <p:attrName>r</p:attrName>
                                        </p:attrNameLst>
                                      </p:cBhvr>
                                    </p:animRot>
                                    <p:animRot by="-240000">
                                      <p:cBhvr>
                                        <p:cTn id="29" dur="200" fill="hold">
                                          <p:stCondLst>
                                            <p:cond delay="200"/>
                                          </p:stCondLst>
                                        </p:cTn>
                                        <p:tgtEl>
                                          <p:spTgt spid="51"/>
                                        </p:tgtEl>
                                        <p:attrNameLst>
                                          <p:attrName>r</p:attrName>
                                        </p:attrNameLst>
                                      </p:cBhvr>
                                    </p:animRot>
                                    <p:animRot by="240000">
                                      <p:cBhvr>
                                        <p:cTn id="30" dur="200" fill="hold">
                                          <p:stCondLst>
                                            <p:cond delay="400"/>
                                          </p:stCondLst>
                                        </p:cTn>
                                        <p:tgtEl>
                                          <p:spTgt spid="51"/>
                                        </p:tgtEl>
                                        <p:attrNameLst>
                                          <p:attrName>r</p:attrName>
                                        </p:attrNameLst>
                                      </p:cBhvr>
                                    </p:animRot>
                                    <p:animRot by="-240000">
                                      <p:cBhvr>
                                        <p:cTn id="31" dur="200" fill="hold">
                                          <p:stCondLst>
                                            <p:cond delay="600"/>
                                          </p:stCondLst>
                                        </p:cTn>
                                        <p:tgtEl>
                                          <p:spTgt spid="51"/>
                                        </p:tgtEl>
                                        <p:attrNameLst>
                                          <p:attrName>r</p:attrName>
                                        </p:attrNameLst>
                                      </p:cBhvr>
                                    </p:animRot>
                                    <p:animRot by="120000">
                                      <p:cBhvr>
                                        <p:cTn id="32" dur="200" fill="hold">
                                          <p:stCondLst>
                                            <p:cond delay="800"/>
                                          </p:stCondLst>
                                        </p:cTn>
                                        <p:tgtEl>
                                          <p:spTgt spid="51"/>
                                        </p:tgtEl>
                                        <p:attrNameLst>
                                          <p:attrName>r</p:attrName>
                                        </p:attrNameLst>
                                      </p:cBhvr>
                                    </p:animRot>
                                  </p:childTnLst>
                                </p:cTn>
                              </p:par>
                              <p:par>
                                <p:cTn id="33" presetID="32" presetClass="emph" presetSubtype="0" repeatCount="indefinite" fill="hold" nodeType="withEffect">
                                  <p:stCondLst>
                                    <p:cond delay="10000"/>
                                  </p:stCondLst>
                                  <p:childTnLst>
                                    <p:animRot by="120000">
                                      <p:cBhvr>
                                        <p:cTn id="34" dur="100" fill="hold">
                                          <p:stCondLst>
                                            <p:cond delay="0"/>
                                          </p:stCondLst>
                                        </p:cTn>
                                        <p:tgtEl>
                                          <p:spTgt spid="56"/>
                                        </p:tgtEl>
                                        <p:attrNameLst>
                                          <p:attrName>r</p:attrName>
                                        </p:attrNameLst>
                                      </p:cBhvr>
                                    </p:animRot>
                                    <p:animRot by="-240000">
                                      <p:cBhvr>
                                        <p:cTn id="35" dur="200" fill="hold">
                                          <p:stCondLst>
                                            <p:cond delay="200"/>
                                          </p:stCondLst>
                                        </p:cTn>
                                        <p:tgtEl>
                                          <p:spTgt spid="56"/>
                                        </p:tgtEl>
                                        <p:attrNameLst>
                                          <p:attrName>r</p:attrName>
                                        </p:attrNameLst>
                                      </p:cBhvr>
                                    </p:animRot>
                                    <p:animRot by="240000">
                                      <p:cBhvr>
                                        <p:cTn id="36" dur="200" fill="hold">
                                          <p:stCondLst>
                                            <p:cond delay="400"/>
                                          </p:stCondLst>
                                        </p:cTn>
                                        <p:tgtEl>
                                          <p:spTgt spid="56"/>
                                        </p:tgtEl>
                                        <p:attrNameLst>
                                          <p:attrName>r</p:attrName>
                                        </p:attrNameLst>
                                      </p:cBhvr>
                                    </p:animRot>
                                    <p:animRot by="-240000">
                                      <p:cBhvr>
                                        <p:cTn id="37" dur="200" fill="hold">
                                          <p:stCondLst>
                                            <p:cond delay="600"/>
                                          </p:stCondLst>
                                        </p:cTn>
                                        <p:tgtEl>
                                          <p:spTgt spid="56"/>
                                        </p:tgtEl>
                                        <p:attrNameLst>
                                          <p:attrName>r</p:attrName>
                                        </p:attrNameLst>
                                      </p:cBhvr>
                                    </p:animRot>
                                    <p:animRot by="120000">
                                      <p:cBhvr>
                                        <p:cTn id="38" dur="200" fill="hold">
                                          <p:stCondLst>
                                            <p:cond delay="800"/>
                                          </p:stCondLst>
                                        </p:cTn>
                                        <p:tgtEl>
                                          <p:spTgt spid="56"/>
                                        </p:tgtEl>
                                        <p:attrNameLst>
                                          <p:attrName>r</p:attrName>
                                        </p:attrNameLst>
                                      </p:cBhvr>
                                    </p:animRot>
                                  </p:childTnLst>
                                </p:cTn>
                              </p:par>
                              <p:par>
                                <p:cTn id="39" presetID="32" presetClass="emph" presetSubtype="0" repeatCount="indefinite" fill="hold" nodeType="withEffect">
                                  <p:stCondLst>
                                    <p:cond delay="10000"/>
                                  </p:stCondLst>
                                  <p:childTnLst>
                                    <p:animRot by="120000">
                                      <p:cBhvr>
                                        <p:cTn id="40" dur="100" fill="hold">
                                          <p:stCondLst>
                                            <p:cond delay="0"/>
                                          </p:stCondLst>
                                        </p:cTn>
                                        <p:tgtEl>
                                          <p:spTgt spid="61"/>
                                        </p:tgtEl>
                                        <p:attrNameLst>
                                          <p:attrName>r</p:attrName>
                                        </p:attrNameLst>
                                      </p:cBhvr>
                                    </p:animRot>
                                    <p:animRot by="-240000">
                                      <p:cBhvr>
                                        <p:cTn id="41" dur="200" fill="hold">
                                          <p:stCondLst>
                                            <p:cond delay="200"/>
                                          </p:stCondLst>
                                        </p:cTn>
                                        <p:tgtEl>
                                          <p:spTgt spid="61"/>
                                        </p:tgtEl>
                                        <p:attrNameLst>
                                          <p:attrName>r</p:attrName>
                                        </p:attrNameLst>
                                      </p:cBhvr>
                                    </p:animRot>
                                    <p:animRot by="240000">
                                      <p:cBhvr>
                                        <p:cTn id="42" dur="200" fill="hold">
                                          <p:stCondLst>
                                            <p:cond delay="400"/>
                                          </p:stCondLst>
                                        </p:cTn>
                                        <p:tgtEl>
                                          <p:spTgt spid="61"/>
                                        </p:tgtEl>
                                        <p:attrNameLst>
                                          <p:attrName>r</p:attrName>
                                        </p:attrNameLst>
                                      </p:cBhvr>
                                    </p:animRot>
                                    <p:animRot by="-240000">
                                      <p:cBhvr>
                                        <p:cTn id="43" dur="200" fill="hold">
                                          <p:stCondLst>
                                            <p:cond delay="600"/>
                                          </p:stCondLst>
                                        </p:cTn>
                                        <p:tgtEl>
                                          <p:spTgt spid="61"/>
                                        </p:tgtEl>
                                        <p:attrNameLst>
                                          <p:attrName>r</p:attrName>
                                        </p:attrNameLst>
                                      </p:cBhvr>
                                    </p:animRot>
                                    <p:animRot by="120000">
                                      <p:cBhvr>
                                        <p:cTn id="44" dur="200" fill="hold">
                                          <p:stCondLst>
                                            <p:cond delay="800"/>
                                          </p:stCondLst>
                                        </p:cTn>
                                        <p:tgtEl>
                                          <p:spTgt spid="61"/>
                                        </p:tgtEl>
                                        <p:attrNameLst>
                                          <p:attrName>r</p:attrName>
                                        </p:attrNameLst>
                                      </p:cBhvr>
                                    </p:animRot>
                                  </p:childTnLst>
                                </p:cTn>
                              </p:par>
                              <p:par>
                                <p:cTn id="45" presetID="53" presetClass="entr" presetSubtype="16" fill="hold" nodeType="withEffect">
                                  <p:stCondLst>
                                    <p:cond delay="10000"/>
                                  </p:stCondLst>
                                  <p:childTnLst>
                                    <p:set>
                                      <p:cBhvr>
                                        <p:cTn id="46" dur="1" fill="hold">
                                          <p:stCondLst>
                                            <p:cond delay="0"/>
                                          </p:stCondLst>
                                        </p:cTn>
                                        <p:tgtEl>
                                          <p:spTgt spid="1032"/>
                                        </p:tgtEl>
                                        <p:attrNameLst>
                                          <p:attrName>style.visibility</p:attrName>
                                        </p:attrNameLst>
                                      </p:cBhvr>
                                      <p:to>
                                        <p:strVal val="visible"/>
                                      </p:to>
                                    </p:set>
                                    <p:anim calcmode="lin" valueType="num">
                                      <p:cBhvr>
                                        <p:cTn id="47" dur="500" fill="hold"/>
                                        <p:tgtEl>
                                          <p:spTgt spid="1032"/>
                                        </p:tgtEl>
                                        <p:attrNameLst>
                                          <p:attrName>ppt_w</p:attrName>
                                        </p:attrNameLst>
                                      </p:cBhvr>
                                      <p:tavLst>
                                        <p:tav tm="0">
                                          <p:val>
                                            <p:fltVal val="0"/>
                                          </p:val>
                                        </p:tav>
                                        <p:tav tm="100000">
                                          <p:val>
                                            <p:strVal val="#ppt_w"/>
                                          </p:val>
                                        </p:tav>
                                      </p:tavLst>
                                    </p:anim>
                                    <p:anim calcmode="lin" valueType="num">
                                      <p:cBhvr>
                                        <p:cTn id="48" dur="500" fill="hold"/>
                                        <p:tgtEl>
                                          <p:spTgt spid="1032"/>
                                        </p:tgtEl>
                                        <p:attrNameLst>
                                          <p:attrName>ppt_h</p:attrName>
                                        </p:attrNameLst>
                                      </p:cBhvr>
                                      <p:tavLst>
                                        <p:tav tm="0">
                                          <p:val>
                                            <p:fltVal val="0"/>
                                          </p:val>
                                        </p:tav>
                                        <p:tav tm="100000">
                                          <p:val>
                                            <p:strVal val="#ppt_h"/>
                                          </p:val>
                                        </p:tav>
                                      </p:tavLst>
                                    </p:anim>
                                    <p:animEffect transition="in" filter="fade">
                                      <p:cBhvr>
                                        <p:cTn id="49" dur="500"/>
                                        <p:tgtEl>
                                          <p:spTgt spid="1032"/>
                                        </p:tgtEl>
                                      </p:cBhvr>
                                    </p:animEffect>
                                  </p:childTnLst>
                                </p:cTn>
                              </p:par>
                              <p:par>
                                <p:cTn id="50" presetID="53" presetClass="entr" presetSubtype="16" fill="hold" nodeType="withEffect">
                                  <p:stCondLst>
                                    <p:cond delay="10000"/>
                                  </p:stCondLst>
                                  <p:childTnLst>
                                    <p:set>
                                      <p:cBhvr>
                                        <p:cTn id="51" dur="1" fill="hold">
                                          <p:stCondLst>
                                            <p:cond delay="0"/>
                                          </p:stCondLst>
                                        </p:cTn>
                                        <p:tgtEl>
                                          <p:spTgt spid="1034"/>
                                        </p:tgtEl>
                                        <p:attrNameLst>
                                          <p:attrName>style.visibility</p:attrName>
                                        </p:attrNameLst>
                                      </p:cBhvr>
                                      <p:to>
                                        <p:strVal val="visible"/>
                                      </p:to>
                                    </p:set>
                                    <p:anim calcmode="lin" valueType="num">
                                      <p:cBhvr>
                                        <p:cTn id="52" dur="500" fill="hold"/>
                                        <p:tgtEl>
                                          <p:spTgt spid="1034"/>
                                        </p:tgtEl>
                                        <p:attrNameLst>
                                          <p:attrName>ppt_w</p:attrName>
                                        </p:attrNameLst>
                                      </p:cBhvr>
                                      <p:tavLst>
                                        <p:tav tm="0">
                                          <p:val>
                                            <p:fltVal val="0"/>
                                          </p:val>
                                        </p:tav>
                                        <p:tav tm="100000">
                                          <p:val>
                                            <p:strVal val="#ppt_w"/>
                                          </p:val>
                                        </p:tav>
                                      </p:tavLst>
                                    </p:anim>
                                    <p:anim calcmode="lin" valueType="num">
                                      <p:cBhvr>
                                        <p:cTn id="53" dur="500" fill="hold"/>
                                        <p:tgtEl>
                                          <p:spTgt spid="1034"/>
                                        </p:tgtEl>
                                        <p:attrNameLst>
                                          <p:attrName>ppt_h</p:attrName>
                                        </p:attrNameLst>
                                      </p:cBhvr>
                                      <p:tavLst>
                                        <p:tav tm="0">
                                          <p:val>
                                            <p:fltVal val="0"/>
                                          </p:val>
                                        </p:tav>
                                        <p:tav tm="100000">
                                          <p:val>
                                            <p:strVal val="#ppt_h"/>
                                          </p:val>
                                        </p:tav>
                                      </p:tavLst>
                                    </p:anim>
                                    <p:animEffect transition="in" filter="fade">
                                      <p:cBhvr>
                                        <p:cTn id="54" dur="500"/>
                                        <p:tgtEl>
                                          <p:spTgt spid="1034"/>
                                        </p:tgtEl>
                                      </p:cBhvr>
                                    </p:animEffect>
                                  </p:childTnLst>
                                </p:cTn>
                              </p:par>
                              <p:par>
                                <p:cTn id="55" presetID="53" presetClass="entr" presetSubtype="16" fill="hold" nodeType="withEffect">
                                  <p:stCondLst>
                                    <p:cond delay="10000"/>
                                  </p:stCondLst>
                                  <p:childTnLst>
                                    <p:set>
                                      <p:cBhvr>
                                        <p:cTn id="56" dur="1" fill="hold">
                                          <p:stCondLst>
                                            <p:cond delay="0"/>
                                          </p:stCondLst>
                                        </p:cTn>
                                        <p:tgtEl>
                                          <p:spTgt spid="1030"/>
                                        </p:tgtEl>
                                        <p:attrNameLst>
                                          <p:attrName>style.visibility</p:attrName>
                                        </p:attrNameLst>
                                      </p:cBhvr>
                                      <p:to>
                                        <p:strVal val="visible"/>
                                      </p:to>
                                    </p:set>
                                    <p:anim calcmode="lin" valueType="num">
                                      <p:cBhvr>
                                        <p:cTn id="57" dur="500" fill="hold"/>
                                        <p:tgtEl>
                                          <p:spTgt spid="1030"/>
                                        </p:tgtEl>
                                        <p:attrNameLst>
                                          <p:attrName>ppt_w</p:attrName>
                                        </p:attrNameLst>
                                      </p:cBhvr>
                                      <p:tavLst>
                                        <p:tav tm="0">
                                          <p:val>
                                            <p:fltVal val="0"/>
                                          </p:val>
                                        </p:tav>
                                        <p:tav tm="100000">
                                          <p:val>
                                            <p:strVal val="#ppt_w"/>
                                          </p:val>
                                        </p:tav>
                                      </p:tavLst>
                                    </p:anim>
                                    <p:anim calcmode="lin" valueType="num">
                                      <p:cBhvr>
                                        <p:cTn id="58" dur="500" fill="hold"/>
                                        <p:tgtEl>
                                          <p:spTgt spid="1030"/>
                                        </p:tgtEl>
                                        <p:attrNameLst>
                                          <p:attrName>ppt_h</p:attrName>
                                        </p:attrNameLst>
                                      </p:cBhvr>
                                      <p:tavLst>
                                        <p:tav tm="0">
                                          <p:val>
                                            <p:fltVal val="0"/>
                                          </p:val>
                                        </p:tav>
                                        <p:tav tm="100000">
                                          <p:val>
                                            <p:strVal val="#ppt_h"/>
                                          </p:val>
                                        </p:tav>
                                      </p:tavLst>
                                    </p:anim>
                                    <p:animEffect transition="in" filter="fade">
                                      <p:cBhvr>
                                        <p:cTn id="59" dur="500"/>
                                        <p:tgtEl>
                                          <p:spTgt spid="1030"/>
                                        </p:tgtEl>
                                      </p:cBhvr>
                                    </p:animEffect>
                                  </p:childTnLst>
                                </p:cTn>
                              </p:par>
                              <p:par>
                                <p:cTn id="60" presetID="53" presetClass="entr" presetSubtype="16" fill="hold" nodeType="withEffect">
                                  <p:stCondLst>
                                    <p:cond delay="10000"/>
                                  </p:stCondLst>
                                  <p:childTnLst>
                                    <p:set>
                                      <p:cBhvr>
                                        <p:cTn id="61" dur="1" fill="hold">
                                          <p:stCondLst>
                                            <p:cond delay="0"/>
                                          </p:stCondLst>
                                        </p:cTn>
                                        <p:tgtEl>
                                          <p:spTgt spid="1028"/>
                                        </p:tgtEl>
                                        <p:attrNameLst>
                                          <p:attrName>style.visibility</p:attrName>
                                        </p:attrNameLst>
                                      </p:cBhvr>
                                      <p:to>
                                        <p:strVal val="visible"/>
                                      </p:to>
                                    </p:set>
                                    <p:anim calcmode="lin" valueType="num">
                                      <p:cBhvr>
                                        <p:cTn id="62" dur="500" fill="hold"/>
                                        <p:tgtEl>
                                          <p:spTgt spid="1028"/>
                                        </p:tgtEl>
                                        <p:attrNameLst>
                                          <p:attrName>ppt_w</p:attrName>
                                        </p:attrNameLst>
                                      </p:cBhvr>
                                      <p:tavLst>
                                        <p:tav tm="0">
                                          <p:val>
                                            <p:fltVal val="0"/>
                                          </p:val>
                                        </p:tav>
                                        <p:tav tm="100000">
                                          <p:val>
                                            <p:strVal val="#ppt_w"/>
                                          </p:val>
                                        </p:tav>
                                      </p:tavLst>
                                    </p:anim>
                                    <p:anim calcmode="lin" valueType="num">
                                      <p:cBhvr>
                                        <p:cTn id="63" dur="500" fill="hold"/>
                                        <p:tgtEl>
                                          <p:spTgt spid="1028"/>
                                        </p:tgtEl>
                                        <p:attrNameLst>
                                          <p:attrName>ppt_h</p:attrName>
                                        </p:attrNameLst>
                                      </p:cBhvr>
                                      <p:tavLst>
                                        <p:tav tm="0">
                                          <p:val>
                                            <p:fltVal val="0"/>
                                          </p:val>
                                        </p:tav>
                                        <p:tav tm="100000">
                                          <p:val>
                                            <p:strVal val="#ppt_h"/>
                                          </p:val>
                                        </p:tav>
                                      </p:tavLst>
                                    </p:anim>
                                    <p:animEffect transition="in" filter="fade">
                                      <p:cBhvr>
                                        <p:cTn id="6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5" restart="whenNotActive" fill="hold" evtFilter="cancelBubble" nodeType="interactiveSeq">
                <p:stCondLst>
                  <p:cond evt="onClick" delay="0">
                    <p:tgtEl>
                      <p:spTgt spid="1028"/>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028"/>
                                        </p:tgtEl>
                                        <p:attrNameLst>
                                          <p:attrName>style.visibility</p:attrName>
                                        </p:attrNameLst>
                                      </p:cBhvr>
                                      <p:to>
                                        <p:strVal val="hidden"/>
                                      </p:to>
                                    </p:set>
                                  </p:childTnLst>
                                </p:cTn>
                              </p:par>
                              <p:par>
                                <p:cTn id="70" presetID="35" presetClass="path" presetSubtype="0" accel="50000" decel="50000" fill="hold" nodeType="withEffect">
                                  <p:stCondLst>
                                    <p:cond delay="0"/>
                                  </p:stCondLst>
                                  <p:childTnLst>
                                    <p:animMotion origin="layout" path="M -0.32422 -0.29629 L -0.68906 -0.14884 " pathEditMode="relative" rAng="0" ptsTypes="AA">
                                      <p:cBhvr>
                                        <p:cTn id="71" dur="2000" fill="hold"/>
                                        <p:tgtEl>
                                          <p:spTgt spid="46"/>
                                        </p:tgtEl>
                                        <p:attrNameLst>
                                          <p:attrName>ppt_x</p:attrName>
                                          <p:attrName>ppt_y</p:attrName>
                                        </p:attrNameLst>
                                      </p:cBhvr>
                                      <p:rCtr x="-18242" y="7361"/>
                                    </p:animMotion>
                                  </p:childTnLst>
                                </p:cTn>
                              </p:par>
                              <p:par>
                                <p:cTn id="72" presetID="1" presetClass="exit" presetSubtype="0" fill="hold" nodeType="withEffect">
                                  <p:stCondLst>
                                    <p:cond delay="2000"/>
                                  </p:stCondLst>
                                  <p:childTnLst>
                                    <p:set>
                                      <p:cBhvr>
                                        <p:cTn id="73" dur="1" fill="hold">
                                          <p:stCondLst>
                                            <p:cond delay="0"/>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1028"/>
                  </p:tgtEl>
                </p:cond>
              </p:nextCondLst>
            </p:seq>
            <p:seq concurrent="1" nextAc="seek">
              <p:cTn id="74" restart="whenNotActive" fill="hold" evtFilter="cancelBubble" nodeType="interactiveSeq">
                <p:stCondLst>
                  <p:cond evt="onClick" delay="0">
                    <p:tgtEl>
                      <p:spTgt spid="1030"/>
                    </p:tgtEl>
                  </p:cond>
                </p:stCondLst>
                <p:endSync evt="end" delay="0">
                  <p:rtn val="all"/>
                </p:endSync>
                <p:childTnLst>
                  <p:par>
                    <p:cTn id="75" fill="hold">
                      <p:stCondLst>
                        <p:cond delay="0"/>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0"/>
                                          </p:stCondLst>
                                        </p:cTn>
                                        <p:tgtEl>
                                          <p:spTgt spid="1030"/>
                                        </p:tgtEl>
                                        <p:attrNameLst>
                                          <p:attrName>style.visibility</p:attrName>
                                        </p:attrNameLst>
                                      </p:cBhvr>
                                      <p:to>
                                        <p:strVal val="hidden"/>
                                      </p:to>
                                    </p:set>
                                  </p:childTnLst>
                                </p:cTn>
                              </p:par>
                              <p:par>
                                <p:cTn id="79" presetID="35" presetClass="path" presetSubtype="0" accel="50000" decel="50000" fill="hold" nodeType="withEffect">
                                  <p:stCondLst>
                                    <p:cond delay="0"/>
                                  </p:stCondLst>
                                  <p:childTnLst>
                                    <p:animMotion origin="layout" path="M -0.17799 -0.3956 L -0.6927 -0.14167 " pathEditMode="relative" rAng="0" ptsTypes="AA">
                                      <p:cBhvr>
                                        <p:cTn id="80" dur="2000" fill="hold"/>
                                        <p:tgtEl>
                                          <p:spTgt spid="51"/>
                                        </p:tgtEl>
                                        <p:attrNameLst>
                                          <p:attrName>ppt_x</p:attrName>
                                          <p:attrName>ppt_y</p:attrName>
                                        </p:attrNameLst>
                                      </p:cBhvr>
                                      <p:rCtr x="-25742" y="12685"/>
                                    </p:animMotion>
                                  </p:childTnLst>
                                </p:cTn>
                              </p:par>
                              <p:par>
                                <p:cTn id="81" presetID="1" presetClass="exit" presetSubtype="0" fill="hold" nodeType="withEffect">
                                  <p:stCondLst>
                                    <p:cond delay="2100"/>
                                  </p:stCondLst>
                                  <p:childTnLst>
                                    <p:set>
                                      <p:cBhvr>
                                        <p:cTn id="82" dur="1" fill="hold">
                                          <p:stCondLst>
                                            <p:cond delay="0"/>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1030"/>
                  </p:tgtEl>
                </p:cond>
              </p:nextCondLst>
            </p:seq>
            <p:seq concurrent="1" nextAc="seek">
              <p:cTn id="83" restart="whenNotActive" fill="hold" evtFilter="cancelBubble" nodeType="interactiveSeq">
                <p:stCondLst>
                  <p:cond evt="onClick" delay="0">
                    <p:tgtEl>
                      <p:spTgt spid="1032"/>
                    </p:tgtEl>
                  </p:cond>
                </p:stCondLst>
                <p:endSync evt="end" delay="0">
                  <p:rtn val="all"/>
                </p:endSync>
                <p:childTnLst>
                  <p:par>
                    <p:cTn id="84" fill="hold">
                      <p:stCondLst>
                        <p:cond delay="0"/>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1032"/>
                                        </p:tgtEl>
                                        <p:attrNameLst>
                                          <p:attrName>style.visibility</p:attrName>
                                        </p:attrNameLst>
                                      </p:cBhvr>
                                      <p:to>
                                        <p:strVal val="hidden"/>
                                      </p:to>
                                    </p:set>
                                  </p:childTnLst>
                                </p:cTn>
                              </p:par>
                              <p:par>
                                <p:cTn id="88" presetID="35" presetClass="path" presetSubtype="0" accel="50000" decel="50000" fill="hold" nodeType="withEffect">
                                  <p:stCondLst>
                                    <p:cond delay="0"/>
                                  </p:stCondLst>
                                  <p:childTnLst>
                                    <p:animMotion origin="layout" path="M -0.00847 -0.39723 L -0.68607 -0.13727 " pathEditMode="relative" rAng="0" ptsTypes="AA">
                                      <p:cBhvr>
                                        <p:cTn id="89" dur="2000" fill="hold"/>
                                        <p:tgtEl>
                                          <p:spTgt spid="56"/>
                                        </p:tgtEl>
                                        <p:attrNameLst>
                                          <p:attrName>ppt_x</p:attrName>
                                          <p:attrName>ppt_y</p:attrName>
                                        </p:attrNameLst>
                                      </p:cBhvr>
                                      <p:rCtr x="-33880" y="12986"/>
                                    </p:animMotion>
                                  </p:childTnLst>
                                </p:cTn>
                              </p:par>
                              <p:par>
                                <p:cTn id="90" presetID="1" presetClass="exit" presetSubtype="0" fill="hold" nodeType="withEffect">
                                  <p:stCondLst>
                                    <p:cond delay="2000"/>
                                  </p:stCondLst>
                                  <p:childTnLst>
                                    <p:set>
                                      <p:cBhvr>
                                        <p:cTn id="91" dur="1" fill="hold">
                                          <p:stCondLst>
                                            <p:cond delay="0"/>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1032"/>
                  </p:tgtEl>
                </p:cond>
              </p:nextCondLst>
            </p:seq>
            <p:seq concurrent="1" nextAc="seek">
              <p:cTn id="92" restart="whenNotActive" fill="hold" evtFilter="cancelBubble" nodeType="interactiveSeq">
                <p:stCondLst>
                  <p:cond evt="onClick" delay="0">
                    <p:tgtEl>
                      <p:spTgt spid="1034"/>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1034"/>
                                        </p:tgtEl>
                                        <p:attrNameLst>
                                          <p:attrName>style.visibility</p:attrName>
                                        </p:attrNameLst>
                                      </p:cBhvr>
                                      <p:to>
                                        <p:strVal val="hidden"/>
                                      </p:to>
                                    </p:set>
                                  </p:childTnLst>
                                </p:cTn>
                              </p:par>
                              <p:par>
                                <p:cTn id="97" presetID="35" presetClass="path" presetSubtype="0" accel="50000" decel="50000" fill="hold" nodeType="withEffect">
                                  <p:stCondLst>
                                    <p:cond delay="0"/>
                                  </p:stCondLst>
                                  <p:childTnLst>
                                    <p:animMotion origin="layout" path="M 0.15651 -0.28889 L -0.68034 -0.13912 " pathEditMode="relative" rAng="0" ptsTypes="AA">
                                      <p:cBhvr>
                                        <p:cTn id="98" dur="2000" fill="hold"/>
                                        <p:tgtEl>
                                          <p:spTgt spid="61"/>
                                        </p:tgtEl>
                                        <p:attrNameLst>
                                          <p:attrName>ppt_x</p:attrName>
                                          <p:attrName>ppt_y</p:attrName>
                                        </p:attrNameLst>
                                      </p:cBhvr>
                                      <p:rCtr x="-41849" y="7477"/>
                                    </p:animMotion>
                                  </p:childTnLst>
                                </p:cTn>
                              </p:par>
                              <p:par>
                                <p:cTn id="99" presetID="1" presetClass="exit" presetSubtype="0" fill="hold" nodeType="withEffect">
                                  <p:stCondLst>
                                    <p:cond delay="2000"/>
                                  </p:stCondLst>
                                  <p:childTnLst>
                                    <p:set>
                                      <p:cBhvr>
                                        <p:cTn id="100" dur="1" fill="hold">
                                          <p:stCondLst>
                                            <p:cond delay="0"/>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103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DB89B8-4AE1-4DDF-B6AA-601C4CF0F86E}"/>
              </a:ext>
            </a:extLst>
          </p:cNvPr>
          <p:cNvPicPr>
            <a:picLocks noChangeAspect="1"/>
          </p:cNvPicPr>
          <p:nvPr/>
        </p:nvPicPr>
        <p:blipFill rotWithShape="1">
          <a:blip r:embed="rId2">
            <a:extLst>
              <a:ext uri="{28A0092B-C50C-407E-A947-70E740481C1C}">
                <a14:useLocalDpi xmlns:a14="http://schemas.microsoft.com/office/drawing/2010/main" val="0"/>
              </a:ext>
            </a:extLst>
          </a:blip>
          <a:srcRect r="31853"/>
          <a:stretch/>
        </p:blipFill>
        <p:spPr>
          <a:xfrm>
            <a:off x="7992106" y="1935480"/>
            <a:ext cx="4199894" cy="4922520"/>
          </a:xfrm>
          <a:prstGeom prst="rect">
            <a:avLst/>
          </a:prstGeom>
        </p:spPr>
      </p:pic>
      <p:pic>
        <p:nvPicPr>
          <p:cNvPr id="2050" name="Picture 2" descr="Check list icon cartoon style Royalty Free Vector Image">
            <a:extLst>
              <a:ext uri="{FF2B5EF4-FFF2-40B4-BE49-F238E27FC236}">
                <a16:creationId xmlns:a16="http://schemas.microsoft.com/office/drawing/2014/main" id="{C9F3942C-76CE-4971-8F69-C16BAC089B7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04" b="90000" l="10000" r="90000">
                        <a14:foregroundMark x1="46200" y1="6204" x2="46200" y2="6204"/>
                        <a14:foregroundMark x1="46200" y1="6204" x2="46200" y2="6204"/>
                        <a14:backgroundMark x1="49000" y1="10463" x2="49000" y2="10463"/>
                      </a14:backgroundRemoval>
                    </a14:imgEffect>
                  </a14:imgLayer>
                </a14:imgProps>
              </a:ext>
              <a:ext uri="{28A0092B-C50C-407E-A947-70E740481C1C}">
                <a14:useLocalDpi xmlns:a14="http://schemas.microsoft.com/office/drawing/2010/main" val="0"/>
              </a:ext>
            </a:extLst>
          </a:blip>
          <a:srcRect/>
          <a:stretch>
            <a:fillRect/>
          </a:stretch>
        </p:blipFill>
        <p:spPr bwMode="auto">
          <a:xfrm>
            <a:off x="-478786" y="-238337"/>
            <a:ext cx="9378946" cy="77687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4EBEDDC-EEE2-4BEF-80C6-A2E0FFAC85CF}"/>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3600" l="7029" r="71565">
                        <a14:foregroundMark x1="68051" y1="58400" x2="68051" y2="58400"/>
                        <a14:foregroundMark x1="71725" y1="57400" x2="71725" y2="57400"/>
                        <a14:foregroundMark x1="63419" y1="69000" x2="65495" y2="72400"/>
                        <a14:foregroundMark x1="58466" y1="70000" x2="48083" y2="50000"/>
                        <a14:foregroundMark x1="45208" y1="58200" x2="60703" y2="56200"/>
                        <a14:foregroundMark x1="60703" y1="56200" x2="61182" y2="56200"/>
                        <a14:foregroundMark x1="38179" y1="56200" x2="58786" y2="53800"/>
                        <a14:foregroundMark x1="58786" y1="53800" x2="58786" y2="63200"/>
                        <a14:foregroundMark x1="58786" y1="63200" x2="54792" y2="71200"/>
                        <a14:foregroundMark x1="54792" y1="71200" x2="48722" y2="72800"/>
                        <a14:foregroundMark x1="48722" y1="72800" x2="44409" y2="65200"/>
                        <a14:foregroundMark x1="44409" y1="65200" x2="43450" y2="59600"/>
                        <a14:foregroundMark x1="50160" y1="60000" x2="52077" y2="68800"/>
                        <a14:foregroundMark x1="52077" y1="68800" x2="56709" y2="73800"/>
                        <a14:foregroundMark x1="56709" y1="73800" x2="59904" y2="75000"/>
                        <a14:foregroundMark x1="48403" y1="60000" x2="48722" y2="69200"/>
                        <a14:foregroundMark x1="40096" y1="67600" x2="39776" y2="70800"/>
                        <a14:foregroundMark x1="37540" y1="66800" x2="37540" y2="66800"/>
                        <a14:foregroundMark x1="43450" y1="93600" x2="43930" y2="89400"/>
                        <a14:foregroundMark x1="51597" y1="92800" x2="52077" y2="87400"/>
                      </a14:backgroundRemoval>
                    </a14:imgEffect>
                  </a14:imgLayer>
                </a14:imgProps>
              </a:ext>
              <a:ext uri="{28A0092B-C50C-407E-A947-70E740481C1C}">
                <a14:useLocalDpi xmlns:a14="http://schemas.microsoft.com/office/drawing/2010/main" val="0"/>
              </a:ext>
            </a:extLst>
          </a:blip>
          <a:srcRect r="26150"/>
          <a:stretch/>
        </p:blipFill>
        <p:spPr>
          <a:xfrm>
            <a:off x="1902416" y="1159630"/>
            <a:ext cx="1254321" cy="1356611"/>
          </a:xfrm>
          <a:prstGeom prst="rect">
            <a:avLst/>
          </a:prstGeom>
        </p:spPr>
      </p:pic>
      <p:pic>
        <p:nvPicPr>
          <p:cNvPr id="10" name="Picture 9">
            <a:extLst>
              <a:ext uri="{FF2B5EF4-FFF2-40B4-BE49-F238E27FC236}">
                <a16:creationId xmlns:a16="http://schemas.microsoft.com/office/drawing/2014/main" id="{A6F95B13-CD47-4CD7-8D08-B5668C7CD47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7400" b="93000" l="7029" r="68211">
                        <a14:foregroundMark x1="28275" y1="68200" x2="42812" y2="74600"/>
                        <a14:foregroundMark x1="39297" y1="7400" x2="47444" y2="11400"/>
                        <a14:foregroundMark x1="65815" y1="37800" x2="68211" y2="61200"/>
                        <a14:foregroundMark x1="45687" y1="69800" x2="49042" y2="88400"/>
                        <a14:foregroundMark x1="49521" y1="74000" x2="50479" y2="88800"/>
                        <a14:foregroundMark x1="31629" y1="93000" x2="31629" y2="93000"/>
                        <a14:foregroundMark x1="29553" y1="92600" x2="37859" y2="91400"/>
                        <a14:foregroundMark x1="37859" y1="91400" x2="46645" y2="91400"/>
                        <a14:foregroundMark x1="46645" y1="91400" x2="47923" y2="91000"/>
                      </a14:backgroundRemoval>
                    </a14:imgEffect>
                  </a14:imgLayer>
                </a14:imgProps>
              </a:ext>
              <a:ext uri="{28A0092B-C50C-407E-A947-70E740481C1C}">
                <a14:useLocalDpi xmlns:a14="http://schemas.microsoft.com/office/drawing/2010/main" val="0"/>
              </a:ext>
            </a:extLst>
          </a:blip>
          <a:srcRect r="27056"/>
          <a:stretch/>
        </p:blipFill>
        <p:spPr>
          <a:xfrm>
            <a:off x="1998526" y="2424311"/>
            <a:ext cx="1062104" cy="1162986"/>
          </a:xfrm>
          <a:prstGeom prst="rect">
            <a:avLst/>
          </a:prstGeom>
        </p:spPr>
      </p:pic>
      <p:sp>
        <p:nvSpPr>
          <p:cNvPr id="16" name="Rectangle 15">
            <a:extLst>
              <a:ext uri="{FF2B5EF4-FFF2-40B4-BE49-F238E27FC236}">
                <a16:creationId xmlns:a16="http://schemas.microsoft.com/office/drawing/2014/main" id="{263BB535-A1FE-4762-B224-016D540DC059}"/>
              </a:ext>
            </a:extLst>
          </p:cNvPr>
          <p:cNvSpPr/>
          <p:nvPr/>
        </p:nvSpPr>
        <p:spPr>
          <a:xfrm>
            <a:off x="2594261" y="1704418"/>
            <a:ext cx="4212009" cy="523220"/>
          </a:xfrm>
          <a:prstGeom prst="rect">
            <a:avLst/>
          </a:prstGeom>
        </p:spPr>
        <p:txBody>
          <a:bodyPr wrap="square">
            <a:spAutoFit/>
          </a:bodyPr>
          <a:lstStyle/>
          <a:p>
            <a:pPr algn="ctr"/>
            <a:r>
              <a:rPr lang="vi-VN" sz="2800">
                <a:solidFill>
                  <a:srgbClr val="002060"/>
                </a:solidFill>
                <a:latin typeface="Pattaya" panose="00000500000000000000" pitchFamily="2" charset="-34"/>
                <a:cs typeface="Pattaya" panose="00000500000000000000" pitchFamily="2" charset="-34"/>
              </a:rPr>
              <a:t>Tải ứng dụng cho ông</a:t>
            </a:r>
            <a:endParaRPr lang="en-US" sz="2800" dirty="0">
              <a:solidFill>
                <a:srgbClr val="002060"/>
              </a:solidFill>
              <a:latin typeface="Pattaya" panose="00000500000000000000" pitchFamily="2" charset="-34"/>
              <a:cs typeface="Pattaya" panose="00000500000000000000" pitchFamily="2" charset="-34"/>
            </a:endParaRPr>
          </a:p>
        </p:txBody>
      </p:sp>
      <p:sp>
        <p:nvSpPr>
          <p:cNvPr id="18" name="Rectangle 17">
            <a:extLst>
              <a:ext uri="{FF2B5EF4-FFF2-40B4-BE49-F238E27FC236}">
                <a16:creationId xmlns:a16="http://schemas.microsoft.com/office/drawing/2014/main" id="{9ACB9FD9-BCD2-4312-99A2-3426C927E79E}"/>
              </a:ext>
            </a:extLst>
          </p:cNvPr>
          <p:cNvSpPr/>
          <p:nvPr/>
        </p:nvSpPr>
        <p:spPr>
          <a:xfrm>
            <a:off x="2588711" y="2712968"/>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Đọc một cuốn sách</a:t>
            </a:r>
            <a:endParaRPr lang="en-US" sz="2800" dirty="0">
              <a:solidFill>
                <a:srgbClr val="002060"/>
              </a:solidFill>
              <a:latin typeface="Pattaya" panose="00000500000000000000" pitchFamily="2" charset="-34"/>
              <a:cs typeface="Pattaya" panose="00000500000000000000" pitchFamily="2" charset="-34"/>
            </a:endParaRPr>
          </a:p>
        </p:txBody>
      </p:sp>
      <p:pic>
        <p:nvPicPr>
          <p:cNvPr id="4098" name="Picture 2" descr="đánh Dấu PNG &amp;amp; đánh Dấu Transparent Clipart Miễn phí Tải về - Kiểm tra dấu  Máy tính Biểu tượng Clip nghệ thuật - xanh tick.">
            <a:extLst>
              <a:ext uri="{FF2B5EF4-FFF2-40B4-BE49-F238E27FC236}">
                <a16:creationId xmlns:a16="http://schemas.microsoft.com/office/drawing/2014/main" id="{3B2B3351-7324-4562-B944-AFD1D338013F}"/>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120445" y="1129930"/>
            <a:ext cx="1287087" cy="12870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56991C9-9AA1-4092-B058-B13660FE7763}"/>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1400" l="9904" r="89936">
                        <a14:foregroundMark x1="28914" y1="68000" x2="50319" y2="89200"/>
                        <a14:foregroundMark x1="50029" y1="78600" x2="49840" y2="80600"/>
                        <a14:foregroundMark x1="50958" y1="68800" x2="50029" y2="78600"/>
                        <a14:foregroundMark x1="30671" y1="62600" x2="31150" y2="89600"/>
                        <a14:foregroundMark x1="58786" y1="91400" x2="57827" y2="85600"/>
                        <a14:foregroundMark x1="45208" y1="65800" x2="45208" y2="80200"/>
                        <a14:backgroundMark x1="51597" y1="78600" x2="51597" y2="78600"/>
                      </a14:backgroundRemoval>
                    </a14:imgEffect>
                  </a14:imgLayer>
                </a14:imgProps>
              </a:ext>
              <a:ext uri="{28A0092B-C50C-407E-A947-70E740481C1C}">
                <a14:useLocalDpi xmlns:a14="http://schemas.microsoft.com/office/drawing/2010/main" val="0"/>
              </a:ext>
            </a:extLst>
          </a:blip>
          <a:srcRect r="25748"/>
          <a:stretch/>
        </p:blipFill>
        <p:spPr>
          <a:xfrm>
            <a:off x="1998524" y="3461708"/>
            <a:ext cx="1132624" cy="1218342"/>
          </a:xfrm>
          <a:prstGeom prst="rect">
            <a:avLst/>
          </a:prstGeom>
        </p:spPr>
      </p:pic>
      <p:sp>
        <p:nvSpPr>
          <p:cNvPr id="15" name="Rectangle 14">
            <a:extLst>
              <a:ext uri="{FF2B5EF4-FFF2-40B4-BE49-F238E27FC236}">
                <a16:creationId xmlns:a16="http://schemas.microsoft.com/office/drawing/2014/main" id="{55730F6D-47A9-427C-BE64-450D49BF1760}"/>
              </a:ext>
            </a:extLst>
          </p:cNvPr>
          <p:cNvSpPr/>
          <p:nvPr/>
        </p:nvSpPr>
        <p:spPr>
          <a:xfrm>
            <a:off x="2630200" y="3765454"/>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Tìm hiểu thông tin</a:t>
            </a:r>
            <a:endParaRPr lang="en-US" sz="2800" dirty="0">
              <a:solidFill>
                <a:srgbClr val="002060"/>
              </a:solidFill>
              <a:latin typeface="Pattaya" panose="00000500000000000000" pitchFamily="2" charset="-34"/>
              <a:cs typeface="Pattaya" panose="00000500000000000000" pitchFamily="2" charset="-34"/>
            </a:endParaRPr>
          </a:p>
        </p:txBody>
      </p:sp>
      <p:sp>
        <p:nvSpPr>
          <p:cNvPr id="20" name="Rectangle 19">
            <a:extLst>
              <a:ext uri="{FF2B5EF4-FFF2-40B4-BE49-F238E27FC236}">
                <a16:creationId xmlns:a16="http://schemas.microsoft.com/office/drawing/2014/main" id="{3BF47E8A-5D17-4A17-935F-A18494CB37CE}"/>
              </a:ext>
            </a:extLst>
          </p:cNvPr>
          <p:cNvSpPr/>
          <p:nvPr/>
        </p:nvSpPr>
        <p:spPr>
          <a:xfrm>
            <a:off x="2594261" y="4807406"/>
            <a:ext cx="4212009" cy="523220"/>
          </a:xfrm>
          <a:prstGeom prst="rect">
            <a:avLst/>
          </a:prstGeom>
        </p:spPr>
        <p:txBody>
          <a:bodyPr wrap="square">
            <a:spAutoFit/>
          </a:bodyPr>
          <a:lstStyle/>
          <a:p>
            <a:pPr algn="ctr"/>
            <a:r>
              <a:rPr lang="vi-VN" sz="2800" dirty="0">
                <a:solidFill>
                  <a:srgbClr val="002060"/>
                </a:solidFill>
                <a:latin typeface="Pattaya" panose="00000500000000000000" pitchFamily="2" charset="-34"/>
                <a:cs typeface="Pattaya" panose="00000500000000000000" pitchFamily="2" charset="-34"/>
              </a:rPr>
              <a:t>Thử tài MC</a:t>
            </a:r>
            <a:endParaRPr lang="en-US" sz="2800" dirty="0">
              <a:solidFill>
                <a:srgbClr val="002060"/>
              </a:solidFill>
              <a:latin typeface="Pattaya" panose="00000500000000000000" pitchFamily="2" charset="-34"/>
              <a:cs typeface="Pattaya" panose="00000500000000000000" pitchFamily="2" charset="-34"/>
            </a:endParaRPr>
          </a:p>
        </p:txBody>
      </p:sp>
      <p:grpSp>
        <p:nvGrpSpPr>
          <p:cNvPr id="21" name="Group 20">
            <a:extLst>
              <a:ext uri="{FF2B5EF4-FFF2-40B4-BE49-F238E27FC236}">
                <a16:creationId xmlns:a16="http://schemas.microsoft.com/office/drawing/2014/main" id="{A2AADC64-345A-4E4E-97E7-80856FEE76C4}"/>
              </a:ext>
            </a:extLst>
          </p:cNvPr>
          <p:cNvGrpSpPr/>
          <p:nvPr/>
        </p:nvGrpSpPr>
        <p:grpSpPr>
          <a:xfrm>
            <a:off x="1989999" y="4641082"/>
            <a:ext cx="994086" cy="1162985"/>
            <a:chOff x="1989999" y="4641082"/>
            <a:chExt cx="994086" cy="1162985"/>
          </a:xfrm>
        </p:grpSpPr>
        <p:pic>
          <p:nvPicPr>
            <p:cNvPr id="22" name="Picture 21">
              <a:extLst>
                <a:ext uri="{FF2B5EF4-FFF2-40B4-BE49-F238E27FC236}">
                  <a16:creationId xmlns:a16="http://schemas.microsoft.com/office/drawing/2014/main" id="{EC8FEF51-BDBD-4839-87A1-706E0359191A}"/>
                </a:ext>
              </a:extLst>
            </p:cNvPr>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200" b="96000" l="18530" r="69649">
                          <a14:foregroundMark x1="29073" y1="16600" x2="39776" y2="11600"/>
                          <a14:foregroundMark x1="44888" y1="5200" x2="48882" y2="5200"/>
                          <a14:foregroundMark x1="68211" y1="27600" x2="69808" y2="64000"/>
                          <a14:foregroundMark x1="32588" y1="39200" x2="44409" y2="86000"/>
                          <a14:foregroundMark x1="23802" y1="57800" x2="51278" y2="67600"/>
                          <a14:foregroundMark x1="51278" y1="67600" x2="54153" y2="67600"/>
                          <a14:foregroundMark x1="37540" y1="70400" x2="49521" y2="70400"/>
                          <a14:foregroundMark x1="49042" y1="62400" x2="50160" y2="57400"/>
                          <a14:foregroundMark x1="50160" y1="86800" x2="53035" y2="93800"/>
                          <a14:foregroundMark x1="54952" y1="96000" x2="54633" y2="90400"/>
                          <a14:foregroundMark x1="36741" y1="95400" x2="37380" y2="90400"/>
                          <a14:foregroundMark x1="19489" y1="54800" x2="18530" y2="43200"/>
                          <a14:foregroundMark x1="18530" y1="43200" x2="19808" y2="40400"/>
                        </a14:backgroundRemoval>
                      </a14:imgEffect>
                    </a14:imgLayer>
                  </a14:imgProps>
                </a:ext>
                <a:ext uri="{28A0092B-C50C-407E-A947-70E740481C1C}">
                  <a14:useLocalDpi xmlns:a14="http://schemas.microsoft.com/office/drawing/2010/main" val="0"/>
                </a:ext>
              </a:extLst>
            </a:blip>
            <a:srcRect l="14541" r="27286"/>
            <a:stretch/>
          </p:blipFill>
          <p:spPr>
            <a:xfrm>
              <a:off x="2137062" y="4641082"/>
              <a:ext cx="847023" cy="1162985"/>
            </a:xfrm>
            <a:prstGeom prst="rect">
              <a:avLst/>
            </a:prstGeom>
          </p:spPr>
        </p:pic>
        <p:pic>
          <p:nvPicPr>
            <p:cNvPr id="23" name="Picture 2" descr="Colored Microphone Icon. Flat Cartoon Style with Splash Effect. Isolated on  White Background Stock Vector - Illustration of note, microphone: 167547698">
              <a:extLst>
                <a:ext uri="{FF2B5EF4-FFF2-40B4-BE49-F238E27FC236}">
                  <a16:creationId xmlns:a16="http://schemas.microsoft.com/office/drawing/2014/main" id="{7458E6C5-FC87-48B5-A166-214004B6F74E}"/>
                </a:ext>
              </a:extLst>
            </p:cNvPr>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43250" b="83875" l="43000" r="64625">
                          <a14:foregroundMark x1="51750" y1="43250" x2="55625" y2="43250"/>
                          <a14:foregroundMark x1="55625" y1="69625" x2="55625" y2="69625"/>
                          <a14:foregroundMark x1="55625" y1="69625" x2="55625" y2="69625"/>
                          <a14:foregroundMark x1="55625" y1="65875" x2="55750" y2="69625"/>
                          <a14:foregroundMark x1="61715" y1="82893" x2="62375" y2="83625"/>
                          <a14:foregroundMark x1="57750" y1="78500" x2="58768" y2="79628"/>
                          <a14:foregroundMark x1="62927" y1="79942" x2="63500" y2="76125"/>
                          <a14:foregroundMark x1="62375" y1="83625" x2="62588" y2="82208"/>
                          <a14:foregroundMark x1="63500" y1="76125" x2="64625" y2="74750"/>
                          <a14:foregroundMark x1="60875" y1="83875" x2="62750" y2="83625"/>
                          <a14:foregroundMark x1="60250" y1="83500" x2="62500" y2="83500"/>
                          <a14:foregroundMark x1="63000" y1="81750" x2="63000" y2="78500"/>
                          <a14:backgroundMark x1="60000" y1="81875" x2="60375" y2="79250"/>
                          <a14:backgroundMark x1="59250" y1="79250" x2="62375" y2="82375"/>
                        </a14:backgroundRemoval>
                      </a14:imgEffect>
                    </a14:imgLayer>
                  </a14:imgProps>
                </a:ext>
                <a:ext uri="{28A0092B-C50C-407E-A947-70E740481C1C}">
                  <a14:useLocalDpi xmlns:a14="http://schemas.microsoft.com/office/drawing/2010/main" val="0"/>
                </a:ext>
              </a:extLst>
            </a:blip>
            <a:srcRect l="40338" t="39355" r="32977" b="13816"/>
            <a:stretch/>
          </p:blipFill>
          <p:spPr bwMode="auto">
            <a:xfrm>
              <a:off x="1989999" y="4863614"/>
              <a:ext cx="431312" cy="7568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a:extLst>
              <a:ext uri="{FF2B5EF4-FFF2-40B4-BE49-F238E27FC236}">
                <a16:creationId xmlns:a16="http://schemas.microsoft.com/office/drawing/2014/main" id="{AEF49A59-1537-4BD6-B7AE-0934C49B1128}"/>
              </a:ext>
            </a:extLst>
          </p:cNvPr>
          <p:cNvGrpSpPr/>
          <p:nvPr/>
        </p:nvGrpSpPr>
        <p:grpSpPr>
          <a:xfrm>
            <a:off x="7656826" y="228600"/>
            <a:ext cx="4419496" cy="2453641"/>
            <a:chOff x="7656826" y="228600"/>
            <a:chExt cx="4419496" cy="2453641"/>
          </a:xfrm>
        </p:grpSpPr>
        <p:pic>
          <p:nvPicPr>
            <p:cNvPr id="25" name="Picture 4">
              <a:extLst>
                <a:ext uri="{FF2B5EF4-FFF2-40B4-BE49-F238E27FC236}">
                  <a16:creationId xmlns:a16="http://schemas.microsoft.com/office/drawing/2014/main" id="{EE729AD7-30D4-4D54-BD0F-64B226B8B9F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656826" y="228600"/>
              <a:ext cx="4419496" cy="2453641"/>
            </a:xfrm>
            <a:prstGeom prst="rect">
              <a:avLst/>
            </a:prstGeom>
          </p:spPr>
        </p:pic>
        <p:sp>
          <p:nvSpPr>
            <p:cNvPr id="26" name="Rectangle 25">
              <a:extLst>
                <a:ext uri="{FF2B5EF4-FFF2-40B4-BE49-F238E27FC236}">
                  <a16:creationId xmlns:a16="http://schemas.microsoft.com/office/drawing/2014/main" id="{E976B867-0797-4BFA-A9ED-494CC2C5EADF}"/>
                </a:ext>
              </a:extLst>
            </p:cNvPr>
            <p:cNvSpPr/>
            <p:nvPr/>
          </p:nvSpPr>
          <p:spPr>
            <a:xfrm>
              <a:off x="7992106" y="883828"/>
              <a:ext cx="3879854" cy="954107"/>
            </a:xfrm>
            <a:prstGeom prst="rect">
              <a:avLst/>
            </a:prstGeom>
          </p:spPr>
          <p:txBody>
            <a:bodyPr wrap="square">
              <a:spAutoFit/>
            </a:bodyPr>
            <a:lstStyle/>
            <a:p>
              <a:pPr algn="ctr"/>
              <a:r>
                <a:rPr lang="vi-VN" sz="2800" dirty="0">
                  <a:solidFill>
                    <a:schemeClr val="bg1"/>
                  </a:solidFill>
                  <a:latin typeface="Pattaya" panose="00000500000000000000" pitchFamily="2" charset="-34"/>
                  <a:cs typeface="Pattaya" panose="00000500000000000000" pitchFamily="2" charset="-34"/>
                </a:rPr>
                <a:t>Chúng mình cùng nhau đọc một cuốn sách nhé!</a:t>
              </a:r>
              <a:endParaRPr lang="en-US" sz="2800" dirty="0">
                <a:solidFill>
                  <a:schemeClr val="bg1"/>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2147668076"/>
      </p:ext>
    </p:extLst>
  </p:cSld>
  <p:clrMapOvr>
    <a:masterClrMapping/>
  </p:clrMapOvr>
  <p:transition spd="slow" advClick="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left)">
                                      <p:cBhvr>
                                        <p:cTn id="7" dur="500"/>
                                        <p:tgtEl>
                                          <p:spTgt spid="4098"/>
                                        </p:tgtEl>
                                      </p:cBhvr>
                                    </p:animEffect>
                                  </p:childTnLst>
                                </p:cTn>
                              </p:par>
                              <p:par>
                                <p:cTn id="8" presetID="1" presetClass="exit" presetSubtype="0" fill="hold" nodeType="withEffect">
                                  <p:stCondLst>
                                    <p:cond delay="0"/>
                                  </p:stCondLst>
                                  <p:childTnLst>
                                    <p:set>
                                      <p:cBhvr>
                                        <p:cTn id="9" dur="1" fill="hold">
                                          <p:stCondLst>
                                            <p:cond delay="0"/>
                                          </p:stCondLst>
                                        </p:cTn>
                                        <p:tgtEl>
                                          <p:spTgt spid="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32" presetClass="emph" presetSubtype="0" repeatCount="indefinite" fill="hold" nodeType="clickEffect">
                                  <p:stCondLst>
                                    <p:cond delay="0"/>
                                  </p:stCondLst>
                                  <p:childTnLst>
                                    <p:animRot by="120000">
                                      <p:cBhvr>
                                        <p:cTn id="13" dur="100" fill="hold">
                                          <p:stCondLst>
                                            <p:cond delay="0"/>
                                          </p:stCondLst>
                                        </p:cTn>
                                        <p:tgtEl>
                                          <p:spTgt spid="10"/>
                                        </p:tgtEl>
                                        <p:attrNameLst>
                                          <p:attrName>r</p:attrName>
                                        </p:attrNameLst>
                                      </p:cBhvr>
                                    </p:animRot>
                                    <p:animRot by="-240000">
                                      <p:cBhvr>
                                        <p:cTn id="14" dur="200" fill="hold">
                                          <p:stCondLst>
                                            <p:cond delay="200"/>
                                          </p:stCondLst>
                                        </p:cTn>
                                        <p:tgtEl>
                                          <p:spTgt spid="10"/>
                                        </p:tgtEl>
                                        <p:attrNameLst>
                                          <p:attrName>r</p:attrName>
                                        </p:attrNameLst>
                                      </p:cBhvr>
                                    </p:animRot>
                                    <p:animRot by="240000">
                                      <p:cBhvr>
                                        <p:cTn id="15" dur="200" fill="hold">
                                          <p:stCondLst>
                                            <p:cond delay="400"/>
                                          </p:stCondLst>
                                        </p:cTn>
                                        <p:tgtEl>
                                          <p:spTgt spid="10"/>
                                        </p:tgtEl>
                                        <p:attrNameLst>
                                          <p:attrName>r</p:attrName>
                                        </p:attrNameLst>
                                      </p:cBhvr>
                                    </p:animRot>
                                    <p:animRot by="-240000">
                                      <p:cBhvr>
                                        <p:cTn id="16" dur="200" fill="hold">
                                          <p:stCondLst>
                                            <p:cond delay="600"/>
                                          </p:stCondLst>
                                        </p:cTn>
                                        <p:tgtEl>
                                          <p:spTgt spid="10"/>
                                        </p:tgtEl>
                                        <p:attrNameLst>
                                          <p:attrName>r</p:attrName>
                                        </p:attrNameLst>
                                      </p:cBhvr>
                                    </p:animRot>
                                    <p:animRot by="120000">
                                      <p:cBhvr>
                                        <p:cTn id="17"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4" name="Picture 16" descr="Vẽ Tay Màu Xanh Lá Cây Trẻ Em Ngày Thiết Kế Nền, Ngày Trẻ Em, Xe đạp, Cây  Hình nền Vector để tải xuống miễn phí">
            <a:extLst>
              <a:ext uri="{FF2B5EF4-FFF2-40B4-BE49-F238E27FC236}">
                <a16:creationId xmlns:a16="http://schemas.microsoft.com/office/drawing/2014/main" id="{79A159E7-24A5-45B3-96D9-9D6F23EB9C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564"/>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Flowchart: Terminator 1">
            <a:extLst>
              <a:ext uri="{FF2B5EF4-FFF2-40B4-BE49-F238E27FC236}">
                <a16:creationId xmlns:a16="http://schemas.microsoft.com/office/drawing/2014/main" id="{7F8F3850-059A-425D-A833-AFD488FF7AF3}"/>
              </a:ext>
            </a:extLst>
          </p:cNvPr>
          <p:cNvSpPr/>
          <p:nvPr/>
        </p:nvSpPr>
        <p:spPr>
          <a:xfrm>
            <a:off x="4320208" y="284224"/>
            <a:ext cx="3551583" cy="736856"/>
          </a:xfrm>
          <a:prstGeom prst="flowChartTerminator">
            <a:avLst/>
          </a:prstGeom>
          <a:solidFill>
            <a:srgbClr val="EFF5F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rgbClr val="002060"/>
                </a:solidFill>
                <a:latin typeface="Pattaya" panose="00000500000000000000" pitchFamily="2" charset="-34"/>
                <a:cs typeface="Pattaya" panose="00000500000000000000" pitchFamily="2" charset="-34"/>
              </a:rPr>
              <a:t>Mục tiêu</a:t>
            </a:r>
            <a:endParaRPr lang="en-US" sz="4400" dirty="0">
              <a:solidFill>
                <a:srgbClr val="002060"/>
              </a:solidFill>
              <a:latin typeface="Pattaya" panose="00000500000000000000" pitchFamily="2" charset="-34"/>
              <a:cs typeface="Pattaya" panose="00000500000000000000" pitchFamily="2" charset="-34"/>
            </a:endParaRPr>
          </a:p>
        </p:txBody>
      </p:sp>
      <p:pic>
        <p:nvPicPr>
          <p:cNvPr id="4" name="Picture 3">
            <a:extLst>
              <a:ext uri="{FF2B5EF4-FFF2-40B4-BE49-F238E27FC236}">
                <a16:creationId xmlns:a16="http://schemas.microsoft.com/office/drawing/2014/main" id="{276838E4-FD12-4DC7-83E6-9519EFDB727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00" b="93800" l="6390" r="62620">
                        <a14:foregroundMark x1="60224" y1="35000" x2="62620" y2="58600"/>
                        <a14:foregroundMark x1="28275" y1="46400" x2="28275" y2="49200"/>
                        <a14:foregroundMark x1="21086" y1="73400" x2="30511" y2="71400"/>
                        <a14:foregroundMark x1="30511" y1="71400" x2="38658" y2="76600"/>
                        <a14:foregroundMark x1="38658" y1="76600" x2="45847" y2="71200"/>
                        <a14:foregroundMark x1="45847" y1="71200" x2="47764" y2="68800"/>
                        <a14:foregroundMark x1="44409" y1="67800" x2="39776" y2="77400"/>
                        <a14:foregroundMark x1="39776" y1="77400" x2="39776" y2="77400"/>
                        <a14:foregroundMark x1="9585" y1="86800" x2="29712" y2="89400"/>
                        <a14:foregroundMark x1="29712" y1="89400" x2="41853" y2="88000"/>
                        <a14:foregroundMark x1="20447" y1="93800" x2="28435" y2="92000"/>
                        <a14:foregroundMark x1="46166" y1="83800" x2="56070" y2="83400"/>
                        <a14:foregroundMark x1="56070" y1="83400" x2="61342" y2="83400"/>
                        <a14:foregroundMark x1="39297" y1="9600" x2="39297" y2="9600"/>
                        <a14:foregroundMark x1="10863" y1="58400" x2="17412" y2="64400"/>
                      </a14:backgroundRemoval>
                    </a14:imgEffect>
                  </a14:imgLayer>
                </a14:imgProps>
              </a:ext>
              <a:ext uri="{28A0092B-C50C-407E-A947-70E740481C1C}">
                <a14:useLocalDpi xmlns:a14="http://schemas.microsoft.com/office/drawing/2010/main" val="0"/>
              </a:ext>
            </a:extLst>
          </a:blip>
          <a:srcRect r="34887"/>
          <a:stretch/>
        </p:blipFill>
        <p:spPr>
          <a:xfrm>
            <a:off x="4664042" y="3688612"/>
            <a:ext cx="2521920" cy="3093554"/>
          </a:xfrm>
          <a:prstGeom prst="rect">
            <a:avLst/>
          </a:prstGeom>
        </p:spPr>
      </p:pic>
      <p:grpSp>
        <p:nvGrpSpPr>
          <p:cNvPr id="6" name="Group 5">
            <a:extLst>
              <a:ext uri="{FF2B5EF4-FFF2-40B4-BE49-F238E27FC236}">
                <a16:creationId xmlns:a16="http://schemas.microsoft.com/office/drawing/2014/main" id="{91D45D70-BF16-405B-871F-CA45656E5F3B}"/>
              </a:ext>
            </a:extLst>
          </p:cNvPr>
          <p:cNvGrpSpPr/>
          <p:nvPr/>
        </p:nvGrpSpPr>
        <p:grpSpPr>
          <a:xfrm>
            <a:off x="1874322" y="1133827"/>
            <a:ext cx="4224839" cy="2617947"/>
            <a:chOff x="1874322" y="1133827"/>
            <a:chExt cx="4224839" cy="2617947"/>
          </a:xfrm>
        </p:grpSpPr>
        <p:pic>
          <p:nvPicPr>
            <p:cNvPr id="2062"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3323734" y="1133827"/>
              <a:ext cx="1510333" cy="163116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2B4FDD4-2861-4472-9607-00D2E10B1D1A}"/>
                </a:ext>
              </a:extLst>
            </p:cNvPr>
            <p:cNvSpPr txBox="1"/>
            <p:nvPr/>
          </p:nvSpPr>
          <p:spPr>
            <a:xfrm>
              <a:off x="1874322" y="2423751"/>
              <a:ext cx="4224839"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vi-VN" sz="3600" b="1" dirty="0">
                  <a:solidFill>
                    <a:srgbClr val="002060"/>
                  </a:solidFill>
                  <a:latin typeface="Pattaya" panose="00000500000000000000" pitchFamily="2" charset="-34"/>
                  <a:cs typeface="Pattaya" panose="00000500000000000000" pitchFamily="2" charset="-34"/>
                </a:rPr>
                <a:t>Đọc đúng, trôi chảy; đọc diễn cảm bài đọc.</a:t>
              </a:r>
              <a:endParaRPr lang="en-US" sz="3600" b="1"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92B1A1A1-7C5A-49B9-81A6-CEBE72369757}"/>
              </a:ext>
            </a:extLst>
          </p:cNvPr>
          <p:cNvGrpSpPr/>
          <p:nvPr/>
        </p:nvGrpSpPr>
        <p:grpSpPr>
          <a:xfrm>
            <a:off x="6383983" y="1387193"/>
            <a:ext cx="4880158" cy="2364581"/>
            <a:chOff x="6383983" y="1387193"/>
            <a:chExt cx="4880158" cy="2364581"/>
          </a:xfrm>
        </p:grpSpPr>
        <p:pic>
          <p:nvPicPr>
            <p:cNvPr id="2068" name="Picture 20" descr="Premium Vector | Cute happy smiling book. cartoon character.">
              <a:extLst>
                <a:ext uri="{FF2B5EF4-FFF2-40B4-BE49-F238E27FC236}">
                  <a16:creationId xmlns:a16="http://schemas.microsoft.com/office/drawing/2014/main" id="{E260FF72-7C5D-4074-85C9-C35CA456275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0400" b="78800" l="10064" r="47125">
                          <a14:foregroundMark x1="23802" y1="50400" x2="23802" y2="50400"/>
                          <a14:foregroundMark x1="23802" y1="54200" x2="38658" y2="57800"/>
                          <a14:foregroundMark x1="13259" y1="30800" x2="23003" y2="30600"/>
                          <a14:foregroundMark x1="23003" y1="30600" x2="31789" y2="30600"/>
                          <a14:foregroundMark x1="31789" y1="30600" x2="40096" y2="30400"/>
                          <a14:foregroundMark x1="40096" y1="30400" x2="40256" y2="30400"/>
                          <a14:foregroundMark x1="40895" y1="30400" x2="42492" y2="34800"/>
                          <a14:foregroundMark x1="41853" y1="30800" x2="43930" y2="36400"/>
                          <a14:foregroundMark x1="20927" y1="52200" x2="25399" y2="61000"/>
                          <a14:foregroundMark x1="25399" y1="61000" x2="27476" y2="60000"/>
                          <a14:foregroundMark x1="24601" y1="50600" x2="33067" y2="53200"/>
                          <a14:foregroundMark x1="33067" y1="53200" x2="34505" y2="53200"/>
                          <a14:foregroundMark x1="34505" y1="53200" x2="42652" y2="53600"/>
                          <a14:foregroundMark x1="42652" y1="53600" x2="35942" y2="57600"/>
                          <a14:foregroundMark x1="35144" y1="50000" x2="42332" y2="54600"/>
                          <a14:foregroundMark x1="42332" y1="54600" x2="44249" y2="54200"/>
                          <a14:foregroundMark x1="43770" y1="55000" x2="35304" y2="59200"/>
                          <a14:foregroundMark x1="35304" y1="59200" x2="34505" y2="59000"/>
                          <a14:foregroundMark x1="34505" y1="59000" x2="42652" y2="58800"/>
                          <a14:foregroundMark x1="42652" y1="58800" x2="43770" y2="57600"/>
                          <a14:foregroundMark x1="30032" y1="57800" x2="22204" y2="62200"/>
                          <a14:foregroundMark x1="22204" y1="62200" x2="21086" y2="54800"/>
                          <a14:foregroundMark x1="35942" y1="60600" x2="41853" y2="61200"/>
                          <a14:foregroundMark x1="31150" y1="56000" x2="32428" y2="58600"/>
                          <a14:foregroundMark x1="10064" y1="56000" x2="10064" y2="56000"/>
                          <a14:foregroundMark x1="10064" y1="56000" x2="10863" y2="56800"/>
                          <a14:foregroundMark x1="47125" y1="71000" x2="47125" y2="70400"/>
                          <a14:foregroundMark x1="42492" y1="52600" x2="39297" y2="50600"/>
                          <a14:foregroundMark x1="27316" y1="77800" x2="27955" y2="77800"/>
                          <a14:foregroundMark x1="34505" y1="78800" x2="34505" y2="78800"/>
                          <a14:foregroundMark x1="34505" y1="78800" x2="34505" y2="78800"/>
                          <a14:foregroundMark x1="34505" y1="78200" x2="33706" y2="78200"/>
                          <a14:foregroundMark x1="46166" y1="66200" x2="46166" y2="66200"/>
                        </a14:backgroundRemoval>
                      </a14:imgEffect>
                    </a14:imgLayer>
                  </a14:imgProps>
                </a:ext>
                <a:ext uri="{28A0092B-C50C-407E-A947-70E740481C1C}">
                  <a14:useLocalDpi xmlns:a14="http://schemas.microsoft.com/office/drawing/2010/main" val="0"/>
                </a:ext>
              </a:extLst>
            </a:blip>
            <a:srcRect l="5994" t="25026" r="50000" b="16539"/>
            <a:stretch/>
          </p:blipFill>
          <p:spPr bwMode="auto">
            <a:xfrm>
              <a:off x="8317104" y="1387193"/>
              <a:ext cx="1060173" cy="112442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DC03A7B5-C74A-467F-AFE6-F6541FC41C13}"/>
                </a:ext>
              </a:extLst>
            </p:cNvPr>
            <p:cNvSpPr/>
            <p:nvPr/>
          </p:nvSpPr>
          <p:spPr>
            <a:xfrm>
              <a:off x="6383983" y="2423751"/>
              <a:ext cx="4880158" cy="1328023"/>
            </a:xfrm>
            <a:prstGeom prst="round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600" b="1" dirty="0">
                  <a:solidFill>
                    <a:srgbClr val="002060"/>
                  </a:solidFill>
                  <a:latin typeface="Pattaya" panose="00000500000000000000" pitchFamily="2" charset="-34"/>
                  <a:cs typeface="Pattaya" panose="00000500000000000000" pitchFamily="2" charset="-34"/>
                </a:rPr>
                <a:t>Trình bày được nội dung, ý nghĩa bài đọc.</a:t>
              </a:r>
              <a:endParaRPr lang="en-US" sz="3600" b="1" dirty="0">
                <a:solidFill>
                  <a:srgbClr val="002060"/>
                </a:solidFill>
                <a:latin typeface="Pattaya" panose="00000500000000000000" pitchFamily="2" charset="-34"/>
                <a:cs typeface="Pattaya" panose="00000500000000000000" pitchFamily="2" charset="-34"/>
              </a:endParaRPr>
            </a:p>
          </p:txBody>
        </p:sp>
      </p:grpSp>
    </p:spTree>
    <p:extLst>
      <p:ext uri="{BB962C8B-B14F-4D97-AF65-F5344CB8AC3E}">
        <p14:creationId xmlns:p14="http://schemas.microsoft.com/office/powerpoint/2010/main" val="1570957984"/>
      </p:ext>
    </p:extLst>
  </p:cSld>
  <p:clrMapOvr>
    <a:masterClrMapping/>
  </p:clrMapOvr>
  <mc:AlternateContent xmlns:mc="http://schemas.openxmlformats.org/markup-compatibility/2006" xmlns:p14="http://schemas.microsoft.com/office/powerpoint/2010/main">
    <mc:Choice Requires="p14">
      <p:transition spd="slow" p14:dur="800" advClick="0">
        <p:circle/>
      </p:transition>
    </mc:Choice>
    <mc:Fallback xmlns="">
      <p:transition spd="slow" advClick="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463332">
            <a:off x="11395689" y="5286209"/>
            <a:ext cx="505713" cy="559643"/>
          </a:xfrm>
          <a:prstGeom prst="rect">
            <a:avLst/>
          </a:prstGeom>
        </p:spPr>
      </p:pic>
      <p:pic>
        <p:nvPicPr>
          <p:cNvPr id="75"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id="{7310D8CC-8F68-4564-981E-A3978C85F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sp>
        <p:nvSpPr>
          <p:cNvPr id="76" name="Rectangle: Rounded Corners 75">
            <a:extLst>
              <a:ext uri="{FF2B5EF4-FFF2-40B4-BE49-F238E27FC236}">
                <a16:creationId xmlns:a16="http://schemas.microsoft.com/office/drawing/2014/main" id="{8C32B2D7-39E1-48BA-BBF6-1D1DDE314872}"/>
              </a:ext>
            </a:extLst>
          </p:cNvPr>
          <p:cNvSpPr/>
          <p:nvPr/>
        </p:nvSpPr>
        <p:spPr>
          <a:xfrm>
            <a:off x="703769" y="310041"/>
            <a:ext cx="11039061"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28" name="Picture 2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818636" y="5662503"/>
            <a:ext cx="307983" cy="302383"/>
          </a:xfrm>
          <a:prstGeom prst="rect">
            <a:avLst/>
          </a:prstGeom>
        </p:spPr>
      </p:pic>
      <p:pic>
        <p:nvPicPr>
          <p:cNvPr id="34" name="Picture 33">
            <a:extLst>
              <a:ext uri="{FF2B5EF4-FFF2-40B4-BE49-F238E27FC236}">
                <a16:creationId xmlns:a16="http://schemas.microsoft.com/office/drawing/2014/main" id="{1BBDD845-19FF-45E9-B94A-01A1998BBDC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00474" y="453408"/>
            <a:ext cx="8689585" cy="1178662"/>
          </a:xfrm>
          <a:prstGeom prst="rect">
            <a:avLst/>
          </a:prstGeom>
        </p:spPr>
      </p:pic>
      <p:sp>
        <p:nvSpPr>
          <p:cNvPr id="35" name="Rectangle 34">
            <a:extLst>
              <a:ext uri="{FF2B5EF4-FFF2-40B4-BE49-F238E27FC236}">
                <a16:creationId xmlns:a16="http://schemas.microsoft.com/office/drawing/2014/main" id="{CD8D71A4-E4FC-46DA-9016-90C44E41FC9F}"/>
              </a:ext>
            </a:extLst>
          </p:cNvPr>
          <p:cNvSpPr/>
          <p:nvPr/>
        </p:nvSpPr>
        <p:spPr>
          <a:xfrm>
            <a:off x="2895600" y="1398632"/>
            <a:ext cx="1920398" cy="646331"/>
          </a:xfrm>
          <a:prstGeom prst="rect">
            <a:avLst/>
          </a:prstGeom>
        </p:spPr>
        <p:txBody>
          <a:bodyPr wrap="none">
            <a:spAutoFit/>
          </a:bodyPr>
          <a:lstStyle/>
          <a:p>
            <a:r>
              <a:rPr lang="vi-VN" sz="3600" b="1" dirty="0">
                <a:solidFill>
                  <a:srgbClr val="004800"/>
                </a:solidFill>
                <a:ea typeface="Tahoma" panose="020B0604030504040204" pitchFamily="34" charset="0"/>
                <a:cs typeface="Tahoma" panose="020B0604030504040204" pitchFamily="34" charset="0"/>
              </a:rPr>
              <a:t>Tiêu chí</a:t>
            </a:r>
            <a:endParaRPr lang="en-US" sz="3600" dirty="0">
              <a:solidFill>
                <a:srgbClr val="004800"/>
              </a:solidFill>
              <a:ea typeface="Tahoma" panose="020B0604030504040204" pitchFamily="34" charset="0"/>
              <a:cs typeface="Tahoma" panose="020B0604030504040204" pitchFamily="34" charset="0"/>
            </a:endParaRPr>
          </a:p>
        </p:txBody>
      </p:sp>
      <p:grpSp>
        <p:nvGrpSpPr>
          <p:cNvPr id="42" name="Group 41">
            <a:extLst>
              <a:ext uri="{FF2B5EF4-FFF2-40B4-BE49-F238E27FC236}">
                <a16:creationId xmlns:a16="http://schemas.microsoft.com/office/drawing/2014/main" id="{0BF263CB-9B4F-42A4-A88E-42E2646D38BF}"/>
              </a:ext>
            </a:extLst>
          </p:cNvPr>
          <p:cNvGrpSpPr/>
          <p:nvPr/>
        </p:nvGrpSpPr>
        <p:grpSpPr>
          <a:xfrm>
            <a:off x="862621" y="2413000"/>
            <a:ext cx="5233379" cy="1154293"/>
            <a:chOff x="1293932" y="3619500"/>
            <a:chExt cx="7850068" cy="1731440"/>
          </a:xfrm>
        </p:grpSpPr>
        <p:pic>
          <p:nvPicPr>
            <p:cNvPr id="3" name="Picture 3"/>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93932" y="3817689"/>
              <a:ext cx="1294722" cy="1016945"/>
            </a:xfrm>
            <a:prstGeom prst="rect">
              <a:avLst/>
            </a:prstGeom>
          </p:spPr>
        </p:pic>
        <p:sp>
          <p:nvSpPr>
            <p:cNvPr id="36" name="TextBox 5">
              <a:extLst>
                <a:ext uri="{FF2B5EF4-FFF2-40B4-BE49-F238E27FC236}">
                  <a16:creationId xmlns:a16="http://schemas.microsoft.com/office/drawing/2014/main" id="{69345C31-375C-4FCD-BBDE-BB6659066DF5}"/>
                </a:ext>
              </a:extLst>
            </p:cNvPr>
            <p:cNvSpPr txBox="1"/>
            <p:nvPr/>
          </p:nvSpPr>
          <p:spPr>
            <a:xfrm>
              <a:off x="2717886" y="3619500"/>
              <a:ext cx="6426114" cy="1731440"/>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dirty="0">
                  <a:solidFill>
                    <a:srgbClr val="C00000"/>
                  </a:solidFill>
                  <a:latin typeface="Calibri" panose="020F0502020204030204" pitchFamily="34" charset="0"/>
                  <a:ea typeface="Tahoma" panose="020B0604030504040204" pitchFamily="34" charset="0"/>
                  <a:cs typeface="Calibri" panose="020F0502020204030204" pitchFamily="34" charset="0"/>
                </a:rPr>
                <a:t>Đọc đúng tiếng, đúng từ, lưu loát, mạch lạc</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39" name="Rectangle 38">
              <a:extLst>
                <a:ext uri="{FF2B5EF4-FFF2-40B4-BE49-F238E27FC236}">
                  <a16:creationId xmlns:a16="http://schemas.microsoft.com/office/drawing/2014/main" id="{10F83B79-DF33-455C-A685-D2E7A264C769}"/>
                </a:ext>
              </a:extLst>
            </p:cNvPr>
            <p:cNvSpPr/>
            <p:nvPr/>
          </p:nvSpPr>
          <p:spPr>
            <a:xfrm>
              <a:off x="1656599" y="3983064"/>
              <a:ext cx="661719" cy="969497"/>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1</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3" name="Group 42">
            <a:extLst>
              <a:ext uri="{FF2B5EF4-FFF2-40B4-BE49-F238E27FC236}">
                <a16:creationId xmlns:a16="http://schemas.microsoft.com/office/drawing/2014/main" id="{E0753D56-B852-4567-9E8A-466295881C78}"/>
              </a:ext>
            </a:extLst>
          </p:cNvPr>
          <p:cNvGrpSpPr/>
          <p:nvPr/>
        </p:nvGrpSpPr>
        <p:grpSpPr>
          <a:xfrm>
            <a:off x="857239" y="3784600"/>
            <a:ext cx="5251231" cy="1038701"/>
            <a:chOff x="1285858" y="5676900"/>
            <a:chExt cx="7876846" cy="1558051"/>
          </a:xfrm>
        </p:grpSpPr>
        <p:pic>
          <p:nvPicPr>
            <p:cNvPr id="4"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285858" y="5901485"/>
              <a:ext cx="1294722" cy="1016945"/>
            </a:xfrm>
            <a:prstGeom prst="rect">
              <a:avLst/>
            </a:prstGeom>
          </p:spPr>
        </p:pic>
        <p:sp>
          <p:nvSpPr>
            <p:cNvPr id="37" name="TextBox 5">
              <a:extLst>
                <a:ext uri="{FF2B5EF4-FFF2-40B4-BE49-F238E27FC236}">
                  <a16:creationId xmlns:a16="http://schemas.microsoft.com/office/drawing/2014/main" id="{7299D313-0245-41F1-AE8E-A93DE0472DEC}"/>
                </a:ext>
              </a:extLst>
            </p:cNvPr>
            <p:cNvSpPr txBox="1"/>
            <p:nvPr/>
          </p:nvSpPr>
          <p:spPr>
            <a:xfrm>
              <a:off x="2736590" y="5676900"/>
              <a:ext cx="6426114" cy="1558051"/>
            </a:xfrm>
            <a:prstGeom prst="flowChartTerminator">
              <a:avLst/>
            </a:prstGeom>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vi-VN" sz="2400" b="1" dirty="0">
                  <a:solidFill>
                    <a:srgbClr val="004800"/>
                  </a:solidFill>
                  <a:latin typeface="Calibri" panose="020F0502020204030204" pitchFamily="34" charset="0"/>
                  <a:ea typeface="Tahoma" panose="020B0604030504040204" pitchFamily="34" charset="0"/>
                  <a:cs typeface="Calibri" panose="020F0502020204030204" pitchFamily="34" charset="0"/>
                </a:rPr>
                <a:t>Ngắt nghỉ hơi đúng ở các dấu câu, cụm từ rõ nghĩa</a:t>
              </a:r>
              <a:endParaRPr lang="en-US" sz="2400" b="1" dirty="0">
                <a:solidFill>
                  <a:srgbClr val="004800"/>
                </a:solidFill>
                <a:latin typeface="Calibri" panose="020F0502020204030204" pitchFamily="34" charset="0"/>
                <a:ea typeface="Tahoma" panose="020B0604030504040204" pitchFamily="34" charset="0"/>
                <a:cs typeface="Calibri" panose="020F0502020204030204" pitchFamily="34" charset="0"/>
              </a:endParaRPr>
            </a:p>
          </p:txBody>
        </p:sp>
        <p:sp>
          <p:nvSpPr>
            <p:cNvPr id="40" name="Rectangle 39">
              <a:extLst>
                <a:ext uri="{FF2B5EF4-FFF2-40B4-BE49-F238E27FC236}">
                  <a16:creationId xmlns:a16="http://schemas.microsoft.com/office/drawing/2014/main" id="{EAC71BC5-1CA3-40F4-A1F3-8EA2FDB3EC73}"/>
                </a:ext>
              </a:extLst>
            </p:cNvPr>
            <p:cNvSpPr/>
            <p:nvPr/>
          </p:nvSpPr>
          <p:spPr>
            <a:xfrm>
              <a:off x="1648525" y="6041530"/>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2</a:t>
              </a:r>
              <a:endParaRPr lang="en-US" sz="3600" b="1" dirty="0">
                <a:solidFill>
                  <a:schemeClr val="bg1"/>
                </a:solidFill>
                <a:ea typeface="Tahoma" panose="020B0604030504040204" pitchFamily="34" charset="0"/>
                <a:cs typeface="Tahoma" panose="020B0604030504040204" pitchFamily="34" charset="0"/>
              </a:endParaRPr>
            </a:p>
          </p:txBody>
        </p:sp>
      </p:grpSp>
      <p:grpSp>
        <p:nvGrpSpPr>
          <p:cNvPr id="44" name="Group 43">
            <a:extLst>
              <a:ext uri="{FF2B5EF4-FFF2-40B4-BE49-F238E27FC236}">
                <a16:creationId xmlns:a16="http://schemas.microsoft.com/office/drawing/2014/main" id="{A66CA1FB-CEDF-454C-B62E-FAB6FDFD9BAA}"/>
              </a:ext>
            </a:extLst>
          </p:cNvPr>
          <p:cNvGrpSpPr/>
          <p:nvPr/>
        </p:nvGrpSpPr>
        <p:grpSpPr>
          <a:xfrm>
            <a:off x="869145" y="5040789"/>
            <a:ext cx="5237015" cy="1154293"/>
            <a:chOff x="1303718" y="7561183"/>
            <a:chExt cx="7855522" cy="1731439"/>
          </a:xfrm>
        </p:grpSpPr>
        <p:pic>
          <p:nvPicPr>
            <p:cNvPr id="5"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03718" y="7885490"/>
              <a:ext cx="1351877" cy="1061838"/>
            </a:xfrm>
            <a:prstGeom prst="rect">
              <a:avLst/>
            </a:prstGeom>
          </p:spPr>
        </p:pic>
        <p:sp>
          <p:nvSpPr>
            <p:cNvPr id="38" name="TextBox 5">
              <a:extLst>
                <a:ext uri="{FF2B5EF4-FFF2-40B4-BE49-F238E27FC236}">
                  <a16:creationId xmlns:a16="http://schemas.microsoft.com/office/drawing/2014/main" id="{A53F0F91-8751-4695-9527-23BEBBD4BB01}"/>
                </a:ext>
              </a:extLst>
            </p:cNvPr>
            <p:cNvSpPr txBox="1"/>
            <p:nvPr/>
          </p:nvSpPr>
          <p:spPr>
            <a:xfrm>
              <a:off x="2733126" y="7561183"/>
              <a:ext cx="6426114" cy="1731439"/>
            </a:xfrm>
            <a:prstGeom prst="flowChartTerminator">
              <a:avLst/>
            </a:prstGeom>
          </p:spPr>
          <p:style>
            <a:lnRef idx="2">
              <a:schemeClr val="accent2"/>
            </a:lnRef>
            <a:fillRef idx="1">
              <a:schemeClr val="lt1"/>
            </a:fillRef>
            <a:effectRef idx="0">
              <a:schemeClr val="accent2"/>
            </a:effectRef>
            <a:fontRef idx="minor">
              <a:schemeClr val="dk1"/>
            </a:fontRef>
          </p:style>
          <p:txBody>
            <a:bodyPr wrap="square" lIns="0" tIns="0" rIns="0" bIns="0" rtlCol="0" anchor="t">
              <a:spAutoFit/>
            </a:bodyPr>
            <a:lstStyle/>
            <a:p>
              <a:pPr algn="ctr"/>
              <a:r>
                <a:rPr lang="vi-VN" sz="2667" b="1">
                  <a:solidFill>
                    <a:srgbClr val="C00000"/>
                  </a:solidFill>
                  <a:latin typeface="Calibri" panose="020F0502020204030204" pitchFamily="34" charset="0"/>
                  <a:ea typeface="Tahoma" panose="020B0604030504040204" pitchFamily="34" charset="0"/>
                  <a:cs typeface="Calibri" panose="020F0502020204030204" pitchFamily="34" charset="0"/>
                </a:rPr>
                <a:t>Cường độ, tốc độ đọc đạt yêu cầu</a:t>
              </a:r>
              <a:endParaRPr lang="en-US" sz="2667" b="1" dirty="0">
                <a:solidFill>
                  <a:srgbClr val="C00000"/>
                </a:solidFill>
                <a:latin typeface="Calibri" panose="020F0502020204030204" pitchFamily="34" charset="0"/>
                <a:ea typeface="Tahoma" panose="020B0604030504040204" pitchFamily="34" charset="0"/>
                <a:cs typeface="Calibri" panose="020F0502020204030204" pitchFamily="34" charset="0"/>
              </a:endParaRPr>
            </a:p>
          </p:txBody>
        </p:sp>
        <p:sp>
          <p:nvSpPr>
            <p:cNvPr id="41" name="Rectangle 40">
              <a:extLst>
                <a:ext uri="{FF2B5EF4-FFF2-40B4-BE49-F238E27FC236}">
                  <a16:creationId xmlns:a16="http://schemas.microsoft.com/office/drawing/2014/main" id="{9483D34C-7B91-446E-B258-16957B980FAD}"/>
                </a:ext>
              </a:extLst>
            </p:cNvPr>
            <p:cNvSpPr/>
            <p:nvPr/>
          </p:nvSpPr>
          <p:spPr>
            <a:xfrm>
              <a:off x="1689927" y="8100035"/>
              <a:ext cx="661719" cy="969496"/>
            </a:xfrm>
            <a:prstGeom prst="rect">
              <a:avLst/>
            </a:prstGeom>
          </p:spPr>
          <p:txBody>
            <a:bodyPr wrap="none">
              <a:spAutoFit/>
            </a:bodyPr>
            <a:lstStyle/>
            <a:p>
              <a:r>
                <a:rPr lang="vi-VN" sz="3600" b="1" dirty="0">
                  <a:solidFill>
                    <a:schemeClr val="bg1"/>
                  </a:solidFill>
                  <a:ea typeface="Tahoma" panose="020B0604030504040204" pitchFamily="34" charset="0"/>
                  <a:cs typeface="Tahoma" panose="020B0604030504040204" pitchFamily="34" charset="0"/>
                </a:rPr>
                <a:t>3</a:t>
              </a:r>
              <a:endParaRPr lang="en-US" sz="3600" b="1" dirty="0">
                <a:solidFill>
                  <a:schemeClr val="bg1"/>
                </a:solidFill>
                <a:ea typeface="Tahoma" panose="020B0604030504040204" pitchFamily="34" charset="0"/>
                <a:cs typeface="Tahoma" panose="020B0604030504040204" pitchFamily="34" charset="0"/>
              </a:endParaRPr>
            </a:p>
          </p:txBody>
        </p:sp>
      </p:grpSp>
      <p:sp>
        <p:nvSpPr>
          <p:cNvPr id="45" name="Rectangle 44">
            <a:extLst>
              <a:ext uri="{FF2B5EF4-FFF2-40B4-BE49-F238E27FC236}">
                <a16:creationId xmlns:a16="http://schemas.microsoft.com/office/drawing/2014/main" id="{7F5DC7E4-3B8B-4AB4-BF84-7A3EA972DDDF}"/>
              </a:ext>
            </a:extLst>
          </p:cNvPr>
          <p:cNvSpPr/>
          <p:nvPr/>
        </p:nvSpPr>
        <p:spPr>
          <a:xfrm>
            <a:off x="6447132" y="1859843"/>
            <a:ext cx="1850186"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Bình thường</a:t>
            </a:r>
            <a:endParaRPr lang="en-US" sz="2133" dirty="0">
              <a:solidFill>
                <a:srgbClr val="004800"/>
              </a:solidFill>
              <a:ea typeface="Tahoma" panose="020B0604030504040204" pitchFamily="34" charset="0"/>
              <a:cs typeface="Tahoma" panose="020B0604030504040204" pitchFamily="34" charset="0"/>
            </a:endParaRPr>
          </a:p>
        </p:txBody>
      </p:sp>
      <p:sp>
        <p:nvSpPr>
          <p:cNvPr id="46" name="Rectangle 45">
            <a:extLst>
              <a:ext uri="{FF2B5EF4-FFF2-40B4-BE49-F238E27FC236}">
                <a16:creationId xmlns:a16="http://schemas.microsoft.com/office/drawing/2014/main" id="{FE120D4D-EFA9-4B09-B1C9-7C36BF8C2B90}"/>
              </a:ext>
            </a:extLst>
          </p:cNvPr>
          <p:cNvSpPr/>
          <p:nvPr/>
        </p:nvSpPr>
        <p:spPr>
          <a:xfrm>
            <a:off x="9001087" y="1867999"/>
            <a:ext cx="684803"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Tốt </a:t>
            </a:r>
            <a:endParaRPr lang="en-US" sz="2133" dirty="0">
              <a:solidFill>
                <a:srgbClr val="004800"/>
              </a:solidFill>
              <a:ea typeface="Tahoma" panose="020B0604030504040204" pitchFamily="34" charset="0"/>
              <a:cs typeface="Tahoma" panose="020B0604030504040204" pitchFamily="34" charset="0"/>
            </a:endParaRPr>
          </a:p>
        </p:txBody>
      </p:sp>
      <p:sp>
        <p:nvSpPr>
          <p:cNvPr id="47" name="Rectangle 46">
            <a:extLst>
              <a:ext uri="{FF2B5EF4-FFF2-40B4-BE49-F238E27FC236}">
                <a16:creationId xmlns:a16="http://schemas.microsoft.com/office/drawing/2014/main" id="{9FD27FF2-7726-4FF7-80FA-4D2EB1C7301C}"/>
              </a:ext>
            </a:extLst>
          </p:cNvPr>
          <p:cNvSpPr/>
          <p:nvPr/>
        </p:nvSpPr>
        <p:spPr>
          <a:xfrm>
            <a:off x="10406271" y="1867999"/>
            <a:ext cx="1125629" cy="420564"/>
          </a:xfrm>
          <a:prstGeom prst="rect">
            <a:avLst/>
          </a:prstGeom>
        </p:spPr>
        <p:txBody>
          <a:bodyPr wrap="none">
            <a:spAutoFit/>
          </a:bodyPr>
          <a:lstStyle/>
          <a:p>
            <a:r>
              <a:rPr lang="vi-VN" sz="2133" b="1" dirty="0">
                <a:solidFill>
                  <a:srgbClr val="004800"/>
                </a:solidFill>
                <a:ea typeface="Tahoma" panose="020B0604030504040204" pitchFamily="34" charset="0"/>
                <a:cs typeface="Tahoma" panose="020B0604030504040204" pitchFamily="34" charset="0"/>
              </a:rPr>
              <a:t>Rất tốt </a:t>
            </a:r>
            <a:endParaRPr lang="en-US" sz="2133" dirty="0">
              <a:solidFill>
                <a:srgbClr val="004800"/>
              </a:solidFill>
              <a:ea typeface="Tahoma" panose="020B0604030504040204" pitchFamily="34" charset="0"/>
              <a:cs typeface="Tahoma" panose="020B0604030504040204" pitchFamily="34" charset="0"/>
            </a:endParaRPr>
          </a:p>
        </p:txBody>
      </p:sp>
      <p:grpSp>
        <p:nvGrpSpPr>
          <p:cNvPr id="6" name="Group 5">
            <a:extLst>
              <a:ext uri="{FF2B5EF4-FFF2-40B4-BE49-F238E27FC236}">
                <a16:creationId xmlns:a16="http://schemas.microsoft.com/office/drawing/2014/main" id="{7DC1054C-2D58-4AB1-82EE-77A2CD72E92E}"/>
              </a:ext>
            </a:extLst>
          </p:cNvPr>
          <p:cNvGrpSpPr/>
          <p:nvPr/>
        </p:nvGrpSpPr>
        <p:grpSpPr>
          <a:xfrm>
            <a:off x="6941528" y="2536834"/>
            <a:ext cx="1178662" cy="1178662"/>
            <a:chOff x="6941528" y="2536834"/>
            <a:chExt cx="1178662" cy="1178662"/>
          </a:xfrm>
        </p:grpSpPr>
        <p:pic>
          <p:nvPicPr>
            <p:cNvPr id="6148"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81995CF-30AF-463D-905D-AC1054B2C06A}"/>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F77AA83-4135-42E7-A2A4-0E5A742518E9}"/>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FEEDA9C3-9F25-4650-AFC7-05D788785C63}"/>
              </a:ext>
            </a:extLst>
          </p:cNvPr>
          <p:cNvGrpSpPr/>
          <p:nvPr/>
        </p:nvGrpSpPr>
        <p:grpSpPr>
          <a:xfrm>
            <a:off x="8737780" y="2494928"/>
            <a:ext cx="1075970" cy="1066638"/>
            <a:chOff x="8737780" y="2494928"/>
            <a:chExt cx="1075970" cy="1066638"/>
          </a:xfrm>
        </p:grpSpPr>
        <p:pic>
          <p:nvPicPr>
            <p:cNvPr id="6150"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97E3F55-5619-4C71-AF4F-F74C56724C8C}"/>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a:extLst>
                <a:ext uri="{FF2B5EF4-FFF2-40B4-BE49-F238E27FC236}">
                  <a16:creationId xmlns:a16="http://schemas.microsoft.com/office/drawing/2014/main" id="{2383ED5B-89C0-4DB5-8BF2-7C66B66CE69A}"/>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 name="Group 7">
            <a:extLst>
              <a:ext uri="{FF2B5EF4-FFF2-40B4-BE49-F238E27FC236}">
                <a16:creationId xmlns:a16="http://schemas.microsoft.com/office/drawing/2014/main" id="{B1B0B049-E175-40D0-941D-C076D677C715}"/>
              </a:ext>
            </a:extLst>
          </p:cNvPr>
          <p:cNvGrpSpPr/>
          <p:nvPr/>
        </p:nvGrpSpPr>
        <p:grpSpPr>
          <a:xfrm>
            <a:off x="10526078" y="2413000"/>
            <a:ext cx="1115578" cy="1178662"/>
            <a:chOff x="10526078" y="2413000"/>
            <a:chExt cx="1115578" cy="1178662"/>
          </a:xfrm>
        </p:grpSpPr>
        <p:pic>
          <p:nvPicPr>
            <p:cNvPr id="6152"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AE41123-B84D-4371-8C83-C9B7826227C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78" name="TextBox 77">
              <a:extLst>
                <a:ext uri="{FF2B5EF4-FFF2-40B4-BE49-F238E27FC236}">
                  <a16:creationId xmlns:a16="http://schemas.microsoft.com/office/drawing/2014/main" id="{591A73A5-933F-4546-910B-556E3C999F3B}"/>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79" name="Group 78">
            <a:extLst>
              <a:ext uri="{FF2B5EF4-FFF2-40B4-BE49-F238E27FC236}">
                <a16:creationId xmlns:a16="http://schemas.microsoft.com/office/drawing/2014/main" id="{4543E2B4-BC37-4D6B-9924-1319677DDD48}"/>
              </a:ext>
            </a:extLst>
          </p:cNvPr>
          <p:cNvGrpSpPr/>
          <p:nvPr/>
        </p:nvGrpSpPr>
        <p:grpSpPr>
          <a:xfrm>
            <a:off x="6953998" y="3814183"/>
            <a:ext cx="1178662" cy="1178662"/>
            <a:chOff x="6941528" y="2536834"/>
            <a:chExt cx="1178662" cy="1178662"/>
          </a:xfrm>
        </p:grpSpPr>
        <p:pic>
          <p:nvPicPr>
            <p:cNvPr id="80"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FD3A94AB-2377-4350-931A-54F2D5477DF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7A26BF0D-4570-4ADC-97E2-0EEDD65BDB02}"/>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82" name="Group 81">
            <a:extLst>
              <a:ext uri="{FF2B5EF4-FFF2-40B4-BE49-F238E27FC236}">
                <a16:creationId xmlns:a16="http://schemas.microsoft.com/office/drawing/2014/main" id="{A0EE3417-1CA6-4E9D-816B-C2798D35B736}"/>
              </a:ext>
            </a:extLst>
          </p:cNvPr>
          <p:cNvGrpSpPr/>
          <p:nvPr/>
        </p:nvGrpSpPr>
        <p:grpSpPr>
          <a:xfrm>
            <a:off x="8750250" y="3772277"/>
            <a:ext cx="1075970" cy="1066638"/>
            <a:chOff x="8737780" y="2494928"/>
            <a:chExt cx="1075970" cy="1066638"/>
          </a:xfrm>
        </p:grpSpPr>
        <p:pic>
          <p:nvPicPr>
            <p:cNvPr id="83"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701F8D80-862F-4B82-B003-33209882497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E88D01B6-7AEF-4369-B084-FE9F957F51AD}"/>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85" name="Group 84">
            <a:extLst>
              <a:ext uri="{FF2B5EF4-FFF2-40B4-BE49-F238E27FC236}">
                <a16:creationId xmlns:a16="http://schemas.microsoft.com/office/drawing/2014/main" id="{10CDC5F0-6BAF-4426-A3B6-C94C5698B069}"/>
              </a:ext>
            </a:extLst>
          </p:cNvPr>
          <p:cNvGrpSpPr/>
          <p:nvPr/>
        </p:nvGrpSpPr>
        <p:grpSpPr>
          <a:xfrm>
            <a:off x="10538548" y="3690349"/>
            <a:ext cx="1115578" cy="1178662"/>
            <a:chOff x="10526078" y="2413000"/>
            <a:chExt cx="1115578" cy="1178662"/>
          </a:xfrm>
        </p:grpSpPr>
        <p:pic>
          <p:nvPicPr>
            <p:cNvPr id="86"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85BFB2DE-1C5C-4360-A862-4F1ECE5D71ED}"/>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02C4AB8F-4F7F-4775-8727-09B94E2D67E9}"/>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grpSp>
        <p:nvGrpSpPr>
          <p:cNvPr id="88" name="Group 87">
            <a:extLst>
              <a:ext uri="{FF2B5EF4-FFF2-40B4-BE49-F238E27FC236}">
                <a16:creationId xmlns:a16="http://schemas.microsoft.com/office/drawing/2014/main" id="{F902F141-2095-4913-9D32-102115CF1926}"/>
              </a:ext>
            </a:extLst>
          </p:cNvPr>
          <p:cNvGrpSpPr/>
          <p:nvPr/>
        </p:nvGrpSpPr>
        <p:grpSpPr>
          <a:xfrm>
            <a:off x="6953998" y="5049626"/>
            <a:ext cx="1178662" cy="1178662"/>
            <a:chOff x="6941528" y="2536834"/>
            <a:chExt cx="1178662" cy="1178662"/>
          </a:xfrm>
        </p:grpSpPr>
        <p:pic>
          <p:nvPicPr>
            <p:cNvPr id="89" name="Picture 4"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EA26DF69-E781-4E8D-9C0E-701B34BF674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734" b="94970" l="53846" r="94970">
                          <a14:foregroundMark x1="53846" y1="77811" x2="53846" y2="77811"/>
                          <a14:foregroundMark x1="57692" y1="78994" x2="57692" y2="78994"/>
                          <a14:foregroundMark x1="84615" y1="78994" x2="84615" y2="78994"/>
                          <a14:foregroundMark x1="74556" y1="88757" x2="74556" y2="88757"/>
                        </a14:backgroundRemoval>
                      </a14:imgEffect>
                    </a14:imgLayer>
                  </a14:imgProps>
                </a:ext>
                <a:ext uri="{28A0092B-C50C-407E-A947-70E740481C1C}">
                  <a14:useLocalDpi xmlns:a14="http://schemas.microsoft.com/office/drawing/2010/main" val="0"/>
                </a:ext>
              </a:extLst>
            </a:blip>
            <a:srcRect l="50000" t="50000"/>
            <a:stretch/>
          </p:blipFill>
          <p:spPr bwMode="auto">
            <a:xfrm>
              <a:off x="6941528" y="2536834"/>
              <a:ext cx="1178662" cy="1178662"/>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a:extLst>
                <a:ext uri="{FF2B5EF4-FFF2-40B4-BE49-F238E27FC236}">
                  <a16:creationId xmlns:a16="http://schemas.microsoft.com/office/drawing/2014/main" id="{4B53CA47-24DF-4EF5-8745-14235E231625}"/>
                </a:ext>
              </a:extLst>
            </p:cNvPr>
            <p:cNvSpPr txBox="1"/>
            <p:nvPr/>
          </p:nvSpPr>
          <p:spPr>
            <a:xfrm>
              <a:off x="7310184" y="3079492"/>
              <a:ext cx="266420"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1</a:t>
              </a:r>
              <a:endParaRPr lang="en-US" sz="2000" dirty="0">
                <a:latin typeface="Pattaya" panose="00000500000000000000" pitchFamily="2" charset="-34"/>
                <a:cs typeface="Pattaya" panose="00000500000000000000" pitchFamily="2" charset="-34"/>
              </a:endParaRPr>
            </a:p>
          </p:txBody>
        </p:sp>
      </p:grpSp>
      <p:grpSp>
        <p:nvGrpSpPr>
          <p:cNvPr id="91" name="Group 90">
            <a:extLst>
              <a:ext uri="{FF2B5EF4-FFF2-40B4-BE49-F238E27FC236}">
                <a16:creationId xmlns:a16="http://schemas.microsoft.com/office/drawing/2014/main" id="{ED2E4BEE-87C7-4D46-82F7-013F4C049D58}"/>
              </a:ext>
            </a:extLst>
          </p:cNvPr>
          <p:cNvGrpSpPr/>
          <p:nvPr/>
        </p:nvGrpSpPr>
        <p:grpSpPr>
          <a:xfrm>
            <a:off x="8750250" y="5007720"/>
            <a:ext cx="1075970" cy="1066638"/>
            <a:chOff x="8737780" y="2494928"/>
            <a:chExt cx="1075970" cy="1066638"/>
          </a:xfrm>
        </p:grpSpPr>
        <p:pic>
          <p:nvPicPr>
            <p:cNvPr id="92" name="Picture 6"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AC88C3E4-0A45-4887-9CA2-D7157FFD3331}"/>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4">
                      <a14:imgEffect>
                        <a14:backgroundRemoval t="9763" b="47929" l="9763" r="45562">
                          <a14:foregroundMark x1="13018" y1="26627" x2="13018" y2="26627"/>
                          <a14:foregroundMark x1="31361" y1="47929" x2="31361" y2="47929"/>
                          <a14:foregroundMark x1="26627" y1="47929" x2="26627" y2="47929"/>
                          <a14:foregroundMark x1="30769" y1="45858" x2="30769" y2="45858"/>
                          <a14:foregroundMark x1="27219" y1="45562" x2="27219" y2="45562"/>
                          <a14:foregroundMark x1="44970" y1="37870" x2="44970" y2="37870"/>
                          <a14:foregroundMark x1="42604" y1="34320" x2="42604" y2="34320"/>
                          <a14:foregroundMark x1="14201" y1="30473" x2="14201" y2="30473"/>
                          <a14:foregroundMark x1="13314" y1="26923" x2="13314" y2="26923"/>
                          <a14:foregroundMark x1="42899" y1="35207" x2="42899" y2="35207"/>
                          <a14:foregroundMark x1="43491" y1="35503" x2="43491" y2="35503"/>
                          <a14:foregroundMark x1="13314" y1="28107" x2="13314" y2="28107"/>
                          <a14:foregroundMark x1="13314" y1="28994" x2="13314" y2="28994"/>
                        </a14:backgroundRemoval>
                      </a14:imgEffect>
                    </a14:imgLayer>
                  </a14:imgProps>
                </a:ext>
                <a:ext uri="{28A0092B-C50C-407E-A947-70E740481C1C}">
                  <a14:useLocalDpi xmlns:a14="http://schemas.microsoft.com/office/drawing/2010/main" val="0"/>
                </a:ext>
              </a:extLst>
            </a:blip>
            <a:srcRect l="5544" t="5617" r="49685" b="50000"/>
            <a:stretch/>
          </p:blipFill>
          <p:spPr bwMode="auto">
            <a:xfrm>
              <a:off x="8737780" y="2494928"/>
              <a:ext cx="1075970" cy="1066638"/>
            </a:xfrm>
            <a:prstGeom prst="rect">
              <a:avLst/>
            </a:prstGeom>
            <a:noFill/>
            <a:extLst>
              <a:ext uri="{909E8E84-426E-40DD-AFC4-6F175D3DCCD1}">
                <a14:hiddenFill xmlns:a14="http://schemas.microsoft.com/office/drawing/2010/main">
                  <a:solidFill>
                    <a:srgbClr val="FFFFFF"/>
                  </a:solidFill>
                </a14:hiddenFill>
              </a:ext>
            </a:extLst>
          </p:spPr>
        </p:pic>
        <p:sp>
          <p:nvSpPr>
            <p:cNvPr id="93" name="TextBox 92">
              <a:extLst>
                <a:ext uri="{FF2B5EF4-FFF2-40B4-BE49-F238E27FC236}">
                  <a16:creationId xmlns:a16="http://schemas.microsoft.com/office/drawing/2014/main" id="{EDAADDAE-2EE1-4564-A9DD-94E514E735D7}"/>
                </a:ext>
              </a:extLst>
            </p:cNvPr>
            <p:cNvSpPr txBox="1"/>
            <p:nvPr/>
          </p:nvSpPr>
          <p:spPr>
            <a:xfrm>
              <a:off x="9163863" y="3116422"/>
              <a:ext cx="311304"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2</a:t>
              </a:r>
              <a:endParaRPr lang="en-US" sz="2000" dirty="0">
                <a:latin typeface="Pattaya" panose="00000500000000000000" pitchFamily="2" charset="-34"/>
                <a:cs typeface="Pattaya" panose="00000500000000000000" pitchFamily="2" charset="-34"/>
              </a:endParaRPr>
            </a:p>
          </p:txBody>
        </p:sp>
      </p:grpSp>
      <p:grpSp>
        <p:nvGrpSpPr>
          <p:cNvPr id="94" name="Group 93">
            <a:extLst>
              <a:ext uri="{FF2B5EF4-FFF2-40B4-BE49-F238E27FC236}">
                <a16:creationId xmlns:a16="http://schemas.microsoft.com/office/drawing/2014/main" id="{03A5728E-764D-4B24-9B04-AA9431000C30}"/>
              </a:ext>
            </a:extLst>
          </p:cNvPr>
          <p:cNvGrpSpPr/>
          <p:nvPr/>
        </p:nvGrpSpPr>
        <p:grpSpPr>
          <a:xfrm>
            <a:off x="10538548" y="4925792"/>
            <a:ext cx="1115578" cy="1178662"/>
            <a:chOff x="10526078" y="2413000"/>
            <a:chExt cx="1115578" cy="1178662"/>
          </a:xfrm>
        </p:grpSpPr>
        <p:pic>
          <p:nvPicPr>
            <p:cNvPr id="95" name="Picture 8" descr="Leuk gelukkig lachend boek met tekstballon. platte cartoon characterdesign  illustratie. geïsoleerd op een witte achtergrond. boek, onderwijsconcept |  Premium Vector">
              <a:extLst>
                <a:ext uri="{FF2B5EF4-FFF2-40B4-BE49-F238E27FC236}">
                  <a16:creationId xmlns:a16="http://schemas.microsoft.com/office/drawing/2014/main" id="{B11A8FBD-04E9-47D1-8F10-709D76CA914B}"/>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4">
                      <a14:imgEffect>
                        <a14:backgroundRemoval t="4734" b="45858" l="55621" r="94675">
                          <a14:foregroundMark x1="56213" y1="26331" x2="56213" y2="26331"/>
                          <a14:foregroundMark x1="86982" y1="27515" x2="86982" y2="27515"/>
                          <a14:foregroundMark x1="78698" y1="45266" x2="78698" y2="45266"/>
                          <a14:foregroundMark x1="64497" y1="45858" x2="64497" y2="45858"/>
                          <a14:foregroundMark x1="84911" y1="29586" x2="84911" y2="29586"/>
                        </a14:backgroundRemoval>
                      </a14:imgEffect>
                    </a14:imgLayer>
                  </a14:imgProps>
                </a:ext>
                <a:ext uri="{28A0092B-C50C-407E-A947-70E740481C1C}">
                  <a14:useLocalDpi xmlns:a14="http://schemas.microsoft.com/office/drawing/2010/main" val="0"/>
                </a:ext>
              </a:extLst>
            </a:blip>
            <a:srcRect l="52676" b="50000"/>
            <a:stretch/>
          </p:blipFill>
          <p:spPr bwMode="auto">
            <a:xfrm>
              <a:off x="10526078" y="2413000"/>
              <a:ext cx="1115578" cy="1178662"/>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A729BFE5-8F75-46C1-B927-99CDB8754845}"/>
                </a:ext>
              </a:extLst>
            </p:cNvPr>
            <p:cNvSpPr txBox="1"/>
            <p:nvPr/>
          </p:nvSpPr>
          <p:spPr>
            <a:xfrm>
              <a:off x="10811029" y="3126165"/>
              <a:ext cx="316112" cy="400110"/>
            </a:xfrm>
            <a:prstGeom prst="rect">
              <a:avLst/>
            </a:prstGeom>
            <a:noFill/>
          </p:spPr>
          <p:txBody>
            <a:bodyPr wrap="none" rtlCol="0">
              <a:spAutoFit/>
            </a:bodyPr>
            <a:lstStyle/>
            <a:p>
              <a:r>
                <a:rPr lang="vi-VN" sz="2000" dirty="0">
                  <a:latin typeface="Pattaya" panose="00000500000000000000" pitchFamily="2" charset="-34"/>
                  <a:cs typeface="Pattaya" panose="00000500000000000000" pitchFamily="2" charset="-34"/>
                </a:rPr>
                <a:t>3</a:t>
              </a:r>
              <a:endParaRPr lang="en-US" sz="2000" dirty="0">
                <a:latin typeface="Pattaya" panose="00000500000000000000" pitchFamily="2" charset="-34"/>
                <a:cs typeface="Pattaya" panose="00000500000000000000" pitchFamily="2" charset="-34"/>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fade">
                                      <p:cBhvr>
                                        <p:cTn id="19" dur="1000"/>
                                        <p:tgtEl>
                                          <p:spTgt spid="43"/>
                                        </p:tgtEl>
                                      </p:cBhvr>
                                    </p:animEffect>
                                    <p:anim calcmode="lin" valueType="num">
                                      <p:cBhvr>
                                        <p:cTn id="20" dur="1000" fill="hold"/>
                                        <p:tgtEl>
                                          <p:spTgt spid="43"/>
                                        </p:tgtEl>
                                        <p:attrNameLst>
                                          <p:attrName>ppt_x</p:attrName>
                                        </p:attrNameLst>
                                      </p:cBhvr>
                                      <p:tavLst>
                                        <p:tav tm="0">
                                          <p:val>
                                            <p:strVal val="#ppt_x"/>
                                          </p:val>
                                        </p:tav>
                                        <p:tav tm="100000">
                                          <p:val>
                                            <p:strVal val="#ppt_x"/>
                                          </p:val>
                                        </p:tav>
                                      </p:tavLst>
                                    </p:anim>
                                    <p:anim calcmode="lin" valueType="num">
                                      <p:cBhvr>
                                        <p:cTn id="2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Effect transition="in" filter="fade">
                                      <p:cBhvr>
                                        <p:cTn id="39" dur="500"/>
                                        <p:tgtEl>
                                          <p:spTgt spid="47"/>
                                        </p:tgtEl>
                                      </p:cBhvr>
                                    </p:animEffect>
                                  </p:childTnLst>
                                </p:cTn>
                              </p:par>
                              <p:par>
                                <p:cTn id="40" presetID="10"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par>
                                <p:cTn id="46" presetID="10"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500"/>
                                        <p:tgtEl>
                                          <p:spTgt spid="7"/>
                                        </p:tgtEl>
                                      </p:cBhvr>
                                    </p:animEffect>
                                  </p:childTnLst>
                                </p:cTn>
                              </p:par>
                              <p:par>
                                <p:cTn id="49" presetID="10"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500"/>
                                        <p:tgtEl>
                                          <p:spTgt spid="8"/>
                                        </p:tgtEl>
                                      </p:cBhvr>
                                    </p:animEffect>
                                  </p:childTnLst>
                                </p:cTn>
                              </p:par>
                              <p:par>
                                <p:cTn id="52" presetID="10" presetClass="entr" presetSubtype="0" fill="hold" nodeType="withEffect">
                                  <p:stCondLst>
                                    <p:cond delay="0"/>
                                  </p:stCondLst>
                                  <p:childTnLst>
                                    <p:set>
                                      <p:cBhvr>
                                        <p:cTn id="53" dur="1" fill="hold">
                                          <p:stCondLst>
                                            <p:cond delay="0"/>
                                          </p:stCondLst>
                                        </p:cTn>
                                        <p:tgtEl>
                                          <p:spTgt spid="79"/>
                                        </p:tgtEl>
                                        <p:attrNameLst>
                                          <p:attrName>style.visibility</p:attrName>
                                        </p:attrNameLst>
                                      </p:cBhvr>
                                      <p:to>
                                        <p:strVal val="visible"/>
                                      </p:to>
                                    </p:set>
                                    <p:animEffect transition="in" filter="fade">
                                      <p:cBhvr>
                                        <p:cTn id="54" dur="500"/>
                                        <p:tgtEl>
                                          <p:spTgt spid="79"/>
                                        </p:tgtEl>
                                      </p:cBhvr>
                                    </p:animEffect>
                                  </p:childTnLst>
                                </p:cTn>
                              </p:par>
                              <p:par>
                                <p:cTn id="55" presetID="10" presetClass="entr" presetSubtype="0" fill="hold" nodeType="withEffect">
                                  <p:stCondLst>
                                    <p:cond delay="0"/>
                                  </p:stCondLst>
                                  <p:childTnLst>
                                    <p:set>
                                      <p:cBhvr>
                                        <p:cTn id="56" dur="1" fill="hold">
                                          <p:stCondLst>
                                            <p:cond delay="0"/>
                                          </p:stCondLst>
                                        </p:cTn>
                                        <p:tgtEl>
                                          <p:spTgt spid="82"/>
                                        </p:tgtEl>
                                        <p:attrNameLst>
                                          <p:attrName>style.visibility</p:attrName>
                                        </p:attrNameLst>
                                      </p:cBhvr>
                                      <p:to>
                                        <p:strVal val="visible"/>
                                      </p:to>
                                    </p:set>
                                    <p:animEffect transition="in" filter="fade">
                                      <p:cBhvr>
                                        <p:cTn id="57" dur="500"/>
                                        <p:tgtEl>
                                          <p:spTgt spid="82"/>
                                        </p:tgtEl>
                                      </p:cBhvr>
                                    </p:animEffect>
                                  </p:childTnLst>
                                </p:cTn>
                              </p:par>
                              <p:par>
                                <p:cTn id="58" presetID="10" presetClass="entr" presetSubtype="0" fill="hold" nodeType="withEffect">
                                  <p:stCondLst>
                                    <p:cond delay="0"/>
                                  </p:stCondLst>
                                  <p:childTnLst>
                                    <p:set>
                                      <p:cBhvr>
                                        <p:cTn id="59" dur="1" fill="hold">
                                          <p:stCondLst>
                                            <p:cond delay="0"/>
                                          </p:stCondLst>
                                        </p:cTn>
                                        <p:tgtEl>
                                          <p:spTgt spid="85"/>
                                        </p:tgtEl>
                                        <p:attrNameLst>
                                          <p:attrName>style.visibility</p:attrName>
                                        </p:attrNameLst>
                                      </p:cBhvr>
                                      <p:to>
                                        <p:strVal val="visible"/>
                                      </p:to>
                                    </p:set>
                                    <p:animEffect transition="in" filter="fade">
                                      <p:cBhvr>
                                        <p:cTn id="60" dur="500"/>
                                        <p:tgtEl>
                                          <p:spTgt spid="85"/>
                                        </p:tgtEl>
                                      </p:cBhvr>
                                    </p:animEffect>
                                  </p:childTnLst>
                                </p:cTn>
                              </p:par>
                              <p:par>
                                <p:cTn id="61" presetID="10" presetClass="entr" presetSubtype="0" fill="hold" nodeType="withEffect">
                                  <p:stCondLst>
                                    <p:cond delay="0"/>
                                  </p:stCondLst>
                                  <p:childTnLst>
                                    <p:set>
                                      <p:cBhvr>
                                        <p:cTn id="62" dur="1" fill="hold">
                                          <p:stCondLst>
                                            <p:cond delay="0"/>
                                          </p:stCondLst>
                                        </p:cTn>
                                        <p:tgtEl>
                                          <p:spTgt spid="88"/>
                                        </p:tgtEl>
                                        <p:attrNameLst>
                                          <p:attrName>style.visibility</p:attrName>
                                        </p:attrNameLst>
                                      </p:cBhvr>
                                      <p:to>
                                        <p:strVal val="visible"/>
                                      </p:to>
                                    </p:set>
                                    <p:animEffect transition="in" filter="fade">
                                      <p:cBhvr>
                                        <p:cTn id="63" dur="500"/>
                                        <p:tgtEl>
                                          <p:spTgt spid="88"/>
                                        </p:tgtEl>
                                      </p:cBhvr>
                                    </p:animEffect>
                                  </p:childTnLst>
                                </p:cTn>
                              </p:par>
                              <p:par>
                                <p:cTn id="64" presetID="10" presetClass="entr" presetSubtype="0" fill="hold" nodeType="withEffect">
                                  <p:stCondLst>
                                    <p:cond delay="0"/>
                                  </p:stCondLst>
                                  <p:childTnLst>
                                    <p:set>
                                      <p:cBhvr>
                                        <p:cTn id="65" dur="1" fill="hold">
                                          <p:stCondLst>
                                            <p:cond delay="0"/>
                                          </p:stCondLst>
                                        </p:cTn>
                                        <p:tgtEl>
                                          <p:spTgt spid="91"/>
                                        </p:tgtEl>
                                        <p:attrNameLst>
                                          <p:attrName>style.visibility</p:attrName>
                                        </p:attrNameLst>
                                      </p:cBhvr>
                                      <p:to>
                                        <p:strVal val="visible"/>
                                      </p:to>
                                    </p:set>
                                    <p:animEffect transition="in" filter="fade">
                                      <p:cBhvr>
                                        <p:cTn id="66" dur="500"/>
                                        <p:tgtEl>
                                          <p:spTgt spid="91"/>
                                        </p:tgtEl>
                                      </p:cBhvr>
                                    </p:animEffect>
                                  </p:childTnLst>
                                </p:cTn>
                              </p:par>
                              <p:par>
                                <p:cTn id="67" presetID="10" presetClass="entr" presetSubtype="0" fill="hold"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fade">
                                      <p:cBhvr>
                                        <p:cTn id="69" dur="500"/>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5" grpId="0"/>
      <p:bldP spid="46"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كرتون بسيط خلفية الإعلان الغابات الكبيرة, بساطة, كرتون, خيال صورة الخلفية  للتحميل مجانا">
            <a:extLst>
              <a:ext uri="{FF2B5EF4-FFF2-40B4-BE49-F238E27FC236}">
                <a16:creationId xmlns:a16="http://schemas.microsoft.com/office/drawing/2014/main" id="{F57B7D84-D649-43DE-A2DA-09D878262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213202"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544D17F5-C583-413B-B74D-D474EB36D9D8}"/>
              </a:ext>
            </a:extLst>
          </p:cNvPr>
          <p:cNvGrpSpPr/>
          <p:nvPr/>
        </p:nvGrpSpPr>
        <p:grpSpPr>
          <a:xfrm>
            <a:off x="-4079673" y="-39756"/>
            <a:ext cx="3944177" cy="2013916"/>
            <a:chOff x="-4079673" y="-39756"/>
            <a:chExt cx="3944177" cy="2013916"/>
          </a:xfrm>
        </p:grpSpPr>
        <p:grpSp>
          <p:nvGrpSpPr>
            <p:cNvPr id="2" name="Group 1">
              <a:extLst>
                <a:ext uri="{FF2B5EF4-FFF2-40B4-BE49-F238E27FC236}">
                  <a16:creationId xmlns:a16="http://schemas.microsoft.com/office/drawing/2014/main" id="{C7E57527-A1F3-43A9-A5BA-9F4D15CD4114}"/>
                </a:ext>
              </a:extLst>
            </p:cNvPr>
            <p:cNvGrpSpPr/>
            <p:nvPr/>
          </p:nvGrpSpPr>
          <p:grpSpPr>
            <a:xfrm>
              <a:off x="-4079673" y="-39756"/>
              <a:ext cx="3944177" cy="2013916"/>
              <a:chOff x="4054998" y="-39756"/>
              <a:chExt cx="3944177" cy="2013916"/>
            </a:xfrm>
          </p:grpSpPr>
          <p:pic>
            <p:nvPicPr>
              <p:cNvPr id="4100" name="Picture 4" descr="Cut sun emoji clip art PNG - Similar PNG">
                <a:extLst>
                  <a:ext uri="{FF2B5EF4-FFF2-40B4-BE49-F238E27FC236}">
                    <a16:creationId xmlns:a16="http://schemas.microsoft.com/office/drawing/2014/main" id="{8F399CFE-8405-4E3F-98A1-A82E65DA5BC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3667" b="95667" l="3000" r="96667">
                            <a14:foregroundMark x1="9000" y1="30333" x2="14833" y2="31500"/>
                            <a14:foregroundMark x1="33500" y1="5333" x2="38167" y2="10667"/>
                            <a14:foregroundMark x1="62500" y1="3667" x2="62500" y2="3667"/>
                            <a14:foregroundMark x1="92167" y1="35667" x2="88000" y2="37500"/>
                            <a14:foregroundMark x1="94000" y1="56167" x2="96667" y2="58167"/>
                            <a14:foregroundMark x1="63833" y1="93167" x2="64333" y2="89667"/>
                            <a14:foregroundMark x1="38333" y1="95667" x2="40500" y2="93667"/>
                            <a14:foregroundMark x1="3000" y1="50500" x2="9833" y2="49333"/>
                          </a14:backgroundRemoval>
                        </a14:imgEffect>
                      </a14:imgLayer>
                    </a14:imgProps>
                  </a:ext>
                  <a:ext uri="{28A0092B-C50C-407E-A947-70E740481C1C}">
                    <a14:useLocalDpi xmlns:a14="http://schemas.microsoft.com/office/drawing/2010/main" val="0"/>
                  </a:ext>
                </a:extLst>
              </a:blip>
              <a:srcRect/>
              <a:stretch>
                <a:fillRect/>
              </a:stretch>
            </p:blipFill>
            <p:spPr bwMode="auto">
              <a:xfrm>
                <a:off x="4564379" y="-39756"/>
                <a:ext cx="1462708" cy="146270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lue Cloud, PNG, 2001x1187px, Blue, Aqua, Arc, Artworks, Azure Download Free">
                <a:extLst>
                  <a:ext uri="{FF2B5EF4-FFF2-40B4-BE49-F238E27FC236}">
                    <a16:creationId xmlns:a16="http://schemas.microsoft.com/office/drawing/2014/main" id="{C6D1EA73-B046-4484-A06E-1E4B791707E3}"/>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881" b="96091" l="1220" r="98659">
                            <a14:foregroundMark x1="1341" y1="48971" x2="14878" y2="48971"/>
                            <a14:foregroundMark x1="51829" y1="2881" x2="59878" y2="5967"/>
                            <a14:foregroundMark x1="94146" y1="38272" x2="92805" y2="60082"/>
                            <a14:foregroundMark x1="92805" y1="60082" x2="92805" y2="60288"/>
                            <a14:foregroundMark x1="97195" y1="46296" x2="95732" y2="62140"/>
                            <a14:foregroundMark x1="95732" y1="62140" x2="94634" y2="65844"/>
                            <a14:foregroundMark x1="98049" y1="48560" x2="98659" y2="57819"/>
                            <a14:foregroundMark x1="47073" y1="89918" x2="55000" y2="89918"/>
                            <a14:foregroundMark x1="55000" y1="89918" x2="59146" y2="87654"/>
                            <a14:foregroundMark x1="49512" y1="96091" x2="58171" y2="96091"/>
                            <a14:foregroundMark x1="58171" y1="96091" x2="61341" y2="95679"/>
                          </a14:backgroundRemoval>
                        </a14:imgEffect>
                      </a14:imgLayer>
                    </a14:imgProps>
                  </a:ext>
                  <a:ext uri="{28A0092B-C50C-407E-A947-70E740481C1C}">
                    <a14:useLocalDpi xmlns:a14="http://schemas.microsoft.com/office/drawing/2010/main" val="0"/>
                  </a:ext>
                </a:extLst>
              </a:blip>
              <a:srcRect/>
              <a:stretch>
                <a:fillRect/>
              </a:stretch>
            </p:blipFill>
            <p:spPr bwMode="auto">
              <a:xfrm>
                <a:off x="4054998" y="765728"/>
                <a:ext cx="3944177" cy="120843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Rectangle 2">
              <a:extLst>
                <a:ext uri="{FF2B5EF4-FFF2-40B4-BE49-F238E27FC236}">
                  <a16:creationId xmlns:a16="http://schemas.microsoft.com/office/drawing/2014/main" id="{240F8465-9D39-42C4-A271-A99F10B73DE2}"/>
                </a:ext>
              </a:extLst>
            </p:cNvPr>
            <p:cNvSpPr/>
            <p:nvPr/>
          </p:nvSpPr>
          <p:spPr>
            <a:xfrm>
              <a:off x="-2993347" y="990670"/>
              <a:ext cx="2238113" cy="707886"/>
            </a:xfrm>
            <a:prstGeom prst="rect">
              <a:avLst/>
            </a:prstGeom>
          </p:spPr>
          <p:txBody>
            <a:bodyPr wrap="none">
              <a:spAutoFit/>
            </a:bodyPr>
            <a:lstStyle/>
            <a:p>
              <a:pPr algn="ctr"/>
              <a:r>
                <a:rPr lang="vi-VN" sz="4000" dirty="0">
                  <a:solidFill>
                    <a:srgbClr val="002060"/>
                  </a:solidFill>
                  <a:latin typeface="Pattaya" panose="00000500000000000000" pitchFamily="2" charset="-34"/>
                  <a:cs typeface="Pattaya" panose="00000500000000000000" pitchFamily="2" charset="-34"/>
                </a:rPr>
                <a:t>Chia đoạn</a:t>
              </a:r>
              <a:endParaRPr lang="en-US" sz="4000" dirty="0">
                <a:solidFill>
                  <a:srgbClr val="002060"/>
                </a:solidFill>
                <a:latin typeface="Pattaya" panose="00000500000000000000" pitchFamily="2" charset="-34"/>
                <a:cs typeface="Pattaya" panose="00000500000000000000" pitchFamily="2" charset="-34"/>
              </a:endParaRPr>
            </a:p>
          </p:txBody>
        </p:sp>
      </p:grpSp>
      <p:grpSp>
        <p:nvGrpSpPr>
          <p:cNvPr id="7" name="Group 6">
            <a:extLst>
              <a:ext uri="{FF2B5EF4-FFF2-40B4-BE49-F238E27FC236}">
                <a16:creationId xmlns:a16="http://schemas.microsoft.com/office/drawing/2014/main" id="{77F4219B-1697-4A7B-BA33-BEA1935EF77E}"/>
              </a:ext>
            </a:extLst>
          </p:cNvPr>
          <p:cNvGrpSpPr/>
          <p:nvPr/>
        </p:nvGrpSpPr>
        <p:grpSpPr>
          <a:xfrm>
            <a:off x="2319137" y="1974160"/>
            <a:ext cx="6347191" cy="1015242"/>
            <a:chOff x="2319137" y="1974160"/>
            <a:chExt cx="6347191" cy="1015242"/>
          </a:xfrm>
        </p:grpSpPr>
        <p:sp>
          <p:nvSpPr>
            <p:cNvPr id="5" name="Flowchart: Alternate Process 4">
              <a:extLst>
                <a:ext uri="{FF2B5EF4-FFF2-40B4-BE49-F238E27FC236}">
                  <a16:creationId xmlns:a16="http://schemas.microsoft.com/office/drawing/2014/main" id="{B815623D-BDEF-41E9-9181-76FED9CB92D2}"/>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6" name="Picture 10" descr="Premium Vector | Cartoon number collection with colorful style">
              <a:extLst>
                <a:ext uri="{FF2B5EF4-FFF2-40B4-BE49-F238E27FC236}">
                  <a16:creationId xmlns:a16="http://schemas.microsoft.com/office/drawing/2014/main" id="{3AFD65C9-7F89-413A-946A-9E011126D87A}"/>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6712" b="46301" l="3807" r="19747"/>
                      </a14:imgEffect>
                    </a14:imgLayer>
                  </a14:imgProps>
                </a:ext>
                <a:ext uri="{28A0092B-C50C-407E-A947-70E740481C1C}">
                  <a14:useLocalDpi xmlns:a14="http://schemas.microsoft.com/office/drawing/2010/main" val="0"/>
                </a:ext>
              </a:extLst>
            </a:blip>
            <a:srcRect l="1815" t="13013" r="78261" b="50000"/>
            <a:stretch/>
          </p:blipFill>
          <p:spPr bwMode="auto">
            <a:xfrm>
              <a:off x="2319137" y="1974160"/>
              <a:ext cx="546893" cy="101524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7EB887F-1CB8-4C7B-99A3-F8F2FC14518B}"/>
                </a:ext>
              </a:extLst>
            </p:cNvPr>
            <p:cNvSpPr/>
            <p:nvPr/>
          </p:nvSpPr>
          <p:spPr>
            <a:xfrm>
              <a:off x="2907837" y="2222954"/>
              <a:ext cx="5450531" cy="584775"/>
            </a:xfrm>
            <a:prstGeom prst="rect">
              <a:avLst/>
            </a:prstGeom>
          </p:spPr>
          <p:txBody>
            <a:bodyPr wrap="none">
              <a:spAutoFit/>
            </a:bodyPr>
            <a:lstStyle/>
            <a:p>
              <a:pPr algn="ctr"/>
              <a:r>
                <a:rPr lang="vi-VN" sz="3200">
                  <a:solidFill>
                    <a:srgbClr val="002060"/>
                  </a:solidFill>
                  <a:latin typeface="Calibri" panose="020F0502020204030204" pitchFamily="34" charset="0"/>
                  <a:cs typeface="Calibri" panose="020F0502020204030204" pitchFamily="34" charset="0"/>
                </a:rPr>
                <a:t>Ông Đỗ Đình Thiện </a:t>
              </a:r>
              <a:r>
                <a:rPr lang="vi-VN" sz="3200" dirty="0">
                  <a:solidFill>
                    <a:srgbClr val="002060"/>
                  </a:solidFill>
                  <a:latin typeface="Calibri" panose="020F0502020204030204" pitchFamily="34" charset="0"/>
                  <a:cs typeface="Calibri" panose="020F0502020204030204" pitchFamily="34" charset="0"/>
                </a:rPr>
                <a:t>... Hòa Bình.</a:t>
              </a:r>
              <a:endParaRPr lang="en-US" sz="3200" dirty="0">
                <a:solidFill>
                  <a:srgbClr val="002060"/>
                </a:solidFill>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id="{B7486C99-9157-44CC-8183-7D8C2B59037E}"/>
              </a:ext>
            </a:extLst>
          </p:cNvPr>
          <p:cNvGrpSpPr/>
          <p:nvPr/>
        </p:nvGrpSpPr>
        <p:grpSpPr>
          <a:xfrm>
            <a:off x="2319137" y="2986190"/>
            <a:ext cx="6347191" cy="907582"/>
            <a:chOff x="2319136" y="3041909"/>
            <a:chExt cx="6347191" cy="907582"/>
          </a:xfrm>
        </p:grpSpPr>
        <p:grpSp>
          <p:nvGrpSpPr>
            <p:cNvPr id="17" name="Group 16">
              <a:extLst>
                <a:ext uri="{FF2B5EF4-FFF2-40B4-BE49-F238E27FC236}">
                  <a16:creationId xmlns:a16="http://schemas.microsoft.com/office/drawing/2014/main" id="{7A395311-5EFA-4B13-BE61-D325C8844888}"/>
                </a:ext>
              </a:extLst>
            </p:cNvPr>
            <p:cNvGrpSpPr/>
            <p:nvPr/>
          </p:nvGrpSpPr>
          <p:grpSpPr>
            <a:xfrm>
              <a:off x="2319136" y="3069162"/>
              <a:ext cx="6347191" cy="764275"/>
              <a:chOff x="2319137" y="2101755"/>
              <a:chExt cx="6347191" cy="764275"/>
            </a:xfrm>
          </p:grpSpPr>
          <p:sp>
            <p:nvSpPr>
              <p:cNvPr id="18" name="Flowchart: Alternate Process 17">
                <a:extLst>
                  <a:ext uri="{FF2B5EF4-FFF2-40B4-BE49-F238E27FC236}">
                    <a16:creationId xmlns:a16="http://schemas.microsoft.com/office/drawing/2014/main" id="{D8DC35A2-7E40-4BB5-8447-2F5CF345AE0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5AEDBBF-C26D-42F9-8622-C161EEDA1023}"/>
                  </a:ext>
                </a:extLst>
              </p:cNvPr>
              <p:cNvSpPr/>
              <p:nvPr/>
            </p:nvSpPr>
            <p:spPr>
              <a:xfrm>
                <a:off x="2907838" y="2221915"/>
                <a:ext cx="5548122"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Với lòng nhiệt thành ... 24 đồng.</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08" name="Picture 12" descr="Premium Vector | Cartoon number collection with colorful style">
              <a:extLst>
                <a:ext uri="{FF2B5EF4-FFF2-40B4-BE49-F238E27FC236}">
                  <a16:creationId xmlns:a16="http://schemas.microsoft.com/office/drawing/2014/main" id="{C5EC8B7E-87D6-4A39-A3A7-7959C9F3E731}"/>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2319136" y="3041909"/>
              <a:ext cx="588701" cy="90758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8A543DB3-9244-4279-8039-08FACDECFBC1}"/>
              </a:ext>
            </a:extLst>
          </p:cNvPr>
          <p:cNvGrpSpPr/>
          <p:nvPr/>
        </p:nvGrpSpPr>
        <p:grpSpPr>
          <a:xfrm>
            <a:off x="2319137" y="3889270"/>
            <a:ext cx="6347191" cy="906595"/>
            <a:chOff x="2319136" y="3894257"/>
            <a:chExt cx="6347191" cy="906595"/>
          </a:xfrm>
        </p:grpSpPr>
        <p:grpSp>
          <p:nvGrpSpPr>
            <p:cNvPr id="29" name="Group 28">
              <a:extLst>
                <a:ext uri="{FF2B5EF4-FFF2-40B4-BE49-F238E27FC236}">
                  <a16:creationId xmlns:a16="http://schemas.microsoft.com/office/drawing/2014/main" id="{5D937890-44AE-436E-B6AB-7D8E7477E10B}"/>
                </a:ext>
              </a:extLst>
            </p:cNvPr>
            <p:cNvGrpSpPr/>
            <p:nvPr/>
          </p:nvGrpSpPr>
          <p:grpSpPr>
            <a:xfrm>
              <a:off x="2319136" y="3951197"/>
              <a:ext cx="6347191" cy="764275"/>
              <a:chOff x="2319137" y="2101755"/>
              <a:chExt cx="6347191" cy="764275"/>
            </a:xfrm>
          </p:grpSpPr>
          <p:sp>
            <p:nvSpPr>
              <p:cNvPr id="31" name="Flowchart: Alternate Process 30">
                <a:extLst>
                  <a:ext uri="{FF2B5EF4-FFF2-40B4-BE49-F238E27FC236}">
                    <a16:creationId xmlns:a16="http://schemas.microsoft.com/office/drawing/2014/main" id="{80023A34-5275-476D-A08E-E60ECCE22FA7}"/>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1E6860C-BE38-4220-BB90-E3AB22E6CF6A}"/>
                  </a:ext>
                </a:extLst>
              </p:cNvPr>
              <p:cNvSpPr/>
              <p:nvPr/>
            </p:nvSpPr>
            <p:spPr>
              <a:xfrm>
                <a:off x="2919066" y="2221915"/>
                <a:ext cx="5525680"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Khi Cách mạng ... phụ trách quỹ.</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30" name="Picture 14" descr="Premium Vector | Cartoon number collection with colorful style">
              <a:extLst>
                <a:ext uri="{FF2B5EF4-FFF2-40B4-BE49-F238E27FC236}">
                  <a16:creationId xmlns:a16="http://schemas.microsoft.com/office/drawing/2014/main" id="{76F9680C-A18A-40B0-B8EC-30BF184236B3}"/>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7390" b="45623" l="41535" r="57475"/>
                      </a14:imgEffect>
                    </a14:imgLayer>
                  </a14:imgProps>
                </a:ext>
                <a:ext uri="{28A0092B-C50C-407E-A947-70E740481C1C}">
                  <a14:useLocalDpi xmlns:a14="http://schemas.microsoft.com/office/drawing/2010/main" val="0"/>
                </a:ext>
              </a:extLst>
            </a:blip>
            <a:srcRect l="39543" t="13861" r="40533" b="50848"/>
            <a:stretch/>
          </p:blipFill>
          <p:spPr bwMode="auto">
            <a:xfrm>
              <a:off x="2407234" y="3894257"/>
              <a:ext cx="511831" cy="9065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65A0C7E3-40E4-4C41-8638-0DF052E49CF2}"/>
              </a:ext>
            </a:extLst>
          </p:cNvPr>
          <p:cNvGrpSpPr/>
          <p:nvPr/>
        </p:nvGrpSpPr>
        <p:grpSpPr>
          <a:xfrm>
            <a:off x="2319137" y="4774886"/>
            <a:ext cx="6368111" cy="922957"/>
            <a:chOff x="1222583" y="5458358"/>
            <a:chExt cx="6368111" cy="922957"/>
          </a:xfrm>
        </p:grpSpPr>
        <p:grpSp>
          <p:nvGrpSpPr>
            <p:cNvPr id="23" name="Group 22">
              <a:extLst>
                <a:ext uri="{FF2B5EF4-FFF2-40B4-BE49-F238E27FC236}">
                  <a16:creationId xmlns:a16="http://schemas.microsoft.com/office/drawing/2014/main" id="{8C9ED83E-28F8-474B-A928-78D67AB7E352}"/>
                </a:ext>
              </a:extLst>
            </p:cNvPr>
            <p:cNvGrpSpPr/>
            <p:nvPr/>
          </p:nvGrpSpPr>
          <p:grpSpPr>
            <a:xfrm>
              <a:off x="1243503" y="5537700"/>
              <a:ext cx="6347191" cy="764275"/>
              <a:chOff x="2319137" y="2101755"/>
              <a:chExt cx="6347191" cy="764275"/>
            </a:xfrm>
          </p:grpSpPr>
          <p:sp>
            <p:nvSpPr>
              <p:cNvPr id="25" name="Flowchart: Alternate Process 24">
                <a:extLst>
                  <a:ext uri="{FF2B5EF4-FFF2-40B4-BE49-F238E27FC236}">
                    <a16:creationId xmlns:a16="http://schemas.microsoft.com/office/drawing/2014/main" id="{1B972112-FB28-4E5C-9955-10F42BFEA843}"/>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C6B2611-A01E-4C8D-92D0-C3DD456155EF}"/>
                  </a:ext>
                </a:extLst>
              </p:cNvPr>
              <p:cNvSpPr/>
              <p:nvPr/>
            </p:nvSpPr>
            <p:spPr>
              <a:xfrm>
                <a:off x="3071264" y="2221915"/>
                <a:ext cx="5221302"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Trong thời kì ... cho Nhà nước.</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12" name="Picture 16" descr="Premium Vector | Cartoon number collection with colorful style">
              <a:extLst>
                <a:ext uri="{FF2B5EF4-FFF2-40B4-BE49-F238E27FC236}">
                  <a16:creationId xmlns:a16="http://schemas.microsoft.com/office/drawing/2014/main" id="{54E0518F-045C-4929-B6AA-4EDBA0C8776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8">
                      <a14:imgEffect>
                        <a14:backgroundRemoval t="17390" b="45623" l="57602" r="76594"/>
                      </a14:imgEffect>
                    </a14:imgLayer>
                  </a14:imgProps>
                </a:ext>
                <a:ext uri="{28A0092B-C50C-407E-A947-70E740481C1C}">
                  <a14:useLocalDpi xmlns:a14="http://schemas.microsoft.com/office/drawing/2010/main" val="0"/>
                </a:ext>
              </a:extLst>
            </a:blip>
            <a:srcRect l="55228" t="13861" r="21032" b="50848"/>
            <a:stretch/>
          </p:blipFill>
          <p:spPr bwMode="auto">
            <a:xfrm>
              <a:off x="1222583" y="5458358"/>
              <a:ext cx="620849" cy="9229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Group 11">
            <a:extLst>
              <a:ext uri="{FF2B5EF4-FFF2-40B4-BE49-F238E27FC236}">
                <a16:creationId xmlns:a16="http://schemas.microsoft.com/office/drawing/2014/main" id="{77F73C5D-9759-4AF8-96C1-E03437174524}"/>
              </a:ext>
            </a:extLst>
          </p:cNvPr>
          <p:cNvGrpSpPr/>
          <p:nvPr/>
        </p:nvGrpSpPr>
        <p:grpSpPr>
          <a:xfrm>
            <a:off x="2340057" y="5803700"/>
            <a:ext cx="6347191" cy="980363"/>
            <a:chOff x="2319136" y="3951197"/>
            <a:chExt cx="6347191" cy="980363"/>
          </a:xfrm>
        </p:grpSpPr>
        <p:grpSp>
          <p:nvGrpSpPr>
            <p:cNvPr id="35" name="Group 34">
              <a:extLst>
                <a:ext uri="{FF2B5EF4-FFF2-40B4-BE49-F238E27FC236}">
                  <a16:creationId xmlns:a16="http://schemas.microsoft.com/office/drawing/2014/main" id="{30190407-9B5C-4374-9B87-14ED6BD2EB4C}"/>
                </a:ext>
              </a:extLst>
            </p:cNvPr>
            <p:cNvGrpSpPr/>
            <p:nvPr/>
          </p:nvGrpSpPr>
          <p:grpSpPr>
            <a:xfrm>
              <a:off x="2319136" y="3951197"/>
              <a:ext cx="6347191" cy="764275"/>
              <a:chOff x="2319137" y="2101755"/>
              <a:chExt cx="6347191" cy="764275"/>
            </a:xfrm>
          </p:grpSpPr>
          <p:sp>
            <p:nvSpPr>
              <p:cNvPr id="37" name="Flowchart: Alternate Process 36">
                <a:extLst>
                  <a:ext uri="{FF2B5EF4-FFF2-40B4-BE49-F238E27FC236}">
                    <a16:creationId xmlns:a16="http://schemas.microsoft.com/office/drawing/2014/main" id="{0A81249E-509C-4B9B-90DB-59F83B8C5CC5}"/>
                  </a:ext>
                </a:extLst>
              </p:cNvPr>
              <p:cNvSpPr/>
              <p:nvPr/>
            </p:nvSpPr>
            <p:spPr>
              <a:xfrm>
                <a:off x="2319137" y="2101755"/>
                <a:ext cx="6347191" cy="764275"/>
              </a:xfrm>
              <a:prstGeom prst="flowChartAlternateProcess">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0D5DCF3-39E8-4472-A24B-CD52AD54F624}"/>
                  </a:ext>
                </a:extLst>
              </p:cNvPr>
              <p:cNvSpPr/>
              <p:nvPr/>
            </p:nvSpPr>
            <p:spPr>
              <a:xfrm>
                <a:off x="4558940" y="2221915"/>
                <a:ext cx="2245936" cy="584775"/>
              </a:xfrm>
              <a:prstGeom prst="rect">
                <a:avLst/>
              </a:prstGeom>
            </p:spPr>
            <p:txBody>
              <a:bodyPr wrap="none">
                <a:spAutoFit/>
              </a:bodyPr>
              <a:lstStyle/>
              <a:p>
                <a:pPr algn="ctr"/>
                <a:r>
                  <a:rPr lang="vi-VN" sz="3200" dirty="0">
                    <a:solidFill>
                      <a:srgbClr val="002060"/>
                    </a:solidFill>
                    <a:latin typeface="Calibri" panose="020F0502020204030204" pitchFamily="34" charset="0"/>
                    <a:cs typeface="Calibri" panose="020F0502020204030204" pitchFamily="34" charset="0"/>
                  </a:rPr>
                  <a:t>Đoạn còn lại</a:t>
                </a:r>
                <a:endParaRPr lang="en-US" sz="3200" dirty="0">
                  <a:solidFill>
                    <a:srgbClr val="002060"/>
                  </a:solidFill>
                  <a:latin typeface="Calibri" panose="020F0502020204030204" pitchFamily="34" charset="0"/>
                  <a:cs typeface="Calibri" panose="020F0502020204030204" pitchFamily="34" charset="0"/>
                </a:endParaRPr>
              </a:p>
            </p:txBody>
          </p:sp>
        </p:grpSp>
        <p:pic>
          <p:nvPicPr>
            <p:cNvPr id="4114" name="Picture 18" descr="Premium Vector | Cartoon number collection with colorful style">
              <a:extLst>
                <a:ext uri="{FF2B5EF4-FFF2-40B4-BE49-F238E27FC236}">
                  <a16:creationId xmlns:a16="http://schemas.microsoft.com/office/drawing/2014/main" id="{1DF18DEF-A210-4D1F-A207-24366662FFFF}"/>
                </a:ext>
              </a:extLst>
            </p:cNvPr>
            <p:cNvPicPr>
              <a:picLocks noChangeAspect="1" noChangeArrowheads="1"/>
            </p:cNvPicPr>
            <p:nvPr/>
          </p:nvPicPr>
          <p:blipFill rotWithShape="1">
            <a:blip r:embed="rId12">
              <a:extLst>
                <a:ext uri="{BEBA8EAE-BF5A-486C-A8C5-ECC9F3942E4B}">
                  <a14:imgProps xmlns:a14="http://schemas.microsoft.com/office/drawing/2010/main">
                    <a14:imgLayer r:embed="rId8">
                      <a14:imgEffect>
                        <a14:backgroundRemoval t="21006" b="50000" l="78402" r="96746">
                          <a14:foregroundMark x1="81953" y1="21893" x2="93491" y2="21006"/>
                        </a14:backgroundRemoval>
                      </a14:imgEffect>
                    </a14:imgLayer>
                  </a14:imgProps>
                </a:ext>
                <a:ext uri="{28A0092B-C50C-407E-A947-70E740481C1C}">
                  <a14:useLocalDpi xmlns:a14="http://schemas.microsoft.com/office/drawing/2010/main" val="0"/>
                </a:ext>
              </a:extLst>
            </a:blip>
            <a:srcRect l="76261" t="18524" r="848" b="46185"/>
            <a:stretch/>
          </p:blipFill>
          <p:spPr bwMode="auto">
            <a:xfrm>
              <a:off x="2393382" y="3977701"/>
              <a:ext cx="618718" cy="9538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25973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3.54167E-6 -2.22222E-6 L 0.60599 0.00347 " pathEditMode="relative" rAng="0" ptsTypes="AA">
                                      <p:cBhvr>
                                        <p:cTn id="6" dur="2000" fill="hold"/>
                                        <p:tgtEl>
                                          <p:spTgt spid="4"/>
                                        </p:tgtEl>
                                        <p:attrNameLst>
                                          <p:attrName>ppt_x</p:attrName>
                                          <p:attrName>ppt_y</p:attrName>
                                        </p:attrNameLst>
                                      </p:cBhvr>
                                      <p:rCtr x="30299" y="162"/>
                                    </p:animMotion>
                                  </p:childTnLst>
                                </p:cTn>
                              </p:par>
                            </p:childTnLst>
                          </p:cTn>
                        </p:par>
                      </p:childTnLst>
                    </p:cTn>
                  </p:par>
                  <p:par>
                    <p:cTn id="7" fill="hold">
                      <p:stCondLst>
                        <p:cond delay="indefinite"/>
                      </p:stCondLst>
                      <p:childTnLst>
                        <p:par>
                          <p:cTn id="8" fill="hold">
                            <p:stCondLst>
                              <p:cond delay="0"/>
                            </p:stCondLst>
                            <p:childTnLst>
                              <p:par>
                                <p:cTn id="9" presetID="2" presetClass="entr" presetSubtype="9"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0-#ppt_w/2"/>
                                          </p:val>
                                        </p:tav>
                                        <p:tav tm="100000">
                                          <p:val>
                                            <p:strVal val="#ppt_x"/>
                                          </p:val>
                                        </p:tav>
                                      </p:tavLst>
                                    </p:anim>
                                    <p:anim calcmode="lin" valueType="num">
                                      <p:cBhvr additive="base">
                                        <p:cTn id="2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artoon meadow landscape. Summer green fields view, spring lawn hill a By  WinWin_artlab | TheHungryJPEG.com">
            <a:extLst>
              <a:ext uri="{FF2B5EF4-FFF2-40B4-BE49-F238E27FC236}">
                <a16:creationId xmlns:a16="http://schemas.microsoft.com/office/drawing/2014/main" id="{37E8557B-6943-4445-9C41-F985809E67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300" b="843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563288EE-B693-4D6E-A9CC-513CEF9A1EC7}"/>
              </a:ext>
            </a:extLst>
          </p:cNvPr>
          <p:cNvSpPr/>
          <p:nvPr/>
        </p:nvSpPr>
        <p:spPr>
          <a:xfrm>
            <a:off x="320040" y="274320"/>
            <a:ext cx="11521439" cy="6370320"/>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Rectangle 3">
            <a:extLst>
              <a:ext uri="{FF2B5EF4-FFF2-40B4-BE49-F238E27FC236}">
                <a16:creationId xmlns:a16="http://schemas.microsoft.com/office/drawing/2014/main" id="{EC5FCDFF-B199-44B7-BE0B-F5A0767CBD4B}"/>
              </a:ext>
            </a:extLst>
          </p:cNvPr>
          <p:cNvSpPr/>
          <p:nvPr/>
        </p:nvSpPr>
        <p:spPr>
          <a:xfrm>
            <a:off x="2886982" y="520511"/>
            <a:ext cx="8687376" cy="5816977"/>
          </a:xfrm>
          <a:prstGeom prst="rect">
            <a:avLst/>
          </a:prstGeom>
        </p:spPr>
        <p:txBody>
          <a:bodyPr wrap="square">
            <a:spAutoFit/>
          </a:bodyPr>
          <a:lstStyle/>
          <a:p>
            <a:pPr algn="ctr"/>
            <a:r>
              <a:rPr lang="vi-VN" sz="3200" b="1" dirty="0">
                <a:solidFill>
                  <a:srgbClr val="000000"/>
                </a:solidFill>
                <a:latin typeface="Pattaya" panose="00000500000000000000" pitchFamily="2" charset="-34"/>
                <a:cs typeface="Pattaya" panose="00000500000000000000" pitchFamily="2" charset="-34"/>
              </a:rPr>
              <a:t>Nhà tài trợ đặc biệt của Cách mạng</a:t>
            </a:r>
          </a:p>
          <a:p>
            <a:pPr algn="ctr"/>
            <a:endParaRPr lang="vi-VN" sz="3200" dirty="0">
              <a:solidFill>
                <a:srgbClr val="003399"/>
              </a:solidFill>
              <a:latin typeface="Pattaya" panose="00000500000000000000" pitchFamily="2" charset="-34"/>
              <a:cs typeface="Pattaya" panose="00000500000000000000" pitchFamily="2" charset="-34"/>
            </a:endParaRPr>
          </a:p>
          <a:p>
            <a:pPr algn="just"/>
            <a:r>
              <a:rPr lang="vi-VN" sz="2800" dirty="0">
                <a:solidFill>
                  <a:srgbClr val="000000"/>
                </a:solidFill>
                <a:latin typeface="Calibri" panose="020F0502020204030204" pitchFamily="34" charset="0"/>
                <a:cs typeface="Calibri" panose="020F0502020204030204" pitchFamily="34" charset="0"/>
              </a:rPr>
              <a:t>      Ông Đỗ Đình Thiện là một nhà tư sản lớn ở Hà Nội, chủ của nhiều đồn điền, nhà máy và tiệm buôn nổi tiếng, trong đó có đồn điền Chi Nê, ở huyện Lạc Thủy, tỉnh Hòa Bình.</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Với lòng nhiệt thành yêu nước, ngay từ trước Cách mạng, ông Thiện đã có những trợ giúp to lớn về tài chính cho tổ chức. Năm 1943, thông qua đồng chí Nguyễn Lương Bằng, ông gửi ủng hộ quỹ Đảng 3 vạn đồng Đông Dương. Số tiền này làm người giữ “tay hòm chìa khóa” của Đảng không khỏi xúc động và sửng sốt, bởi lúc bấy giờ, ngân quỹ của Đảng chỉ còn… 24 đồng.</a:t>
            </a:r>
            <a:endParaRPr lang="vi-VN" sz="2800" dirty="0">
              <a:solidFill>
                <a:srgbClr val="003399"/>
              </a:solidFill>
              <a:latin typeface="Calibri" panose="020F0502020204030204" pitchFamily="34" charset="0"/>
              <a:cs typeface="Calibri" panose="020F0502020204030204" pitchFamily="34" charset="0"/>
            </a:endParaRPr>
          </a:p>
          <a:p>
            <a:pPr algn="just"/>
            <a:r>
              <a:rPr lang="vi-VN" sz="2800" dirty="0">
                <a:solidFill>
                  <a:srgbClr val="000000"/>
                </a:solidFill>
                <a:latin typeface="Calibri" panose="020F0502020204030204" pitchFamily="34" charset="0"/>
                <a:cs typeface="Calibri" panose="020F0502020204030204" pitchFamily="34" charset="0"/>
              </a:rPr>
              <a:t>      </a:t>
            </a:r>
            <a:endParaRPr lang="vi-VN" sz="2800" dirty="0">
              <a:solidFill>
                <a:srgbClr val="003399"/>
              </a:solidFill>
              <a:latin typeface="Calibri" panose="020F0502020204030204" pitchFamily="34" charset="0"/>
              <a:cs typeface="Calibri" panose="020F0502020204030204" pitchFamily="34" charset="0"/>
            </a:endParaRPr>
          </a:p>
        </p:txBody>
      </p:sp>
      <p:pic>
        <p:nvPicPr>
          <p:cNvPr id="6" name="Picture 10" descr="Premium Vector | Cartoon number collection with colorful style">
            <a:extLst>
              <a:ext uri="{FF2B5EF4-FFF2-40B4-BE49-F238E27FC236}">
                <a16:creationId xmlns:a16="http://schemas.microsoft.com/office/drawing/2014/main" id="{089A7D43-C8EF-46A9-A013-93EEECDBD1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6712" b="46301" l="3807" r="19747"/>
                    </a14:imgEffect>
                  </a14:imgLayer>
                </a14:imgProps>
              </a:ext>
              <a:ext uri="{28A0092B-C50C-407E-A947-70E740481C1C}">
                <a14:useLocalDpi xmlns:a14="http://schemas.microsoft.com/office/drawing/2010/main" val="0"/>
              </a:ext>
            </a:extLst>
          </a:blip>
          <a:srcRect l="1815" t="13013" r="78261" b="50000"/>
          <a:stretch/>
        </p:blipFill>
        <p:spPr bwMode="auto">
          <a:xfrm>
            <a:off x="3007496" y="1413534"/>
            <a:ext cx="370701" cy="68816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2" descr="Premium Vector | Cartoon number collection with colorful style">
            <a:extLst>
              <a:ext uri="{FF2B5EF4-FFF2-40B4-BE49-F238E27FC236}">
                <a16:creationId xmlns:a16="http://schemas.microsoft.com/office/drawing/2014/main" id="{E70251A8-C4EA-43D1-A91D-8842F495799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8238" b="46471" l="21061" r="39374"/>
                    </a14:imgEffect>
                  </a14:imgLayer>
                </a14:imgProps>
              </a:ext>
              <a:ext uri="{28A0092B-C50C-407E-A947-70E740481C1C}">
                <a14:useLocalDpi xmlns:a14="http://schemas.microsoft.com/office/drawing/2010/main" val="0"/>
              </a:ext>
            </a:extLst>
          </a:blip>
          <a:srcRect l="18772" t="14709" r="58337" b="50000"/>
          <a:stretch/>
        </p:blipFill>
        <p:spPr bwMode="auto">
          <a:xfrm>
            <a:off x="3012881" y="2785134"/>
            <a:ext cx="380556" cy="58669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0650C9E-CD4B-465E-8B2C-9B22229F118A}"/>
              </a:ext>
            </a:extLst>
          </p:cNvPr>
          <p:cNvSpPr/>
          <p:nvPr/>
        </p:nvSpPr>
        <p:spPr>
          <a:xfrm>
            <a:off x="6760400" y="6060459"/>
            <a:ext cx="1701107" cy="523220"/>
          </a:xfrm>
          <a:prstGeom prst="rect">
            <a:avLst/>
          </a:prstGeom>
        </p:spPr>
        <p:txBody>
          <a:bodyPr wrap="none">
            <a:spAutoFit/>
          </a:bodyPr>
          <a:lstStyle/>
          <a:p>
            <a:pPr algn="ctr"/>
            <a:r>
              <a:rPr lang="vi-VN" sz="2800" b="1">
                <a:solidFill>
                  <a:srgbClr val="000000"/>
                </a:solidFill>
                <a:latin typeface="Pattaya" panose="00000500000000000000" pitchFamily="2" charset="-34"/>
                <a:cs typeface="Pattaya" panose="00000500000000000000" pitchFamily="2" charset="-34"/>
              </a:rPr>
              <a:t>Từ khó đọc</a:t>
            </a:r>
            <a:endParaRPr lang="vi-VN" sz="2800" dirty="0">
              <a:solidFill>
                <a:srgbClr val="003399"/>
              </a:solidFill>
              <a:latin typeface="Pattaya" panose="00000500000000000000" pitchFamily="2" charset="-34"/>
              <a:cs typeface="Pattaya" panose="00000500000000000000" pitchFamily="2" charset="-34"/>
            </a:endParaRPr>
          </a:p>
        </p:txBody>
      </p:sp>
      <p:sp>
        <p:nvSpPr>
          <p:cNvPr id="9" name="Rectangle 8">
            <a:extLst>
              <a:ext uri="{FF2B5EF4-FFF2-40B4-BE49-F238E27FC236}">
                <a16:creationId xmlns:a16="http://schemas.microsoft.com/office/drawing/2014/main" id="{67EAEEF8-C1C3-4D33-A6B7-7C1E5E91B340}"/>
              </a:ext>
            </a:extLst>
          </p:cNvPr>
          <p:cNvSpPr/>
          <p:nvPr/>
        </p:nvSpPr>
        <p:spPr>
          <a:xfrm>
            <a:off x="5891720" y="6122624"/>
            <a:ext cx="868680" cy="342752"/>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0EF97E2-1251-4DA1-9E80-1B70ACDDAF16}"/>
              </a:ext>
            </a:extLst>
          </p:cNvPr>
          <p:cNvSpPr/>
          <p:nvPr/>
        </p:nvSpPr>
        <p:spPr>
          <a:xfrm>
            <a:off x="7885638" y="1583368"/>
            <a:ext cx="989127" cy="348494"/>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134FE32-490F-4BB7-B176-B54F0D159A9F}"/>
              </a:ext>
            </a:extLst>
          </p:cNvPr>
          <p:cNvSpPr/>
          <p:nvPr/>
        </p:nvSpPr>
        <p:spPr>
          <a:xfrm>
            <a:off x="4482030" y="1931863"/>
            <a:ext cx="1354889" cy="425310"/>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4CB5B3E-D870-4E99-8B66-CF16E027C058}"/>
              </a:ext>
            </a:extLst>
          </p:cNvPr>
          <p:cNvSpPr/>
          <p:nvPr/>
        </p:nvSpPr>
        <p:spPr>
          <a:xfrm>
            <a:off x="7610954" y="5002338"/>
            <a:ext cx="1294291" cy="348494"/>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1A5B0E3-0715-40B8-A0F9-264761AB2BE2}"/>
              </a:ext>
            </a:extLst>
          </p:cNvPr>
          <p:cNvSpPr/>
          <p:nvPr/>
        </p:nvSpPr>
        <p:spPr>
          <a:xfrm>
            <a:off x="2992559" y="5444466"/>
            <a:ext cx="1320361" cy="346733"/>
          </a:xfrm>
          <a:prstGeom prst="rect">
            <a:avLst/>
          </a:prstGeom>
          <a:solidFill>
            <a:srgbClr val="66FF33">
              <a:alpha val="49804"/>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125" name="Picture 5" descr="Trả lời câu hỏi bài Người tài trợ đặc biệt của Cách mạng | Hướng dẫn chi  tiết từng câu hỏi bài Người tài trợ đặc biệt của Cách mạng">
            <a:extLst>
              <a:ext uri="{FF2B5EF4-FFF2-40B4-BE49-F238E27FC236}">
                <a16:creationId xmlns:a16="http://schemas.microsoft.com/office/drawing/2014/main" id="{D230A77A-B855-47BE-8827-0FE63EE80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1" y="1583368"/>
            <a:ext cx="2571750" cy="390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5662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06420449"/>
</p:tagLst>
</file>

<file path=ppt/tags/tag2.xml><?xml version="1.0" encoding="utf-8"?>
<p:tagLst xmlns:a="http://schemas.openxmlformats.org/drawingml/2006/main" xmlns:r="http://schemas.openxmlformats.org/officeDocument/2006/relationships" xmlns:p="http://schemas.openxmlformats.org/presentationml/2006/main">
  <p:tag name="TIMING" val="|0.5|0.6|0.6|0.8|0.7|0.5|0.4"/>
</p:tagLst>
</file>

<file path=ppt/tags/tag3.xml><?xml version="1.0" encoding="utf-8"?>
<p:tagLst xmlns:a="http://schemas.openxmlformats.org/drawingml/2006/main" xmlns:r="http://schemas.openxmlformats.org/officeDocument/2006/relationships" xmlns:p="http://schemas.openxmlformats.org/presentationml/2006/main">
  <p:tag name="TIMING" val="|0.5|0.6|0.6|0.8|0.7|0.5|0.4"/>
</p:tagLst>
</file>

<file path=ppt/tags/tag4.xml><?xml version="1.0" encoding="utf-8"?>
<p:tagLst xmlns:a="http://schemas.openxmlformats.org/drawingml/2006/main" xmlns:r="http://schemas.openxmlformats.org/officeDocument/2006/relationships" xmlns:p="http://schemas.openxmlformats.org/presentationml/2006/main">
  <p:tag name="TIMING" val="|0.5|0.6|0.6|0.8|0.7|0.5|0.4"/>
</p:tagLst>
</file>

<file path=ppt/tags/tag5.xml><?xml version="1.0" encoding="utf-8"?>
<p:tagLst xmlns:a="http://schemas.openxmlformats.org/drawingml/2006/main" xmlns:r="http://schemas.openxmlformats.org/officeDocument/2006/relationships" xmlns:p="http://schemas.openxmlformats.org/presentationml/2006/main">
  <p:tag name="TIMING" val="|0.5|0.6|0.6|0.8|0.7|0.5|0.4"/>
</p:tagLst>
</file>

<file path=ppt/tags/tag6.xml><?xml version="1.0" encoding="utf-8"?>
<p:tagLst xmlns:a="http://schemas.openxmlformats.org/drawingml/2006/main" xmlns:r="http://schemas.openxmlformats.org/officeDocument/2006/relationships" xmlns:p="http://schemas.openxmlformats.org/presentationml/2006/main">
  <p:tag name="TIMING" val="|0.5|0.6|0.6|0.8|0.7|0.5|0.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1188</TotalTime>
  <Words>1610</Words>
  <Application>Microsoft Office PowerPoint</Application>
  <PresentationFormat>Màn hình rộng</PresentationFormat>
  <Paragraphs>154</Paragraphs>
  <Slides>27</Slides>
  <Notes>1</Notes>
  <HiddenSlides>0</HiddenSlides>
  <MMClips>0</MMClips>
  <ScaleCrop>false</ScaleCrop>
  <HeadingPairs>
    <vt:vector size="6" baseType="variant">
      <vt:variant>
        <vt:lpstr>Phông được Dùng</vt:lpstr>
      </vt:variant>
      <vt:variant>
        <vt:i4>5</vt:i4>
      </vt:variant>
      <vt:variant>
        <vt:lpstr>Chủ đề</vt:lpstr>
      </vt:variant>
      <vt:variant>
        <vt:i4>1</vt:i4>
      </vt:variant>
      <vt:variant>
        <vt:lpstr>Tiêu đề Bản chiếu</vt:lpstr>
      </vt:variant>
      <vt:variant>
        <vt:i4>27</vt:i4>
      </vt:variant>
    </vt:vector>
  </HeadingPairs>
  <TitlesOfParts>
    <vt:vector size="33" baseType="lpstr">
      <vt:lpstr>Times New Roman</vt:lpstr>
      <vt:lpstr>Wingdings</vt:lpstr>
      <vt:lpstr>Arial</vt:lpstr>
      <vt:lpstr>Calibri</vt:lpstr>
      <vt:lpstr>Pattaya</vt:lpstr>
      <vt:lpstr>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Think</dc:creator>
  <cp:lastModifiedBy>WINDOWS</cp:lastModifiedBy>
  <cp:revision>134</cp:revision>
  <dcterms:created xsi:type="dcterms:W3CDTF">2021-03-19T08:33:11Z</dcterms:created>
  <dcterms:modified xsi:type="dcterms:W3CDTF">2023-02-03T03:14:11Z</dcterms:modified>
</cp:coreProperties>
</file>