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80" r:id="rId2"/>
    <p:sldId id="401" r:id="rId3"/>
    <p:sldId id="258" r:id="rId4"/>
    <p:sldId id="257" r:id="rId5"/>
    <p:sldId id="259" r:id="rId6"/>
    <p:sldId id="402" r:id="rId7"/>
    <p:sldId id="403" r:id="rId8"/>
    <p:sldId id="404" r:id="rId9"/>
    <p:sldId id="405" r:id="rId10"/>
    <p:sldId id="406" r:id="rId11"/>
    <p:sldId id="398" r:id="rId12"/>
    <p:sldId id="261" r:id="rId13"/>
    <p:sldId id="399" r:id="rId14"/>
    <p:sldId id="400" r:id="rId15"/>
    <p:sldId id="262" r:id="rId16"/>
    <p:sldId id="264" r:id="rId17"/>
    <p:sldId id="407" r:id="rId18"/>
    <p:sldId id="269"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593"/>
    <a:srgbClr val="87C0CB"/>
    <a:srgbClr val="056BB6"/>
    <a:srgbClr val="FDF1D6"/>
    <a:srgbClr val="E79D83"/>
    <a:srgbClr val="CCFFFF"/>
    <a:srgbClr val="B4DEEF"/>
    <a:srgbClr val="EE5535"/>
    <a:srgbClr val="E33E1D"/>
    <a:srgbClr val="E864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5" autoAdjust="0"/>
    <p:restoredTop sz="94660"/>
  </p:normalViewPr>
  <p:slideViewPr>
    <p:cSldViewPr snapToGrid="0" showGuides="1">
      <p:cViewPr varScale="1">
        <p:scale>
          <a:sx n="82" d="100"/>
          <a:sy n="82" d="100"/>
        </p:scale>
        <p:origin x="138"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89A12-AAB7-4552-B49D-8A3685F5327E}" type="datetimeFigureOut">
              <a:rPr lang="zh-CN" altLang="en-US" smtClean="0"/>
              <a:t>2023/9/21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EA4CD-A1E7-4535-B4E3-C9A8812F15E4}" type="slidenum">
              <a:rPr lang="zh-CN" altLang="en-US" smtClean="0"/>
              <a:t>‹#›</a:t>
            </a:fld>
            <a:endParaRPr lang="zh-CN" altLang="en-US"/>
          </a:p>
        </p:txBody>
      </p:sp>
    </p:spTree>
    <p:extLst>
      <p:ext uri="{BB962C8B-B14F-4D97-AF65-F5344CB8AC3E}">
        <p14:creationId xmlns:p14="http://schemas.microsoft.com/office/powerpoint/2010/main" val="2457662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a:t>
            </a:fld>
            <a:endParaRPr lang="zh-CN" altLang="en-US"/>
          </a:p>
        </p:txBody>
      </p:sp>
    </p:spTree>
    <p:extLst>
      <p:ext uri="{BB962C8B-B14F-4D97-AF65-F5344CB8AC3E}">
        <p14:creationId xmlns:p14="http://schemas.microsoft.com/office/powerpoint/2010/main" val="322551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10</a:t>
            </a:fld>
            <a:endParaRPr lang="zh-CN" altLang="en-US"/>
          </a:p>
        </p:txBody>
      </p:sp>
    </p:spTree>
    <p:extLst>
      <p:ext uri="{BB962C8B-B14F-4D97-AF65-F5344CB8AC3E}">
        <p14:creationId xmlns:p14="http://schemas.microsoft.com/office/powerpoint/2010/main" val="44646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11</a:t>
            </a:fld>
            <a:endParaRPr lang="zh-CN" altLang="en-US"/>
          </a:p>
        </p:txBody>
      </p:sp>
    </p:spTree>
    <p:extLst>
      <p:ext uri="{BB962C8B-B14F-4D97-AF65-F5344CB8AC3E}">
        <p14:creationId xmlns:p14="http://schemas.microsoft.com/office/powerpoint/2010/main" val="797237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12</a:t>
            </a:fld>
            <a:endParaRPr lang="zh-CN" altLang="en-US"/>
          </a:p>
        </p:txBody>
      </p:sp>
    </p:spTree>
    <p:extLst>
      <p:ext uri="{BB962C8B-B14F-4D97-AF65-F5344CB8AC3E}">
        <p14:creationId xmlns:p14="http://schemas.microsoft.com/office/powerpoint/2010/main" val="791501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13</a:t>
            </a:fld>
            <a:endParaRPr lang="zh-CN" altLang="en-US"/>
          </a:p>
        </p:txBody>
      </p:sp>
    </p:spTree>
    <p:extLst>
      <p:ext uri="{BB962C8B-B14F-4D97-AF65-F5344CB8AC3E}">
        <p14:creationId xmlns:p14="http://schemas.microsoft.com/office/powerpoint/2010/main" val="1038349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14</a:t>
            </a:fld>
            <a:endParaRPr lang="zh-CN" altLang="en-US"/>
          </a:p>
        </p:txBody>
      </p:sp>
    </p:spTree>
    <p:extLst>
      <p:ext uri="{BB962C8B-B14F-4D97-AF65-F5344CB8AC3E}">
        <p14:creationId xmlns:p14="http://schemas.microsoft.com/office/powerpoint/2010/main" val="2794320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15</a:t>
            </a:fld>
            <a:endParaRPr lang="zh-CN" altLang="en-US"/>
          </a:p>
        </p:txBody>
      </p:sp>
    </p:spTree>
    <p:extLst>
      <p:ext uri="{BB962C8B-B14F-4D97-AF65-F5344CB8AC3E}">
        <p14:creationId xmlns:p14="http://schemas.microsoft.com/office/powerpoint/2010/main" val="23756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16</a:t>
            </a:fld>
            <a:endParaRPr lang="zh-CN" altLang="en-US"/>
          </a:p>
        </p:txBody>
      </p:sp>
    </p:spTree>
    <p:extLst>
      <p:ext uri="{BB962C8B-B14F-4D97-AF65-F5344CB8AC3E}">
        <p14:creationId xmlns:p14="http://schemas.microsoft.com/office/powerpoint/2010/main" val="1747381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17</a:t>
            </a:fld>
            <a:endParaRPr lang="zh-CN" altLang="en-US"/>
          </a:p>
        </p:txBody>
      </p:sp>
    </p:spTree>
    <p:extLst>
      <p:ext uri="{BB962C8B-B14F-4D97-AF65-F5344CB8AC3E}">
        <p14:creationId xmlns:p14="http://schemas.microsoft.com/office/powerpoint/2010/main" val="4167294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18</a:t>
            </a:fld>
            <a:endParaRPr lang="zh-CN" altLang="en-US"/>
          </a:p>
        </p:txBody>
      </p:sp>
    </p:spTree>
    <p:extLst>
      <p:ext uri="{BB962C8B-B14F-4D97-AF65-F5344CB8AC3E}">
        <p14:creationId xmlns:p14="http://schemas.microsoft.com/office/powerpoint/2010/main" val="229838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2</a:t>
            </a:fld>
            <a:endParaRPr lang="zh-CN" altLang="en-US"/>
          </a:p>
        </p:txBody>
      </p:sp>
    </p:spTree>
    <p:extLst>
      <p:ext uri="{BB962C8B-B14F-4D97-AF65-F5344CB8AC3E}">
        <p14:creationId xmlns:p14="http://schemas.microsoft.com/office/powerpoint/2010/main" val="268319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3</a:t>
            </a:fld>
            <a:endParaRPr lang="zh-CN" altLang="en-US"/>
          </a:p>
        </p:txBody>
      </p:sp>
    </p:spTree>
    <p:extLst>
      <p:ext uri="{BB962C8B-B14F-4D97-AF65-F5344CB8AC3E}">
        <p14:creationId xmlns:p14="http://schemas.microsoft.com/office/powerpoint/2010/main" val="6000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4</a:t>
            </a:fld>
            <a:endParaRPr lang="zh-CN" altLang="en-US"/>
          </a:p>
        </p:txBody>
      </p:sp>
    </p:spTree>
    <p:extLst>
      <p:ext uri="{BB962C8B-B14F-4D97-AF65-F5344CB8AC3E}">
        <p14:creationId xmlns:p14="http://schemas.microsoft.com/office/powerpoint/2010/main" val="3942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5</a:t>
            </a:fld>
            <a:endParaRPr lang="zh-CN" altLang="en-US"/>
          </a:p>
        </p:txBody>
      </p:sp>
    </p:spTree>
    <p:extLst>
      <p:ext uri="{BB962C8B-B14F-4D97-AF65-F5344CB8AC3E}">
        <p14:creationId xmlns:p14="http://schemas.microsoft.com/office/powerpoint/2010/main" val="319140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6</a:t>
            </a:fld>
            <a:endParaRPr lang="zh-CN" altLang="en-US"/>
          </a:p>
        </p:txBody>
      </p:sp>
    </p:spTree>
    <p:extLst>
      <p:ext uri="{BB962C8B-B14F-4D97-AF65-F5344CB8AC3E}">
        <p14:creationId xmlns:p14="http://schemas.microsoft.com/office/powerpoint/2010/main" val="154190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7</a:t>
            </a:fld>
            <a:endParaRPr lang="zh-CN" altLang="en-US"/>
          </a:p>
        </p:txBody>
      </p:sp>
    </p:spTree>
    <p:extLst>
      <p:ext uri="{BB962C8B-B14F-4D97-AF65-F5344CB8AC3E}">
        <p14:creationId xmlns:p14="http://schemas.microsoft.com/office/powerpoint/2010/main" val="960369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8</a:t>
            </a:fld>
            <a:endParaRPr lang="zh-CN" altLang="en-US"/>
          </a:p>
        </p:txBody>
      </p:sp>
    </p:spTree>
    <p:extLst>
      <p:ext uri="{BB962C8B-B14F-4D97-AF65-F5344CB8AC3E}">
        <p14:creationId xmlns:p14="http://schemas.microsoft.com/office/powerpoint/2010/main" val="3847692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EA4CD-A1E7-4535-B4E3-C9A8812F15E4}" type="slidenum">
              <a:rPr lang="zh-CN" altLang="en-US" smtClean="0"/>
              <a:t>9</a:t>
            </a:fld>
            <a:endParaRPr lang="zh-CN" altLang="en-US"/>
          </a:p>
        </p:txBody>
      </p:sp>
    </p:spTree>
    <p:extLst>
      <p:ext uri="{BB962C8B-B14F-4D97-AF65-F5344CB8AC3E}">
        <p14:creationId xmlns:p14="http://schemas.microsoft.com/office/powerpoint/2010/main" val="75588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48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269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4"/>
          <a:srcRect l="5112" r="5112"/>
          <a:stretch/>
        </p:blipFill>
        <p:spPr>
          <a:xfrm>
            <a:off x="9831" y="0"/>
            <a:ext cx="12172338" cy="6857999"/>
          </a:xfrm>
          <a:prstGeom prst="rect">
            <a:avLst/>
          </a:prstGeom>
        </p:spPr>
      </p:pic>
      <p:sp>
        <p:nvSpPr>
          <p:cNvPr id="3" name="文本框 2"/>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15256705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3.png"/><Relationship Id="rId7"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image" Target="../media/image22.jpeg"/><Relationship Id="rId5" Type="http://schemas.openxmlformats.org/officeDocument/2006/relationships/image" Target="../media/image4.emf"/><Relationship Id="rId10" Type="http://schemas.openxmlformats.org/officeDocument/2006/relationships/image" Target="../media/image21.jpeg"/><Relationship Id="rId4" Type="http://schemas.openxmlformats.org/officeDocument/2006/relationships/image" Target="../media/image3.emf"/><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3.emf"/><Relationship Id="rId7"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3.emf"/><Relationship Id="rId7"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3.emf"/></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3.emf"/><Relationship Id="rId7"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3.emf"/></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3.emf"/><Relationship Id="rId7"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3.emf"/></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emf"/><Relationship Id="rId7"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10" Type="http://schemas.microsoft.com/office/2007/relationships/hdphoto" Target="../media/hdphoto1.wdp"/><Relationship Id="rId4" Type="http://schemas.openxmlformats.org/officeDocument/2006/relationships/image" Target="../media/image3.emf"/><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5.emf"/><Relationship Id="rId7"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image" Target="../media/image8.png"/><Relationship Id="rId5" Type="http://schemas.openxmlformats.org/officeDocument/2006/relationships/image" Target="../media/image3.emf"/><Relationship Id="rId10" Type="http://schemas.openxmlformats.org/officeDocument/2006/relationships/image" Target="../media/image27.emf"/><Relationship Id="rId4" Type="http://schemas.openxmlformats.org/officeDocument/2006/relationships/image" Target="../media/image26.emf"/><Relationship Id="rId9" Type="http://schemas.openxmlformats.org/officeDocument/2006/relationships/image" Target="../media/image7.emf"/></Relationships>
</file>

<file path=ppt/slides/_rels/slide1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7.emf"/><Relationship Id="rId7"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emf"/><Relationship Id="rId11" Type="http://schemas.microsoft.com/office/2007/relationships/hdphoto" Target="../media/hdphoto2.wdp"/><Relationship Id="rId5" Type="http://schemas.openxmlformats.org/officeDocument/2006/relationships/image" Target="../media/image4.emf"/><Relationship Id="rId10" Type="http://schemas.openxmlformats.org/officeDocument/2006/relationships/image" Target="../media/image28.png"/><Relationship Id="rId4" Type="http://schemas.openxmlformats.org/officeDocument/2006/relationships/image" Target="../media/image3.emf"/><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9.emf"/><Relationship Id="rId7"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0.jpeg"/><Relationship Id="rId7"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emf"/><Relationship Id="rId4" Type="http://schemas.openxmlformats.org/officeDocument/2006/relationships/image" Target="../media/image11.jpeg"/><Relationship Id="rId9"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2.png"/><Relationship Id="rId7"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image" Target="../media/image14.jpe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9.jpeg"/><Relationship Id="rId7"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image" Target="../media/image8.png"/><Relationship Id="rId5" Type="http://schemas.openxmlformats.org/officeDocument/2006/relationships/image" Target="../media/image3.emf"/><Relationship Id="rId10" Type="http://schemas.openxmlformats.org/officeDocument/2006/relationships/image" Target="../media/image7.emf"/><Relationship Id="rId4" Type="http://schemas.openxmlformats.org/officeDocument/2006/relationships/image" Target="../media/image9.png"/><Relationship Id="rId9"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9" y="53333"/>
            <a:ext cx="12060961" cy="6751334"/>
          </a:xfrm>
          <a:prstGeom prst="rect">
            <a:avLst/>
          </a:prstGeom>
        </p:spPr>
      </p:pic>
      <p:sp>
        <p:nvSpPr>
          <p:cNvPr id="5" name="TextBox 9"/>
          <p:cNvSpPr txBox="1"/>
          <p:nvPr/>
        </p:nvSpPr>
        <p:spPr>
          <a:xfrm>
            <a:off x="2147143" y="1460512"/>
            <a:ext cx="6782626" cy="1200329"/>
          </a:xfrm>
          <a:prstGeom prst="rect">
            <a:avLst/>
          </a:prstGeom>
          <a:noFill/>
        </p:spPr>
        <p:txBody>
          <a:bodyPr wrap="none" rtlCol="0">
            <a:spAutoFit/>
          </a:bodyPr>
          <a:lstStyle/>
          <a:p>
            <a:r>
              <a:rPr lang="en-US" altLang="zh-CN" sz="7200" dirty="0" err="1">
                <a:ln w="28575">
                  <a:solidFill>
                    <a:srgbClr val="3F8593"/>
                  </a:solidFill>
                </a:ln>
                <a:solidFill>
                  <a:srgbClr val="87C0CB"/>
                </a:solidFill>
                <a:latin typeface="UTM A&amp;S Graceland" panose="02040603050506020204" pitchFamily="18" charset="0"/>
                <a:ea typeface="迷你简娃娃篆" panose="02010604000101010101" pitchFamily="2" charset="-122"/>
                <a:cs typeface="Times New Roman" panose="02020603050405020304" pitchFamily="18" charset="0"/>
              </a:rPr>
              <a:t>Kể</a:t>
            </a:r>
            <a:r>
              <a:rPr lang="en-US" altLang="zh-CN" sz="7200" dirty="0">
                <a:ln w="28575">
                  <a:solidFill>
                    <a:srgbClr val="3F8593"/>
                  </a:solidFill>
                </a:ln>
                <a:solidFill>
                  <a:srgbClr val="87C0CB"/>
                </a:solidFill>
                <a:latin typeface="UTM A&amp;S Graceland" panose="02040603050506020204" pitchFamily="18" charset="0"/>
                <a:ea typeface="迷你简娃娃篆" panose="02010604000101010101" pitchFamily="2" charset="-122"/>
                <a:cs typeface="Times New Roman" panose="02020603050405020304" pitchFamily="18" charset="0"/>
              </a:rPr>
              <a:t>  </a:t>
            </a:r>
            <a:r>
              <a:rPr lang="en-US" altLang="zh-CN" sz="7200" dirty="0" err="1">
                <a:ln w="28575">
                  <a:solidFill>
                    <a:srgbClr val="3F8593"/>
                  </a:solidFill>
                </a:ln>
                <a:solidFill>
                  <a:srgbClr val="87C0CB"/>
                </a:solidFill>
                <a:latin typeface="UTM A&amp;S Graceland" panose="02040603050506020204" pitchFamily="18" charset="0"/>
                <a:ea typeface="迷你简娃娃篆" panose="02010604000101010101" pitchFamily="2" charset="-122"/>
                <a:cs typeface="Times New Roman" panose="02020603050405020304" pitchFamily="18" charset="0"/>
              </a:rPr>
              <a:t>chuyện</a:t>
            </a:r>
            <a:r>
              <a:rPr lang="en-US" altLang="zh-CN" sz="7200" dirty="0">
                <a:ln w="28575">
                  <a:solidFill>
                    <a:srgbClr val="3F8593"/>
                  </a:solidFill>
                </a:ln>
                <a:solidFill>
                  <a:srgbClr val="87C0CB"/>
                </a:solidFill>
                <a:latin typeface="UTM A&amp;S Graceland" panose="02040603050506020204" pitchFamily="18" charset="0"/>
                <a:ea typeface="迷你简娃娃篆" panose="02010604000101010101" pitchFamily="2" charset="-122"/>
                <a:cs typeface="Times New Roman" panose="02020603050405020304" pitchFamily="18" charset="0"/>
              </a:rPr>
              <a:t>- </a:t>
            </a:r>
            <a:r>
              <a:rPr lang="en-US" altLang="zh-CN" sz="7200" dirty="0" err="1">
                <a:ln w="28575">
                  <a:solidFill>
                    <a:srgbClr val="3F8593"/>
                  </a:solidFill>
                </a:ln>
                <a:solidFill>
                  <a:srgbClr val="87C0CB"/>
                </a:solidFill>
                <a:latin typeface="UTM A&amp;S Graceland" panose="02040603050506020204" pitchFamily="18" charset="0"/>
                <a:ea typeface="迷你简娃娃篆" panose="02010604000101010101" pitchFamily="2" charset="-122"/>
                <a:cs typeface="Times New Roman" panose="02020603050405020304" pitchFamily="18" charset="0"/>
              </a:rPr>
              <a:t>Lớp</a:t>
            </a:r>
            <a:r>
              <a:rPr lang="en-US" altLang="zh-CN" sz="7200" dirty="0">
                <a:ln w="28575">
                  <a:solidFill>
                    <a:srgbClr val="3F8593"/>
                  </a:solidFill>
                </a:ln>
                <a:solidFill>
                  <a:srgbClr val="87C0CB"/>
                </a:solidFill>
                <a:latin typeface="UTM A&amp;S Graceland" panose="02040603050506020204" pitchFamily="18" charset="0"/>
                <a:ea typeface="迷你简娃娃篆" panose="02010604000101010101" pitchFamily="2" charset="-122"/>
                <a:cs typeface="Times New Roman" panose="02020603050405020304" pitchFamily="18" charset="0"/>
              </a:rPr>
              <a:t> 5</a:t>
            </a:r>
            <a:endParaRPr lang="zh-CN" altLang="en-US" sz="7200" dirty="0">
              <a:ln w="28575">
                <a:solidFill>
                  <a:srgbClr val="3F8593"/>
                </a:solidFill>
              </a:ln>
              <a:solidFill>
                <a:srgbClr val="87C0CB"/>
              </a:solidFill>
              <a:latin typeface="UTM A&amp;S Graceland" panose="02040603050506020204" pitchFamily="18" charset="0"/>
              <a:ea typeface="迷你简娃娃篆" panose="02010604000101010101" pitchFamily="2" charset="-122"/>
              <a:cs typeface="Times New Roman" panose="02020603050405020304" pitchFamily="18" charset="0"/>
            </a:endParaRPr>
          </a:p>
        </p:txBody>
      </p:sp>
      <p:grpSp>
        <p:nvGrpSpPr>
          <p:cNvPr id="3" name="Group 2">
            <a:extLst>
              <a:ext uri="{FF2B5EF4-FFF2-40B4-BE49-F238E27FC236}">
                <a16:creationId xmlns:a16="http://schemas.microsoft.com/office/drawing/2014/main" id="{65A6D420-9F2B-43C9-BD43-0FC408CD5C41}"/>
              </a:ext>
            </a:extLst>
          </p:cNvPr>
          <p:cNvGrpSpPr/>
          <p:nvPr/>
        </p:nvGrpSpPr>
        <p:grpSpPr>
          <a:xfrm>
            <a:off x="2714251" y="2618972"/>
            <a:ext cx="6215518" cy="2169605"/>
            <a:chOff x="2714251" y="2618972"/>
            <a:chExt cx="6215518" cy="2169605"/>
          </a:xfrm>
        </p:grpSpPr>
        <p:sp>
          <p:nvSpPr>
            <p:cNvPr id="4" name="文本框 3"/>
            <p:cNvSpPr txBox="1"/>
            <p:nvPr/>
          </p:nvSpPr>
          <p:spPr>
            <a:xfrm>
              <a:off x="2775878" y="2658030"/>
              <a:ext cx="6153891" cy="2130547"/>
            </a:xfrm>
            <a:prstGeom prst="rect">
              <a:avLst/>
            </a:prstGeom>
            <a:noFill/>
          </p:spPr>
          <p:txBody>
            <a:bodyPr wrap="square" rtlCol="0">
              <a:prstTxWarp prst="textPlain">
                <a:avLst/>
              </a:prstTxWarp>
              <a:spAutoFit/>
            </a:bodyPr>
            <a:lstStyle/>
            <a:p>
              <a:pPr algn="ctr"/>
              <a:r>
                <a:rPr lang="en-US" sz="4400" b="1" spc="-150">
                  <a:ln w="38100">
                    <a:solidFill>
                      <a:schemeClr val="tx1"/>
                    </a:solidFill>
                  </a:ln>
                  <a:latin typeface="UTM Magnesium" panose="02040603050506020204" pitchFamily="18" charset="0"/>
                  <a:cs typeface="Times New Roman" panose="02020603050405020304" pitchFamily="18" charset="0"/>
                  <a:sym typeface="+mn-ea"/>
                </a:rPr>
                <a:t>Kể chuyện được chứng kiến</a:t>
              </a:r>
            </a:p>
            <a:p>
              <a:pPr algn="ctr"/>
              <a:r>
                <a:rPr lang="en-US" sz="4400" b="1" spc="-150">
                  <a:ln w="38100">
                    <a:solidFill>
                      <a:schemeClr val="tx1"/>
                    </a:solidFill>
                  </a:ln>
                  <a:latin typeface="UTM Magnesium" panose="02040603050506020204" pitchFamily="18" charset="0"/>
                  <a:cs typeface="Times New Roman" panose="02020603050405020304" pitchFamily="18" charset="0"/>
                  <a:sym typeface="+mn-ea"/>
                </a:rPr>
                <a:t>hoặc tham gia</a:t>
              </a:r>
              <a:endParaRPr lang="zh-CN" altLang="en-US" sz="4400" dirty="0">
                <a:ln w="38100">
                  <a:solidFill>
                    <a:schemeClr val="tx1"/>
                  </a:solidFill>
                </a:ln>
                <a:latin typeface="UTM Magnesium" panose="02040603050506020204" pitchFamily="18" charset="0"/>
                <a:ea typeface="迷你简娃娃篆" panose="02010604000101010101" pitchFamily="2" charset="-122"/>
              </a:endParaRPr>
            </a:p>
          </p:txBody>
        </p:sp>
        <p:sp>
          <p:nvSpPr>
            <p:cNvPr id="7" name="文本框 3">
              <a:extLst>
                <a:ext uri="{FF2B5EF4-FFF2-40B4-BE49-F238E27FC236}">
                  <a16:creationId xmlns:a16="http://schemas.microsoft.com/office/drawing/2014/main" id="{40C1F26A-DE02-400F-8321-D6F41957B80E}"/>
                </a:ext>
              </a:extLst>
            </p:cNvPr>
            <p:cNvSpPr txBox="1"/>
            <p:nvPr/>
          </p:nvSpPr>
          <p:spPr>
            <a:xfrm>
              <a:off x="2714251" y="2618972"/>
              <a:ext cx="6153891" cy="2130547"/>
            </a:xfrm>
            <a:prstGeom prst="rect">
              <a:avLst/>
            </a:prstGeom>
            <a:noFill/>
          </p:spPr>
          <p:txBody>
            <a:bodyPr wrap="square" rtlCol="0">
              <a:prstTxWarp prst="textPlain">
                <a:avLst/>
              </a:prstTxWarp>
              <a:spAutoFit/>
            </a:bodyPr>
            <a:lstStyle/>
            <a:p>
              <a:pPr algn="ctr"/>
              <a:r>
                <a:rPr lang="en-US" sz="4400" b="1" spc="-150">
                  <a:ln w="38100">
                    <a:solidFill>
                      <a:schemeClr val="tx1"/>
                    </a:solidFill>
                  </a:ln>
                  <a:solidFill>
                    <a:srgbClr val="EE5535"/>
                  </a:solidFill>
                  <a:latin typeface="UTM Magnesium" panose="02040603050506020204" pitchFamily="18" charset="0"/>
                  <a:cs typeface="Times New Roman" panose="02020603050405020304" pitchFamily="18" charset="0"/>
                  <a:sym typeface="+mn-ea"/>
                </a:rPr>
                <a:t>Kể chuyện được chứng kiến</a:t>
              </a:r>
            </a:p>
            <a:p>
              <a:pPr algn="ctr"/>
              <a:r>
                <a:rPr lang="en-US" sz="4400" b="1" spc="-150">
                  <a:ln w="38100">
                    <a:solidFill>
                      <a:schemeClr val="tx1"/>
                    </a:solidFill>
                  </a:ln>
                  <a:solidFill>
                    <a:srgbClr val="EE5535"/>
                  </a:solidFill>
                  <a:latin typeface="UTM Magnesium" panose="02040603050506020204" pitchFamily="18" charset="0"/>
                  <a:cs typeface="Times New Roman" panose="02020603050405020304" pitchFamily="18" charset="0"/>
                  <a:sym typeface="+mn-ea"/>
                </a:rPr>
                <a:t>hoặc tham gia</a:t>
              </a:r>
              <a:endParaRPr lang="zh-CN" altLang="en-US" sz="4400" dirty="0">
                <a:ln w="38100">
                  <a:solidFill>
                    <a:schemeClr val="tx1"/>
                  </a:solidFill>
                </a:ln>
                <a:solidFill>
                  <a:srgbClr val="EE5535"/>
                </a:solidFill>
                <a:latin typeface="UTM Magnesium" panose="02040603050506020204" pitchFamily="18" charset="0"/>
                <a:ea typeface="迷你简娃娃篆" panose="02010604000101010101" pitchFamily="2" charset="-122"/>
              </a:endParaRPr>
            </a:p>
          </p:txBody>
        </p:sp>
      </p:grpSp>
      <p:sp>
        <p:nvSpPr>
          <p:cNvPr id="6" name="Hộp Văn bản 5">
            <a:extLst>
              <a:ext uri="{FF2B5EF4-FFF2-40B4-BE49-F238E27FC236}">
                <a16:creationId xmlns:a16="http://schemas.microsoft.com/office/drawing/2014/main" id="{5A9372BB-F7C9-0212-CEB7-9F3838AE3EDF}"/>
              </a:ext>
            </a:extLst>
          </p:cNvPr>
          <p:cNvSpPr txBox="1"/>
          <p:nvPr/>
        </p:nvSpPr>
        <p:spPr>
          <a:xfrm>
            <a:off x="3886579" y="1055077"/>
            <a:ext cx="3405175" cy="400110"/>
          </a:xfrm>
          <a:prstGeom prst="rect">
            <a:avLst/>
          </a:prstGeom>
          <a:noFill/>
        </p:spPr>
        <p:txBody>
          <a:bodyPr wrap="square" rtlCol="0">
            <a:spAutoFit/>
          </a:bodyPr>
          <a:lstStyle/>
          <a:p>
            <a:r>
              <a:rPr lang="en-US" sz="2000" dirty="0" err="1">
                <a:solidFill>
                  <a:srgbClr val="FF0000"/>
                </a:solidFill>
              </a:rPr>
              <a:t>Trường</a:t>
            </a:r>
            <a:r>
              <a:rPr lang="en-US" sz="2000" dirty="0">
                <a:solidFill>
                  <a:srgbClr val="FF0000"/>
                </a:solidFill>
              </a:rPr>
              <a:t> </a:t>
            </a:r>
            <a:r>
              <a:rPr lang="en-US" sz="2000" dirty="0" err="1">
                <a:solidFill>
                  <a:srgbClr val="FF0000"/>
                </a:solidFill>
              </a:rPr>
              <a:t>Tiểu</a:t>
            </a:r>
            <a:r>
              <a:rPr lang="en-US" sz="2000" dirty="0">
                <a:solidFill>
                  <a:srgbClr val="FF0000"/>
                </a:solidFill>
              </a:rPr>
              <a:t> </a:t>
            </a:r>
            <a:r>
              <a:rPr lang="en-US" sz="2000" dirty="0" err="1">
                <a:solidFill>
                  <a:srgbClr val="FF0000"/>
                </a:solidFill>
              </a:rPr>
              <a:t>học</a:t>
            </a:r>
            <a:r>
              <a:rPr lang="en-US" sz="2000" dirty="0">
                <a:solidFill>
                  <a:srgbClr val="FF0000"/>
                </a:solidFill>
              </a:rPr>
              <a:t> </a:t>
            </a:r>
            <a:r>
              <a:rPr lang="en-US" sz="2000" dirty="0" err="1">
                <a:solidFill>
                  <a:srgbClr val="FF0000"/>
                </a:solidFill>
              </a:rPr>
              <a:t>Ngọc</a:t>
            </a:r>
            <a:r>
              <a:rPr lang="en-US" sz="2000" dirty="0">
                <a:solidFill>
                  <a:srgbClr val="FF0000"/>
                </a:solidFill>
              </a:rPr>
              <a:t> Lâm</a:t>
            </a:r>
            <a:endParaRPr lang="vi-VN" sz="2000" dirty="0">
              <a:solidFill>
                <a:srgbClr val="FF0000"/>
              </a:solidFill>
            </a:endParaRPr>
          </a:p>
        </p:txBody>
      </p:sp>
    </p:spTree>
    <p:extLst>
      <p:ext uri="{BB962C8B-B14F-4D97-AF65-F5344CB8AC3E}">
        <p14:creationId xmlns:p14="http://schemas.microsoft.com/office/powerpoint/2010/main" val="28790530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35" y="-114301"/>
            <a:ext cx="9932988" cy="47498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4"/>
          <a:stretch>
            <a:fillRect/>
          </a:stretch>
        </p:blipFill>
        <p:spPr>
          <a:xfrm>
            <a:off x="642905" y="941249"/>
            <a:ext cx="1117362" cy="487816"/>
          </a:xfrm>
          <a:prstGeom prst="rect">
            <a:avLst/>
          </a:prstGeom>
        </p:spPr>
      </p:pic>
      <p:pic>
        <p:nvPicPr>
          <p:cNvPr id="4" name="图片 3"/>
          <p:cNvPicPr>
            <a:picLocks noChangeAspect="1"/>
          </p:cNvPicPr>
          <p:nvPr/>
        </p:nvPicPr>
        <p:blipFill>
          <a:blip r:embed="rId5"/>
          <a:stretch>
            <a:fillRect/>
          </a:stretch>
        </p:blipFill>
        <p:spPr>
          <a:xfrm>
            <a:off x="2507947" y="406025"/>
            <a:ext cx="844235" cy="535224"/>
          </a:xfrm>
          <a:prstGeom prst="rect">
            <a:avLst/>
          </a:prstGeom>
        </p:spPr>
      </p:pic>
      <p:pic>
        <p:nvPicPr>
          <p:cNvPr id="5" name="图片 4"/>
          <p:cNvPicPr>
            <a:picLocks noChangeAspect="1"/>
          </p:cNvPicPr>
          <p:nvPr/>
        </p:nvPicPr>
        <p:blipFill>
          <a:blip r:embed="rId6"/>
          <a:stretch>
            <a:fillRect/>
          </a:stretch>
        </p:blipFill>
        <p:spPr>
          <a:xfrm>
            <a:off x="6819779" y="1701800"/>
            <a:ext cx="1129744" cy="558800"/>
          </a:xfrm>
          <a:prstGeom prst="rect">
            <a:avLst/>
          </a:prstGeom>
        </p:spPr>
      </p:pic>
      <p:pic>
        <p:nvPicPr>
          <p:cNvPr id="6" name="图片 5"/>
          <p:cNvPicPr>
            <a:picLocks noChangeAspect="1"/>
          </p:cNvPicPr>
          <p:nvPr/>
        </p:nvPicPr>
        <p:blipFill>
          <a:blip r:embed="rId7"/>
          <a:stretch>
            <a:fillRect/>
          </a:stretch>
        </p:blipFill>
        <p:spPr>
          <a:xfrm>
            <a:off x="8285260" y="354633"/>
            <a:ext cx="1131464" cy="1512990"/>
          </a:xfrm>
          <a:prstGeom prst="rect">
            <a:avLst/>
          </a:prstGeom>
        </p:spPr>
      </p:pic>
      <p:pic>
        <p:nvPicPr>
          <p:cNvPr id="7" name="图片 6"/>
          <p:cNvPicPr>
            <a:picLocks noChangeAspect="1"/>
          </p:cNvPicPr>
          <p:nvPr/>
        </p:nvPicPr>
        <p:blipFill>
          <a:blip r:embed="rId8"/>
          <a:stretch>
            <a:fillRect/>
          </a:stretch>
        </p:blipFill>
        <p:spPr>
          <a:xfrm>
            <a:off x="10268725" y="1243013"/>
            <a:ext cx="1048563" cy="406400"/>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9218" name="Picture 2" descr="Số hoá thông tin cứu hộ đồng bào lũ lụt miền Trung">
            <a:extLst>
              <a:ext uri="{FF2B5EF4-FFF2-40B4-BE49-F238E27FC236}">
                <a16:creationId xmlns:a16="http://schemas.microsoft.com/office/drawing/2014/main" id="{E39E1A2E-3DAE-4D2D-96E9-960EF2526F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574259">
            <a:off x="709727" y="1995348"/>
            <a:ext cx="5308853" cy="29812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220" name="Picture 4" descr="BSR cứu trợ đồng bào lũ lụt tại Quảng Ngãi">
            <a:extLst>
              <a:ext uri="{FF2B5EF4-FFF2-40B4-BE49-F238E27FC236}">
                <a16:creationId xmlns:a16="http://schemas.microsoft.com/office/drawing/2014/main" id="{918838DA-AD09-4D52-91BE-9758830CFA5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3020" y="3368331"/>
            <a:ext cx="4612371" cy="30832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30312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220"/>
                                        </p:tgtEl>
                                        <p:attrNameLst>
                                          <p:attrName>style.visibility</p:attrName>
                                        </p:attrNameLst>
                                      </p:cBhvr>
                                      <p:to>
                                        <p:strVal val="visible"/>
                                      </p:to>
                                    </p:set>
                                    <p:animEffect transition="in" filter="wipe(down)">
                                      <p:cBhvr>
                                        <p:cTn id="21" dur="580">
                                          <p:stCondLst>
                                            <p:cond delay="0"/>
                                          </p:stCondLst>
                                        </p:cTn>
                                        <p:tgtEl>
                                          <p:spTgt spid="9220"/>
                                        </p:tgtEl>
                                      </p:cBhvr>
                                    </p:animEffect>
                                    <p:anim calcmode="lin" valueType="num">
                                      <p:cBhvr>
                                        <p:cTn id="22" dur="1822" tmFilter="0,0; 0.14,0.36; 0.43,0.73; 0.71,0.91; 1.0,1.0">
                                          <p:stCondLst>
                                            <p:cond delay="0"/>
                                          </p:stCondLst>
                                        </p:cTn>
                                        <p:tgtEl>
                                          <p:spTgt spid="922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22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22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22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220"/>
                                        </p:tgtEl>
                                        <p:attrNameLst>
                                          <p:attrName>ppt_y</p:attrName>
                                        </p:attrNameLst>
                                      </p:cBhvr>
                                      <p:tavLst>
                                        <p:tav tm="0" fmla="#ppt_y-sin(pi*$)/81">
                                          <p:val>
                                            <p:fltVal val="0"/>
                                          </p:val>
                                        </p:tav>
                                        <p:tav tm="100000">
                                          <p:val>
                                            <p:fltVal val="1"/>
                                          </p:val>
                                        </p:tav>
                                      </p:tavLst>
                                    </p:anim>
                                    <p:animScale>
                                      <p:cBhvr>
                                        <p:cTn id="27" dur="26">
                                          <p:stCondLst>
                                            <p:cond delay="650"/>
                                          </p:stCondLst>
                                        </p:cTn>
                                        <p:tgtEl>
                                          <p:spTgt spid="9220"/>
                                        </p:tgtEl>
                                      </p:cBhvr>
                                      <p:to x="100000" y="60000"/>
                                    </p:animScale>
                                    <p:animScale>
                                      <p:cBhvr>
                                        <p:cTn id="28" dur="166" decel="50000">
                                          <p:stCondLst>
                                            <p:cond delay="676"/>
                                          </p:stCondLst>
                                        </p:cTn>
                                        <p:tgtEl>
                                          <p:spTgt spid="9220"/>
                                        </p:tgtEl>
                                      </p:cBhvr>
                                      <p:to x="100000" y="100000"/>
                                    </p:animScale>
                                    <p:animScale>
                                      <p:cBhvr>
                                        <p:cTn id="29" dur="26">
                                          <p:stCondLst>
                                            <p:cond delay="1312"/>
                                          </p:stCondLst>
                                        </p:cTn>
                                        <p:tgtEl>
                                          <p:spTgt spid="9220"/>
                                        </p:tgtEl>
                                      </p:cBhvr>
                                      <p:to x="100000" y="80000"/>
                                    </p:animScale>
                                    <p:animScale>
                                      <p:cBhvr>
                                        <p:cTn id="30" dur="166" decel="50000">
                                          <p:stCondLst>
                                            <p:cond delay="1338"/>
                                          </p:stCondLst>
                                        </p:cTn>
                                        <p:tgtEl>
                                          <p:spTgt spid="9220"/>
                                        </p:tgtEl>
                                      </p:cBhvr>
                                      <p:to x="100000" y="100000"/>
                                    </p:animScale>
                                    <p:animScale>
                                      <p:cBhvr>
                                        <p:cTn id="31" dur="26">
                                          <p:stCondLst>
                                            <p:cond delay="1642"/>
                                          </p:stCondLst>
                                        </p:cTn>
                                        <p:tgtEl>
                                          <p:spTgt spid="9220"/>
                                        </p:tgtEl>
                                      </p:cBhvr>
                                      <p:to x="100000" y="90000"/>
                                    </p:animScale>
                                    <p:animScale>
                                      <p:cBhvr>
                                        <p:cTn id="32" dur="166" decel="50000">
                                          <p:stCondLst>
                                            <p:cond delay="1668"/>
                                          </p:stCondLst>
                                        </p:cTn>
                                        <p:tgtEl>
                                          <p:spTgt spid="9220"/>
                                        </p:tgtEl>
                                      </p:cBhvr>
                                      <p:to x="100000" y="100000"/>
                                    </p:animScale>
                                    <p:animScale>
                                      <p:cBhvr>
                                        <p:cTn id="33" dur="26">
                                          <p:stCondLst>
                                            <p:cond delay="1808"/>
                                          </p:stCondLst>
                                        </p:cTn>
                                        <p:tgtEl>
                                          <p:spTgt spid="9220"/>
                                        </p:tgtEl>
                                      </p:cBhvr>
                                      <p:to x="100000" y="95000"/>
                                    </p:animScale>
                                    <p:animScale>
                                      <p:cBhvr>
                                        <p:cTn id="34" dur="166" decel="50000">
                                          <p:stCondLst>
                                            <p:cond delay="1834"/>
                                          </p:stCondLst>
                                        </p:cTn>
                                        <p:tgtEl>
                                          <p:spTgt spid="92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0875728" y="5562600"/>
            <a:ext cx="1248060" cy="1154077"/>
          </a:xfrm>
          <a:prstGeom prst="rect">
            <a:avLst/>
          </a:prstGeom>
        </p:spPr>
      </p:pic>
      <p:pic>
        <p:nvPicPr>
          <p:cNvPr id="6" name="图片 5"/>
          <p:cNvPicPr>
            <a:picLocks noChangeAspect="1"/>
          </p:cNvPicPr>
          <p:nvPr/>
        </p:nvPicPr>
        <p:blipFill>
          <a:blip r:embed="rId4"/>
          <a:stretch>
            <a:fillRect/>
          </a:stretch>
        </p:blipFill>
        <p:spPr>
          <a:xfrm>
            <a:off x="146123" y="224215"/>
            <a:ext cx="2602699" cy="1136282"/>
          </a:xfrm>
          <a:prstGeom prst="rect">
            <a:avLst/>
          </a:prstGeom>
        </p:spPr>
      </p:pic>
      <p:pic>
        <p:nvPicPr>
          <p:cNvPr id="7" name="图片 6"/>
          <p:cNvPicPr>
            <a:picLocks noChangeAspect="1"/>
          </p:cNvPicPr>
          <p:nvPr/>
        </p:nvPicPr>
        <p:blipFill>
          <a:blip r:embed="rId5"/>
          <a:stretch>
            <a:fillRect/>
          </a:stretch>
        </p:blipFill>
        <p:spPr>
          <a:xfrm>
            <a:off x="3393318" y="542699"/>
            <a:ext cx="844235" cy="535224"/>
          </a:xfrm>
          <a:prstGeom prst="rect">
            <a:avLst/>
          </a:prstGeom>
        </p:spPr>
      </p:pic>
      <p:pic>
        <p:nvPicPr>
          <p:cNvPr id="8" name="图片 7"/>
          <p:cNvPicPr>
            <a:picLocks noChangeAspect="1"/>
          </p:cNvPicPr>
          <p:nvPr/>
        </p:nvPicPr>
        <p:blipFill>
          <a:blip r:embed="rId6"/>
          <a:stretch>
            <a:fillRect/>
          </a:stretch>
        </p:blipFill>
        <p:spPr>
          <a:xfrm>
            <a:off x="5505823" y="325645"/>
            <a:ext cx="1129744" cy="558800"/>
          </a:xfrm>
          <a:prstGeom prst="rect">
            <a:avLst/>
          </a:prstGeom>
        </p:spPr>
      </p:pic>
      <p:pic>
        <p:nvPicPr>
          <p:cNvPr id="9" name="图片 8"/>
          <p:cNvPicPr>
            <a:picLocks noChangeAspect="1"/>
          </p:cNvPicPr>
          <p:nvPr/>
        </p:nvPicPr>
        <p:blipFill>
          <a:blip r:embed="rId7"/>
          <a:stretch>
            <a:fillRect/>
          </a:stretch>
        </p:blipFill>
        <p:spPr>
          <a:xfrm>
            <a:off x="8311713" y="321428"/>
            <a:ext cx="1131464" cy="1512990"/>
          </a:xfrm>
          <a:prstGeom prst="rect">
            <a:avLst/>
          </a:prstGeom>
        </p:spPr>
      </p:pic>
      <p:pic>
        <p:nvPicPr>
          <p:cNvPr id="10" name="图片 9"/>
          <p:cNvPicPr>
            <a:picLocks noChangeAspect="1"/>
          </p:cNvPicPr>
          <p:nvPr/>
        </p:nvPicPr>
        <p:blipFill>
          <a:blip r:embed="rId8"/>
          <a:stretch>
            <a:fillRect/>
          </a:stretch>
        </p:blipFill>
        <p:spPr>
          <a:xfrm>
            <a:off x="9990519" y="1295400"/>
            <a:ext cx="1048563" cy="406400"/>
          </a:xfrm>
          <a:prstGeom prst="rect">
            <a:avLst/>
          </a:prstGeom>
        </p:spPr>
      </p:pic>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4" name="图片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5" name="Rectangle 14">
            <a:extLst>
              <a:ext uri="{FF2B5EF4-FFF2-40B4-BE49-F238E27FC236}">
                <a16:creationId xmlns:a16="http://schemas.microsoft.com/office/drawing/2014/main" id="{BB8D0A30-614A-4CF7-A1D5-7AD27174ED9C}"/>
              </a:ext>
            </a:extLst>
          </p:cNvPr>
          <p:cNvSpPr/>
          <p:nvPr/>
        </p:nvSpPr>
        <p:spPr>
          <a:xfrm>
            <a:off x="826252" y="280108"/>
            <a:ext cx="2086377" cy="905056"/>
          </a:xfrm>
          <a:prstGeom prst="rect">
            <a:avLst/>
          </a:prstGeom>
        </p:spPr>
        <p:txBody>
          <a:bodyPr wrap="square">
            <a:spAutoFit/>
          </a:bodyPr>
          <a:lstStyle/>
          <a:p>
            <a:pPr indent="0">
              <a:lnSpc>
                <a:spcPct val="150000"/>
              </a:lnSpc>
            </a:pPr>
            <a:r>
              <a:rPr lang="en-US" sz="4000" b="1" spc="-150" dirty="0" err="1">
                <a:latin typeface="Times New Roman" panose="02020603050405020304" pitchFamily="18" charset="0"/>
                <a:cs typeface="Times New Roman" panose="02020603050405020304" pitchFamily="18" charset="0"/>
                <a:sym typeface="+mn-ea"/>
              </a:rPr>
              <a:t>Gợi</a:t>
            </a:r>
            <a:r>
              <a:rPr lang="en-US" sz="4000" b="1" spc="-150" dirty="0">
                <a:latin typeface="Times New Roman" panose="02020603050405020304" pitchFamily="18" charset="0"/>
                <a:cs typeface="Times New Roman" panose="02020603050405020304" pitchFamily="18" charset="0"/>
                <a:sym typeface="+mn-ea"/>
              </a:rPr>
              <a:t> ý </a:t>
            </a:r>
          </a:p>
        </p:txBody>
      </p:sp>
      <p:sp>
        <p:nvSpPr>
          <p:cNvPr id="20" name="Rectangle 19">
            <a:extLst>
              <a:ext uri="{FF2B5EF4-FFF2-40B4-BE49-F238E27FC236}">
                <a16:creationId xmlns:a16="http://schemas.microsoft.com/office/drawing/2014/main" id="{DB611D9C-AAB8-442F-B2DB-7E9983B610D8}"/>
              </a:ext>
            </a:extLst>
          </p:cNvPr>
          <p:cNvSpPr/>
          <p:nvPr/>
        </p:nvSpPr>
        <p:spPr>
          <a:xfrm>
            <a:off x="380586" y="1440119"/>
            <a:ext cx="11464315" cy="1195199"/>
          </a:xfrm>
          <a:prstGeom prst="rect">
            <a:avLst/>
          </a:prstGeom>
        </p:spPr>
        <p:txBody>
          <a:bodyPr wrap="square">
            <a:spAutoFit/>
          </a:bodyPr>
          <a:lstStyle/>
          <a:p>
            <a:pPr marL="742950" indent="-742950">
              <a:lnSpc>
                <a:spcPts val="4320"/>
              </a:lnSpc>
              <a:buAutoNum type="arabicPeriod"/>
            </a:pPr>
            <a:r>
              <a:rPr lang="en-US" sz="3600" b="1">
                <a:solidFill>
                  <a:srgbClr val="FF0000"/>
                </a:solidFill>
                <a:latin typeface="Times New Roman" pitchFamily="18" charset="0"/>
                <a:cs typeface="Times New Roman" pitchFamily="18" charset="0"/>
              </a:rPr>
              <a:t>Những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hiện</a:t>
            </a:r>
            <a:r>
              <a:rPr lang="en-US" sz="3600" b="1" dirty="0">
                <a:solidFill>
                  <a:srgbClr val="FF0000"/>
                </a:solidFill>
                <a:latin typeface="Times New Roman" pitchFamily="18" charset="0"/>
                <a:cs typeface="Times New Roman" pitchFamily="18" charset="0"/>
              </a:rPr>
              <a:t> ý </a:t>
            </a:r>
            <a:r>
              <a:rPr lang="en-US" sz="3600" b="1" err="1">
                <a:solidFill>
                  <a:srgbClr val="FF0000"/>
                </a:solidFill>
                <a:latin typeface="Times New Roman" pitchFamily="18" charset="0"/>
                <a:cs typeface="Times New Roman" pitchFamily="18" charset="0"/>
              </a:rPr>
              <a:t>thức</a:t>
            </a:r>
            <a:r>
              <a:rPr lang="en-US" sz="3600" b="1">
                <a:solidFill>
                  <a:srgbClr val="FF0000"/>
                </a:solidFill>
                <a:latin typeface="Times New Roman" pitchFamily="18" charset="0"/>
                <a:cs typeface="Times New Roman" pitchFamily="18" charset="0"/>
              </a:rPr>
              <a:t> </a:t>
            </a:r>
          </a:p>
          <a:p>
            <a:pPr>
              <a:lnSpc>
                <a:spcPts val="4320"/>
              </a:lnSpc>
            </a:pPr>
            <a:r>
              <a:rPr lang="en-US" sz="3600" b="1">
                <a:solidFill>
                  <a:srgbClr val="FF0000"/>
                </a:solidFill>
                <a:latin typeface="Times New Roman" pitchFamily="18" charset="0"/>
                <a:cs typeface="Times New Roman" pitchFamily="18" charset="0"/>
              </a:rPr>
              <a:t>       xây </a:t>
            </a:r>
            <a:r>
              <a:rPr lang="en-US" sz="3600" b="1" dirty="0" err="1">
                <a:solidFill>
                  <a:srgbClr val="FF0000"/>
                </a:solidFill>
                <a:latin typeface="Times New Roman" pitchFamily="18" charset="0"/>
                <a:cs typeface="Times New Roman" pitchFamily="18" charset="0"/>
              </a:rPr>
              <a:t>dựng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quê</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nước</a:t>
            </a:r>
            <a:r>
              <a:rPr lang="en-US" sz="3600" b="1" dirty="0">
                <a:solidFill>
                  <a:srgbClr val="FF0000"/>
                </a:solidFill>
                <a:latin typeface="Times New Roman" pitchFamily="18" charset="0"/>
                <a:cs typeface="Times New Roman" pitchFamily="18" charset="0"/>
              </a:rPr>
              <a:t>:</a:t>
            </a:r>
          </a:p>
        </p:txBody>
      </p:sp>
      <p:sp>
        <p:nvSpPr>
          <p:cNvPr id="21" name="Rectangle 20">
            <a:extLst>
              <a:ext uri="{FF2B5EF4-FFF2-40B4-BE49-F238E27FC236}">
                <a16:creationId xmlns:a16="http://schemas.microsoft.com/office/drawing/2014/main" id="{27E684FB-00E9-4962-A776-E6323C69A965}"/>
              </a:ext>
            </a:extLst>
          </p:cNvPr>
          <p:cNvSpPr/>
          <p:nvPr/>
        </p:nvSpPr>
        <p:spPr>
          <a:xfrm>
            <a:off x="826251" y="2871684"/>
            <a:ext cx="10941205" cy="2298065"/>
          </a:xfrm>
          <a:prstGeom prst="rect">
            <a:avLst/>
          </a:prstGeom>
        </p:spPr>
        <p:txBody>
          <a:bodyPr wrap="square">
            <a:spAutoFit/>
          </a:bodyPr>
          <a:lstStyle/>
          <a:p>
            <a:pPr>
              <a:lnSpc>
                <a:spcPts val="4320"/>
              </a:lnSpc>
            </a:pPr>
            <a:r>
              <a:rPr lang="en-US" sz="3600" b="1">
                <a:solidFill>
                  <a:srgbClr val="056BB6"/>
                </a:solidFill>
                <a:latin typeface="Times New Roman" pitchFamily="18" charset="0"/>
                <a:cs typeface="Times New Roman" pitchFamily="18" charset="0"/>
              </a:rPr>
              <a:t> </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Góp</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công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góp</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của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xây</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dựng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đường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sá</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cầu</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cống</a:t>
            </a:r>
            <a:r>
              <a:rPr lang="en-US" sz="3600" b="1" dirty="0">
                <a:solidFill>
                  <a:srgbClr val="056BB6"/>
                </a:solidFill>
                <a:latin typeface="Times New Roman" pitchFamily="18" charset="0"/>
                <a:cs typeface="Times New Roman" pitchFamily="18" charset="0"/>
              </a:rPr>
              <a:t>,…</a:t>
            </a:r>
          </a:p>
          <a:p>
            <a:pPr>
              <a:lnSpc>
                <a:spcPts val="4320"/>
              </a:lnSpc>
            </a:pPr>
            <a:r>
              <a:rPr lang="en-US" sz="3600" b="1" dirty="0">
                <a:solidFill>
                  <a:srgbClr val="056BB6"/>
                </a:solidFill>
                <a:latin typeface="Times New Roman" pitchFamily="18" charset="0"/>
                <a:cs typeface="Times New Roman" pitchFamily="18" charset="0"/>
              </a:rPr>
              <a:t> - </a:t>
            </a:r>
            <a:r>
              <a:rPr lang="en-US" sz="3600" b="1" dirty="0" err="1">
                <a:solidFill>
                  <a:srgbClr val="056BB6"/>
                </a:solidFill>
                <a:latin typeface="Times New Roman" pitchFamily="18" charset="0"/>
                <a:cs typeface="Times New Roman" pitchFamily="18" charset="0"/>
              </a:rPr>
              <a:t>Giữ</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gìn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vệ</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sinh</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trật</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tự</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đường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phố</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xóm</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làng</a:t>
            </a:r>
            <a:r>
              <a:rPr lang="en-US" sz="3600" b="1" dirty="0">
                <a:solidFill>
                  <a:srgbClr val="056BB6"/>
                </a:solidFill>
                <a:latin typeface="Times New Roman" pitchFamily="18" charset="0"/>
                <a:cs typeface="Times New Roman" pitchFamily="18" charset="0"/>
              </a:rPr>
              <a:t>. </a:t>
            </a:r>
          </a:p>
          <a:p>
            <a:pPr>
              <a:lnSpc>
                <a:spcPts val="4320"/>
              </a:lnSpc>
            </a:pPr>
            <a:r>
              <a:rPr lang="en-US" sz="3600" b="1" dirty="0">
                <a:solidFill>
                  <a:srgbClr val="056BB6"/>
                </a:solidFill>
                <a:latin typeface="Times New Roman" pitchFamily="18" charset="0"/>
                <a:cs typeface="Times New Roman" pitchFamily="18" charset="0"/>
              </a:rPr>
              <a:t> - </a:t>
            </a:r>
            <a:r>
              <a:rPr lang="en-US" sz="3600" b="1" dirty="0" err="1">
                <a:solidFill>
                  <a:srgbClr val="056BB6"/>
                </a:solidFill>
                <a:latin typeface="Times New Roman" pitchFamily="18" charset="0"/>
                <a:cs typeface="Times New Roman" pitchFamily="18" charset="0"/>
              </a:rPr>
              <a:t>Trồng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cây</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trồng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hoa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bảo</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vệ</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môi</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trường</a:t>
            </a:r>
            <a:r>
              <a:rPr lang="en-US" sz="3600" b="1" dirty="0">
                <a:solidFill>
                  <a:srgbClr val="056BB6"/>
                </a:solidFill>
                <a:latin typeface="Times New Roman" pitchFamily="18" charset="0"/>
                <a:cs typeface="Times New Roman" pitchFamily="18" charset="0"/>
              </a:rPr>
              <a:t>.</a:t>
            </a:r>
          </a:p>
          <a:p>
            <a:pPr>
              <a:lnSpc>
                <a:spcPts val="4320"/>
              </a:lnSpc>
            </a:pPr>
            <a:r>
              <a:rPr lang="en-US" sz="3600" b="1" dirty="0">
                <a:solidFill>
                  <a:srgbClr val="056BB6"/>
                </a:solidFill>
                <a:latin typeface="Times New Roman" pitchFamily="18" charset="0"/>
                <a:cs typeface="Times New Roman" pitchFamily="18" charset="0"/>
              </a:rPr>
              <a:t> - </a:t>
            </a:r>
            <a:r>
              <a:rPr lang="en-US" sz="3600" b="1" dirty="0" err="1">
                <a:solidFill>
                  <a:srgbClr val="056BB6"/>
                </a:solidFill>
                <a:latin typeface="Times New Roman" pitchFamily="18" charset="0"/>
                <a:cs typeface="Times New Roman" pitchFamily="18" charset="0"/>
              </a:rPr>
              <a:t>Vận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động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nhân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dân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xây</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dựng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nếp</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sống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mới</a:t>
            </a:r>
            <a:r>
              <a:rPr lang="en-US" sz="3600" b="1" dirty="0">
                <a:solidFill>
                  <a:srgbClr val="056BB6"/>
                </a:solidFill>
                <a:latin typeface="Times New Roman" pitchFamily="18" charset="0"/>
                <a:cs typeface="Times New Roman" pitchFamily="18" charset="0"/>
              </a:rPr>
              <a:t>.</a:t>
            </a:r>
          </a:p>
        </p:txBody>
      </p:sp>
    </p:spTree>
    <p:extLst>
      <p:ext uri="{BB962C8B-B14F-4D97-AF65-F5344CB8AC3E}">
        <p14:creationId xmlns:p14="http://schemas.microsoft.com/office/powerpoint/2010/main" val="1358024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circle(in)">
                                      <p:cBhvr>
                                        <p:cTn id="14" dur="2000"/>
                                        <p:tgtEl>
                                          <p:spTgt spid="20"/>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0875728" y="5562600"/>
            <a:ext cx="1248060" cy="1154077"/>
          </a:xfrm>
          <a:prstGeom prst="rect">
            <a:avLst/>
          </a:prstGeom>
        </p:spPr>
      </p:pic>
      <p:pic>
        <p:nvPicPr>
          <p:cNvPr id="7" name="图片 6"/>
          <p:cNvPicPr>
            <a:picLocks noChangeAspect="1"/>
          </p:cNvPicPr>
          <p:nvPr/>
        </p:nvPicPr>
        <p:blipFill>
          <a:blip r:embed="rId4"/>
          <a:stretch>
            <a:fillRect/>
          </a:stretch>
        </p:blipFill>
        <p:spPr>
          <a:xfrm>
            <a:off x="3393318" y="542699"/>
            <a:ext cx="844235" cy="535224"/>
          </a:xfrm>
          <a:prstGeom prst="rect">
            <a:avLst/>
          </a:prstGeom>
        </p:spPr>
      </p:pic>
      <p:pic>
        <p:nvPicPr>
          <p:cNvPr id="8" name="图片 7"/>
          <p:cNvPicPr>
            <a:picLocks noChangeAspect="1"/>
          </p:cNvPicPr>
          <p:nvPr/>
        </p:nvPicPr>
        <p:blipFill>
          <a:blip r:embed="rId5"/>
          <a:stretch>
            <a:fillRect/>
          </a:stretch>
        </p:blipFill>
        <p:spPr>
          <a:xfrm>
            <a:off x="5505823" y="325645"/>
            <a:ext cx="1129744" cy="558800"/>
          </a:xfrm>
          <a:prstGeom prst="rect">
            <a:avLst/>
          </a:prstGeom>
        </p:spPr>
      </p:pic>
      <p:pic>
        <p:nvPicPr>
          <p:cNvPr id="9" name="图片 8"/>
          <p:cNvPicPr>
            <a:picLocks noChangeAspect="1"/>
          </p:cNvPicPr>
          <p:nvPr/>
        </p:nvPicPr>
        <p:blipFill>
          <a:blip r:embed="rId6"/>
          <a:stretch>
            <a:fillRect/>
          </a:stretch>
        </p:blipFill>
        <p:spPr>
          <a:xfrm>
            <a:off x="8311713" y="321428"/>
            <a:ext cx="1131464" cy="1512990"/>
          </a:xfrm>
          <a:prstGeom prst="rect">
            <a:avLst/>
          </a:prstGeom>
        </p:spPr>
      </p:pic>
      <p:pic>
        <p:nvPicPr>
          <p:cNvPr id="10" name="图片 9"/>
          <p:cNvPicPr>
            <a:picLocks noChangeAspect="1"/>
          </p:cNvPicPr>
          <p:nvPr/>
        </p:nvPicPr>
        <p:blipFill>
          <a:blip r:embed="rId7"/>
          <a:stretch>
            <a:fillRect/>
          </a:stretch>
        </p:blipFill>
        <p:spPr>
          <a:xfrm>
            <a:off x="9990519" y="1295400"/>
            <a:ext cx="1048563" cy="406400"/>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7" name="Rectangle 16">
            <a:extLst>
              <a:ext uri="{FF2B5EF4-FFF2-40B4-BE49-F238E27FC236}">
                <a16:creationId xmlns:a16="http://schemas.microsoft.com/office/drawing/2014/main" id="{EA2602CF-382C-4D43-AF91-A6C462E9EF27}"/>
              </a:ext>
            </a:extLst>
          </p:cNvPr>
          <p:cNvSpPr/>
          <p:nvPr/>
        </p:nvSpPr>
        <p:spPr>
          <a:xfrm>
            <a:off x="1085524" y="1337187"/>
            <a:ext cx="6747171" cy="646331"/>
          </a:xfrm>
          <a:prstGeom prst="rect">
            <a:avLst/>
          </a:prstGeom>
        </p:spPr>
        <p:txBody>
          <a:bodyPr wrap="square">
            <a:spAutoFit/>
          </a:bodyPr>
          <a:lstStyle/>
          <a:p>
            <a:pPr>
              <a:spcBef>
                <a:spcPct val="50000"/>
              </a:spcBef>
            </a:pP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Kể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a:t>
            </a:r>
          </a:p>
        </p:txBody>
      </p:sp>
      <p:sp>
        <p:nvSpPr>
          <p:cNvPr id="18" name="Rectangle 17">
            <a:extLst>
              <a:ext uri="{FF2B5EF4-FFF2-40B4-BE49-F238E27FC236}">
                <a16:creationId xmlns:a16="http://schemas.microsoft.com/office/drawing/2014/main" id="{687443B9-D9CF-4D8C-ABC2-F120301A36B9}"/>
              </a:ext>
            </a:extLst>
          </p:cNvPr>
          <p:cNvSpPr/>
          <p:nvPr/>
        </p:nvSpPr>
        <p:spPr>
          <a:xfrm>
            <a:off x="641047" y="2029536"/>
            <a:ext cx="10909906" cy="2308324"/>
          </a:xfrm>
          <a:prstGeom prst="rect">
            <a:avLst/>
          </a:prstGeom>
        </p:spPr>
        <p:txBody>
          <a:bodyPr wrap="square">
            <a:spAutoFit/>
          </a:bodyPr>
          <a:lstStyle/>
          <a:p>
            <a:pPr algn="just">
              <a:spcBef>
                <a:spcPct val="50000"/>
              </a:spcBef>
            </a:pPr>
            <a:r>
              <a:rPr lang="en-US" sz="3600" b="1" i="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Có</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thể</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kể</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câu</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chuyện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em</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thấy</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trong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gia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đình</a:t>
            </a:r>
            <a:r>
              <a:rPr lang="en-US" sz="3600" b="1" dirty="0">
                <a:solidFill>
                  <a:srgbClr val="056BB6"/>
                </a:solidFill>
                <a:latin typeface="Times New Roman" pitchFamily="18" charset="0"/>
                <a:cs typeface="Times New Roman" pitchFamily="18" charset="0"/>
              </a:rPr>
              <a:t>, ở </a:t>
            </a:r>
            <a:r>
              <a:rPr lang="en-US" sz="3600" b="1" dirty="0" err="1">
                <a:solidFill>
                  <a:srgbClr val="056BB6"/>
                </a:solidFill>
                <a:latin typeface="Times New Roman" pitchFamily="18" charset="0"/>
                <a:cs typeface="Times New Roman" pitchFamily="18" charset="0"/>
              </a:rPr>
              <a:t>trường</a:t>
            </a:r>
            <a:r>
              <a:rPr lang="en-US" sz="3600" b="1" dirty="0">
                <a:solidFill>
                  <a:srgbClr val="056BB6"/>
                </a:solidFill>
                <a:latin typeface="Times New Roman" pitchFamily="18" charset="0"/>
                <a:cs typeface="Times New Roman" pitchFamily="18" charset="0"/>
              </a:rPr>
              <a:t>, ở </a:t>
            </a:r>
            <a:r>
              <a:rPr lang="en-US" sz="3600" b="1" dirty="0" err="1">
                <a:solidFill>
                  <a:srgbClr val="056BB6"/>
                </a:solidFill>
                <a:latin typeface="Times New Roman" pitchFamily="18" charset="0"/>
                <a:cs typeface="Times New Roman" pitchFamily="18" charset="0"/>
              </a:rPr>
              <a:t>làng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xóm</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phố</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phường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nơi</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công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cộng</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trên</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đường</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trong</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bệnh</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viện</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bưu</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điện</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của</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hàng</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bến</a:t>
            </a:r>
            <a:r>
              <a:rPr lang="en-US" sz="3600" b="1" i="1" dirty="0">
                <a:solidFill>
                  <a:srgbClr val="056BB6"/>
                </a:solidFill>
                <a:latin typeface="Times New Roman" pitchFamily="18" charset="0"/>
                <a:cs typeface="Times New Roman" pitchFamily="18" charset="0"/>
              </a:rPr>
              <a:t> </a:t>
            </a:r>
            <a:r>
              <a:rPr lang="en-US" sz="3600" b="1" i="1" dirty="0" err="1">
                <a:solidFill>
                  <a:srgbClr val="056BB6"/>
                </a:solidFill>
                <a:latin typeface="Times New Roman" pitchFamily="18" charset="0"/>
                <a:cs typeface="Times New Roman" pitchFamily="18" charset="0"/>
              </a:rPr>
              <a:t>xe</a:t>
            </a:r>
            <a:r>
              <a:rPr lang="en-US" sz="3600" b="1" i="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cũng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có</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thể</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kể</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những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câu</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chuyện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em</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thấy</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trên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ti</a:t>
            </a:r>
            <a:r>
              <a:rPr lang="en-US" sz="3600" b="1" dirty="0">
                <a:solidFill>
                  <a:srgbClr val="056BB6"/>
                </a:solidFill>
                <a:latin typeface="Times New Roman" pitchFamily="18" charset="0"/>
                <a:cs typeface="Times New Roman" pitchFamily="18" charset="0"/>
              </a:rPr>
              <a:t> vi.</a:t>
            </a:r>
          </a:p>
        </p:txBody>
      </p:sp>
      <p:sp>
        <p:nvSpPr>
          <p:cNvPr id="19" name="Rectangle 18">
            <a:extLst>
              <a:ext uri="{FF2B5EF4-FFF2-40B4-BE49-F238E27FC236}">
                <a16:creationId xmlns:a16="http://schemas.microsoft.com/office/drawing/2014/main" id="{D4CC6592-75BC-49E2-BC95-523A3DF7A248}"/>
              </a:ext>
            </a:extLst>
          </p:cNvPr>
          <p:cNvSpPr/>
          <p:nvPr/>
        </p:nvSpPr>
        <p:spPr>
          <a:xfrm>
            <a:off x="641046" y="4294955"/>
            <a:ext cx="10909905" cy="1754326"/>
          </a:xfrm>
          <a:prstGeom prst="rect">
            <a:avLst/>
          </a:prstGeom>
        </p:spPr>
        <p:txBody>
          <a:bodyPr wrap="square">
            <a:spAutoFit/>
          </a:bodyPr>
          <a:lstStyle/>
          <a:p>
            <a:pPr algn="just">
              <a:spcBef>
                <a:spcPct val="50000"/>
              </a:spcBef>
            </a:pP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Có</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thể</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kể</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câu</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chuyện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về</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một</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việc</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làm</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tốt</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của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một</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người</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thân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của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một</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người</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xa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lạ</a:t>
            </a:r>
            <a:r>
              <a:rPr lang="en-US" sz="3600" b="1" dirty="0">
                <a:solidFill>
                  <a:srgbClr val="056BB6"/>
                </a:solidFill>
                <a:latin typeface="Times New Roman" pitchFamily="18" charset="0"/>
                <a:cs typeface="Times New Roman" pitchFamily="18" charset="0"/>
              </a:rPr>
              <a:t> hay </a:t>
            </a:r>
            <a:r>
              <a:rPr lang="en-US" sz="3600" b="1" dirty="0" err="1">
                <a:solidFill>
                  <a:srgbClr val="056BB6"/>
                </a:solidFill>
                <a:latin typeface="Times New Roman" pitchFamily="18" charset="0"/>
                <a:cs typeface="Times New Roman" pitchFamily="18" charset="0"/>
              </a:rPr>
              <a:t>kể</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việc</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làm</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của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chính</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em</a:t>
            </a:r>
            <a:r>
              <a:rPr lang="en-US" sz="3600" b="1" dirty="0">
                <a:solidFill>
                  <a:srgbClr val="056BB6"/>
                </a:solidFill>
                <a:latin typeface="Times New Roman" pitchFamily="18" charset="0"/>
                <a:cs typeface="Times New Roman" pitchFamily="18" charset="0"/>
              </a:rPr>
              <a:t>.</a:t>
            </a:r>
          </a:p>
        </p:txBody>
      </p:sp>
      <p:pic>
        <p:nvPicPr>
          <p:cNvPr id="20" name="图片 5">
            <a:extLst>
              <a:ext uri="{FF2B5EF4-FFF2-40B4-BE49-F238E27FC236}">
                <a16:creationId xmlns:a16="http://schemas.microsoft.com/office/drawing/2014/main" id="{1C2271C5-D127-4EA8-B760-4F87A5A87C94}"/>
              </a:ext>
            </a:extLst>
          </p:cNvPr>
          <p:cNvPicPr>
            <a:picLocks noChangeAspect="1"/>
          </p:cNvPicPr>
          <p:nvPr/>
        </p:nvPicPr>
        <p:blipFill>
          <a:blip r:embed="rId9"/>
          <a:stretch>
            <a:fillRect/>
          </a:stretch>
        </p:blipFill>
        <p:spPr>
          <a:xfrm>
            <a:off x="146123" y="224215"/>
            <a:ext cx="2602699" cy="1136282"/>
          </a:xfrm>
          <a:prstGeom prst="rect">
            <a:avLst/>
          </a:prstGeom>
        </p:spPr>
      </p:pic>
      <p:sp>
        <p:nvSpPr>
          <p:cNvPr id="21" name="Rectangle 20">
            <a:extLst>
              <a:ext uri="{FF2B5EF4-FFF2-40B4-BE49-F238E27FC236}">
                <a16:creationId xmlns:a16="http://schemas.microsoft.com/office/drawing/2014/main" id="{EAF8AA71-85A7-4254-B975-9E9EB5F1C068}"/>
              </a:ext>
            </a:extLst>
          </p:cNvPr>
          <p:cNvSpPr/>
          <p:nvPr/>
        </p:nvSpPr>
        <p:spPr>
          <a:xfrm>
            <a:off x="826252" y="280108"/>
            <a:ext cx="2086377" cy="905056"/>
          </a:xfrm>
          <a:prstGeom prst="rect">
            <a:avLst/>
          </a:prstGeom>
        </p:spPr>
        <p:txBody>
          <a:bodyPr wrap="square">
            <a:spAutoFit/>
          </a:bodyPr>
          <a:lstStyle/>
          <a:p>
            <a:pPr indent="0">
              <a:lnSpc>
                <a:spcPct val="150000"/>
              </a:lnSpc>
            </a:pPr>
            <a:r>
              <a:rPr lang="en-US" sz="4000" b="1" spc="-150" dirty="0" err="1">
                <a:latin typeface="Times New Roman" panose="02020603050405020304" pitchFamily="18" charset="0"/>
                <a:cs typeface="Times New Roman" panose="02020603050405020304" pitchFamily="18" charset="0"/>
                <a:sym typeface="+mn-ea"/>
              </a:rPr>
              <a:t>Gợi</a:t>
            </a:r>
            <a:r>
              <a:rPr lang="en-US" sz="4000" b="1" spc="-150" dirty="0">
                <a:latin typeface="Times New Roman" panose="02020603050405020304" pitchFamily="18" charset="0"/>
                <a:cs typeface="Times New Roman" panose="02020603050405020304" pitchFamily="18" charset="0"/>
                <a:sym typeface="+mn-ea"/>
              </a:rPr>
              <a:t> ý </a:t>
            </a:r>
          </a:p>
        </p:txBody>
      </p:sp>
    </p:spTree>
    <p:extLst>
      <p:ext uri="{BB962C8B-B14F-4D97-AF65-F5344CB8AC3E}">
        <p14:creationId xmlns:p14="http://schemas.microsoft.com/office/powerpoint/2010/main" val="368039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0875728" y="5562600"/>
            <a:ext cx="1248060" cy="1154077"/>
          </a:xfrm>
          <a:prstGeom prst="rect">
            <a:avLst/>
          </a:prstGeom>
        </p:spPr>
      </p:pic>
      <p:pic>
        <p:nvPicPr>
          <p:cNvPr id="7" name="图片 6"/>
          <p:cNvPicPr>
            <a:picLocks noChangeAspect="1"/>
          </p:cNvPicPr>
          <p:nvPr/>
        </p:nvPicPr>
        <p:blipFill>
          <a:blip r:embed="rId4"/>
          <a:stretch>
            <a:fillRect/>
          </a:stretch>
        </p:blipFill>
        <p:spPr>
          <a:xfrm>
            <a:off x="3393318" y="542699"/>
            <a:ext cx="844235" cy="535224"/>
          </a:xfrm>
          <a:prstGeom prst="rect">
            <a:avLst/>
          </a:prstGeom>
        </p:spPr>
      </p:pic>
      <p:pic>
        <p:nvPicPr>
          <p:cNvPr id="8" name="图片 7"/>
          <p:cNvPicPr>
            <a:picLocks noChangeAspect="1"/>
          </p:cNvPicPr>
          <p:nvPr/>
        </p:nvPicPr>
        <p:blipFill>
          <a:blip r:embed="rId5"/>
          <a:stretch>
            <a:fillRect/>
          </a:stretch>
        </p:blipFill>
        <p:spPr>
          <a:xfrm>
            <a:off x="5505823" y="325645"/>
            <a:ext cx="1129744" cy="558800"/>
          </a:xfrm>
          <a:prstGeom prst="rect">
            <a:avLst/>
          </a:prstGeom>
        </p:spPr>
      </p:pic>
      <p:pic>
        <p:nvPicPr>
          <p:cNvPr id="9" name="图片 8"/>
          <p:cNvPicPr>
            <a:picLocks noChangeAspect="1"/>
          </p:cNvPicPr>
          <p:nvPr/>
        </p:nvPicPr>
        <p:blipFill>
          <a:blip r:embed="rId6"/>
          <a:stretch>
            <a:fillRect/>
          </a:stretch>
        </p:blipFill>
        <p:spPr>
          <a:xfrm>
            <a:off x="8311713" y="321428"/>
            <a:ext cx="1131464" cy="1512990"/>
          </a:xfrm>
          <a:prstGeom prst="rect">
            <a:avLst/>
          </a:prstGeom>
        </p:spPr>
      </p:pic>
      <p:pic>
        <p:nvPicPr>
          <p:cNvPr id="10" name="图片 9"/>
          <p:cNvPicPr>
            <a:picLocks noChangeAspect="1"/>
          </p:cNvPicPr>
          <p:nvPr/>
        </p:nvPicPr>
        <p:blipFill>
          <a:blip r:embed="rId7"/>
          <a:stretch>
            <a:fillRect/>
          </a:stretch>
        </p:blipFill>
        <p:spPr>
          <a:xfrm>
            <a:off x="9990519" y="1295400"/>
            <a:ext cx="1048563" cy="406400"/>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20" name="图片 5">
            <a:extLst>
              <a:ext uri="{FF2B5EF4-FFF2-40B4-BE49-F238E27FC236}">
                <a16:creationId xmlns:a16="http://schemas.microsoft.com/office/drawing/2014/main" id="{1C2271C5-D127-4EA8-B760-4F87A5A87C94}"/>
              </a:ext>
            </a:extLst>
          </p:cNvPr>
          <p:cNvPicPr>
            <a:picLocks noChangeAspect="1"/>
          </p:cNvPicPr>
          <p:nvPr/>
        </p:nvPicPr>
        <p:blipFill>
          <a:blip r:embed="rId9"/>
          <a:stretch>
            <a:fillRect/>
          </a:stretch>
        </p:blipFill>
        <p:spPr>
          <a:xfrm>
            <a:off x="146123" y="224215"/>
            <a:ext cx="2602699" cy="1136282"/>
          </a:xfrm>
          <a:prstGeom prst="rect">
            <a:avLst/>
          </a:prstGeom>
        </p:spPr>
      </p:pic>
      <p:sp>
        <p:nvSpPr>
          <p:cNvPr id="21" name="Rectangle 20">
            <a:extLst>
              <a:ext uri="{FF2B5EF4-FFF2-40B4-BE49-F238E27FC236}">
                <a16:creationId xmlns:a16="http://schemas.microsoft.com/office/drawing/2014/main" id="{EAF8AA71-85A7-4254-B975-9E9EB5F1C068}"/>
              </a:ext>
            </a:extLst>
          </p:cNvPr>
          <p:cNvSpPr/>
          <p:nvPr/>
        </p:nvSpPr>
        <p:spPr>
          <a:xfrm>
            <a:off x="826252" y="280108"/>
            <a:ext cx="2086377" cy="905056"/>
          </a:xfrm>
          <a:prstGeom prst="rect">
            <a:avLst/>
          </a:prstGeom>
        </p:spPr>
        <p:txBody>
          <a:bodyPr wrap="square">
            <a:spAutoFit/>
          </a:bodyPr>
          <a:lstStyle/>
          <a:p>
            <a:pPr indent="0">
              <a:lnSpc>
                <a:spcPct val="150000"/>
              </a:lnSpc>
            </a:pPr>
            <a:r>
              <a:rPr lang="en-US" sz="4000" b="1" spc="-150" dirty="0" err="1">
                <a:latin typeface="Times New Roman" panose="02020603050405020304" pitchFamily="18" charset="0"/>
                <a:cs typeface="Times New Roman" panose="02020603050405020304" pitchFamily="18" charset="0"/>
                <a:sym typeface="+mn-ea"/>
              </a:rPr>
              <a:t>Gợi</a:t>
            </a:r>
            <a:r>
              <a:rPr lang="en-US" sz="4000" b="1" spc="-150" dirty="0">
                <a:latin typeface="Times New Roman" panose="02020603050405020304" pitchFamily="18" charset="0"/>
                <a:cs typeface="Times New Roman" panose="02020603050405020304" pitchFamily="18" charset="0"/>
                <a:sym typeface="+mn-ea"/>
              </a:rPr>
              <a:t> ý </a:t>
            </a:r>
          </a:p>
        </p:txBody>
      </p:sp>
      <p:sp>
        <p:nvSpPr>
          <p:cNvPr id="15" name="Rectangle 14">
            <a:extLst>
              <a:ext uri="{FF2B5EF4-FFF2-40B4-BE49-F238E27FC236}">
                <a16:creationId xmlns:a16="http://schemas.microsoft.com/office/drawing/2014/main" id="{3EC7D011-EDF1-4D7F-8DAA-17F0F1583274}"/>
              </a:ext>
            </a:extLst>
          </p:cNvPr>
          <p:cNvSpPr/>
          <p:nvPr/>
        </p:nvSpPr>
        <p:spPr>
          <a:xfrm>
            <a:off x="1017200" y="1396564"/>
            <a:ext cx="6747171" cy="646331"/>
          </a:xfrm>
          <a:prstGeom prst="rect">
            <a:avLst/>
          </a:prstGeom>
        </p:spPr>
        <p:txBody>
          <a:bodyPr wrap="square">
            <a:spAutoFit/>
          </a:bodyPr>
          <a:lstStyle/>
          <a:p>
            <a:pPr>
              <a:spcBef>
                <a:spcPct val="50000"/>
              </a:spcBef>
            </a:pPr>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Kể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a:t>
            </a:r>
          </a:p>
        </p:txBody>
      </p:sp>
      <p:sp>
        <p:nvSpPr>
          <p:cNvPr id="16" name="Rectangle 15">
            <a:extLst>
              <a:ext uri="{FF2B5EF4-FFF2-40B4-BE49-F238E27FC236}">
                <a16:creationId xmlns:a16="http://schemas.microsoft.com/office/drawing/2014/main" id="{B1814BE2-2D88-4435-AC3E-998F1F637287}"/>
              </a:ext>
            </a:extLst>
          </p:cNvPr>
          <p:cNvSpPr/>
          <p:nvPr/>
        </p:nvSpPr>
        <p:spPr>
          <a:xfrm>
            <a:off x="489168" y="2078963"/>
            <a:ext cx="10805375" cy="3970318"/>
          </a:xfrm>
          <a:prstGeom prst="rect">
            <a:avLst/>
          </a:prstGeom>
        </p:spPr>
        <p:txBody>
          <a:bodyPr wrap="square">
            <a:spAutoFit/>
          </a:bodyPr>
          <a:lstStyle/>
          <a:p>
            <a:pPr marL="1200150" lvl="1" indent="-742950">
              <a:buAutoNum type="alphaLcParenR"/>
            </a:pPr>
            <a:r>
              <a:rPr lang="en-US" sz="3600" b="1">
                <a:solidFill>
                  <a:srgbClr val="056BB6"/>
                </a:solidFill>
                <a:latin typeface="Times New Roman" pitchFamily="18" charset="0"/>
                <a:cs typeface="Times New Roman" pitchFamily="18" charset="0"/>
              </a:rPr>
              <a:t>Em </a:t>
            </a:r>
            <a:r>
              <a:rPr lang="en-US" sz="3600" b="1" dirty="0" err="1">
                <a:solidFill>
                  <a:srgbClr val="056BB6"/>
                </a:solidFill>
                <a:latin typeface="Times New Roman" pitchFamily="18" charset="0"/>
                <a:cs typeface="Times New Roman" pitchFamily="18" charset="0"/>
              </a:rPr>
              <a:t>có</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thể</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kể</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một</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câu</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chuyện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có</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đầu</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có</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cuối</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diễn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ra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trong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một</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thời</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gian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nhất</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định</a:t>
            </a:r>
            <a:r>
              <a:rPr lang="en-US" sz="3600" b="1" dirty="0">
                <a:solidFill>
                  <a:srgbClr val="056BB6"/>
                </a:solidFill>
                <a:latin typeface="Times New Roman" pitchFamily="18" charset="0"/>
                <a:cs typeface="Times New Roman" pitchFamily="18" charset="0"/>
              </a:rPr>
              <a:t>, ở </a:t>
            </a:r>
            <a:r>
              <a:rPr lang="en-US" sz="3600" b="1" dirty="0" err="1">
                <a:solidFill>
                  <a:srgbClr val="056BB6"/>
                </a:solidFill>
                <a:latin typeface="Times New Roman" pitchFamily="18" charset="0"/>
                <a:cs typeface="Times New Roman" pitchFamily="18" charset="0"/>
              </a:rPr>
              <a:t>địa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điểm</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nhất</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định</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Muốn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vậy</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cần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cho</a:t>
            </a:r>
            <a:r>
              <a:rPr lang="en-US" sz="3600" b="1" dirty="0">
                <a:solidFill>
                  <a:srgbClr val="056BB6"/>
                </a:solidFill>
                <a:latin typeface="Times New Roman" pitchFamily="18" charset="0"/>
                <a:cs typeface="Times New Roman" pitchFamily="18" charset="0"/>
              </a:rPr>
              <a:t> </a:t>
            </a:r>
            <a:r>
              <a:rPr lang="en-US" sz="3600" b="1" err="1">
                <a:solidFill>
                  <a:srgbClr val="056BB6"/>
                </a:solidFill>
                <a:latin typeface="Times New Roman" pitchFamily="18" charset="0"/>
                <a:cs typeface="Times New Roman" pitchFamily="18" charset="0"/>
              </a:rPr>
              <a:t>biết</a:t>
            </a:r>
            <a:r>
              <a:rPr lang="en-US" sz="3600" b="1">
                <a:solidFill>
                  <a:srgbClr val="056BB6"/>
                </a:solidFill>
                <a:latin typeface="Times New Roman" pitchFamily="18" charset="0"/>
                <a:cs typeface="Times New Roman" pitchFamily="18" charset="0"/>
              </a:rPr>
              <a:t>:</a:t>
            </a:r>
          </a:p>
          <a:p>
            <a:pPr marL="1028700" lvl="1" indent="-571500">
              <a:buFontTx/>
              <a:buChar char="-"/>
            </a:pPr>
            <a:r>
              <a:rPr lang="en-US" sz="3600" b="1">
                <a:solidFill>
                  <a:srgbClr val="056BB6"/>
                </a:solidFill>
                <a:latin typeface="Times New Roman" pitchFamily="18" charset="0"/>
                <a:cs typeface="Times New Roman" pitchFamily="18" charset="0"/>
              </a:rPr>
              <a:t>Câu chuyện bắt đầu như thế nào?</a:t>
            </a:r>
          </a:p>
          <a:p>
            <a:pPr marL="1028700" lvl="1" indent="-571500">
              <a:buFontTx/>
              <a:buChar char="-"/>
            </a:pPr>
            <a:r>
              <a:rPr lang="en-US" sz="3600" b="1">
                <a:solidFill>
                  <a:srgbClr val="056BB6"/>
                </a:solidFill>
                <a:latin typeface="Times New Roman" pitchFamily="18" charset="0"/>
                <a:cs typeface="Times New Roman" pitchFamily="18" charset="0"/>
              </a:rPr>
              <a:t>Diễn </a:t>
            </a:r>
            <a:r>
              <a:rPr lang="en-US" sz="3600" b="1" dirty="0" err="1">
                <a:solidFill>
                  <a:srgbClr val="056BB6"/>
                </a:solidFill>
                <a:latin typeface="Times New Roman" pitchFamily="18" charset="0"/>
                <a:cs typeface="Times New Roman" pitchFamily="18" charset="0"/>
              </a:rPr>
              <a:t>biến</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chính</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của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câu</a:t>
            </a:r>
            <a:r>
              <a:rPr lang="en-US" sz="3600" b="1" dirty="0">
                <a:solidFill>
                  <a:srgbClr val="056BB6"/>
                </a:solidFill>
                <a:latin typeface="Times New Roman" pitchFamily="18" charset="0"/>
                <a:cs typeface="Times New Roman" pitchFamily="18" charset="0"/>
              </a:rPr>
              <a:t> </a:t>
            </a:r>
            <a:r>
              <a:rPr lang="en-US" sz="3600" b="1" err="1">
                <a:solidFill>
                  <a:srgbClr val="056BB6"/>
                </a:solidFill>
                <a:latin typeface="Times New Roman" pitchFamily="18" charset="0"/>
                <a:cs typeface="Times New Roman" pitchFamily="18" charset="0"/>
              </a:rPr>
              <a:t>chuyện</a:t>
            </a:r>
            <a:r>
              <a:rPr lang="en-US" sz="3600" b="1">
                <a:solidFill>
                  <a:srgbClr val="056BB6"/>
                </a:solidFill>
                <a:latin typeface="Times New Roman" pitchFamily="18" charset="0"/>
                <a:cs typeface="Times New Roman" pitchFamily="18" charset="0"/>
              </a:rPr>
              <a:t>.</a:t>
            </a:r>
          </a:p>
          <a:p>
            <a:pPr marL="1028700" lvl="1" indent="-571500">
              <a:buFontTx/>
              <a:buChar char="-"/>
            </a:pPr>
            <a:r>
              <a:rPr lang="en-US" sz="3600" b="1">
                <a:solidFill>
                  <a:srgbClr val="056BB6"/>
                </a:solidFill>
                <a:latin typeface="Times New Roman" pitchFamily="18" charset="0"/>
                <a:cs typeface="Times New Roman" pitchFamily="18" charset="0"/>
              </a:rPr>
              <a:t>Suy </a:t>
            </a:r>
            <a:r>
              <a:rPr lang="en-US" sz="3600" b="1" dirty="0" err="1">
                <a:solidFill>
                  <a:srgbClr val="056BB6"/>
                </a:solidFill>
                <a:latin typeface="Times New Roman" pitchFamily="18" charset="0"/>
                <a:cs typeface="Times New Roman" pitchFamily="18" charset="0"/>
              </a:rPr>
              <a:t>nghĩ</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của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em</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về</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hành</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động</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của</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người</a:t>
            </a:r>
            <a:r>
              <a:rPr lang="en-US" sz="3600" b="1" dirty="0">
                <a:solidFill>
                  <a:srgbClr val="056BB6"/>
                </a:solidFill>
                <a:latin typeface="Times New Roman" pitchFamily="18" charset="0"/>
                <a:cs typeface="Times New Roman" pitchFamily="18" charset="0"/>
              </a:rPr>
              <a:t> </a:t>
            </a:r>
            <a:r>
              <a:rPr lang="en-US" sz="3600" b="1" dirty="0" err="1">
                <a:solidFill>
                  <a:srgbClr val="056BB6"/>
                </a:solidFill>
                <a:latin typeface="Times New Roman" pitchFamily="18" charset="0"/>
                <a:cs typeface="Times New Roman" pitchFamily="18" charset="0"/>
              </a:rPr>
              <a:t>trong</a:t>
            </a:r>
            <a:r>
              <a:rPr lang="en-US" sz="3600" b="1" dirty="0">
                <a:solidFill>
                  <a:srgbClr val="056BB6"/>
                </a:solidFill>
                <a:latin typeface="Times New Roman" pitchFamily="18" charset="0"/>
                <a:cs typeface="Times New Roman" pitchFamily="18" charset="0"/>
              </a:rPr>
              <a:t> </a:t>
            </a:r>
            <a:r>
              <a:rPr lang="en-US" sz="3600" b="1" err="1">
                <a:solidFill>
                  <a:srgbClr val="056BB6"/>
                </a:solidFill>
                <a:latin typeface="Times New Roman" pitchFamily="18" charset="0"/>
                <a:cs typeface="Times New Roman" pitchFamily="18" charset="0"/>
              </a:rPr>
              <a:t>câu</a:t>
            </a:r>
            <a:r>
              <a:rPr lang="en-US" sz="3600" b="1">
                <a:solidFill>
                  <a:srgbClr val="056BB6"/>
                </a:solidFill>
                <a:latin typeface="Times New Roman" pitchFamily="18" charset="0"/>
                <a:cs typeface="Times New Roman" pitchFamily="18" charset="0"/>
              </a:rPr>
              <a:t>   chuyện</a:t>
            </a:r>
            <a:r>
              <a:rPr lang="en-US" sz="3600" b="1" dirty="0">
                <a:solidFill>
                  <a:srgbClr val="056BB6"/>
                </a:solidFill>
                <a:latin typeface="Times New Roman" pitchFamily="18" charset="0"/>
                <a:cs typeface="Times New Roman" pitchFamily="18" charset="0"/>
              </a:rPr>
              <a:t>.</a:t>
            </a:r>
          </a:p>
        </p:txBody>
      </p:sp>
    </p:spTree>
    <p:extLst>
      <p:ext uri="{BB962C8B-B14F-4D97-AF65-F5344CB8AC3E}">
        <p14:creationId xmlns:p14="http://schemas.microsoft.com/office/powerpoint/2010/main" val="952096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0875728" y="5562600"/>
            <a:ext cx="1248060" cy="1154077"/>
          </a:xfrm>
          <a:prstGeom prst="rect">
            <a:avLst/>
          </a:prstGeom>
        </p:spPr>
      </p:pic>
      <p:pic>
        <p:nvPicPr>
          <p:cNvPr id="7" name="图片 6"/>
          <p:cNvPicPr>
            <a:picLocks noChangeAspect="1"/>
          </p:cNvPicPr>
          <p:nvPr/>
        </p:nvPicPr>
        <p:blipFill>
          <a:blip r:embed="rId4"/>
          <a:stretch>
            <a:fillRect/>
          </a:stretch>
        </p:blipFill>
        <p:spPr>
          <a:xfrm>
            <a:off x="3393318" y="542699"/>
            <a:ext cx="844235" cy="535224"/>
          </a:xfrm>
          <a:prstGeom prst="rect">
            <a:avLst/>
          </a:prstGeom>
        </p:spPr>
      </p:pic>
      <p:pic>
        <p:nvPicPr>
          <p:cNvPr id="8" name="图片 7"/>
          <p:cNvPicPr>
            <a:picLocks noChangeAspect="1"/>
          </p:cNvPicPr>
          <p:nvPr/>
        </p:nvPicPr>
        <p:blipFill>
          <a:blip r:embed="rId5"/>
          <a:stretch>
            <a:fillRect/>
          </a:stretch>
        </p:blipFill>
        <p:spPr>
          <a:xfrm>
            <a:off x="5505823" y="325645"/>
            <a:ext cx="1129744" cy="558800"/>
          </a:xfrm>
          <a:prstGeom prst="rect">
            <a:avLst/>
          </a:prstGeom>
        </p:spPr>
      </p:pic>
      <p:pic>
        <p:nvPicPr>
          <p:cNvPr id="9" name="图片 8"/>
          <p:cNvPicPr>
            <a:picLocks noChangeAspect="1"/>
          </p:cNvPicPr>
          <p:nvPr/>
        </p:nvPicPr>
        <p:blipFill>
          <a:blip r:embed="rId6"/>
          <a:stretch>
            <a:fillRect/>
          </a:stretch>
        </p:blipFill>
        <p:spPr>
          <a:xfrm>
            <a:off x="8311713" y="321428"/>
            <a:ext cx="1131464" cy="1512990"/>
          </a:xfrm>
          <a:prstGeom prst="rect">
            <a:avLst/>
          </a:prstGeom>
        </p:spPr>
      </p:pic>
      <p:pic>
        <p:nvPicPr>
          <p:cNvPr id="10" name="图片 9"/>
          <p:cNvPicPr>
            <a:picLocks noChangeAspect="1"/>
          </p:cNvPicPr>
          <p:nvPr/>
        </p:nvPicPr>
        <p:blipFill>
          <a:blip r:embed="rId7"/>
          <a:stretch>
            <a:fillRect/>
          </a:stretch>
        </p:blipFill>
        <p:spPr>
          <a:xfrm>
            <a:off x="9990519" y="1295400"/>
            <a:ext cx="1048563" cy="406400"/>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20" name="图片 5">
            <a:extLst>
              <a:ext uri="{FF2B5EF4-FFF2-40B4-BE49-F238E27FC236}">
                <a16:creationId xmlns:a16="http://schemas.microsoft.com/office/drawing/2014/main" id="{1C2271C5-D127-4EA8-B760-4F87A5A87C94}"/>
              </a:ext>
            </a:extLst>
          </p:cNvPr>
          <p:cNvPicPr>
            <a:picLocks noChangeAspect="1"/>
          </p:cNvPicPr>
          <p:nvPr/>
        </p:nvPicPr>
        <p:blipFill>
          <a:blip r:embed="rId9"/>
          <a:stretch>
            <a:fillRect/>
          </a:stretch>
        </p:blipFill>
        <p:spPr>
          <a:xfrm>
            <a:off x="146123" y="224215"/>
            <a:ext cx="2602699" cy="1136282"/>
          </a:xfrm>
          <a:prstGeom prst="rect">
            <a:avLst/>
          </a:prstGeom>
        </p:spPr>
      </p:pic>
      <p:sp>
        <p:nvSpPr>
          <p:cNvPr id="21" name="Rectangle 20">
            <a:extLst>
              <a:ext uri="{FF2B5EF4-FFF2-40B4-BE49-F238E27FC236}">
                <a16:creationId xmlns:a16="http://schemas.microsoft.com/office/drawing/2014/main" id="{EAF8AA71-85A7-4254-B975-9E9EB5F1C068}"/>
              </a:ext>
            </a:extLst>
          </p:cNvPr>
          <p:cNvSpPr/>
          <p:nvPr/>
        </p:nvSpPr>
        <p:spPr>
          <a:xfrm>
            <a:off x="826252" y="280108"/>
            <a:ext cx="2086377" cy="905056"/>
          </a:xfrm>
          <a:prstGeom prst="rect">
            <a:avLst/>
          </a:prstGeom>
        </p:spPr>
        <p:txBody>
          <a:bodyPr wrap="square">
            <a:spAutoFit/>
          </a:bodyPr>
          <a:lstStyle/>
          <a:p>
            <a:pPr indent="0">
              <a:lnSpc>
                <a:spcPct val="150000"/>
              </a:lnSpc>
            </a:pPr>
            <a:r>
              <a:rPr lang="en-US" sz="4000" b="1" spc="-150" dirty="0" err="1">
                <a:latin typeface="Times New Roman" panose="02020603050405020304" pitchFamily="18" charset="0"/>
                <a:cs typeface="Times New Roman" panose="02020603050405020304" pitchFamily="18" charset="0"/>
                <a:sym typeface="+mn-ea"/>
              </a:rPr>
              <a:t>Gợi</a:t>
            </a:r>
            <a:r>
              <a:rPr lang="en-US" sz="4000" b="1" spc="-150" dirty="0">
                <a:latin typeface="Times New Roman" panose="02020603050405020304" pitchFamily="18" charset="0"/>
                <a:cs typeface="Times New Roman" panose="02020603050405020304" pitchFamily="18" charset="0"/>
                <a:sym typeface="+mn-ea"/>
              </a:rPr>
              <a:t> ý </a:t>
            </a:r>
          </a:p>
        </p:txBody>
      </p:sp>
      <p:sp>
        <p:nvSpPr>
          <p:cNvPr id="15" name="Rectangle 14">
            <a:extLst>
              <a:ext uri="{FF2B5EF4-FFF2-40B4-BE49-F238E27FC236}">
                <a16:creationId xmlns:a16="http://schemas.microsoft.com/office/drawing/2014/main" id="{3EC7D011-EDF1-4D7F-8DAA-17F0F1583274}"/>
              </a:ext>
            </a:extLst>
          </p:cNvPr>
          <p:cNvSpPr/>
          <p:nvPr/>
        </p:nvSpPr>
        <p:spPr>
          <a:xfrm>
            <a:off x="1017200" y="1396564"/>
            <a:ext cx="6747171" cy="646331"/>
          </a:xfrm>
          <a:prstGeom prst="rect">
            <a:avLst/>
          </a:prstGeom>
        </p:spPr>
        <p:txBody>
          <a:bodyPr wrap="square">
            <a:spAutoFit/>
          </a:bodyPr>
          <a:lstStyle/>
          <a:p>
            <a:pPr>
              <a:spcBef>
                <a:spcPct val="50000"/>
              </a:spcBef>
            </a:pPr>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Kể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a:t>
            </a:r>
          </a:p>
        </p:txBody>
      </p:sp>
      <p:sp>
        <p:nvSpPr>
          <p:cNvPr id="16" name="Rectangle 15">
            <a:extLst>
              <a:ext uri="{FF2B5EF4-FFF2-40B4-BE49-F238E27FC236}">
                <a16:creationId xmlns:a16="http://schemas.microsoft.com/office/drawing/2014/main" id="{B1814BE2-2D88-4435-AC3E-998F1F637287}"/>
              </a:ext>
            </a:extLst>
          </p:cNvPr>
          <p:cNvSpPr/>
          <p:nvPr/>
        </p:nvSpPr>
        <p:spPr>
          <a:xfrm>
            <a:off x="489168" y="2078963"/>
            <a:ext cx="10805375" cy="3970318"/>
          </a:xfrm>
          <a:prstGeom prst="rect">
            <a:avLst/>
          </a:prstGeom>
        </p:spPr>
        <p:txBody>
          <a:bodyPr wrap="square">
            <a:spAutoFit/>
          </a:bodyPr>
          <a:lstStyle/>
          <a:p>
            <a:r>
              <a:rPr lang="en-US" sz="3600" b="1">
                <a:solidFill>
                  <a:srgbClr val="056BB6"/>
                </a:solidFill>
                <a:latin typeface="Times New Roman" pitchFamily="18" charset="0"/>
                <a:cs typeface="Times New Roman" pitchFamily="18" charset="0"/>
              </a:rPr>
              <a:t>b) Cũng có thể kể theo cách nói những điều em biết về một người (không cần kể thành một câu chuyện có đầu có cuối). Muốn thế, em cần giới thiệu:</a:t>
            </a:r>
          </a:p>
          <a:p>
            <a:pPr marL="571500" indent="-571500">
              <a:buFontTx/>
              <a:buChar char="-"/>
            </a:pPr>
            <a:r>
              <a:rPr lang="en-US" sz="3600" b="1">
                <a:solidFill>
                  <a:srgbClr val="056BB6"/>
                </a:solidFill>
                <a:latin typeface="Times New Roman" pitchFamily="18" charset="0"/>
                <a:cs typeface="Times New Roman" pitchFamily="18" charset="0"/>
              </a:rPr>
              <a:t>Người ấy là ai?</a:t>
            </a:r>
          </a:p>
          <a:p>
            <a:pPr marL="571500" indent="-571500">
              <a:buFontTx/>
              <a:buChar char="-"/>
            </a:pPr>
            <a:r>
              <a:rPr lang="en-US" sz="3600" b="1">
                <a:solidFill>
                  <a:srgbClr val="056BB6"/>
                </a:solidFill>
                <a:latin typeface="Times New Roman" pitchFamily="18" charset="0"/>
                <a:cs typeface="Times New Roman" pitchFamily="18" charset="0"/>
              </a:rPr>
              <a:t>Người ấy có lời nói hoặc hành động gì đẹp?</a:t>
            </a:r>
          </a:p>
          <a:p>
            <a:pPr marL="571500" indent="-571500">
              <a:buFontTx/>
              <a:buChar char="-"/>
            </a:pPr>
            <a:r>
              <a:rPr lang="en-US" sz="3600" b="1">
                <a:solidFill>
                  <a:srgbClr val="056BB6"/>
                </a:solidFill>
                <a:latin typeface="Times New Roman" pitchFamily="18" charset="0"/>
                <a:cs typeface="Times New Roman" pitchFamily="18" charset="0"/>
              </a:rPr>
              <a:t>Suy nghĩ của em về lời nói hoặc hành động của   người đó.</a:t>
            </a:r>
            <a:endParaRPr lang="en-US" sz="3600" b="1" dirty="0">
              <a:solidFill>
                <a:srgbClr val="056BB6"/>
              </a:solidFill>
              <a:latin typeface="Times New Roman" pitchFamily="18" charset="0"/>
              <a:cs typeface="Times New Roman" pitchFamily="18" charset="0"/>
            </a:endParaRPr>
          </a:p>
        </p:txBody>
      </p:sp>
    </p:spTree>
    <p:extLst>
      <p:ext uri="{BB962C8B-B14F-4D97-AF65-F5344CB8AC3E}">
        <p14:creationId xmlns:p14="http://schemas.microsoft.com/office/powerpoint/2010/main" val="367779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893323" y="365093"/>
            <a:ext cx="2056979" cy="2750585"/>
          </a:xfrm>
          <a:prstGeom prst="rect">
            <a:avLst/>
          </a:prstGeom>
        </p:spPr>
      </p:pic>
      <p:pic>
        <p:nvPicPr>
          <p:cNvPr id="3" name="图片 2"/>
          <p:cNvPicPr>
            <a:picLocks noChangeAspect="1"/>
          </p:cNvPicPr>
          <p:nvPr/>
        </p:nvPicPr>
        <p:blipFill>
          <a:blip r:embed="rId4"/>
          <a:stretch>
            <a:fillRect/>
          </a:stretch>
        </p:blipFill>
        <p:spPr>
          <a:xfrm>
            <a:off x="347801" y="1215119"/>
            <a:ext cx="1117362" cy="487816"/>
          </a:xfrm>
          <a:prstGeom prst="rect">
            <a:avLst/>
          </a:prstGeom>
        </p:spPr>
      </p:pic>
      <p:pic>
        <p:nvPicPr>
          <p:cNvPr id="4" name="图片 3"/>
          <p:cNvPicPr>
            <a:picLocks noChangeAspect="1"/>
          </p:cNvPicPr>
          <p:nvPr/>
        </p:nvPicPr>
        <p:blipFill>
          <a:blip r:embed="rId5"/>
          <a:stretch>
            <a:fillRect/>
          </a:stretch>
        </p:blipFill>
        <p:spPr>
          <a:xfrm>
            <a:off x="6673546" y="591932"/>
            <a:ext cx="844235" cy="535224"/>
          </a:xfrm>
          <a:prstGeom prst="rect">
            <a:avLst/>
          </a:prstGeom>
        </p:spPr>
      </p:pic>
      <p:pic>
        <p:nvPicPr>
          <p:cNvPr id="5" name="图片 4"/>
          <p:cNvPicPr>
            <a:picLocks noChangeAspect="1"/>
          </p:cNvPicPr>
          <p:nvPr/>
        </p:nvPicPr>
        <p:blipFill>
          <a:blip r:embed="rId6"/>
          <a:stretch>
            <a:fillRect/>
          </a:stretch>
        </p:blipFill>
        <p:spPr>
          <a:xfrm>
            <a:off x="10138863" y="1656050"/>
            <a:ext cx="1129744" cy="558800"/>
          </a:xfrm>
          <a:prstGeom prst="rect">
            <a:avLst/>
          </a:prstGeom>
        </p:spPr>
      </p:pic>
      <p:pic>
        <p:nvPicPr>
          <p:cNvPr id="7" name="图片 6"/>
          <p:cNvPicPr>
            <a:picLocks noChangeAspect="1"/>
          </p:cNvPicPr>
          <p:nvPr/>
        </p:nvPicPr>
        <p:blipFill>
          <a:blip r:embed="rId7"/>
          <a:stretch>
            <a:fillRect/>
          </a:stretch>
        </p:blipFill>
        <p:spPr>
          <a:xfrm>
            <a:off x="9090300" y="753863"/>
            <a:ext cx="1048563" cy="406400"/>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31" name="Cloud 30">
            <a:extLst>
              <a:ext uri="{FF2B5EF4-FFF2-40B4-BE49-F238E27FC236}">
                <a16:creationId xmlns:a16="http://schemas.microsoft.com/office/drawing/2014/main" id="{E94971F8-0455-493F-BC05-C90B1FD077A8}"/>
              </a:ext>
            </a:extLst>
          </p:cNvPr>
          <p:cNvSpPr/>
          <p:nvPr/>
        </p:nvSpPr>
        <p:spPr>
          <a:xfrm>
            <a:off x="969491" y="3325146"/>
            <a:ext cx="10544708" cy="5993491"/>
          </a:xfrm>
          <a:prstGeom prst="cloud">
            <a:avLst/>
          </a:prstGeom>
          <a:solidFill>
            <a:srgbClr val="FDF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69D100-E591-4208-9E9E-0FD3B02C7891}"/>
              </a:ext>
            </a:extLst>
          </p:cNvPr>
          <p:cNvSpPr/>
          <p:nvPr/>
        </p:nvSpPr>
        <p:spPr>
          <a:xfrm>
            <a:off x="3355943" y="1369731"/>
            <a:ext cx="6159703" cy="1501116"/>
          </a:xfrm>
          <a:prstGeom prst="rect">
            <a:avLst/>
          </a:prstGeom>
          <a:noFill/>
        </p:spPr>
        <p:txBody>
          <a:bodyPr wrap="none" lIns="91440" tIns="45720" rIns="91440" bIns="45720">
            <a:prstTxWarp prst="textPlain">
              <a:avLst/>
            </a:prstTxWarp>
            <a:spAutoFit/>
          </a:bodyPr>
          <a:lstStyle/>
          <a:p>
            <a:pPr algn="ctr"/>
            <a:r>
              <a:rPr lang="en-US" sz="5400" b="1">
                <a:ln w="38100">
                  <a:solidFill>
                    <a:schemeClr val="tx1"/>
                  </a:solidFill>
                  <a:prstDash val="solid"/>
                </a:ln>
                <a:solidFill>
                  <a:srgbClr val="FF0000"/>
                </a:solidFill>
                <a:effectLst>
                  <a:outerShdw blurRad="38100" dist="38100" dir="2700000" algn="tl">
                    <a:srgbClr val="000000">
                      <a:alpha val="43137"/>
                    </a:srgbClr>
                  </a:outerShdw>
                </a:effectLst>
                <a:latin typeface="iCiel Pony" panose="02000000000000000000" pitchFamily="2" charset="0"/>
              </a:rPr>
              <a:t>THỰC HÀNH</a:t>
            </a:r>
            <a:endParaRPr lang="en-US" sz="5400" b="1" cap="none" spc="0">
              <a:ln w="38100">
                <a:solidFill>
                  <a:schemeClr val="tx1"/>
                </a:solidFill>
                <a:prstDash val="solid"/>
              </a:ln>
              <a:solidFill>
                <a:srgbClr val="FF0000"/>
              </a:solidFill>
              <a:effectLst>
                <a:outerShdw blurRad="38100" dist="38100" dir="2700000" algn="tl">
                  <a:srgbClr val="000000">
                    <a:alpha val="43137"/>
                  </a:srgbClr>
                </a:outerShdw>
              </a:effectLst>
              <a:latin typeface="iCiel Pony" panose="02000000000000000000" pitchFamily="2" charset="0"/>
            </a:endParaRPr>
          </a:p>
        </p:txBody>
      </p:sp>
      <p:pic>
        <p:nvPicPr>
          <p:cNvPr id="30" name="Picture 6" descr="StudyCast | Student Teaching Spring 2016 - University of Illinois at  Urbana-Champaign">
            <a:extLst>
              <a:ext uri="{FF2B5EF4-FFF2-40B4-BE49-F238E27FC236}">
                <a16:creationId xmlns:a16="http://schemas.microsoft.com/office/drawing/2014/main" id="{F3415BD3-8143-48C6-A60A-83C1626C6994}"/>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8528" b="100000" l="0" r="100000">
                        <a14:foregroundMark x1="13385" y1="59141" x2="19846" y2="70675"/>
                        <a14:foregroundMark x1="20000" y1="82454" x2="31154" y2="98037"/>
                        <a14:foregroundMark x1="31462" y1="59141" x2="34615" y2="74233"/>
                        <a14:foregroundMark x1="39462" y1="47362" x2="40077" y2="62945"/>
                        <a14:foregroundMark x1="63231" y1="45644" x2="63077" y2="61963"/>
                        <a14:foregroundMark x1="56308" y1="55460" x2="68385" y2="63436"/>
                        <a14:foregroundMark x1="26615" y1="89693" x2="72615" y2="88221"/>
                        <a14:foregroundMark x1="79846" y1="78528" x2="74538" y2="91043"/>
                        <a14:foregroundMark x1="47462" y1="93742" x2="53923" y2="93742"/>
                      </a14:backgroundRemoval>
                    </a14:imgEffect>
                  </a14:imgLayer>
                </a14:imgProps>
              </a:ext>
              <a:ext uri="{28A0092B-C50C-407E-A947-70E740481C1C}">
                <a14:useLocalDpi xmlns:a14="http://schemas.microsoft.com/office/drawing/2010/main" val="0"/>
              </a:ext>
            </a:extLst>
          </a:blip>
          <a:srcRect/>
          <a:stretch>
            <a:fillRect/>
          </a:stretch>
        </p:blipFill>
        <p:spPr bwMode="auto">
          <a:xfrm>
            <a:off x="3736677" y="3526203"/>
            <a:ext cx="5398237" cy="3384279"/>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10">
            <a:extLst>
              <a:ext uri="{FF2B5EF4-FFF2-40B4-BE49-F238E27FC236}">
                <a16:creationId xmlns:a16="http://schemas.microsoft.com/office/drawing/2014/main" id="{64962B63-685C-49D5-9FDC-0661DB4658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7336650" flipH="1" flipV="1">
            <a:off x="10860703" y="5580342"/>
            <a:ext cx="1968394" cy="1737403"/>
          </a:xfrm>
          <a:prstGeom prst="rect">
            <a:avLst/>
          </a:prstGeom>
        </p:spPr>
      </p:pic>
    </p:spTree>
    <p:extLst>
      <p:ext uri="{BB962C8B-B14F-4D97-AF65-F5344CB8AC3E}">
        <p14:creationId xmlns:p14="http://schemas.microsoft.com/office/powerpoint/2010/main" val="702734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80">
                                          <p:stCondLst>
                                            <p:cond delay="0"/>
                                          </p:stCondLst>
                                        </p:cTn>
                                        <p:tgtEl>
                                          <p:spTgt spid="25"/>
                                        </p:tgtEl>
                                      </p:cBhvr>
                                    </p:animEffect>
                                    <p:anim calcmode="lin" valueType="num">
                                      <p:cBhvr>
                                        <p:cTn id="1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8" dur="26">
                                          <p:stCondLst>
                                            <p:cond delay="650"/>
                                          </p:stCondLst>
                                        </p:cTn>
                                        <p:tgtEl>
                                          <p:spTgt spid="25"/>
                                        </p:tgtEl>
                                      </p:cBhvr>
                                      <p:to x="100000" y="60000"/>
                                    </p:animScale>
                                    <p:animScale>
                                      <p:cBhvr>
                                        <p:cTn id="19" dur="166" decel="50000">
                                          <p:stCondLst>
                                            <p:cond delay="676"/>
                                          </p:stCondLst>
                                        </p:cTn>
                                        <p:tgtEl>
                                          <p:spTgt spid="25"/>
                                        </p:tgtEl>
                                      </p:cBhvr>
                                      <p:to x="100000" y="100000"/>
                                    </p:animScale>
                                    <p:animScale>
                                      <p:cBhvr>
                                        <p:cTn id="20" dur="26">
                                          <p:stCondLst>
                                            <p:cond delay="1312"/>
                                          </p:stCondLst>
                                        </p:cTn>
                                        <p:tgtEl>
                                          <p:spTgt spid="25"/>
                                        </p:tgtEl>
                                      </p:cBhvr>
                                      <p:to x="100000" y="80000"/>
                                    </p:animScale>
                                    <p:animScale>
                                      <p:cBhvr>
                                        <p:cTn id="21" dur="166" decel="50000">
                                          <p:stCondLst>
                                            <p:cond delay="1338"/>
                                          </p:stCondLst>
                                        </p:cTn>
                                        <p:tgtEl>
                                          <p:spTgt spid="25"/>
                                        </p:tgtEl>
                                      </p:cBhvr>
                                      <p:to x="100000" y="100000"/>
                                    </p:animScale>
                                    <p:animScale>
                                      <p:cBhvr>
                                        <p:cTn id="22" dur="26">
                                          <p:stCondLst>
                                            <p:cond delay="1642"/>
                                          </p:stCondLst>
                                        </p:cTn>
                                        <p:tgtEl>
                                          <p:spTgt spid="25"/>
                                        </p:tgtEl>
                                      </p:cBhvr>
                                      <p:to x="100000" y="90000"/>
                                    </p:animScale>
                                    <p:animScale>
                                      <p:cBhvr>
                                        <p:cTn id="23" dur="166" decel="50000">
                                          <p:stCondLst>
                                            <p:cond delay="1668"/>
                                          </p:stCondLst>
                                        </p:cTn>
                                        <p:tgtEl>
                                          <p:spTgt spid="25"/>
                                        </p:tgtEl>
                                      </p:cBhvr>
                                      <p:to x="100000" y="100000"/>
                                    </p:animScale>
                                    <p:animScale>
                                      <p:cBhvr>
                                        <p:cTn id="24" dur="26">
                                          <p:stCondLst>
                                            <p:cond delay="1808"/>
                                          </p:stCondLst>
                                        </p:cTn>
                                        <p:tgtEl>
                                          <p:spTgt spid="25"/>
                                        </p:tgtEl>
                                      </p:cBhvr>
                                      <p:to x="100000" y="95000"/>
                                    </p:animScale>
                                    <p:animScale>
                                      <p:cBhvr>
                                        <p:cTn id="25" dur="166" decel="50000">
                                          <p:stCondLst>
                                            <p:cond delay="1834"/>
                                          </p:stCondLst>
                                        </p:cTn>
                                        <p:tgtEl>
                                          <p:spTgt spid="2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2" presetClass="emph" presetSubtype="0" repeatCount="2000" fill="hold" nodeType="clickEffect">
                                  <p:stCondLst>
                                    <p:cond delay="0"/>
                                  </p:stCondLst>
                                  <p:childTnLst>
                                    <p:animRot by="120000">
                                      <p:cBhvr>
                                        <p:cTn id="29" dur="100" fill="hold">
                                          <p:stCondLst>
                                            <p:cond delay="0"/>
                                          </p:stCondLst>
                                        </p:cTn>
                                        <p:tgtEl>
                                          <p:spTgt spid="30"/>
                                        </p:tgtEl>
                                        <p:attrNameLst>
                                          <p:attrName>r</p:attrName>
                                        </p:attrNameLst>
                                      </p:cBhvr>
                                    </p:animRot>
                                    <p:animRot by="-240000">
                                      <p:cBhvr>
                                        <p:cTn id="30" dur="200" fill="hold">
                                          <p:stCondLst>
                                            <p:cond delay="200"/>
                                          </p:stCondLst>
                                        </p:cTn>
                                        <p:tgtEl>
                                          <p:spTgt spid="30"/>
                                        </p:tgtEl>
                                        <p:attrNameLst>
                                          <p:attrName>r</p:attrName>
                                        </p:attrNameLst>
                                      </p:cBhvr>
                                    </p:animRot>
                                    <p:animRot by="240000">
                                      <p:cBhvr>
                                        <p:cTn id="31" dur="200" fill="hold">
                                          <p:stCondLst>
                                            <p:cond delay="400"/>
                                          </p:stCondLst>
                                        </p:cTn>
                                        <p:tgtEl>
                                          <p:spTgt spid="30"/>
                                        </p:tgtEl>
                                        <p:attrNameLst>
                                          <p:attrName>r</p:attrName>
                                        </p:attrNameLst>
                                      </p:cBhvr>
                                    </p:animRot>
                                    <p:animRot by="-240000">
                                      <p:cBhvr>
                                        <p:cTn id="32" dur="200" fill="hold">
                                          <p:stCondLst>
                                            <p:cond delay="600"/>
                                          </p:stCondLst>
                                        </p:cTn>
                                        <p:tgtEl>
                                          <p:spTgt spid="30"/>
                                        </p:tgtEl>
                                        <p:attrNameLst>
                                          <p:attrName>r</p:attrName>
                                        </p:attrNameLst>
                                      </p:cBhvr>
                                    </p:animRot>
                                    <p:animRot by="120000">
                                      <p:cBhvr>
                                        <p:cTn id="33"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387388" y="3494092"/>
            <a:ext cx="5848649" cy="2535232"/>
            <a:chOff x="3551532" y="488229"/>
            <a:chExt cx="5848649" cy="2535232"/>
          </a:xfrm>
        </p:grpSpPr>
        <p:pic>
          <p:nvPicPr>
            <p:cNvPr id="3" name="图片 2"/>
            <p:cNvPicPr>
              <a:picLocks noChangeAspect="1"/>
            </p:cNvPicPr>
            <p:nvPr/>
          </p:nvPicPr>
          <p:blipFill>
            <a:blip r:embed="rId3"/>
            <a:stretch>
              <a:fillRect/>
            </a:stretch>
          </p:blipFill>
          <p:spPr>
            <a:xfrm rot="479783">
              <a:off x="3551532" y="1670470"/>
              <a:ext cx="4304589" cy="1352991"/>
            </a:xfrm>
            <a:prstGeom prst="rect">
              <a:avLst/>
            </a:prstGeom>
          </p:spPr>
        </p:pic>
        <p:pic>
          <p:nvPicPr>
            <p:cNvPr id="2" name="图片 1"/>
            <p:cNvPicPr>
              <a:picLocks noChangeAspect="1"/>
            </p:cNvPicPr>
            <p:nvPr/>
          </p:nvPicPr>
          <p:blipFill>
            <a:blip r:embed="rId4"/>
            <a:stretch>
              <a:fillRect/>
            </a:stretch>
          </p:blipFill>
          <p:spPr>
            <a:xfrm>
              <a:off x="7204162" y="488229"/>
              <a:ext cx="2196019" cy="2120900"/>
            </a:xfrm>
            <a:prstGeom prst="rect">
              <a:avLst/>
            </a:prstGeom>
          </p:spPr>
        </p:pic>
      </p:grpSp>
      <p:pic>
        <p:nvPicPr>
          <p:cNvPr id="5" name="图片 4"/>
          <p:cNvPicPr>
            <a:picLocks noChangeAspect="1"/>
          </p:cNvPicPr>
          <p:nvPr/>
        </p:nvPicPr>
        <p:blipFill>
          <a:blip r:embed="rId5"/>
          <a:stretch>
            <a:fillRect/>
          </a:stretch>
        </p:blipFill>
        <p:spPr>
          <a:xfrm>
            <a:off x="451784" y="1346602"/>
            <a:ext cx="1117362" cy="487816"/>
          </a:xfrm>
          <a:prstGeom prst="rect">
            <a:avLst/>
          </a:prstGeom>
        </p:spPr>
      </p:pic>
      <p:pic>
        <p:nvPicPr>
          <p:cNvPr id="6" name="图片 5"/>
          <p:cNvPicPr>
            <a:picLocks noChangeAspect="1"/>
          </p:cNvPicPr>
          <p:nvPr/>
        </p:nvPicPr>
        <p:blipFill>
          <a:blip r:embed="rId6"/>
          <a:stretch>
            <a:fillRect/>
          </a:stretch>
        </p:blipFill>
        <p:spPr>
          <a:xfrm>
            <a:off x="3924161" y="389500"/>
            <a:ext cx="844235" cy="535224"/>
          </a:xfrm>
          <a:prstGeom prst="rect">
            <a:avLst/>
          </a:prstGeom>
        </p:spPr>
      </p:pic>
      <p:pic>
        <p:nvPicPr>
          <p:cNvPr id="7" name="图片 6"/>
          <p:cNvPicPr>
            <a:picLocks noChangeAspect="1"/>
          </p:cNvPicPr>
          <p:nvPr/>
        </p:nvPicPr>
        <p:blipFill>
          <a:blip r:embed="rId7"/>
          <a:stretch>
            <a:fillRect/>
          </a:stretch>
        </p:blipFill>
        <p:spPr>
          <a:xfrm>
            <a:off x="5586064" y="1143000"/>
            <a:ext cx="1129744" cy="558800"/>
          </a:xfrm>
          <a:prstGeom prst="rect">
            <a:avLst/>
          </a:prstGeom>
        </p:spPr>
      </p:pic>
      <p:pic>
        <p:nvPicPr>
          <p:cNvPr id="8" name="图片 7"/>
          <p:cNvPicPr>
            <a:picLocks noChangeAspect="1"/>
          </p:cNvPicPr>
          <p:nvPr/>
        </p:nvPicPr>
        <p:blipFill>
          <a:blip r:embed="rId8"/>
          <a:stretch>
            <a:fillRect/>
          </a:stretch>
        </p:blipFill>
        <p:spPr>
          <a:xfrm>
            <a:off x="8311713" y="321428"/>
            <a:ext cx="1131464" cy="1512990"/>
          </a:xfrm>
          <a:prstGeom prst="rect">
            <a:avLst/>
          </a:prstGeom>
        </p:spPr>
      </p:pic>
      <p:pic>
        <p:nvPicPr>
          <p:cNvPr id="9" name="图片 8"/>
          <p:cNvPicPr>
            <a:picLocks noChangeAspect="1"/>
          </p:cNvPicPr>
          <p:nvPr/>
        </p:nvPicPr>
        <p:blipFill>
          <a:blip r:embed="rId9"/>
          <a:stretch>
            <a:fillRect/>
          </a:stretch>
        </p:blipFill>
        <p:spPr>
          <a:xfrm>
            <a:off x="9990519" y="1295400"/>
            <a:ext cx="1048563" cy="406400"/>
          </a:xfrm>
          <a:prstGeom prst="rect">
            <a:avLst/>
          </a:prstGeom>
        </p:spPr>
      </p:pic>
      <p:pic>
        <p:nvPicPr>
          <p:cNvPr id="10" name="图片 9"/>
          <p:cNvPicPr>
            <a:picLocks noChangeAspect="1"/>
          </p:cNvPicPr>
          <p:nvPr/>
        </p:nvPicPr>
        <p:blipFill>
          <a:blip r:embed="rId10"/>
          <a:stretch>
            <a:fillRect/>
          </a:stretch>
        </p:blipFill>
        <p:spPr>
          <a:xfrm>
            <a:off x="2288271" y="504712"/>
            <a:ext cx="1052533" cy="1276575"/>
          </a:xfrm>
          <a:prstGeom prst="rect">
            <a:avLst/>
          </a:prstGeom>
        </p:spPr>
      </p:pic>
      <p:pic>
        <p:nvPicPr>
          <p:cNvPr id="12"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3" name="图片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grpSp>
        <p:nvGrpSpPr>
          <p:cNvPr id="16" name="Group 2">
            <a:extLst>
              <a:ext uri="{FF2B5EF4-FFF2-40B4-BE49-F238E27FC236}">
                <a16:creationId xmlns:a16="http://schemas.microsoft.com/office/drawing/2014/main" id="{63749E15-A279-49AF-BFAE-A8A7698E260F}"/>
              </a:ext>
            </a:extLst>
          </p:cNvPr>
          <p:cNvGrpSpPr/>
          <p:nvPr/>
        </p:nvGrpSpPr>
        <p:grpSpPr>
          <a:xfrm>
            <a:off x="431387" y="2313374"/>
            <a:ext cx="6284421" cy="3611175"/>
            <a:chOff x="0" y="0"/>
            <a:chExt cx="8245799" cy="5464765"/>
          </a:xfrm>
        </p:grpSpPr>
        <p:sp>
          <p:nvSpPr>
            <p:cNvPr id="17" name="Freeform 3">
              <a:extLst>
                <a:ext uri="{FF2B5EF4-FFF2-40B4-BE49-F238E27FC236}">
                  <a16:creationId xmlns:a16="http://schemas.microsoft.com/office/drawing/2014/main" id="{07AABE5B-FACE-44E7-8C72-4F53E252AE45}"/>
                </a:ext>
              </a:extLst>
            </p:cNvPr>
            <p:cNvSpPr/>
            <p:nvPr/>
          </p:nvSpPr>
          <p:spPr>
            <a:xfrm>
              <a:off x="-4213" y="0"/>
              <a:ext cx="8250011" cy="5464765"/>
            </a:xfrm>
            <a:custGeom>
              <a:avLst/>
              <a:gdLst/>
              <a:ahLst/>
              <a:cxnLst/>
              <a:rect l="l" t="t" r="r" b="b"/>
              <a:pathLst>
                <a:path w="8250011" h="5464765">
                  <a:moveTo>
                    <a:pt x="278431" y="16918"/>
                  </a:moveTo>
                  <a:cubicBezTo>
                    <a:pt x="278431" y="16918"/>
                    <a:pt x="604014" y="12258"/>
                    <a:pt x="1016982" y="12454"/>
                  </a:cubicBezTo>
                  <a:cubicBezTo>
                    <a:pt x="6568136" y="12671"/>
                    <a:pt x="7975943" y="0"/>
                    <a:pt x="7975943" y="0"/>
                  </a:cubicBezTo>
                  <a:cubicBezTo>
                    <a:pt x="8043407" y="0"/>
                    <a:pt x="8119344" y="0"/>
                    <a:pt x="8198117" y="85073"/>
                  </a:cubicBezTo>
                  <a:cubicBezTo>
                    <a:pt x="8241095" y="131488"/>
                    <a:pt x="8242163" y="240224"/>
                    <a:pt x="8242568" y="320281"/>
                  </a:cubicBezTo>
                  <a:cubicBezTo>
                    <a:pt x="8242568" y="320281"/>
                    <a:pt x="8240864" y="3898986"/>
                    <a:pt x="8240864" y="4702181"/>
                  </a:cubicBezTo>
                  <a:cubicBezTo>
                    <a:pt x="8240864" y="4916340"/>
                    <a:pt x="8250011" y="5215519"/>
                    <a:pt x="8250011" y="5215519"/>
                  </a:cubicBezTo>
                  <a:cubicBezTo>
                    <a:pt x="8250011" y="5344188"/>
                    <a:pt x="8245842" y="5464765"/>
                    <a:pt x="7993004" y="5456631"/>
                  </a:cubicBezTo>
                  <a:cubicBezTo>
                    <a:pt x="7993004" y="5456631"/>
                    <a:pt x="7616532" y="5436333"/>
                    <a:pt x="6766938" y="5443931"/>
                  </a:cubicBezTo>
                  <a:cubicBezTo>
                    <a:pt x="2079974" y="5452065"/>
                    <a:pt x="304023" y="5464765"/>
                    <a:pt x="304023" y="5464765"/>
                  </a:cubicBezTo>
                  <a:cubicBezTo>
                    <a:pt x="132548" y="5464765"/>
                    <a:pt x="4213" y="5363696"/>
                    <a:pt x="8532" y="5161149"/>
                  </a:cubicBezTo>
                  <a:cubicBezTo>
                    <a:pt x="8532" y="5161149"/>
                    <a:pt x="9630" y="4662608"/>
                    <a:pt x="4815" y="1437739"/>
                  </a:cubicBezTo>
                  <a:cubicBezTo>
                    <a:pt x="0" y="663668"/>
                    <a:pt x="25592" y="330596"/>
                    <a:pt x="25592" y="330596"/>
                  </a:cubicBezTo>
                  <a:cubicBezTo>
                    <a:pt x="27224" y="150571"/>
                    <a:pt x="143504" y="16918"/>
                    <a:pt x="278431" y="16918"/>
                  </a:cubicBezTo>
                  <a:close/>
                </a:path>
              </a:pathLst>
            </a:custGeom>
            <a:solidFill>
              <a:srgbClr val="FFF3E4"/>
            </a:solidFill>
          </p:spPr>
        </p:sp>
      </p:grpSp>
      <p:sp>
        <p:nvSpPr>
          <p:cNvPr id="20" name="Rectangle 19">
            <a:extLst>
              <a:ext uri="{FF2B5EF4-FFF2-40B4-BE49-F238E27FC236}">
                <a16:creationId xmlns:a16="http://schemas.microsoft.com/office/drawing/2014/main" id="{B8A82ED5-B281-4211-89FE-35ED9AE29969}"/>
              </a:ext>
            </a:extLst>
          </p:cNvPr>
          <p:cNvSpPr/>
          <p:nvPr/>
        </p:nvSpPr>
        <p:spPr>
          <a:xfrm>
            <a:off x="554944" y="2544901"/>
            <a:ext cx="5756645" cy="3170099"/>
          </a:xfrm>
          <a:prstGeom prst="rect">
            <a:avLst/>
          </a:prstGeom>
        </p:spPr>
        <p:txBody>
          <a:bodyPr wrap="square">
            <a:spAutoFit/>
          </a:bodyPr>
          <a:lstStyle/>
          <a:p>
            <a:pPr algn="ctr"/>
            <a:r>
              <a:rPr lang="en-US" sz="4000">
                <a:latin typeface="UTM Magnesium" panose="02040603050506020204" pitchFamily="18" charset="0"/>
                <a:cs typeface="Times New Roman" panose="02020603050405020304" pitchFamily="18" charset="0"/>
              </a:rPr>
              <a:t>Nêu suy nghĩ của bản thân về </a:t>
            </a:r>
          </a:p>
          <a:p>
            <a:pPr algn="ctr"/>
            <a:r>
              <a:rPr lang="en-US" sz="4000">
                <a:latin typeface="UTM Magnesium" panose="02040603050506020204" pitchFamily="18" charset="0"/>
                <a:cs typeface="Times New Roman" panose="02020603050405020304" pitchFamily="18" charset="0"/>
              </a:rPr>
              <a:t>nội dung, </a:t>
            </a:r>
          </a:p>
          <a:p>
            <a:pPr algn="ctr"/>
            <a:r>
              <a:rPr lang="en-US" sz="4000">
                <a:latin typeface="UTM Magnesium" panose="02040603050506020204" pitchFamily="18" charset="0"/>
                <a:cs typeface="Times New Roman" panose="02020603050405020304" pitchFamily="18" charset="0"/>
              </a:rPr>
              <a:t>ý nghĩa</a:t>
            </a:r>
          </a:p>
          <a:p>
            <a:pPr algn="ctr"/>
            <a:r>
              <a:rPr lang="en-US" sz="4000">
                <a:latin typeface="UTM Magnesium" panose="02040603050506020204" pitchFamily="18" charset="0"/>
                <a:cs typeface="Times New Roman" panose="02020603050405020304" pitchFamily="18" charset="0"/>
              </a:rPr>
              <a:t>câu chuyện</a:t>
            </a:r>
          </a:p>
        </p:txBody>
      </p:sp>
    </p:spTree>
    <p:extLst>
      <p:ext uri="{BB962C8B-B14F-4D97-AF65-F5344CB8AC3E}">
        <p14:creationId xmlns:p14="http://schemas.microsoft.com/office/powerpoint/2010/main" val="907453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110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184820" y="657112"/>
            <a:ext cx="1052533" cy="1276575"/>
          </a:xfrm>
          <a:prstGeom prst="rect">
            <a:avLst/>
          </a:prstGeom>
        </p:spPr>
      </p:pic>
      <p:pic>
        <p:nvPicPr>
          <p:cNvPr id="3" name="图片 2"/>
          <p:cNvPicPr>
            <a:picLocks noChangeAspect="1"/>
          </p:cNvPicPr>
          <p:nvPr/>
        </p:nvPicPr>
        <p:blipFill>
          <a:blip r:embed="rId4"/>
          <a:stretch>
            <a:fillRect/>
          </a:stretch>
        </p:blipFill>
        <p:spPr>
          <a:xfrm>
            <a:off x="609178" y="1143000"/>
            <a:ext cx="1117362" cy="487816"/>
          </a:xfrm>
          <a:prstGeom prst="rect">
            <a:avLst/>
          </a:prstGeom>
        </p:spPr>
      </p:pic>
      <p:pic>
        <p:nvPicPr>
          <p:cNvPr id="4" name="图片 3"/>
          <p:cNvPicPr>
            <a:picLocks noChangeAspect="1"/>
          </p:cNvPicPr>
          <p:nvPr/>
        </p:nvPicPr>
        <p:blipFill>
          <a:blip r:embed="rId5"/>
          <a:stretch>
            <a:fillRect/>
          </a:stretch>
        </p:blipFill>
        <p:spPr>
          <a:xfrm>
            <a:off x="3989023" y="582052"/>
            <a:ext cx="844235" cy="535224"/>
          </a:xfrm>
          <a:prstGeom prst="rect">
            <a:avLst/>
          </a:prstGeom>
        </p:spPr>
      </p:pic>
      <p:pic>
        <p:nvPicPr>
          <p:cNvPr id="5" name="图片 4"/>
          <p:cNvPicPr>
            <a:picLocks noChangeAspect="1"/>
          </p:cNvPicPr>
          <p:nvPr/>
        </p:nvPicPr>
        <p:blipFill>
          <a:blip r:embed="rId6"/>
          <a:stretch>
            <a:fillRect/>
          </a:stretch>
        </p:blipFill>
        <p:spPr>
          <a:xfrm>
            <a:off x="5586064" y="1143000"/>
            <a:ext cx="1129744" cy="558800"/>
          </a:xfrm>
          <a:prstGeom prst="rect">
            <a:avLst/>
          </a:prstGeom>
        </p:spPr>
      </p:pic>
      <p:pic>
        <p:nvPicPr>
          <p:cNvPr id="6" name="图片 5"/>
          <p:cNvPicPr>
            <a:picLocks noChangeAspect="1"/>
          </p:cNvPicPr>
          <p:nvPr/>
        </p:nvPicPr>
        <p:blipFill>
          <a:blip r:embed="rId7"/>
          <a:stretch>
            <a:fillRect/>
          </a:stretch>
        </p:blipFill>
        <p:spPr>
          <a:xfrm>
            <a:off x="8311713" y="321428"/>
            <a:ext cx="1131464" cy="1512990"/>
          </a:xfrm>
          <a:prstGeom prst="rect">
            <a:avLst/>
          </a:prstGeom>
        </p:spPr>
      </p:pic>
      <p:pic>
        <p:nvPicPr>
          <p:cNvPr id="7" name="图片 6"/>
          <p:cNvPicPr>
            <a:picLocks noChangeAspect="1"/>
          </p:cNvPicPr>
          <p:nvPr/>
        </p:nvPicPr>
        <p:blipFill>
          <a:blip r:embed="rId8"/>
          <a:stretch>
            <a:fillRect/>
          </a:stretch>
        </p:blipFill>
        <p:spPr>
          <a:xfrm>
            <a:off x="9990519" y="1295400"/>
            <a:ext cx="1048563" cy="406400"/>
          </a:xfrm>
          <a:prstGeom prst="rect">
            <a:avLst/>
          </a:prstGeom>
        </p:spPr>
      </p:pic>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11266" name="Picture 2" descr="Trưng bày 70 bức tranh “Chân dung Hồ Chí Minh – Góc nhìn từ tranh cổ động”">
            <a:extLst>
              <a:ext uri="{FF2B5EF4-FFF2-40B4-BE49-F238E27FC236}">
                <a16:creationId xmlns:a16="http://schemas.microsoft.com/office/drawing/2014/main" id="{2464DA50-2298-48E8-98F7-D49E72ED1FE1}"/>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954048" y="2063062"/>
            <a:ext cx="6393776" cy="4392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82565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867972" y="0"/>
            <a:ext cx="9098654" cy="5275308"/>
          </a:xfrm>
          <a:prstGeom prst="rect">
            <a:avLst/>
          </a:prstGeom>
        </p:spPr>
      </p:pic>
      <p:pic>
        <p:nvPicPr>
          <p:cNvPr id="4" name="图片 3"/>
          <p:cNvPicPr>
            <a:picLocks noChangeAspect="1"/>
          </p:cNvPicPr>
          <p:nvPr/>
        </p:nvPicPr>
        <p:blipFill>
          <a:blip r:embed="rId4"/>
          <a:stretch>
            <a:fillRect/>
          </a:stretch>
        </p:blipFill>
        <p:spPr>
          <a:xfrm>
            <a:off x="927445" y="3445555"/>
            <a:ext cx="1117362" cy="487816"/>
          </a:xfrm>
          <a:prstGeom prst="rect">
            <a:avLst/>
          </a:prstGeom>
        </p:spPr>
      </p:pic>
      <p:pic>
        <p:nvPicPr>
          <p:cNvPr id="5" name="图片 4"/>
          <p:cNvPicPr>
            <a:picLocks noChangeAspect="1"/>
          </p:cNvPicPr>
          <p:nvPr/>
        </p:nvPicPr>
        <p:blipFill>
          <a:blip r:embed="rId5"/>
          <a:stretch>
            <a:fillRect/>
          </a:stretch>
        </p:blipFill>
        <p:spPr>
          <a:xfrm>
            <a:off x="1908153" y="4505937"/>
            <a:ext cx="1886918" cy="1196259"/>
          </a:xfrm>
          <a:prstGeom prst="rect">
            <a:avLst/>
          </a:prstGeom>
        </p:spPr>
      </p:pic>
      <p:pic>
        <p:nvPicPr>
          <p:cNvPr id="6" name="图片 5"/>
          <p:cNvPicPr>
            <a:picLocks noChangeAspect="1"/>
          </p:cNvPicPr>
          <p:nvPr/>
        </p:nvPicPr>
        <p:blipFill>
          <a:blip r:embed="rId6"/>
          <a:stretch>
            <a:fillRect/>
          </a:stretch>
        </p:blipFill>
        <p:spPr>
          <a:xfrm>
            <a:off x="9197407" y="2380343"/>
            <a:ext cx="1769219" cy="875101"/>
          </a:xfrm>
          <a:prstGeom prst="rect">
            <a:avLst/>
          </a:prstGeom>
        </p:spPr>
      </p:pic>
      <p:pic>
        <p:nvPicPr>
          <p:cNvPr id="7" name="图片 6"/>
          <p:cNvPicPr>
            <a:picLocks noChangeAspect="1"/>
          </p:cNvPicPr>
          <p:nvPr/>
        </p:nvPicPr>
        <p:blipFill>
          <a:blip r:embed="rId7"/>
          <a:stretch>
            <a:fillRect/>
          </a:stretch>
        </p:blipFill>
        <p:spPr>
          <a:xfrm>
            <a:off x="1606113" y="1274083"/>
            <a:ext cx="1470916" cy="1966904"/>
          </a:xfrm>
          <a:prstGeom prst="rect">
            <a:avLst/>
          </a:prstGeom>
        </p:spPr>
      </p:pic>
      <p:pic>
        <p:nvPicPr>
          <p:cNvPr id="8" name="图片 7"/>
          <p:cNvPicPr>
            <a:picLocks noChangeAspect="1"/>
          </p:cNvPicPr>
          <p:nvPr/>
        </p:nvPicPr>
        <p:blipFill>
          <a:blip r:embed="rId8"/>
          <a:stretch>
            <a:fillRect/>
          </a:stretch>
        </p:blipFill>
        <p:spPr>
          <a:xfrm>
            <a:off x="8265804" y="4812673"/>
            <a:ext cx="2461961" cy="954202"/>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1" name="TextBox 9"/>
          <p:cNvSpPr txBox="1"/>
          <p:nvPr/>
        </p:nvSpPr>
        <p:spPr>
          <a:xfrm>
            <a:off x="2975330" y="2725392"/>
            <a:ext cx="6883936" cy="1754326"/>
          </a:xfrm>
          <a:prstGeom prst="rect">
            <a:avLst/>
          </a:prstGeom>
          <a:noFill/>
        </p:spPr>
        <p:txBody>
          <a:bodyPr wrap="none" rtlCol="0">
            <a:spAutoFit/>
          </a:bodyPr>
          <a:lstStyle/>
          <a:p>
            <a:pPr algn="ctr"/>
            <a:r>
              <a:rPr lang="nl-NL" sz="5400" b="1">
                <a:solidFill>
                  <a:srgbClr val="056BB6"/>
                </a:solidFill>
                <a:latin typeface="Times New Roman" pitchFamily="18" charset="0"/>
                <a:cs typeface="Times New Roman" pitchFamily="18" charset="0"/>
              </a:rPr>
              <a:t>Chuẩn bị bài mới: </a:t>
            </a:r>
          </a:p>
          <a:p>
            <a:pPr algn="ctr"/>
            <a:r>
              <a:rPr lang="nl-NL" sz="5400" b="1">
                <a:solidFill>
                  <a:srgbClr val="056BB6"/>
                </a:solidFill>
                <a:latin typeface="Times New Roman" pitchFamily="18" charset="0"/>
                <a:cs typeface="Times New Roman" pitchFamily="18" charset="0"/>
              </a:rPr>
              <a:t>Tiếng vĩ cầm ở Mỹ Lai</a:t>
            </a:r>
            <a:endParaRPr lang="en-US" sz="8000" b="1" dirty="0">
              <a:solidFill>
                <a:srgbClr val="056BB6"/>
              </a:solidFill>
              <a:latin typeface="Times New Roman" pitchFamily="18" charset="0"/>
              <a:cs typeface="Times New Roman" pitchFamily="18" charset="0"/>
            </a:endParaRPr>
          </a:p>
        </p:txBody>
      </p:sp>
    </p:spTree>
    <p:extLst>
      <p:ext uri="{BB962C8B-B14F-4D97-AF65-F5344CB8AC3E}">
        <p14:creationId xmlns:p14="http://schemas.microsoft.com/office/powerpoint/2010/main" val="350081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9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9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49000">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738868" y="803678"/>
            <a:ext cx="1117362" cy="487816"/>
          </a:xfrm>
          <a:prstGeom prst="rect">
            <a:avLst/>
          </a:prstGeom>
        </p:spPr>
      </p:pic>
      <p:pic>
        <p:nvPicPr>
          <p:cNvPr id="4" name="图片 3"/>
          <p:cNvPicPr>
            <a:picLocks noChangeAspect="1"/>
          </p:cNvPicPr>
          <p:nvPr/>
        </p:nvPicPr>
        <p:blipFill>
          <a:blip r:embed="rId4"/>
          <a:stretch>
            <a:fillRect/>
          </a:stretch>
        </p:blipFill>
        <p:spPr>
          <a:xfrm>
            <a:off x="2857192" y="377675"/>
            <a:ext cx="844235" cy="535224"/>
          </a:xfrm>
          <a:prstGeom prst="rect">
            <a:avLst/>
          </a:prstGeom>
        </p:spPr>
      </p:pic>
      <p:pic>
        <p:nvPicPr>
          <p:cNvPr id="5" name="图片 4"/>
          <p:cNvPicPr>
            <a:picLocks noChangeAspect="1"/>
          </p:cNvPicPr>
          <p:nvPr/>
        </p:nvPicPr>
        <p:blipFill>
          <a:blip r:embed="rId5"/>
          <a:stretch>
            <a:fillRect/>
          </a:stretch>
        </p:blipFill>
        <p:spPr>
          <a:xfrm>
            <a:off x="6465694" y="480916"/>
            <a:ext cx="1129744" cy="558800"/>
          </a:xfrm>
          <a:prstGeom prst="rect">
            <a:avLst/>
          </a:prstGeom>
        </p:spPr>
      </p:pic>
      <p:pic>
        <p:nvPicPr>
          <p:cNvPr id="6" name="图片 5"/>
          <p:cNvPicPr>
            <a:picLocks noChangeAspect="1"/>
          </p:cNvPicPr>
          <p:nvPr/>
        </p:nvPicPr>
        <p:blipFill>
          <a:blip r:embed="rId6"/>
          <a:stretch>
            <a:fillRect/>
          </a:stretch>
        </p:blipFill>
        <p:spPr>
          <a:xfrm>
            <a:off x="8311713" y="321428"/>
            <a:ext cx="1131464" cy="1512990"/>
          </a:xfrm>
          <a:prstGeom prst="rect">
            <a:avLst/>
          </a:prstGeom>
        </p:spPr>
      </p:pic>
      <p:pic>
        <p:nvPicPr>
          <p:cNvPr id="7" name="图片 6"/>
          <p:cNvPicPr>
            <a:picLocks noChangeAspect="1"/>
          </p:cNvPicPr>
          <p:nvPr/>
        </p:nvPicPr>
        <p:blipFill>
          <a:blip r:embed="rId7"/>
          <a:stretch>
            <a:fillRect/>
          </a:stretch>
        </p:blipFill>
        <p:spPr>
          <a:xfrm>
            <a:off x="9990519" y="1295400"/>
            <a:ext cx="1048563" cy="406400"/>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3" name="Rectangle 12">
            <a:extLst>
              <a:ext uri="{FF2B5EF4-FFF2-40B4-BE49-F238E27FC236}">
                <a16:creationId xmlns:a16="http://schemas.microsoft.com/office/drawing/2014/main" id="{AA9092F5-A765-4FAE-9366-79F12D126B34}"/>
              </a:ext>
            </a:extLst>
          </p:cNvPr>
          <p:cNvSpPr/>
          <p:nvPr/>
        </p:nvSpPr>
        <p:spPr>
          <a:xfrm>
            <a:off x="1080830" y="3155964"/>
            <a:ext cx="9928739" cy="3004457"/>
          </a:xfrm>
          <a:prstGeom prst="rect">
            <a:avLst/>
          </a:prstGeom>
          <a:solidFill>
            <a:schemeClr val="bg1"/>
          </a:solidFill>
          <a:ln w="76200">
            <a:solidFill>
              <a:srgbClr val="056B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600" y="1925926"/>
            <a:ext cx="12293600" cy="175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2">
            <a:extLst>
              <a:ext uri="{FF2B5EF4-FFF2-40B4-BE49-F238E27FC236}">
                <a16:creationId xmlns:a16="http://schemas.microsoft.com/office/drawing/2014/main" id="{5920F844-11B5-4654-8A34-E5D89A8CCFDE}"/>
              </a:ext>
            </a:extLst>
          </p:cNvPr>
          <p:cNvSpPr/>
          <p:nvPr/>
        </p:nvSpPr>
        <p:spPr>
          <a:xfrm>
            <a:off x="1544136" y="3557485"/>
            <a:ext cx="9002125" cy="2496837"/>
          </a:xfrm>
          <a:prstGeom prst="rect">
            <a:avLst/>
          </a:prstGeom>
        </p:spPr>
        <p:txBody>
          <a:bodyPr wrap="square">
            <a:spAutoFit/>
            <a:scene3d>
              <a:camera prst="orthographicFront"/>
              <a:lightRig rig="threePt" dir="t"/>
            </a:scene3d>
            <a:sp3d extrusionH="12700"/>
          </a:bodyPr>
          <a:lstStyle/>
          <a:p>
            <a:pPr algn="ctr">
              <a:lnSpc>
                <a:spcPct val="125000"/>
              </a:lnSpc>
            </a:pPr>
            <a:r>
              <a:rPr lang="es-VE" sz="3200" b="1">
                <a:solidFill>
                  <a:srgbClr val="056BB6"/>
                </a:solidFill>
                <a:latin typeface="Times New Roman" panose="02020603050405020304" pitchFamily="18" charset="0"/>
                <a:cs typeface="Times New Roman" panose="02020603050405020304" pitchFamily="18" charset="0"/>
              </a:rPr>
              <a:t>Kể được câu chuyện (đã chứng kiến, tham gia hoặc được biết qua truyền hình, phim ảnh hay đã nghe, đã đọc) về người có việc làm tốt góp phần xây dựng quê hương đất nước.</a:t>
            </a:r>
            <a:endParaRPr lang="zh-CN" altLang="en-US" sz="3200" b="1" dirty="0">
              <a:solidFill>
                <a:srgbClr val="056BB6"/>
              </a:solidFill>
              <a:latin typeface="Times New Roman" panose="02020603050405020304" pitchFamily="18" charset="0"/>
              <a:ea typeface="迷你简娃娃篆" panose="02010604000101010101" pitchFamily="2" charset="-122"/>
              <a:cs typeface="Times New Roman" panose="02020603050405020304" pitchFamily="18" charset="0"/>
            </a:endParaRPr>
          </a:p>
        </p:txBody>
      </p:sp>
      <p:grpSp>
        <p:nvGrpSpPr>
          <p:cNvPr id="17" name="Group 16">
            <a:extLst>
              <a:ext uri="{FF2B5EF4-FFF2-40B4-BE49-F238E27FC236}">
                <a16:creationId xmlns:a16="http://schemas.microsoft.com/office/drawing/2014/main" id="{AC96D8A0-729F-41C0-84A5-FC68C51B19C7}"/>
              </a:ext>
            </a:extLst>
          </p:cNvPr>
          <p:cNvGrpSpPr/>
          <p:nvPr/>
        </p:nvGrpSpPr>
        <p:grpSpPr>
          <a:xfrm>
            <a:off x="2572505" y="130221"/>
            <a:ext cx="4453884" cy="2410724"/>
            <a:chOff x="1914259" y="14790"/>
            <a:chExt cx="6153891" cy="3330876"/>
          </a:xfrm>
        </p:grpSpPr>
        <p:sp>
          <p:nvSpPr>
            <p:cNvPr id="15" name="文本框 3">
              <a:extLst>
                <a:ext uri="{FF2B5EF4-FFF2-40B4-BE49-F238E27FC236}">
                  <a16:creationId xmlns:a16="http://schemas.microsoft.com/office/drawing/2014/main" id="{58462B07-3D7C-4E30-80E0-8CDC9245FC4F}"/>
                </a:ext>
              </a:extLst>
            </p:cNvPr>
            <p:cNvSpPr txBox="1"/>
            <p:nvPr/>
          </p:nvSpPr>
          <p:spPr>
            <a:xfrm>
              <a:off x="1914259" y="1215119"/>
              <a:ext cx="6153891" cy="2130547"/>
            </a:xfrm>
            <a:prstGeom prst="rect">
              <a:avLst/>
            </a:prstGeom>
            <a:noFill/>
          </p:spPr>
          <p:txBody>
            <a:bodyPr wrap="square" rtlCol="0">
              <a:prstTxWarp prst="textPlain">
                <a:avLst/>
              </a:prstTxWarp>
              <a:spAutoFit/>
            </a:bodyPr>
            <a:lstStyle/>
            <a:p>
              <a:pPr algn="ctr"/>
              <a:r>
                <a:rPr lang="en-US" sz="3200" b="1" spc="-150">
                  <a:ln w="38100">
                    <a:solidFill>
                      <a:schemeClr val="tx1"/>
                    </a:solidFill>
                  </a:ln>
                  <a:solidFill>
                    <a:srgbClr val="EE5535"/>
                  </a:solidFill>
                  <a:latin typeface="UTM Magnesium" panose="02040603050506020204" pitchFamily="18" charset="0"/>
                  <a:cs typeface="Times New Roman" panose="02020603050405020304" pitchFamily="18" charset="0"/>
                  <a:sym typeface="+mn-ea"/>
                </a:rPr>
                <a:t>Kể chuyện được chứng kiến</a:t>
              </a:r>
            </a:p>
            <a:p>
              <a:pPr algn="ctr"/>
              <a:r>
                <a:rPr lang="en-US" sz="3200" b="1" spc="-150">
                  <a:ln w="38100">
                    <a:solidFill>
                      <a:schemeClr val="tx1"/>
                    </a:solidFill>
                  </a:ln>
                  <a:solidFill>
                    <a:srgbClr val="EE5535"/>
                  </a:solidFill>
                  <a:latin typeface="UTM Magnesium" panose="02040603050506020204" pitchFamily="18" charset="0"/>
                  <a:cs typeface="Times New Roman" panose="02020603050405020304" pitchFamily="18" charset="0"/>
                  <a:sym typeface="+mn-ea"/>
                </a:rPr>
                <a:t>hoặc tham gia</a:t>
              </a:r>
              <a:endParaRPr lang="zh-CN" altLang="en-US" sz="3200" dirty="0">
                <a:ln w="38100">
                  <a:solidFill>
                    <a:schemeClr val="tx1"/>
                  </a:solidFill>
                </a:ln>
                <a:solidFill>
                  <a:srgbClr val="EE5535"/>
                </a:solidFill>
                <a:latin typeface="UTM Magnesium" panose="02040603050506020204" pitchFamily="18" charset="0"/>
                <a:ea typeface="迷你简娃娃篆" panose="02010604000101010101" pitchFamily="2" charset="-122"/>
              </a:endParaRPr>
            </a:p>
          </p:txBody>
        </p:sp>
        <p:sp>
          <p:nvSpPr>
            <p:cNvPr id="16" name="TextBox 9">
              <a:extLst>
                <a:ext uri="{FF2B5EF4-FFF2-40B4-BE49-F238E27FC236}">
                  <a16:creationId xmlns:a16="http://schemas.microsoft.com/office/drawing/2014/main" id="{3E9CE9B1-3A36-4487-A9FA-F49557E1C9DD}"/>
                </a:ext>
              </a:extLst>
            </p:cNvPr>
            <p:cNvSpPr txBox="1"/>
            <p:nvPr/>
          </p:nvSpPr>
          <p:spPr>
            <a:xfrm>
              <a:off x="3024960" y="14790"/>
              <a:ext cx="4137793" cy="1275757"/>
            </a:xfrm>
            <a:prstGeom prst="rect">
              <a:avLst/>
            </a:prstGeom>
            <a:noFill/>
          </p:spPr>
          <p:txBody>
            <a:bodyPr wrap="none" rtlCol="0">
              <a:spAutoFit/>
            </a:bodyPr>
            <a:lstStyle/>
            <a:p>
              <a:r>
                <a:rPr lang="en-US" altLang="zh-CN" sz="5400">
                  <a:solidFill>
                    <a:schemeClr val="tx1">
                      <a:lumMod val="65000"/>
                      <a:lumOff val="35000"/>
                    </a:schemeClr>
                  </a:solidFill>
                  <a:latin typeface="UTM A&amp;S Graceland" panose="02040603050506020204" pitchFamily="18" charset="0"/>
                  <a:ea typeface="迷你简娃娃篆" panose="02010604000101010101" pitchFamily="2" charset="-122"/>
                  <a:cs typeface="Times New Roman" panose="02020603050405020304" pitchFamily="18" charset="0"/>
                </a:rPr>
                <a:t>Kể  chuyện</a:t>
              </a:r>
              <a:endParaRPr lang="zh-CN" altLang="en-US" sz="5400" dirty="0">
                <a:solidFill>
                  <a:schemeClr val="tx1">
                    <a:lumMod val="65000"/>
                    <a:lumOff val="35000"/>
                  </a:schemeClr>
                </a:solidFill>
                <a:latin typeface="UTM A&amp;S Graceland" panose="02040603050506020204" pitchFamily="18" charset="0"/>
                <a:ea typeface="迷你简娃娃篆" panose="02010604000101010101" pitchFamily="2" charset="-122"/>
                <a:cs typeface="Times New Roman" panose="02020603050405020304" pitchFamily="18" charset="0"/>
              </a:endParaRPr>
            </a:p>
          </p:txBody>
        </p:sp>
      </p:grpSp>
    </p:spTree>
    <p:extLst>
      <p:ext uri="{BB962C8B-B14F-4D97-AF65-F5344CB8AC3E}">
        <p14:creationId xmlns:p14="http://schemas.microsoft.com/office/powerpoint/2010/main" val="958247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ông điệp mùa dịch COVID-19: &amp;quot;Chúng tôi đi làm vì bạn, xin hãy ở nhà vì  chúng tôi&amp;#39;&amp;#39; - Ảnh thời sự trong nước - Văn hoá &amp;amp; Xã hội - Thông">
            <a:extLst>
              <a:ext uri="{FF2B5EF4-FFF2-40B4-BE49-F238E27FC236}">
                <a16:creationId xmlns:a16="http://schemas.microsoft.com/office/drawing/2014/main" id="{1F0E47D9-FF56-4CB1-BAD8-9D73AF7C7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01593">
            <a:off x="6666066" y="2992899"/>
            <a:ext cx="5002926" cy="33327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4" name="Picture 2" descr="Bộ Y tế công bố 10 sự kiện y tế và phòng chống dịch Việt Nam năm 2020 - Tin  nổi bật - Cổng thông tin Bộ Y tế">
            <a:extLst>
              <a:ext uri="{FF2B5EF4-FFF2-40B4-BE49-F238E27FC236}">
                <a16:creationId xmlns:a16="http://schemas.microsoft.com/office/drawing/2014/main" id="{DB747EEB-8044-4346-86FE-6CA182023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599">
            <a:off x="1273269" y="3218298"/>
            <a:ext cx="4603045" cy="30854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 y="1925926"/>
            <a:ext cx="12293600" cy="175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6"/>
          <a:stretch>
            <a:fillRect/>
          </a:stretch>
        </p:blipFill>
        <p:spPr>
          <a:xfrm>
            <a:off x="738868" y="803678"/>
            <a:ext cx="1117362" cy="487816"/>
          </a:xfrm>
          <a:prstGeom prst="rect">
            <a:avLst/>
          </a:prstGeom>
        </p:spPr>
      </p:pic>
      <p:pic>
        <p:nvPicPr>
          <p:cNvPr id="4" name="图片 3"/>
          <p:cNvPicPr>
            <a:picLocks noChangeAspect="1"/>
          </p:cNvPicPr>
          <p:nvPr/>
        </p:nvPicPr>
        <p:blipFill>
          <a:blip r:embed="rId7"/>
          <a:stretch>
            <a:fillRect/>
          </a:stretch>
        </p:blipFill>
        <p:spPr>
          <a:xfrm>
            <a:off x="2857192" y="377675"/>
            <a:ext cx="844235" cy="535224"/>
          </a:xfrm>
          <a:prstGeom prst="rect">
            <a:avLst/>
          </a:prstGeom>
        </p:spPr>
      </p:pic>
      <p:pic>
        <p:nvPicPr>
          <p:cNvPr id="5" name="图片 4"/>
          <p:cNvPicPr>
            <a:picLocks noChangeAspect="1"/>
          </p:cNvPicPr>
          <p:nvPr/>
        </p:nvPicPr>
        <p:blipFill>
          <a:blip r:embed="rId8"/>
          <a:stretch>
            <a:fillRect/>
          </a:stretch>
        </p:blipFill>
        <p:spPr>
          <a:xfrm>
            <a:off x="6465694" y="480916"/>
            <a:ext cx="1129744" cy="558800"/>
          </a:xfrm>
          <a:prstGeom prst="rect">
            <a:avLst/>
          </a:prstGeom>
        </p:spPr>
      </p:pic>
      <p:pic>
        <p:nvPicPr>
          <p:cNvPr id="6" name="图片 5"/>
          <p:cNvPicPr>
            <a:picLocks noChangeAspect="1"/>
          </p:cNvPicPr>
          <p:nvPr/>
        </p:nvPicPr>
        <p:blipFill>
          <a:blip r:embed="rId9"/>
          <a:stretch>
            <a:fillRect/>
          </a:stretch>
        </p:blipFill>
        <p:spPr>
          <a:xfrm>
            <a:off x="8311713" y="321428"/>
            <a:ext cx="1131464" cy="1512990"/>
          </a:xfrm>
          <a:prstGeom prst="rect">
            <a:avLst/>
          </a:prstGeom>
        </p:spPr>
      </p:pic>
      <p:pic>
        <p:nvPicPr>
          <p:cNvPr id="7" name="图片 6"/>
          <p:cNvPicPr>
            <a:picLocks noChangeAspect="1"/>
          </p:cNvPicPr>
          <p:nvPr/>
        </p:nvPicPr>
        <p:blipFill>
          <a:blip r:embed="rId10"/>
          <a:stretch>
            <a:fillRect/>
          </a:stretch>
        </p:blipFill>
        <p:spPr>
          <a:xfrm>
            <a:off x="9990519" y="1295400"/>
            <a:ext cx="1048563" cy="406400"/>
          </a:xfrm>
          <a:prstGeom prst="rect">
            <a:avLst/>
          </a:prstGeom>
        </p:spPr>
      </p:pic>
      <p:pic>
        <p:nvPicPr>
          <p:cNvPr id="10" name="图片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Tree>
    <p:extLst>
      <p:ext uri="{BB962C8B-B14F-4D97-AF65-F5344CB8AC3E}">
        <p14:creationId xmlns:p14="http://schemas.microsoft.com/office/powerpoint/2010/main" val="302693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down)">
                                      <p:cBhvr>
                                        <p:cTn id="14" dur="500"/>
                                        <p:tgtEl>
                                          <p:spTgt spid="3074"/>
                                        </p:tgtEl>
                                      </p:cBhvr>
                                    </p:animEffect>
                                  </p:childTnLst>
                                </p:cTn>
                              </p:par>
                              <p:par>
                                <p:cTn id="15" presetID="2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áo Quân Khu 7 Online">
            <a:extLst>
              <a:ext uri="{FF2B5EF4-FFF2-40B4-BE49-F238E27FC236}">
                <a16:creationId xmlns:a16="http://schemas.microsoft.com/office/drawing/2014/main" id="{9FE05C80-1FF9-47D3-920E-20EE5E8C2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27349">
            <a:off x="1266155" y="1973221"/>
            <a:ext cx="4305300" cy="2857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35" y="-114301"/>
            <a:ext cx="9932988" cy="47498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5"/>
          <a:stretch>
            <a:fillRect/>
          </a:stretch>
        </p:blipFill>
        <p:spPr>
          <a:xfrm>
            <a:off x="642905" y="941249"/>
            <a:ext cx="1117362" cy="487816"/>
          </a:xfrm>
          <a:prstGeom prst="rect">
            <a:avLst/>
          </a:prstGeom>
        </p:spPr>
      </p:pic>
      <p:pic>
        <p:nvPicPr>
          <p:cNvPr id="4" name="图片 3"/>
          <p:cNvPicPr>
            <a:picLocks noChangeAspect="1"/>
          </p:cNvPicPr>
          <p:nvPr/>
        </p:nvPicPr>
        <p:blipFill>
          <a:blip r:embed="rId6"/>
          <a:stretch>
            <a:fillRect/>
          </a:stretch>
        </p:blipFill>
        <p:spPr>
          <a:xfrm>
            <a:off x="2507947" y="406025"/>
            <a:ext cx="844235" cy="535224"/>
          </a:xfrm>
          <a:prstGeom prst="rect">
            <a:avLst/>
          </a:prstGeom>
        </p:spPr>
      </p:pic>
      <p:pic>
        <p:nvPicPr>
          <p:cNvPr id="5" name="图片 4"/>
          <p:cNvPicPr>
            <a:picLocks noChangeAspect="1"/>
          </p:cNvPicPr>
          <p:nvPr/>
        </p:nvPicPr>
        <p:blipFill>
          <a:blip r:embed="rId7"/>
          <a:stretch>
            <a:fillRect/>
          </a:stretch>
        </p:blipFill>
        <p:spPr>
          <a:xfrm>
            <a:off x="6819779" y="1701800"/>
            <a:ext cx="1129744" cy="558800"/>
          </a:xfrm>
          <a:prstGeom prst="rect">
            <a:avLst/>
          </a:prstGeom>
        </p:spPr>
      </p:pic>
      <p:pic>
        <p:nvPicPr>
          <p:cNvPr id="6" name="图片 5"/>
          <p:cNvPicPr>
            <a:picLocks noChangeAspect="1"/>
          </p:cNvPicPr>
          <p:nvPr/>
        </p:nvPicPr>
        <p:blipFill>
          <a:blip r:embed="rId8"/>
          <a:stretch>
            <a:fillRect/>
          </a:stretch>
        </p:blipFill>
        <p:spPr>
          <a:xfrm>
            <a:off x="8285260" y="354633"/>
            <a:ext cx="1131464" cy="1512990"/>
          </a:xfrm>
          <a:prstGeom prst="rect">
            <a:avLst/>
          </a:prstGeom>
        </p:spPr>
      </p:pic>
      <p:pic>
        <p:nvPicPr>
          <p:cNvPr id="7" name="图片 6"/>
          <p:cNvPicPr>
            <a:picLocks noChangeAspect="1"/>
          </p:cNvPicPr>
          <p:nvPr/>
        </p:nvPicPr>
        <p:blipFill>
          <a:blip r:embed="rId9"/>
          <a:stretch>
            <a:fillRect/>
          </a:stretch>
        </p:blipFill>
        <p:spPr>
          <a:xfrm>
            <a:off x="10268725" y="1243013"/>
            <a:ext cx="1048563" cy="406400"/>
          </a:xfrm>
          <a:prstGeom prst="rect">
            <a:avLst/>
          </a:prstGeom>
        </p:spPr>
      </p:pic>
      <p:pic>
        <p:nvPicPr>
          <p:cNvPr id="11" name="图片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2054" name="Picture 6" descr="Sống chậm&amp;quot; trong khu cách ly phố Trúc Bạch">
            <a:extLst>
              <a:ext uri="{FF2B5EF4-FFF2-40B4-BE49-F238E27FC236}">
                <a16:creationId xmlns:a16="http://schemas.microsoft.com/office/drawing/2014/main" id="{8333C5DE-F76D-4FEF-BEBD-23DB06FD39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21680">
            <a:off x="6848338" y="3093706"/>
            <a:ext cx="4511080" cy="30073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00215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wipe(down)">
                                      <p:cBhvr>
                                        <p:cTn id="14" dur="500"/>
                                        <p:tgtEl>
                                          <p:spTgt spid="205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wipe(down)">
                                      <p:cBhvr>
                                        <p:cTn id="19" dur="580">
                                          <p:stCondLst>
                                            <p:cond delay="0"/>
                                          </p:stCondLst>
                                        </p:cTn>
                                        <p:tgtEl>
                                          <p:spTgt spid="2054"/>
                                        </p:tgtEl>
                                      </p:cBhvr>
                                    </p:animEffect>
                                    <p:anim calcmode="lin" valueType="num">
                                      <p:cBhvr>
                                        <p:cTn id="20"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25" dur="26">
                                          <p:stCondLst>
                                            <p:cond delay="650"/>
                                          </p:stCondLst>
                                        </p:cTn>
                                        <p:tgtEl>
                                          <p:spTgt spid="2054"/>
                                        </p:tgtEl>
                                      </p:cBhvr>
                                      <p:to x="100000" y="60000"/>
                                    </p:animScale>
                                    <p:animScale>
                                      <p:cBhvr>
                                        <p:cTn id="26" dur="166" decel="50000">
                                          <p:stCondLst>
                                            <p:cond delay="676"/>
                                          </p:stCondLst>
                                        </p:cTn>
                                        <p:tgtEl>
                                          <p:spTgt spid="2054"/>
                                        </p:tgtEl>
                                      </p:cBhvr>
                                      <p:to x="100000" y="100000"/>
                                    </p:animScale>
                                    <p:animScale>
                                      <p:cBhvr>
                                        <p:cTn id="27" dur="26">
                                          <p:stCondLst>
                                            <p:cond delay="1312"/>
                                          </p:stCondLst>
                                        </p:cTn>
                                        <p:tgtEl>
                                          <p:spTgt spid="2054"/>
                                        </p:tgtEl>
                                      </p:cBhvr>
                                      <p:to x="100000" y="80000"/>
                                    </p:animScale>
                                    <p:animScale>
                                      <p:cBhvr>
                                        <p:cTn id="28" dur="166" decel="50000">
                                          <p:stCondLst>
                                            <p:cond delay="1338"/>
                                          </p:stCondLst>
                                        </p:cTn>
                                        <p:tgtEl>
                                          <p:spTgt spid="2054"/>
                                        </p:tgtEl>
                                      </p:cBhvr>
                                      <p:to x="100000" y="100000"/>
                                    </p:animScale>
                                    <p:animScale>
                                      <p:cBhvr>
                                        <p:cTn id="29" dur="26">
                                          <p:stCondLst>
                                            <p:cond delay="1642"/>
                                          </p:stCondLst>
                                        </p:cTn>
                                        <p:tgtEl>
                                          <p:spTgt spid="2054"/>
                                        </p:tgtEl>
                                      </p:cBhvr>
                                      <p:to x="100000" y="90000"/>
                                    </p:animScale>
                                    <p:animScale>
                                      <p:cBhvr>
                                        <p:cTn id="30" dur="166" decel="50000">
                                          <p:stCondLst>
                                            <p:cond delay="1668"/>
                                          </p:stCondLst>
                                        </p:cTn>
                                        <p:tgtEl>
                                          <p:spTgt spid="2054"/>
                                        </p:tgtEl>
                                      </p:cBhvr>
                                      <p:to x="100000" y="100000"/>
                                    </p:animScale>
                                    <p:animScale>
                                      <p:cBhvr>
                                        <p:cTn id="31" dur="26">
                                          <p:stCondLst>
                                            <p:cond delay="1808"/>
                                          </p:stCondLst>
                                        </p:cTn>
                                        <p:tgtEl>
                                          <p:spTgt spid="2054"/>
                                        </p:tgtEl>
                                      </p:cBhvr>
                                      <p:to x="100000" y="95000"/>
                                    </p:animScale>
                                    <p:animScale>
                                      <p:cBhvr>
                                        <p:cTn id="32" dur="166" decel="50000">
                                          <p:stCondLst>
                                            <p:cond delay="1834"/>
                                          </p:stCondLst>
                                        </p:cTn>
                                        <p:tgtEl>
                                          <p:spTgt spid="20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927445" y="1224870"/>
            <a:ext cx="1117362" cy="487816"/>
          </a:xfrm>
          <a:prstGeom prst="rect">
            <a:avLst/>
          </a:prstGeom>
        </p:spPr>
      </p:pic>
      <p:pic>
        <p:nvPicPr>
          <p:cNvPr id="4" name="图片 3"/>
          <p:cNvPicPr>
            <a:picLocks noChangeAspect="1"/>
          </p:cNvPicPr>
          <p:nvPr/>
        </p:nvPicPr>
        <p:blipFill>
          <a:blip r:embed="rId4"/>
          <a:stretch>
            <a:fillRect/>
          </a:stretch>
        </p:blipFill>
        <p:spPr>
          <a:xfrm>
            <a:off x="3393318" y="542699"/>
            <a:ext cx="844235" cy="535224"/>
          </a:xfrm>
          <a:prstGeom prst="rect">
            <a:avLst/>
          </a:prstGeom>
        </p:spPr>
      </p:pic>
      <p:pic>
        <p:nvPicPr>
          <p:cNvPr id="5" name="图片 4"/>
          <p:cNvPicPr>
            <a:picLocks noChangeAspect="1"/>
          </p:cNvPicPr>
          <p:nvPr/>
        </p:nvPicPr>
        <p:blipFill>
          <a:blip r:embed="rId5"/>
          <a:stretch>
            <a:fillRect/>
          </a:stretch>
        </p:blipFill>
        <p:spPr>
          <a:xfrm>
            <a:off x="5586064" y="1143000"/>
            <a:ext cx="1129744" cy="558800"/>
          </a:xfrm>
          <a:prstGeom prst="rect">
            <a:avLst/>
          </a:prstGeom>
        </p:spPr>
      </p:pic>
      <p:pic>
        <p:nvPicPr>
          <p:cNvPr id="6" name="图片 5"/>
          <p:cNvPicPr>
            <a:picLocks noChangeAspect="1"/>
          </p:cNvPicPr>
          <p:nvPr/>
        </p:nvPicPr>
        <p:blipFill>
          <a:blip r:embed="rId6"/>
          <a:stretch>
            <a:fillRect/>
          </a:stretch>
        </p:blipFill>
        <p:spPr>
          <a:xfrm>
            <a:off x="8311713" y="321428"/>
            <a:ext cx="1131464" cy="1512990"/>
          </a:xfrm>
          <a:prstGeom prst="rect">
            <a:avLst/>
          </a:prstGeom>
        </p:spPr>
      </p:pic>
      <p:pic>
        <p:nvPicPr>
          <p:cNvPr id="7" name="图片 6"/>
          <p:cNvPicPr>
            <a:picLocks noChangeAspect="1"/>
          </p:cNvPicPr>
          <p:nvPr/>
        </p:nvPicPr>
        <p:blipFill>
          <a:blip r:embed="rId7"/>
          <a:stretch>
            <a:fillRect/>
          </a:stretch>
        </p:blipFill>
        <p:spPr>
          <a:xfrm>
            <a:off x="9990519" y="1295400"/>
            <a:ext cx="1048563" cy="406400"/>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4098" name="Picture 2" descr="Dấu ấn Tuổi trẻ Việt Nam trong phòng chống dịch COVID-19">
            <a:extLst>
              <a:ext uri="{FF2B5EF4-FFF2-40B4-BE49-F238E27FC236}">
                <a16:creationId xmlns:a16="http://schemas.microsoft.com/office/drawing/2014/main" id="{B4D4844B-138F-423B-920C-281A06A51E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6753" y="2033274"/>
            <a:ext cx="8318493" cy="482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612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927445" y="1224870"/>
            <a:ext cx="1117362" cy="487816"/>
          </a:xfrm>
          <a:prstGeom prst="rect">
            <a:avLst/>
          </a:prstGeom>
        </p:spPr>
      </p:pic>
      <p:pic>
        <p:nvPicPr>
          <p:cNvPr id="4" name="图片 3"/>
          <p:cNvPicPr>
            <a:picLocks noChangeAspect="1"/>
          </p:cNvPicPr>
          <p:nvPr/>
        </p:nvPicPr>
        <p:blipFill>
          <a:blip r:embed="rId4"/>
          <a:stretch>
            <a:fillRect/>
          </a:stretch>
        </p:blipFill>
        <p:spPr>
          <a:xfrm>
            <a:off x="3393318" y="542699"/>
            <a:ext cx="844235" cy="535224"/>
          </a:xfrm>
          <a:prstGeom prst="rect">
            <a:avLst/>
          </a:prstGeom>
        </p:spPr>
      </p:pic>
      <p:pic>
        <p:nvPicPr>
          <p:cNvPr id="5" name="图片 4"/>
          <p:cNvPicPr>
            <a:picLocks noChangeAspect="1"/>
          </p:cNvPicPr>
          <p:nvPr/>
        </p:nvPicPr>
        <p:blipFill>
          <a:blip r:embed="rId5"/>
          <a:stretch>
            <a:fillRect/>
          </a:stretch>
        </p:blipFill>
        <p:spPr>
          <a:xfrm>
            <a:off x="5586064" y="1143000"/>
            <a:ext cx="1129744" cy="558800"/>
          </a:xfrm>
          <a:prstGeom prst="rect">
            <a:avLst/>
          </a:prstGeom>
        </p:spPr>
      </p:pic>
      <p:pic>
        <p:nvPicPr>
          <p:cNvPr id="6" name="图片 5"/>
          <p:cNvPicPr>
            <a:picLocks noChangeAspect="1"/>
          </p:cNvPicPr>
          <p:nvPr/>
        </p:nvPicPr>
        <p:blipFill>
          <a:blip r:embed="rId6"/>
          <a:stretch>
            <a:fillRect/>
          </a:stretch>
        </p:blipFill>
        <p:spPr>
          <a:xfrm>
            <a:off x="8311713" y="321428"/>
            <a:ext cx="1131464" cy="1512990"/>
          </a:xfrm>
          <a:prstGeom prst="rect">
            <a:avLst/>
          </a:prstGeom>
        </p:spPr>
      </p:pic>
      <p:pic>
        <p:nvPicPr>
          <p:cNvPr id="7" name="图片 6"/>
          <p:cNvPicPr>
            <a:picLocks noChangeAspect="1"/>
          </p:cNvPicPr>
          <p:nvPr/>
        </p:nvPicPr>
        <p:blipFill>
          <a:blip r:embed="rId7"/>
          <a:stretch>
            <a:fillRect/>
          </a:stretch>
        </p:blipFill>
        <p:spPr>
          <a:xfrm>
            <a:off x="9990519" y="1295400"/>
            <a:ext cx="1048563" cy="406400"/>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5122" name="Picture 2" descr="Lan toả tinh thần tình nguyện vì cộng đồng">
            <a:extLst>
              <a:ext uri="{FF2B5EF4-FFF2-40B4-BE49-F238E27FC236}">
                <a16:creationId xmlns:a16="http://schemas.microsoft.com/office/drawing/2014/main" id="{CB448B18-32AC-4805-9547-51212982BD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6093" y="1927254"/>
            <a:ext cx="6159814" cy="46198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98806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927445" y="1224870"/>
            <a:ext cx="1117362" cy="487816"/>
          </a:xfrm>
          <a:prstGeom prst="rect">
            <a:avLst/>
          </a:prstGeom>
        </p:spPr>
      </p:pic>
      <p:pic>
        <p:nvPicPr>
          <p:cNvPr id="4" name="图片 3"/>
          <p:cNvPicPr>
            <a:picLocks noChangeAspect="1"/>
          </p:cNvPicPr>
          <p:nvPr/>
        </p:nvPicPr>
        <p:blipFill>
          <a:blip r:embed="rId4"/>
          <a:stretch>
            <a:fillRect/>
          </a:stretch>
        </p:blipFill>
        <p:spPr>
          <a:xfrm>
            <a:off x="3393318" y="542699"/>
            <a:ext cx="844235" cy="535224"/>
          </a:xfrm>
          <a:prstGeom prst="rect">
            <a:avLst/>
          </a:prstGeom>
        </p:spPr>
      </p:pic>
      <p:pic>
        <p:nvPicPr>
          <p:cNvPr id="5" name="图片 4"/>
          <p:cNvPicPr>
            <a:picLocks noChangeAspect="1"/>
          </p:cNvPicPr>
          <p:nvPr/>
        </p:nvPicPr>
        <p:blipFill>
          <a:blip r:embed="rId5"/>
          <a:stretch>
            <a:fillRect/>
          </a:stretch>
        </p:blipFill>
        <p:spPr>
          <a:xfrm>
            <a:off x="5586064" y="1143000"/>
            <a:ext cx="1129744" cy="558800"/>
          </a:xfrm>
          <a:prstGeom prst="rect">
            <a:avLst/>
          </a:prstGeom>
        </p:spPr>
      </p:pic>
      <p:pic>
        <p:nvPicPr>
          <p:cNvPr id="6" name="图片 5"/>
          <p:cNvPicPr>
            <a:picLocks noChangeAspect="1"/>
          </p:cNvPicPr>
          <p:nvPr/>
        </p:nvPicPr>
        <p:blipFill>
          <a:blip r:embed="rId6"/>
          <a:stretch>
            <a:fillRect/>
          </a:stretch>
        </p:blipFill>
        <p:spPr>
          <a:xfrm>
            <a:off x="8311713" y="321428"/>
            <a:ext cx="1131464" cy="1512990"/>
          </a:xfrm>
          <a:prstGeom prst="rect">
            <a:avLst/>
          </a:prstGeom>
        </p:spPr>
      </p:pic>
      <p:pic>
        <p:nvPicPr>
          <p:cNvPr id="7" name="图片 6"/>
          <p:cNvPicPr>
            <a:picLocks noChangeAspect="1"/>
          </p:cNvPicPr>
          <p:nvPr/>
        </p:nvPicPr>
        <p:blipFill>
          <a:blip r:embed="rId7"/>
          <a:stretch>
            <a:fillRect/>
          </a:stretch>
        </p:blipFill>
        <p:spPr>
          <a:xfrm>
            <a:off x="9990519" y="1295400"/>
            <a:ext cx="1048563" cy="406400"/>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6146" name="Picture 2" descr="VNPT TECHNOLOGY CHUNG TAY GIÚP ĐỠ NGƯỜI NGHÈO VÀ ĐỒNG HÀNH CÙNG CÁC CHIẾN  SĨ ÁO TRẮNG TUYẾN ĐẦU CHỐNG DỊCH COVID-19">
            <a:extLst>
              <a:ext uri="{FF2B5EF4-FFF2-40B4-BE49-F238E27FC236}">
                <a16:creationId xmlns:a16="http://schemas.microsoft.com/office/drawing/2014/main" id="{075DC2CF-A332-4CEC-B9C8-93483C5C84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8786" y="2190977"/>
            <a:ext cx="6174427" cy="41243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10586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927445" y="1224870"/>
            <a:ext cx="1117362" cy="487816"/>
          </a:xfrm>
          <a:prstGeom prst="rect">
            <a:avLst/>
          </a:prstGeom>
        </p:spPr>
      </p:pic>
      <p:pic>
        <p:nvPicPr>
          <p:cNvPr id="4" name="图片 3"/>
          <p:cNvPicPr>
            <a:picLocks noChangeAspect="1"/>
          </p:cNvPicPr>
          <p:nvPr/>
        </p:nvPicPr>
        <p:blipFill>
          <a:blip r:embed="rId4"/>
          <a:stretch>
            <a:fillRect/>
          </a:stretch>
        </p:blipFill>
        <p:spPr>
          <a:xfrm>
            <a:off x="3393318" y="542699"/>
            <a:ext cx="844235" cy="535224"/>
          </a:xfrm>
          <a:prstGeom prst="rect">
            <a:avLst/>
          </a:prstGeom>
        </p:spPr>
      </p:pic>
      <p:pic>
        <p:nvPicPr>
          <p:cNvPr id="5" name="图片 4"/>
          <p:cNvPicPr>
            <a:picLocks noChangeAspect="1"/>
          </p:cNvPicPr>
          <p:nvPr/>
        </p:nvPicPr>
        <p:blipFill>
          <a:blip r:embed="rId5"/>
          <a:stretch>
            <a:fillRect/>
          </a:stretch>
        </p:blipFill>
        <p:spPr>
          <a:xfrm>
            <a:off x="5586064" y="1143000"/>
            <a:ext cx="1129744" cy="558800"/>
          </a:xfrm>
          <a:prstGeom prst="rect">
            <a:avLst/>
          </a:prstGeom>
        </p:spPr>
      </p:pic>
      <p:pic>
        <p:nvPicPr>
          <p:cNvPr id="6" name="图片 5"/>
          <p:cNvPicPr>
            <a:picLocks noChangeAspect="1"/>
          </p:cNvPicPr>
          <p:nvPr/>
        </p:nvPicPr>
        <p:blipFill>
          <a:blip r:embed="rId6"/>
          <a:stretch>
            <a:fillRect/>
          </a:stretch>
        </p:blipFill>
        <p:spPr>
          <a:xfrm>
            <a:off x="8311713" y="321428"/>
            <a:ext cx="1131464" cy="1512990"/>
          </a:xfrm>
          <a:prstGeom prst="rect">
            <a:avLst/>
          </a:prstGeom>
        </p:spPr>
      </p:pic>
      <p:pic>
        <p:nvPicPr>
          <p:cNvPr id="7" name="图片 6"/>
          <p:cNvPicPr>
            <a:picLocks noChangeAspect="1"/>
          </p:cNvPicPr>
          <p:nvPr/>
        </p:nvPicPr>
        <p:blipFill>
          <a:blip r:embed="rId7"/>
          <a:stretch>
            <a:fillRect/>
          </a:stretch>
        </p:blipFill>
        <p:spPr>
          <a:xfrm>
            <a:off x="9990519" y="1295400"/>
            <a:ext cx="1048563" cy="406400"/>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pic>
        <p:nvPicPr>
          <p:cNvPr id="7170" name="Picture 2" descr="Chuyến Xe Từ Thiện” Chung tay, Góp sức cùng Cộng đồng - Vietnam Moving">
            <a:extLst>
              <a:ext uri="{FF2B5EF4-FFF2-40B4-BE49-F238E27FC236}">
                <a16:creationId xmlns:a16="http://schemas.microsoft.com/office/drawing/2014/main" id="{6198781F-38F0-4FED-A728-6BCC8AE2D5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8950" y="2457676"/>
            <a:ext cx="6134100" cy="38576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41357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ũ lụt miền Trung: Thuyền cứu hộ bị chìm khi cứu nạn tàu Vieship 01, một  thuyền viên rơi xuống biển">
            <a:extLst>
              <a:ext uri="{FF2B5EF4-FFF2-40B4-BE49-F238E27FC236}">
                <a16:creationId xmlns:a16="http://schemas.microsoft.com/office/drawing/2014/main" id="{110847C8-B666-4855-AE88-D35A38E37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8798">
            <a:off x="1126163" y="3277304"/>
            <a:ext cx="4766467" cy="29015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776088"/>
            <a:ext cx="12293600" cy="175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5"/>
          <a:stretch>
            <a:fillRect/>
          </a:stretch>
        </p:blipFill>
        <p:spPr>
          <a:xfrm>
            <a:off x="738868" y="803678"/>
            <a:ext cx="1117362" cy="487816"/>
          </a:xfrm>
          <a:prstGeom prst="rect">
            <a:avLst/>
          </a:prstGeom>
        </p:spPr>
      </p:pic>
      <p:pic>
        <p:nvPicPr>
          <p:cNvPr id="4" name="图片 3"/>
          <p:cNvPicPr>
            <a:picLocks noChangeAspect="1"/>
          </p:cNvPicPr>
          <p:nvPr/>
        </p:nvPicPr>
        <p:blipFill>
          <a:blip r:embed="rId6"/>
          <a:stretch>
            <a:fillRect/>
          </a:stretch>
        </p:blipFill>
        <p:spPr>
          <a:xfrm>
            <a:off x="2857192" y="377675"/>
            <a:ext cx="844235" cy="535224"/>
          </a:xfrm>
          <a:prstGeom prst="rect">
            <a:avLst/>
          </a:prstGeom>
        </p:spPr>
      </p:pic>
      <p:pic>
        <p:nvPicPr>
          <p:cNvPr id="5" name="图片 4"/>
          <p:cNvPicPr>
            <a:picLocks noChangeAspect="1"/>
          </p:cNvPicPr>
          <p:nvPr/>
        </p:nvPicPr>
        <p:blipFill>
          <a:blip r:embed="rId7"/>
          <a:stretch>
            <a:fillRect/>
          </a:stretch>
        </p:blipFill>
        <p:spPr>
          <a:xfrm>
            <a:off x="6465694" y="480916"/>
            <a:ext cx="1129744" cy="558800"/>
          </a:xfrm>
          <a:prstGeom prst="rect">
            <a:avLst/>
          </a:prstGeom>
        </p:spPr>
      </p:pic>
      <p:pic>
        <p:nvPicPr>
          <p:cNvPr id="8196" name="Picture 4" descr="Hơn 10 giờ đẫm mình trong lũ cứu dân">
            <a:extLst>
              <a:ext uri="{FF2B5EF4-FFF2-40B4-BE49-F238E27FC236}">
                <a16:creationId xmlns:a16="http://schemas.microsoft.com/office/drawing/2014/main" id="{66E45F3E-E4CF-4AF9-907D-DBE647FC3A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082793">
            <a:off x="6612730" y="3202427"/>
            <a:ext cx="4263164" cy="29764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图片 5"/>
          <p:cNvPicPr>
            <a:picLocks noChangeAspect="1"/>
          </p:cNvPicPr>
          <p:nvPr/>
        </p:nvPicPr>
        <p:blipFill>
          <a:blip r:embed="rId9"/>
          <a:stretch>
            <a:fillRect/>
          </a:stretch>
        </p:blipFill>
        <p:spPr>
          <a:xfrm>
            <a:off x="8311713" y="321428"/>
            <a:ext cx="1131464" cy="1512990"/>
          </a:xfrm>
          <a:prstGeom prst="rect">
            <a:avLst/>
          </a:prstGeom>
        </p:spPr>
      </p:pic>
      <p:pic>
        <p:nvPicPr>
          <p:cNvPr id="7" name="图片 6"/>
          <p:cNvPicPr>
            <a:picLocks noChangeAspect="1"/>
          </p:cNvPicPr>
          <p:nvPr/>
        </p:nvPicPr>
        <p:blipFill>
          <a:blip r:embed="rId10"/>
          <a:stretch>
            <a:fillRect/>
          </a:stretch>
        </p:blipFill>
        <p:spPr>
          <a:xfrm>
            <a:off x="9990519" y="1295400"/>
            <a:ext cx="1048563" cy="406400"/>
          </a:xfrm>
          <a:prstGeom prst="rect">
            <a:avLst/>
          </a:prstGeom>
        </p:spPr>
      </p:pic>
      <p:pic>
        <p:nvPicPr>
          <p:cNvPr id="10" name="图片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Tree>
    <p:extLst>
      <p:ext uri="{BB962C8B-B14F-4D97-AF65-F5344CB8AC3E}">
        <p14:creationId xmlns:p14="http://schemas.microsoft.com/office/powerpoint/2010/main" val="791628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1000"/>
                                        <p:tgtEl>
                                          <p:spTgt spid="8196"/>
                                        </p:tgtEl>
                                      </p:cBhvr>
                                    </p:animEffect>
                                    <p:anim calcmode="lin" valueType="num">
                                      <p:cBhvr>
                                        <p:cTn id="20" dur="1000" fill="hold"/>
                                        <p:tgtEl>
                                          <p:spTgt spid="8196"/>
                                        </p:tgtEl>
                                        <p:attrNameLst>
                                          <p:attrName>ppt_x</p:attrName>
                                        </p:attrNameLst>
                                      </p:cBhvr>
                                      <p:tavLst>
                                        <p:tav tm="0">
                                          <p:val>
                                            <p:strVal val="#ppt_x"/>
                                          </p:val>
                                        </p:tav>
                                        <p:tav tm="100000">
                                          <p:val>
                                            <p:strVal val="#ppt_x"/>
                                          </p:val>
                                        </p:tav>
                                      </p:tavLst>
                                    </p:anim>
                                    <p:anim calcmode="lin" valueType="num">
                                      <p:cBhvr>
                                        <p:cTn id="21"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798</TotalTime>
  <Words>435</Words>
  <Application>Microsoft Office PowerPoint</Application>
  <PresentationFormat>Màn hình rộng</PresentationFormat>
  <Paragraphs>58</Paragraphs>
  <Slides>18</Slides>
  <Notes>18</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18</vt:i4>
      </vt:variant>
    </vt:vector>
  </HeadingPairs>
  <TitlesOfParts>
    <vt:vector size="26" baseType="lpstr">
      <vt:lpstr>等线</vt:lpstr>
      <vt:lpstr>微软雅黑</vt:lpstr>
      <vt:lpstr>Arial</vt:lpstr>
      <vt:lpstr>iCiel Pony</vt:lpstr>
      <vt:lpstr>Times New Roman</vt:lpstr>
      <vt:lpstr>UTM A&amp;S Graceland</vt:lpstr>
      <vt:lpstr>UTM Magnesium</vt:lpstr>
      <vt:lpstr>包图主题2</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WINDOWS</cp:lastModifiedBy>
  <cp:revision>39</cp:revision>
  <dcterms:created xsi:type="dcterms:W3CDTF">2017-09-07T07:35:00Z</dcterms:created>
  <dcterms:modified xsi:type="dcterms:W3CDTF">2023-09-21T04:46:26Z</dcterms:modified>
</cp:coreProperties>
</file>