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Default Extension="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98" r:id="rId5"/>
    <p:sldId id="259" r:id="rId6"/>
    <p:sldId id="299" r:id="rId7"/>
    <p:sldId id="305" r:id="rId8"/>
    <p:sldId id="303" r:id="rId9"/>
    <p:sldId id="306" r:id="rId10"/>
    <p:sldId id="307" r:id="rId11"/>
    <p:sldId id="308" r:id="rId12"/>
    <p:sldId id="312" r:id="rId13"/>
    <p:sldId id="310" r:id="rId14"/>
    <p:sldId id="311" r:id="rId15"/>
    <p:sldId id="313" r:id="rId16"/>
    <p:sldId id="317" r:id="rId17"/>
    <p:sldId id="315" r:id="rId18"/>
    <p:sldId id="316" r:id="rId19"/>
    <p:sldId id="318" r:id="rId20"/>
    <p:sldId id="319" r:id="rId21"/>
    <p:sldId id="314" r:id="rId22"/>
    <p:sldId id="323" r:id="rId23"/>
    <p:sldId id="324" r:id="rId24"/>
    <p:sldId id="325" r:id="rId25"/>
    <p:sldId id="3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AF"/>
    <a:srgbClr val="F47523"/>
    <a:srgbClr val="FF3399"/>
    <a:srgbClr val="CDF7FF"/>
    <a:srgbClr val="FFD1D6"/>
    <a:srgbClr val="FF8895"/>
    <a:srgbClr val="FFECCC"/>
    <a:srgbClr val="C1FF72"/>
    <a:srgbClr val="69CC1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141" autoAdjust="0"/>
    <p:restoredTop sz="94660"/>
  </p:normalViewPr>
  <p:slideViewPr>
    <p:cSldViewPr snapToGrid="0">
      <p:cViewPr varScale="1">
        <p:scale>
          <a:sx n="66" d="100"/>
          <a:sy n="66" d="100"/>
        </p:scale>
        <p:origin x="-702" y="-96"/>
      </p:cViewPr>
      <p:guideLst>
        <p:guide orient="horz" pos="2160"/>
        <p:guide pos="3840"/>
      </p:guideLst>
    </p:cSldViewPr>
  </p:slideViewPr>
  <p:notesTextViewPr>
    <p:cViewPr>
      <p:scale>
        <a:sx n="1" d="1"/>
        <a:sy n="1" d="1"/>
      </p:scale>
      <p:origin x="0" y="0"/>
    </p:cViewPr>
  </p:notesTextViewPr>
  <p:sorterViewPr>
    <p:cViewPr>
      <p:scale>
        <a:sx n="150" d="100"/>
        <a:sy n="150" d="100"/>
      </p:scale>
      <p:origin x="0" y="-767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AC9D-894A-4BD9-AF59-8CAA5FB13138}" type="datetimeFigureOut">
              <a:rPr lang="en-US" smtClean="0"/>
              <a:pPr/>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4C112-67FA-461E-8819-62C43525F4BE}" type="slidenum">
              <a:rPr lang="en-US" smtClean="0"/>
              <a:pPr/>
              <a:t>‹#›</a:t>
            </a:fld>
            <a:endParaRPr lang="en-US"/>
          </a:p>
        </p:txBody>
      </p:sp>
    </p:spTree>
    <p:extLst>
      <p:ext uri="{BB962C8B-B14F-4D97-AF65-F5344CB8AC3E}">
        <p14:creationId xmlns:p14="http://schemas.microsoft.com/office/powerpoint/2010/main" xmlns="" val="136684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3</a:t>
            </a:fld>
            <a:endParaRPr lang="en-US"/>
          </a:p>
        </p:txBody>
      </p:sp>
    </p:spTree>
    <p:extLst>
      <p:ext uri="{BB962C8B-B14F-4D97-AF65-F5344CB8AC3E}">
        <p14:creationId xmlns:p14="http://schemas.microsoft.com/office/powerpoint/2010/main" xmlns="" val="380714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17</a:t>
            </a:fld>
            <a:endParaRPr lang="en-US"/>
          </a:p>
        </p:txBody>
      </p:sp>
    </p:spTree>
    <p:extLst>
      <p:ext uri="{BB962C8B-B14F-4D97-AF65-F5344CB8AC3E}">
        <p14:creationId xmlns:p14="http://schemas.microsoft.com/office/powerpoint/2010/main" xmlns="" val="388792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18</a:t>
            </a:fld>
            <a:endParaRPr lang="en-US"/>
          </a:p>
        </p:txBody>
      </p:sp>
    </p:spTree>
    <p:extLst>
      <p:ext uri="{BB962C8B-B14F-4D97-AF65-F5344CB8AC3E}">
        <p14:creationId xmlns:p14="http://schemas.microsoft.com/office/powerpoint/2010/main" xmlns="" val="1375059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19</a:t>
            </a:fld>
            <a:endParaRPr lang="en-US"/>
          </a:p>
        </p:txBody>
      </p:sp>
    </p:spTree>
    <p:extLst>
      <p:ext uri="{BB962C8B-B14F-4D97-AF65-F5344CB8AC3E}">
        <p14:creationId xmlns:p14="http://schemas.microsoft.com/office/powerpoint/2010/main" xmlns="" val="54732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4</a:t>
            </a:fld>
            <a:endParaRPr lang="en-US"/>
          </a:p>
        </p:txBody>
      </p:sp>
    </p:spTree>
    <p:extLst>
      <p:ext uri="{BB962C8B-B14F-4D97-AF65-F5344CB8AC3E}">
        <p14:creationId xmlns:p14="http://schemas.microsoft.com/office/powerpoint/2010/main" xmlns="" val="62927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5</a:t>
            </a:fld>
            <a:endParaRPr lang="en-US"/>
          </a:p>
        </p:txBody>
      </p:sp>
    </p:spTree>
    <p:extLst>
      <p:ext uri="{BB962C8B-B14F-4D97-AF65-F5344CB8AC3E}">
        <p14:creationId xmlns:p14="http://schemas.microsoft.com/office/powerpoint/2010/main" xmlns="" val="222603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con ốc ở góc trái bên dưới để quay về trang chính của trò chơi</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6</a:t>
            </a:fld>
            <a:endParaRPr lang="en-US"/>
          </a:p>
        </p:txBody>
      </p:sp>
    </p:spTree>
    <p:extLst>
      <p:ext uri="{BB962C8B-B14F-4D97-AF65-F5344CB8AC3E}">
        <p14:creationId xmlns:p14="http://schemas.microsoft.com/office/powerpoint/2010/main" xmlns="" val="304785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9</a:t>
            </a:fld>
            <a:endParaRPr lang="en-US"/>
          </a:p>
        </p:txBody>
      </p:sp>
    </p:spTree>
    <p:extLst>
      <p:ext uri="{BB962C8B-B14F-4D97-AF65-F5344CB8AC3E}">
        <p14:creationId xmlns:p14="http://schemas.microsoft.com/office/powerpoint/2010/main" xmlns="" val="3534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10</a:t>
            </a:fld>
            <a:endParaRPr lang="en-US"/>
          </a:p>
        </p:txBody>
      </p:sp>
    </p:spTree>
    <p:extLst>
      <p:ext uri="{BB962C8B-B14F-4D97-AF65-F5344CB8AC3E}">
        <p14:creationId xmlns:p14="http://schemas.microsoft.com/office/powerpoint/2010/main" xmlns="" val="404412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11</a:t>
            </a:fld>
            <a:endParaRPr lang="en-US"/>
          </a:p>
        </p:txBody>
      </p:sp>
    </p:spTree>
    <p:extLst>
      <p:ext uri="{BB962C8B-B14F-4D97-AF65-F5344CB8AC3E}">
        <p14:creationId xmlns:p14="http://schemas.microsoft.com/office/powerpoint/2010/main" xmlns="" val="126674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15</a:t>
            </a:fld>
            <a:endParaRPr lang="en-US"/>
          </a:p>
        </p:txBody>
      </p:sp>
    </p:spTree>
    <p:extLst>
      <p:ext uri="{BB962C8B-B14F-4D97-AF65-F5344CB8AC3E}">
        <p14:creationId xmlns:p14="http://schemas.microsoft.com/office/powerpoint/2010/main" xmlns="" val="257311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pPr/>
              <a:t>16</a:t>
            </a:fld>
            <a:endParaRPr lang="en-US"/>
          </a:p>
        </p:txBody>
      </p:sp>
    </p:spTree>
    <p:extLst>
      <p:ext uri="{BB962C8B-B14F-4D97-AF65-F5344CB8AC3E}">
        <p14:creationId xmlns:p14="http://schemas.microsoft.com/office/powerpoint/2010/main" xmlns="" val="303728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5B3C7F-F18C-6E63-C7FA-838B402B6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0ED0996-1168-33ED-C2F5-993FCD3F5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7D065D0-E6AF-297B-19BE-EAC9CE32FFE1}"/>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5" name="Footer Placeholder 4">
            <a:extLst>
              <a:ext uri="{FF2B5EF4-FFF2-40B4-BE49-F238E27FC236}">
                <a16:creationId xmlns:a16="http://schemas.microsoft.com/office/drawing/2014/main" xmlns="" id="{EBCFA9CE-CE7F-88AC-2ED3-1D6D7BDBB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2F8938-469B-9128-B6A5-4B1E237CA4A7}"/>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78604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D2BB8E-4C1A-E90C-99D2-DF828BFFE637}"/>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5" name="Footer Placeholder 4">
            <a:extLst>
              <a:ext uri="{FF2B5EF4-FFF2-40B4-BE49-F238E27FC236}">
                <a16:creationId xmlns:a16="http://schemas.microsoft.com/office/drawing/2014/main" xmlns=""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465E9D-613F-F0A5-6C8A-9FA6B8CEC2D7}"/>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2714944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7D9274-321C-5226-A43C-609F9D8320AF}"/>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5" name="Footer Placeholder 4">
            <a:extLst>
              <a:ext uri="{FF2B5EF4-FFF2-40B4-BE49-F238E27FC236}">
                <a16:creationId xmlns:a16="http://schemas.microsoft.com/office/drawing/2014/main" xmlns=""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BCEEC5-5530-983A-27A1-5241CD254AB6}"/>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96065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D39091-16B3-239A-E79A-F0D16DBEAAA4}"/>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5" name="Footer Placeholder 4">
            <a:extLst>
              <a:ext uri="{FF2B5EF4-FFF2-40B4-BE49-F238E27FC236}">
                <a16:creationId xmlns:a16="http://schemas.microsoft.com/office/drawing/2014/main" xmlns=""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837953-4C3E-DD87-E25B-60F8F91BCD82}"/>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319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0FB1F3-F207-5138-0EA5-44968CC42A49}"/>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5" name="Footer Placeholder 4">
            <a:extLst>
              <a:ext uri="{FF2B5EF4-FFF2-40B4-BE49-F238E27FC236}">
                <a16:creationId xmlns:a16="http://schemas.microsoft.com/office/drawing/2014/main" xmlns=""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569B01-FEC1-A2F8-F9E1-14265879FAE9}"/>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79399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9BEFC7-DF9A-4F2F-AF8F-612360A4C710}"/>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6" name="Footer Placeholder 5">
            <a:extLst>
              <a:ext uri="{FF2B5EF4-FFF2-40B4-BE49-F238E27FC236}">
                <a16:creationId xmlns:a16="http://schemas.microsoft.com/office/drawing/2014/main" xmlns=""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AA3DE0-80B6-100F-F107-30254819E73B}"/>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136158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F31963-ABFA-1D8E-E3E4-4CBE51AA04A9}"/>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8" name="Footer Placeholder 7">
            <a:extLst>
              <a:ext uri="{FF2B5EF4-FFF2-40B4-BE49-F238E27FC236}">
                <a16:creationId xmlns:a16="http://schemas.microsoft.com/office/drawing/2014/main" xmlns=""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AE9145E-EF28-BA66-B5C9-D6C731DA366C}"/>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59151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39C8B2F-68F9-E4BC-F6C4-D5C20A8618FF}"/>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4" name="Footer Placeholder 3">
            <a:extLst>
              <a:ext uri="{FF2B5EF4-FFF2-40B4-BE49-F238E27FC236}">
                <a16:creationId xmlns:a16="http://schemas.microsoft.com/office/drawing/2014/main" xmlns=""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90E9418-8CAC-66D2-AF40-B020D812A43D}"/>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64464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25D5EF-4299-9215-BDFF-6A986D0F15FC}"/>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3" name="Footer Placeholder 2">
            <a:extLst>
              <a:ext uri="{FF2B5EF4-FFF2-40B4-BE49-F238E27FC236}">
                <a16:creationId xmlns:a16="http://schemas.microsoft.com/office/drawing/2014/main" xmlns=""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70661F-F04C-4E20-1129-24D9D9D870FA}"/>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216458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974B96-ABC7-4083-E716-6EFD4DA424B4}"/>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6" name="Footer Placeholder 5">
            <a:extLst>
              <a:ext uri="{FF2B5EF4-FFF2-40B4-BE49-F238E27FC236}">
                <a16:creationId xmlns:a16="http://schemas.microsoft.com/office/drawing/2014/main" xmlns=""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F65D57-7CC2-38DB-31AF-5ACF2DF471ED}"/>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63435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E6F2FF-0166-C48A-2F8D-C97F3EAE73A4}"/>
              </a:ext>
            </a:extLst>
          </p:cNvPr>
          <p:cNvSpPr>
            <a:spLocks noGrp="1"/>
          </p:cNvSpPr>
          <p:nvPr>
            <p:ph type="dt" sz="half" idx="10"/>
          </p:nvPr>
        </p:nvSpPr>
        <p:spPr/>
        <p:txBody>
          <a:bodyPr/>
          <a:lstStyle/>
          <a:p>
            <a:fld id="{A3342E32-3C2D-4ABD-A034-2CDEC6C4C2EA}" type="datetimeFigureOut">
              <a:rPr lang="en-US" smtClean="0"/>
              <a:pPr/>
              <a:t>6/3/2023</a:t>
            </a:fld>
            <a:endParaRPr lang="en-US"/>
          </a:p>
        </p:txBody>
      </p:sp>
      <p:sp>
        <p:nvSpPr>
          <p:cNvPr id="6" name="Footer Placeholder 5">
            <a:extLst>
              <a:ext uri="{FF2B5EF4-FFF2-40B4-BE49-F238E27FC236}">
                <a16:creationId xmlns:a16="http://schemas.microsoft.com/office/drawing/2014/main" xmlns=""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51C9C0-BC0F-87A1-D350-91AE59DAD196}"/>
              </a:ext>
            </a:extLst>
          </p:cNvPr>
          <p:cNvSpPr>
            <a:spLocks noGrp="1"/>
          </p:cNvSpPr>
          <p:nvPr>
            <p:ph type="sldNum" sz="quarter" idx="12"/>
          </p:nvPr>
        </p:nvSpPr>
        <p:spPr/>
        <p:txBody>
          <a:bodyPr/>
          <a:lstStyle/>
          <a:p>
            <a:fld id="{0B60D625-15BF-441A-B07F-F1DF49E907EC}" type="slidenum">
              <a:rPr lang="en-US" smtClean="0"/>
              <a:pPr/>
              <a:t>‹#›</a:t>
            </a:fld>
            <a:endParaRPr lang="en-US"/>
          </a:p>
        </p:txBody>
      </p:sp>
    </p:spTree>
    <p:extLst>
      <p:ext uri="{BB962C8B-B14F-4D97-AF65-F5344CB8AC3E}">
        <p14:creationId xmlns:p14="http://schemas.microsoft.com/office/powerpoint/2010/main" xmlns="" val="308786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pPr/>
              <a:t>6/3/2023</a:t>
            </a:fld>
            <a:endParaRPr lang="en-US"/>
          </a:p>
        </p:txBody>
      </p:sp>
      <p:sp>
        <p:nvSpPr>
          <p:cNvPr id="5" name="Footer Placeholder 4">
            <a:extLst>
              <a:ext uri="{FF2B5EF4-FFF2-40B4-BE49-F238E27FC236}">
                <a16:creationId xmlns:a16="http://schemas.microsoft.com/office/drawing/2014/main" xmlns=""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pPr/>
              <a:t>‹#›</a:t>
            </a:fld>
            <a:endParaRPr lang="en-US"/>
          </a:p>
        </p:txBody>
      </p:sp>
      <p:sp>
        <p:nvSpPr>
          <p:cNvPr id="7" name="Oval 6">
            <a:extLst>
              <a:ext uri="{FF2B5EF4-FFF2-40B4-BE49-F238E27FC236}">
                <a16:creationId xmlns:a16="http://schemas.microsoft.com/office/drawing/2014/main" xmlns="" id="{26F3948B-B7BF-4FEF-02D4-B11379B3E64B}"/>
              </a:ext>
            </a:extLst>
          </p:cNvPr>
          <p:cNvSpPr/>
          <p:nvPr userDrawn="1"/>
        </p:nvSpPr>
        <p:spPr>
          <a:xfrm>
            <a:off x="13662498" y="-1440358"/>
            <a:ext cx="661481" cy="622571"/>
          </a:xfrm>
          <a:prstGeom prst="ellipse">
            <a:avLst/>
          </a:prstGeom>
          <a:blipFill dpi="0" rotWithShape="1">
            <a:blip r:embed="rId1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084035CC-C115-940F-766C-D957B94D5B21}"/>
              </a:ext>
            </a:extLst>
          </p:cNvPr>
          <p:cNvSpPr/>
          <p:nvPr userDrawn="1"/>
        </p:nvSpPr>
        <p:spPr>
          <a:xfrm>
            <a:off x="-2563238" y="7723097"/>
            <a:ext cx="661481" cy="622571"/>
          </a:xfrm>
          <a:prstGeom prst="ellipse">
            <a:avLst/>
          </a:prstGeom>
          <a:blipFill dpi="0" rotWithShape="1">
            <a:blip r:embed="rId1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055CB9DF-7E76-0E5C-0CFA-C7771DCEEC92}"/>
              </a:ext>
            </a:extLst>
          </p:cNvPr>
          <p:cNvSpPr/>
          <p:nvPr userDrawn="1"/>
        </p:nvSpPr>
        <p:spPr>
          <a:xfrm>
            <a:off x="2877811" y="695365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xmlns="" val="1110207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gif"/><Relationship Id="rId18" Type="http://schemas.openxmlformats.org/officeDocument/2006/relationships/image" Target="../media/image33.png"/><Relationship Id="rId3" Type="http://schemas.openxmlformats.org/officeDocument/2006/relationships/image" Target="../media/image9.png"/><Relationship Id="rId21" Type="http://schemas.openxmlformats.org/officeDocument/2006/relationships/image" Target="../media/image52.sv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50.svg"/><Relationship Id="rId2" Type="http://schemas.openxmlformats.org/officeDocument/2006/relationships/notesSlide" Target="../notesSlides/notesSlide6.xml"/><Relationship Id="rId16" Type="http://schemas.openxmlformats.org/officeDocument/2006/relationships/image" Target="../media/image46.png"/><Relationship Id="rId20"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png"/><Relationship Id="rId24" Type="http://schemas.openxmlformats.org/officeDocument/2006/relationships/image" Target="../media/image51.jpeg"/><Relationship Id="rId5" Type="http://schemas.openxmlformats.org/officeDocument/2006/relationships/image" Target="../media/image14.png"/><Relationship Id="rId15" Type="http://schemas.openxmlformats.org/officeDocument/2006/relationships/image" Target="../media/image48.svg"/><Relationship Id="rId23" Type="http://schemas.microsoft.com/office/2007/relationships/hdphoto" Target="../media/hdphoto8.wdp"/><Relationship Id="rId10" Type="http://schemas.openxmlformats.org/officeDocument/2006/relationships/image" Target="../media/image7.svg"/><Relationship Id="rId19" Type="http://schemas.openxmlformats.org/officeDocument/2006/relationships/image" Target="../media/image40.svg"/><Relationship Id="rId4" Type="http://schemas.openxmlformats.org/officeDocument/2006/relationships/image" Target="../media/image14.svg"/><Relationship Id="rId9" Type="http://schemas.openxmlformats.org/officeDocument/2006/relationships/image" Target="../media/image5.png"/><Relationship Id="rId14" Type="http://schemas.openxmlformats.org/officeDocument/2006/relationships/image" Target="../media/image45.png"/><Relationship Id="rId22"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gif"/><Relationship Id="rId18" Type="http://schemas.openxmlformats.org/officeDocument/2006/relationships/image" Target="../media/image33.png"/><Relationship Id="rId3" Type="http://schemas.openxmlformats.org/officeDocument/2006/relationships/image" Target="../media/image9.png"/><Relationship Id="rId21" Type="http://schemas.openxmlformats.org/officeDocument/2006/relationships/image" Target="../media/image52.sv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50.svg"/><Relationship Id="rId2" Type="http://schemas.openxmlformats.org/officeDocument/2006/relationships/notesSlide" Target="../notesSlides/notesSlide7.xml"/><Relationship Id="rId16" Type="http://schemas.openxmlformats.org/officeDocument/2006/relationships/image" Target="../media/image46.png"/><Relationship Id="rId20"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png"/><Relationship Id="rId24" Type="http://schemas.openxmlformats.org/officeDocument/2006/relationships/image" Target="../media/image52.jpeg"/><Relationship Id="rId5" Type="http://schemas.openxmlformats.org/officeDocument/2006/relationships/image" Target="../media/image14.png"/><Relationship Id="rId15" Type="http://schemas.openxmlformats.org/officeDocument/2006/relationships/image" Target="../media/image48.svg"/><Relationship Id="rId23" Type="http://schemas.microsoft.com/office/2007/relationships/hdphoto" Target="../media/hdphoto8.wdp"/><Relationship Id="rId10" Type="http://schemas.openxmlformats.org/officeDocument/2006/relationships/image" Target="../media/image7.svg"/><Relationship Id="rId19" Type="http://schemas.openxmlformats.org/officeDocument/2006/relationships/image" Target="../media/image40.svg"/><Relationship Id="rId4" Type="http://schemas.openxmlformats.org/officeDocument/2006/relationships/image" Target="../media/image14.svg"/><Relationship Id="rId9" Type="http://schemas.openxmlformats.org/officeDocument/2006/relationships/image" Target="../media/image5.png"/><Relationship Id="rId14" Type="http://schemas.openxmlformats.org/officeDocument/2006/relationships/image" Target="../media/image45.png"/><Relationship Id="rId22"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png"/><Relationship Id="rId1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5.svg"/><Relationship Id="rId12" Type="http://schemas.openxmlformats.org/officeDocument/2006/relationships/image" Target="../media/image10.gif"/><Relationship Id="rId17" Type="http://schemas.microsoft.com/office/2007/relationships/hdphoto" Target="../media/hdphoto9.wdp"/><Relationship Id="rId2" Type="http://schemas.openxmlformats.org/officeDocument/2006/relationships/image" Target="../media/image9.png"/><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9.svg"/><Relationship Id="rId5" Type="http://schemas.microsoft.com/office/2007/relationships/hdphoto" Target="../media/hdphoto2.wdp"/><Relationship Id="rId15" Type="http://schemas.openxmlformats.org/officeDocument/2006/relationships/image" Target="../media/image59.svg"/><Relationship Id="rId10" Type="http://schemas.openxmlformats.org/officeDocument/2006/relationships/image" Target="../media/image6.png"/><Relationship Id="rId19"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7.sv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18" Type="http://schemas.microsoft.com/office/2007/relationships/hdphoto" Target="../media/hdphoto2.wdp"/><Relationship Id="rId3" Type="http://schemas.openxmlformats.org/officeDocument/2006/relationships/image" Target="../media/image33.png"/><Relationship Id="rId21" Type="http://schemas.openxmlformats.org/officeDocument/2006/relationships/image" Target="../media/image43.png"/><Relationship Id="rId7" Type="http://schemas.openxmlformats.org/officeDocument/2006/relationships/image" Target="../media/image35.png"/><Relationship Id="rId12" Type="http://schemas.microsoft.com/office/2007/relationships/hdphoto" Target="../media/hdphoto6.wdp"/><Relationship Id="rId17" Type="http://schemas.openxmlformats.org/officeDocument/2006/relationships/image" Target="../media/image41.png"/><Relationship Id="rId2" Type="http://schemas.openxmlformats.org/officeDocument/2006/relationships/image" Target="../media/image32.jpeg"/><Relationship Id="rId16" Type="http://schemas.openxmlformats.org/officeDocument/2006/relationships/image" Target="../media/image40.png"/><Relationship Id="rId20" Type="http://schemas.openxmlformats.org/officeDocument/2006/relationships/image" Target="../media/image9.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7.png"/><Relationship Id="rId24" Type="http://schemas.openxmlformats.org/officeDocument/2006/relationships/image" Target="../media/image5.sv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4.png"/><Relationship Id="rId10" Type="http://schemas.microsoft.com/office/2007/relationships/hdphoto" Target="../media/hdphoto5.wdp"/><Relationship Id="rId19" Type="http://schemas.openxmlformats.org/officeDocument/2006/relationships/image" Target="../media/image42.png"/><Relationship Id="rId4" Type="http://schemas.openxmlformats.org/officeDocument/2006/relationships/image" Target="../media/image40.svg"/><Relationship Id="rId9" Type="http://schemas.openxmlformats.org/officeDocument/2006/relationships/image" Target="../media/image36.png"/><Relationship Id="rId14" Type="http://schemas.microsoft.com/office/2007/relationships/hdphoto" Target="../media/hdphoto7.wdp"/><Relationship Id="rId22"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png"/><Relationship Id="rId1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5.svg"/><Relationship Id="rId12" Type="http://schemas.openxmlformats.org/officeDocument/2006/relationships/image" Target="../media/image10.gif"/><Relationship Id="rId17" Type="http://schemas.microsoft.com/office/2007/relationships/hdphoto" Target="../media/hdphoto9.wdp"/><Relationship Id="rId2" Type="http://schemas.openxmlformats.org/officeDocument/2006/relationships/image" Target="../media/image9.png"/><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9.svg"/><Relationship Id="rId5" Type="http://schemas.microsoft.com/office/2007/relationships/hdphoto" Target="../media/hdphoto2.wdp"/><Relationship Id="rId15" Type="http://schemas.openxmlformats.org/officeDocument/2006/relationships/image" Target="../media/image59.svg"/><Relationship Id="rId10" Type="http://schemas.openxmlformats.org/officeDocument/2006/relationships/image" Target="../media/image6.png"/><Relationship Id="rId19"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7.sv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13" Type="http://schemas.microsoft.com/office/2007/relationships/hdphoto" Target="../media/hdphoto10.wdp"/><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12.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gif"/><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6.png"/><Relationship Id="rId1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gif"/><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6.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5.sv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gif"/><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gif"/><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gif"/><Relationship Id="rId18" Type="http://schemas.openxmlformats.org/officeDocument/2006/relationships/image" Target="../media/image64.png"/><Relationship Id="rId3" Type="http://schemas.openxmlformats.org/officeDocument/2006/relationships/image" Target="../media/image9.png"/><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50.svg"/><Relationship Id="rId2" Type="http://schemas.openxmlformats.org/officeDocument/2006/relationships/notesSlide" Target="../notesSlides/notesSlide12.xml"/><Relationship Id="rId16" Type="http://schemas.openxmlformats.org/officeDocument/2006/relationships/image" Target="../media/image46.png"/><Relationship Id="rId20" Type="http://schemas.openxmlformats.org/officeDocument/2006/relationships/image" Target="../media/image6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63.png"/><Relationship Id="rId15" Type="http://schemas.openxmlformats.org/officeDocument/2006/relationships/image" Target="../media/image48.svg"/><Relationship Id="rId10" Type="http://schemas.openxmlformats.org/officeDocument/2006/relationships/image" Target="../media/image7.svg"/><Relationship Id="rId19" Type="http://schemas.openxmlformats.org/officeDocument/2006/relationships/image" Target="../media/image68.svg"/><Relationship Id="rId4" Type="http://schemas.openxmlformats.org/officeDocument/2006/relationships/image" Target="../media/image14.svg"/><Relationship Id="rId9" Type="http://schemas.openxmlformats.org/officeDocument/2006/relationships/image" Target="../media/image5.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png"/><Relationship Id="rId1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5.svg"/><Relationship Id="rId12" Type="http://schemas.openxmlformats.org/officeDocument/2006/relationships/image" Target="../media/image10.gif"/><Relationship Id="rId17" Type="http://schemas.microsoft.com/office/2007/relationships/hdphoto" Target="../media/hdphoto9.wdp"/><Relationship Id="rId2" Type="http://schemas.openxmlformats.org/officeDocument/2006/relationships/image" Target="../media/image9.png"/><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9.svg"/><Relationship Id="rId5" Type="http://schemas.microsoft.com/office/2007/relationships/hdphoto" Target="../media/hdphoto2.wdp"/><Relationship Id="rId15" Type="http://schemas.openxmlformats.org/officeDocument/2006/relationships/image" Target="../media/image59.svg"/><Relationship Id="rId10" Type="http://schemas.openxmlformats.org/officeDocument/2006/relationships/image" Target="../media/image6.png"/><Relationship Id="rId19"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7.sv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6.wdp"/><Relationship Id="rId18" Type="http://schemas.openxmlformats.org/officeDocument/2006/relationships/image" Target="../media/image67.png"/><Relationship Id="rId3" Type="http://schemas.openxmlformats.org/officeDocument/2006/relationships/image" Target="../media/image33.png"/><Relationship Id="rId7" Type="http://schemas.microsoft.com/office/2007/relationships/hdphoto" Target="../media/hdphoto2.wdp"/><Relationship Id="rId12" Type="http://schemas.openxmlformats.org/officeDocument/2006/relationships/image" Target="../media/image37.png"/><Relationship Id="rId17" Type="http://schemas.openxmlformats.org/officeDocument/2006/relationships/image" Target="../media/image12.png"/><Relationship Id="rId2" Type="http://schemas.openxmlformats.org/officeDocument/2006/relationships/image" Target="../media/image32.jpeg"/><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5.svg"/><Relationship Id="rId5" Type="http://schemas.openxmlformats.org/officeDocument/2006/relationships/image" Target="../media/image40.png"/><Relationship Id="rId15" Type="http://schemas.microsoft.com/office/2007/relationships/hdphoto" Target="../media/hdphoto7.wdp"/><Relationship Id="rId10" Type="http://schemas.openxmlformats.org/officeDocument/2006/relationships/image" Target="../media/image44.png"/><Relationship Id="rId19" Type="http://schemas.openxmlformats.org/officeDocument/2006/relationships/image" Target="../media/image7.svg"/><Relationship Id="rId4" Type="http://schemas.openxmlformats.org/officeDocument/2006/relationships/image" Target="../media/image40.svg"/><Relationship Id="rId9" Type="http://schemas.openxmlformats.org/officeDocument/2006/relationships/image" Target="../media/image9.svg"/><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9.jpeg"/><Relationship Id="rId3" Type="http://schemas.openxmlformats.org/officeDocument/2006/relationships/image" Target="../media/image14.svg"/><Relationship Id="rId7" Type="http://schemas.openxmlformats.org/officeDocument/2006/relationships/image" Target="../media/image9.svg"/><Relationship Id="rId12" Type="http://schemas.openxmlformats.org/officeDocument/2006/relationships/image" Target="../media/image68.png"/><Relationship Id="rId2" Type="http://schemas.openxmlformats.org/officeDocument/2006/relationships/image" Target="../media/image9.png"/><Relationship Id="rId16"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7.svg"/><Relationship Id="rId5" Type="http://schemas.microsoft.com/office/2007/relationships/hdphoto" Target="../media/hdphoto2.wdp"/><Relationship Id="rId15" Type="http://schemas.openxmlformats.org/officeDocument/2006/relationships/image" Target="../media/image40.svg"/><Relationship Id="rId10" Type="http://schemas.openxmlformats.org/officeDocument/2006/relationships/image" Target="../media/image67.png"/><Relationship Id="rId4" Type="http://schemas.openxmlformats.org/officeDocument/2006/relationships/image" Target="../media/image41.png"/><Relationship Id="rId9" Type="http://schemas.openxmlformats.org/officeDocument/2006/relationships/image" Target="../media/image5.sv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9.svg"/><Relationship Id="rId12" Type="http://schemas.openxmlformats.org/officeDocument/2006/relationships/image" Target="../media/image68.png"/><Relationship Id="rId2" Type="http://schemas.openxmlformats.org/officeDocument/2006/relationships/image" Target="../media/image9.png"/><Relationship Id="rId16"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7.svg"/><Relationship Id="rId5" Type="http://schemas.microsoft.com/office/2007/relationships/hdphoto" Target="../media/hdphoto2.wdp"/><Relationship Id="rId15" Type="http://schemas.openxmlformats.org/officeDocument/2006/relationships/image" Target="../media/image71.jpeg"/><Relationship Id="rId10" Type="http://schemas.openxmlformats.org/officeDocument/2006/relationships/image" Target="../media/image67.png"/><Relationship Id="rId4" Type="http://schemas.openxmlformats.org/officeDocument/2006/relationships/image" Target="../media/image41.png"/><Relationship Id="rId9" Type="http://schemas.openxmlformats.org/officeDocument/2006/relationships/image" Target="../media/image5.svg"/><Relationship Id="rId14" Type="http://schemas.openxmlformats.org/officeDocument/2006/relationships/image" Target="../media/image40.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9.svg"/><Relationship Id="rId12" Type="http://schemas.openxmlformats.org/officeDocument/2006/relationships/image" Target="../media/image68.png"/><Relationship Id="rId2" Type="http://schemas.openxmlformats.org/officeDocument/2006/relationships/image" Target="../media/image9.png"/><Relationship Id="rId16"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7.svg"/><Relationship Id="rId5" Type="http://schemas.microsoft.com/office/2007/relationships/hdphoto" Target="../media/hdphoto2.wdp"/><Relationship Id="rId15" Type="http://schemas.openxmlformats.org/officeDocument/2006/relationships/image" Target="NULL"/><Relationship Id="rId10" Type="http://schemas.openxmlformats.org/officeDocument/2006/relationships/image" Target="../media/image67.png"/><Relationship Id="rId4" Type="http://schemas.openxmlformats.org/officeDocument/2006/relationships/image" Target="../media/image41.png"/><Relationship Id="rId9" Type="http://schemas.openxmlformats.org/officeDocument/2006/relationships/image" Target="../media/image5.svg"/><Relationship Id="rId14" Type="http://schemas.openxmlformats.org/officeDocument/2006/relationships/image" Target="../media/image40.sv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9.svg"/><Relationship Id="rId12"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7.svg"/><Relationship Id="rId5" Type="http://schemas.microsoft.com/office/2007/relationships/hdphoto" Target="../media/hdphoto2.wdp"/><Relationship Id="rId15" Type="http://schemas.openxmlformats.org/officeDocument/2006/relationships/image" Target="../media/image74.jpeg"/><Relationship Id="rId10" Type="http://schemas.openxmlformats.org/officeDocument/2006/relationships/image" Target="../media/image67.png"/><Relationship Id="rId4" Type="http://schemas.openxmlformats.org/officeDocument/2006/relationships/image" Target="../media/image41.png"/><Relationship Id="rId9" Type="http://schemas.openxmlformats.org/officeDocument/2006/relationships/image" Target="../media/image5.svg"/><Relationship Id="rId14"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svg"/><Relationship Id="rId18" Type="http://schemas.openxmlformats.org/officeDocument/2006/relationships/image" Target="../media/image18.png"/><Relationship Id="rId3" Type="http://schemas.openxmlformats.org/officeDocument/2006/relationships/image" Target="../media/image9.png"/><Relationship Id="rId21"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6.png"/><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sv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5.png"/><Relationship Id="rId19" Type="http://schemas.openxmlformats.org/officeDocument/2006/relationships/slide" Target="slide5.xml"/><Relationship Id="rId4" Type="http://schemas.openxmlformats.org/officeDocument/2006/relationships/image" Target="../media/image14.svg"/><Relationship Id="rId9" Type="http://schemas.openxmlformats.org/officeDocument/2006/relationships/image" Target="../media/image5.svg"/><Relationship Id="rId14"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png"/><Relationship Id="rId18" Type="http://schemas.openxmlformats.org/officeDocument/2006/relationships/image" Target="../media/image23.svg"/><Relationship Id="rId26" Type="http://schemas.openxmlformats.org/officeDocument/2006/relationships/image" Target="../media/image23.png"/><Relationship Id="rId3" Type="http://schemas.openxmlformats.org/officeDocument/2006/relationships/notesSlide" Target="../notesSlides/notesSlide2.xml"/><Relationship Id="rId21" Type="http://schemas.openxmlformats.org/officeDocument/2006/relationships/image" Target="../media/image20.png"/><Relationship Id="rId34" Type="http://schemas.openxmlformats.org/officeDocument/2006/relationships/image" Target="../media/image27.jpeg"/><Relationship Id="rId12" Type="http://schemas.openxmlformats.org/officeDocument/2006/relationships/image" Target="../media/image5.svg"/><Relationship Id="rId17" Type="http://schemas.openxmlformats.org/officeDocument/2006/relationships/image" Target="../media/image17.png"/><Relationship Id="rId25" Type="http://schemas.openxmlformats.org/officeDocument/2006/relationships/image" Target="../media/image29.svg"/><Relationship Id="rId33"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9.svg"/><Relationship Id="rId20" Type="http://schemas.microsoft.com/office/2007/relationships/media" Target="../media/media1.wav"/><Relationship Id="rId29" Type="http://schemas.openxmlformats.org/officeDocument/2006/relationships/image" Target="../media/image33.svg"/><Relationship Id="rId1" Type="http://schemas.openxmlformats.org/officeDocument/2006/relationships/video" Target="NULL" TargetMode="External"/><Relationship Id="rId11" Type="http://schemas.openxmlformats.org/officeDocument/2006/relationships/image" Target="../media/image16.png"/><Relationship Id="rId24" Type="http://schemas.openxmlformats.org/officeDocument/2006/relationships/image" Target="../media/image22.png"/><Relationship Id="rId32" Type="http://schemas.openxmlformats.org/officeDocument/2006/relationships/slide" Target="slide3.xml"/><Relationship Id="rId15" Type="http://schemas.openxmlformats.org/officeDocument/2006/relationships/image" Target="../media/image6.png"/><Relationship Id="rId23" Type="http://schemas.openxmlformats.org/officeDocument/2006/relationships/image" Target="../media/image21.png"/><Relationship Id="rId28" Type="http://schemas.openxmlformats.org/officeDocument/2006/relationships/image" Target="../media/image24.png"/><Relationship Id="rId10" Type="http://schemas.microsoft.com/office/2007/relationships/hdphoto" Target="../media/hdphoto2.wdp"/><Relationship Id="rId19" Type="http://schemas.openxmlformats.org/officeDocument/2006/relationships/image" Target="../media/image10.gif"/><Relationship Id="rId31" Type="http://schemas.openxmlformats.org/officeDocument/2006/relationships/image" Target="../media/image3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svg"/><Relationship Id="rId22" Type="http://schemas.microsoft.com/office/2007/relationships/media" Target="../media/media2.mp3"/><Relationship Id="rId27" Type="http://schemas.openxmlformats.org/officeDocument/2006/relationships/image" Target="../media/image31.svg"/><Relationship Id="rId30"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png"/><Relationship Id="rId18" Type="http://schemas.microsoft.com/office/2007/relationships/media" Target="../media/media1.wav"/><Relationship Id="rId26" Type="http://schemas.openxmlformats.org/officeDocument/2006/relationships/image" Target="../media/image28.png"/><Relationship Id="rId3" Type="http://schemas.openxmlformats.org/officeDocument/2006/relationships/notesSlide" Target="../notesSlides/notesSlide3.xml"/><Relationship Id="rId21" Type="http://schemas.openxmlformats.org/officeDocument/2006/relationships/image" Target="../media/image21.png"/><Relationship Id="rId12" Type="http://schemas.openxmlformats.org/officeDocument/2006/relationships/image" Target="../media/image5.svg"/><Relationship Id="rId17" Type="http://schemas.openxmlformats.org/officeDocument/2006/relationships/image" Target="../media/image10.gif"/><Relationship Id="rId25" Type="http://schemas.openxmlformats.org/officeDocument/2006/relationships/image" Target="../media/image31.svg"/><Relationship Id="rId33" Type="http://schemas.openxmlformats.org/officeDocument/2006/relationships/image" Target="../media/image27.jpeg"/><Relationship Id="rId2" Type="http://schemas.openxmlformats.org/officeDocument/2006/relationships/slideLayout" Target="../slideLayouts/slideLayout2.xml"/><Relationship Id="rId16" Type="http://schemas.openxmlformats.org/officeDocument/2006/relationships/image" Target="../media/image9.svg"/><Relationship Id="rId20" Type="http://schemas.microsoft.com/office/2007/relationships/media" Target="../media/media2.mp3"/><Relationship Id="rId29" Type="http://schemas.openxmlformats.org/officeDocument/2006/relationships/image" Target="../media/image35.svg"/><Relationship Id="rId1" Type="http://schemas.openxmlformats.org/officeDocument/2006/relationships/video" Target="NULL" TargetMode="External"/><Relationship Id="rId11" Type="http://schemas.openxmlformats.org/officeDocument/2006/relationships/image" Target="../media/image16.png"/><Relationship Id="rId24" Type="http://schemas.openxmlformats.org/officeDocument/2006/relationships/image" Target="../media/image23.png"/><Relationship Id="rId32" Type="http://schemas.openxmlformats.org/officeDocument/2006/relationships/image" Target="../media/image26.png"/><Relationship Id="rId15" Type="http://schemas.openxmlformats.org/officeDocument/2006/relationships/image" Target="../media/image6.png"/><Relationship Id="rId23" Type="http://schemas.openxmlformats.org/officeDocument/2006/relationships/image" Target="../media/image29.svg"/><Relationship Id="rId28" Type="http://schemas.openxmlformats.org/officeDocument/2006/relationships/image" Target="../media/image25.png"/><Relationship Id="rId10" Type="http://schemas.microsoft.com/office/2007/relationships/hdphoto" Target="../media/hdphoto2.wdp"/><Relationship Id="rId19" Type="http://schemas.openxmlformats.org/officeDocument/2006/relationships/image" Target="../media/image20.png"/><Relationship Id="rId31"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svg"/><Relationship Id="rId22" Type="http://schemas.openxmlformats.org/officeDocument/2006/relationships/image" Target="../media/image22.png"/><Relationship Id="rId27" Type="http://schemas.openxmlformats.org/officeDocument/2006/relationships/image" Target="../media/image33.svg"/><Relationship Id="rId30"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png"/><Relationship Id="rId18" Type="http://schemas.microsoft.com/office/2007/relationships/media" Target="../media/media1.wav"/><Relationship Id="rId26" Type="http://schemas.openxmlformats.org/officeDocument/2006/relationships/image" Target="../media/image24.png"/><Relationship Id="rId3" Type="http://schemas.openxmlformats.org/officeDocument/2006/relationships/notesSlide" Target="../notesSlides/notesSlide4.xml"/><Relationship Id="rId21" Type="http://schemas.openxmlformats.org/officeDocument/2006/relationships/image" Target="../media/image21.png"/><Relationship Id="rId12" Type="http://schemas.openxmlformats.org/officeDocument/2006/relationships/image" Target="../media/image5.svg"/><Relationship Id="rId17" Type="http://schemas.openxmlformats.org/officeDocument/2006/relationships/image" Target="../media/image10.gif"/><Relationship Id="rId25" Type="http://schemas.openxmlformats.org/officeDocument/2006/relationships/image" Target="../media/image31.svg"/><Relationship Id="rId33" Type="http://schemas.openxmlformats.org/officeDocument/2006/relationships/image" Target="../media/image27.jpeg"/><Relationship Id="rId2" Type="http://schemas.openxmlformats.org/officeDocument/2006/relationships/slideLayout" Target="../slideLayouts/slideLayout2.xml"/><Relationship Id="rId16" Type="http://schemas.openxmlformats.org/officeDocument/2006/relationships/image" Target="../media/image9.svg"/><Relationship Id="rId20" Type="http://schemas.microsoft.com/office/2007/relationships/media" Target="../media/media2.mp3"/><Relationship Id="rId29" Type="http://schemas.openxmlformats.org/officeDocument/2006/relationships/image" Target="../media/image35.svg"/><Relationship Id="rId1" Type="http://schemas.openxmlformats.org/officeDocument/2006/relationships/video" Target="NULL" TargetMode="External"/><Relationship Id="rId11" Type="http://schemas.openxmlformats.org/officeDocument/2006/relationships/image" Target="../media/image16.png"/><Relationship Id="rId24" Type="http://schemas.openxmlformats.org/officeDocument/2006/relationships/image" Target="../media/image23.png"/><Relationship Id="rId32" Type="http://schemas.openxmlformats.org/officeDocument/2006/relationships/image" Target="../media/image26.png"/><Relationship Id="rId15" Type="http://schemas.openxmlformats.org/officeDocument/2006/relationships/image" Target="../media/image6.png"/><Relationship Id="rId23" Type="http://schemas.openxmlformats.org/officeDocument/2006/relationships/image" Target="../media/image29.svg"/><Relationship Id="rId28" Type="http://schemas.openxmlformats.org/officeDocument/2006/relationships/image" Target="../media/image25.png"/><Relationship Id="rId10" Type="http://schemas.microsoft.com/office/2007/relationships/hdphoto" Target="../media/hdphoto2.wdp"/><Relationship Id="rId19" Type="http://schemas.openxmlformats.org/officeDocument/2006/relationships/image" Target="../media/image20.png"/><Relationship Id="rId31"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svg"/><Relationship Id="rId22" Type="http://schemas.openxmlformats.org/officeDocument/2006/relationships/image" Target="../media/image22.png"/><Relationship Id="rId27" Type="http://schemas.openxmlformats.org/officeDocument/2006/relationships/image" Target="../media/image33.svg"/><Relationship Id="rId30"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31.png"/><Relationship Id="rId7" Type="http://schemas.openxmlformats.org/officeDocument/2006/relationships/image" Target="../media/image5.svg"/><Relationship Id="rId12"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7.svg"/><Relationship Id="rId1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18" Type="http://schemas.microsoft.com/office/2007/relationships/hdphoto" Target="../media/hdphoto2.wdp"/><Relationship Id="rId3" Type="http://schemas.openxmlformats.org/officeDocument/2006/relationships/image" Target="../media/image33.png"/><Relationship Id="rId21" Type="http://schemas.openxmlformats.org/officeDocument/2006/relationships/image" Target="../media/image43.png"/><Relationship Id="rId7" Type="http://schemas.openxmlformats.org/officeDocument/2006/relationships/image" Target="../media/image35.png"/><Relationship Id="rId12" Type="http://schemas.microsoft.com/office/2007/relationships/hdphoto" Target="../media/hdphoto6.wdp"/><Relationship Id="rId17" Type="http://schemas.openxmlformats.org/officeDocument/2006/relationships/image" Target="../media/image41.png"/><Relationship Id="rId2" Type="http://schemas.openxmlformats.org/officeDocument/2006/relationships/image" Target="../media/image32.jpeg"/><Relationship Id="rId16" Type="http://schemas.openxmlformats.org/officeDocument/2006/relationships/image" Target="../media/image40.png"/><Relationship Id="rId20" Type="http://schemas.openxmlformats.org/officeDocument/2006/relationships/image" Target="../media/image9.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7.png"/><Relationship Id="rId24" Type="http://schemas.openxmlformats.org/officeDocument/2006/relationships/image" Target="../media/image5.sv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4.png"/><Relationship Id="rId10" Type="http://schemas.microsoft.com/office/2007/relationships/hdphoto" Target="../media/hdphoto5.wdp"/><Relationship Id="rId19" Type="http://schemas.openxmlformats.org/officeDocument/2006/relationships/image" Target="../media/image42.png"/><Relationship Id="rId4" Type="http://schemas.openxmlformats.org/officeDocument/2006/relationships/image" Target="../media/image40.svg"/><Relationship Id="rId9" Type="http://schemas.openxmlformats.org/officeDocument/2006/relationships/image" Target="../media/image36.png"/><Relationship Id="rId14" Type="http://schemas.microsoft.com/office/2007/relationships/hdphoto" Target="../media/hdphoto7.wdp"/><Relationship Id="rId22"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gif"/><Relationship Id="rId18" Type="http://schemas.openxmlformats.org/officeDocument/2006/relationships/image" Target="../media/image33.png"/><Relationship Id="rId3" Type="http://schemas.openxmlformats.org/officeDocument/2006/relationships/image" Target="../media/image9.png"/><Relationship Id="rId21" Type="http://schemas.openxmlformats.org/officeDocument/2006/relationships/image" Target="../media/image52.sv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50.svg"/><Relationship Id="rId25" Type="http://schemas.openxmlformats.org/officeDocument/2006/relationships/image" Target="../media/image50.jpeg"/><Relationship Id="rId2" Type="http://schemas.openxmlformats.org/officeDocument/2006/relationships/notesSlide" Target="../notesSlides/notesSlide5.xml"/><Relationship Id="rId16" Type="http://schemas.openxmlformats.org/officeDocument/2006/relationships/image" Target="../media/image46.png"/><Relationship Id="rId20"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png"/><Relationship Id="rId24" Type="http://schemas.openxmlformats.org/officeDocument/2006/relationships/image" Target="../media/image49.jpeg"/><Relationship Id="rId5" Type="http://schemas.openxmlformats.org/officeDocument/2006/relationships/image" Target="../media/image14.png"/><Relationship Id="rId15" Type="http://schemas.openxmlformats.org/officeDocument/2006/relationships/image" Target="../media/image48.svg"/><Relationship Id="rId23" Type="http://schemas.microsoft.com/office/2007/relationships/hdphoto" Target="../media/hdphoto8.wdp"/><Relationship Id="rId10" Type="http://schemas.openxmlformats.org/officeDocument/2006/relationships/image" Target="../media/image7.svg"/><Relationship Id="rId19" Type="http://schemas.openxmlformats.org/officeDocument/2006/relationships/image" Target="../media/image40.svg"/><Relationship Id="rId4" Type="http://schemas.openxmlformats.org/officeDocument/2006/relationships/image" Target="../media/image14.svg"/><Relationship Id="rId9" Type="http://schemas.openxmlformats.org/officeDocument/2006/relationships/image" Target="../media/image5.png"/><Relationship Id="rId14" Type="http://schemas.openxmlformats.org/officeDocument/2006/relationships/image" Target="../media/image45.png"/><Relationship Id="rId2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xmlns=""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xmlns="" id="{18BFF810-FDB0-C15C-765A-382A62327009}"/>
              </a:ext>
            </a:extLst>
          </p:cNvPr>
          <p:cNvGrpSpPr/>
          <p:nvPr/>
        </p:nvGrpSpPr>
        <p:grpSpPr>
          <a:xfrm>
            <a:off x="3048000" y="604143"/>
            <a:ext cx="5557520" cy="2193758"/>
            <a:chOff x="3048000" y="1215197"/>
            <a:chExt cx="5557520" cy="2193758"/>
          </a:xfrm>
        </p:grpSpPr>
        <p:pic>
          <p:nvPicPr>
            <p:cNvPr id="3" name="图片 38">
              <a:extLst>
                <a:ext uri="{FF2B5EF4-FFF2-40B4-BE49-F238E27FC236}">
                  <a16:creationId xmlns:a16="http://schemas.microsoft.com/office/drawing/2014/main" xmlns="" id="{E8FCB237-505D-B305-23FF-81AE71B62DB2}"/>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3048000" y="1215197"/>
              <a:ext cx="5557520" cy="2193758"/>
            </a:xfrm>
            <a:prstGeom prst="rect">
              <a:avLst/>
            </a:prstGeom>
          </p:spPr>
        </p:pic>
        <p:sp>
          <p:nvSpPr>
            <p:cNvPr id="14" name="Rectangle 13">
              <a:extLst>
                <a:ext uri="{FF2B5EF4-FFF2-40B4-BE49-F238E27FC236}">
                  <a16:creationId xmlns:a16="http://schemas.microsoft.com/office/drawing/2014/main" xmlns="" id="{E917C847-CA0A-6201-169D-F13DE1779E9E}"/>
                </a:ext>
              </a:extLst>
            </p:cNvPr>
            <p:cNvSpPr/>
            <p:nvPr/>
          </p:nvSpPr>
          <p:spPr>
            <a:xfrm>
              <a:off x="4669472" y="1747525"/>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dirty="0" err="1">
                  <a:ln w="38100">
                    <a:noFill/>
                  </a:ln>
                  <a:effectLst>
                    <a:outerShdw blurRad="38100" dist="19050" dir="2700000" algn="tl" rotWithShape="0">
                      <a:schemeClr val="dk1">
                        <a:alpha val="40000"/>
                      </a:schemeClr>
                    </a:outerShdw>
                  </a:effectLst>
                  <a:latin typeface="iCiel Pequena" pitchFamily="50" charset="0"/>
                </a:rPr>
                <a:t>Tập</a:t>
              </a:r>
              <a:r>
                <a:rPr lang="vi-VN" sz="5400" b="0" cap="none" spc="0" dirty="0">
                  <a:ln w="38100">
                    <a:noFill/>
                  </a:ln>
                  <a:effectLst>
                    <a:outerShdw blurRad="38100" dist="19050" dir="2700000" algn="tl" rotWithShape="0">
                      <a:schemeClr val="dk1">
                        <a:alpha val="40000"/>
                      </a:schemeClr>
                    </a:outerShdw>
                  </a:effectLst>
                  <a:latin typeface="iCiel Pequena" pitchFamily="50" charset="0"/>
                </a:rPr>
                <a:t> </a:t>
              </a:r>
              <a:r>
                <a:rPr lang="vi-VN" sz="5400" b="0" cap="none" spc="0" dirty="0" err="1">
                  <a:ln w="38100">
                    <a:noFill/>
                  </a:ln>
                  <a:effectLst>
                    <a:outerShdw blurRad="38100" dist="19050" dir="2700000" algn="tl" rotWithShape="0">
                      <a:schemeClr val="dk1">
                        <a:alpha val="40000"/>
                      </a:schemeClr>
                    </a:outerShdw>
                  </a:effectLst>
                  <a:latin typeface="iCiel Pequena" pitchFamily="50" charset="0"/>
                </a:rPr>
                <a:t>đọc</a:t>
              </a:r>
              <a:endParaRPr lang="en-US" sz="5400" b="0" cap="none" spc="0" dirty="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xmlns=""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xmlns="" id="{9441712A-B2FF-FA8F-5248-EAEC7993A701}"/>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xmlns="" id="{0D706806-77F5-08CA-2401-441B5B3BE468}"/>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xmlns="" id="{E551C238-3487-9336-5253-9B911A29EAA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xmlns="" id="{2DEC1B63-ADD2-6EF8-35D3-597D1B01FCCB}"/>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399562" y="967997"/>
            <a:ext cx="12827000" cy="4343301"/>
          </a:xfrm>
          <a:prstGeom prst="rect">
            <a:avLst/>
          </a:prstGeom>
        </p:spPr>
      </p:pic>
      <p:pic>
        <p:nvPicPr>
          <p:cNvPr id="2" name="Picture 6">
            <a:extLst>
              <a:ext uri="{FF2B5EF4-FFF2-40B4-BE49-F238E27FC236}">
                <a16:creationId xmlns:a16="http://schemas.microsoft.com/office/drawing/2014/main" xmlns="" id="{80ADE126-90EB-E0CE-ADC6-83A031383198}"/>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8316618" y="4566605"/>
            <a:ext cx="2761063" cy="2143275"/>
          </a:xfrm>
          <a:prstGeom prst="rect">
            <a:avLst/>
          </a:prstGeom>
        </p:spPr>
      </p:pic>
      <p:sp>
        <p:nvSpPr>
          <p:cNvPr id="6" name="Rectangle 5">
            <a:extLst>
              <a:ext uri="{FF2B5EF4-FFF2-40B4-BE49-F238E27FC236}">
                <a16:creationId xmlns:a16="http://schemas.microsoft.com/office/drawing/2014/main" xmlns=""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15" name="Hộp Văn bản 14">
            <a:extLst>
              <a:ext uri="{FF2B5EF4-FFF2-40B4-BE49-F238E27FC236}">
                <a16:creationId xmlns:a16="http://schemas.microsoft.com/office/drawing/2014/main" xmlns="" id="{29C2E009-21BC-9352-7FC6-43BAC56A4304}"/>
              </a:ext>
            </a:extLst>
          </p:cNvPr>
          <p:cNvSpPr txBox="1"/>
          <p:nvPr/>
        </p:nvSpPr>
        <p:spPr>
          <a:xfrm>
            <a:off x="3423528" y="447547"/>
            <a:ext cx="4806462" cy="523220"/>
          </a:xfrm>
          <a:prstGeom prst="rect">
            <a:avLst/>
          </a:prstGeom>
          <a:noFill/>
        </p:spPr>
        <p:txBody>
          <a:bodyPr wrap="square" rtlCol="0">
            <a:spAutoFit/>
          </a:bodyPr>
          <a:lstStyle/>
          <a:p>
            <a:pPr algn="ctr"/>
            <a:r>
              <a:rPr lang="en-US" sz="2800" dirty="0" err="1">
                <a:solidFill>
                  <a:srgbClr val="FF0000"/>
                </a:solidFill>
              </a:rPr>
              <a:t>Trường</a:t>
            </a:r>
            <a:r>
              <a:rPr lang="en-US" sz="2800" dirty="0">
                <a:solidFill>
                  <a:srgbClr val="FF0000"/>
                </a:solidFill>
              </a:rPr>
              <a:t> </a:t>
            </a:r>
            <a:r>
              <a:rPr lang="en-US" sz="2800" dirty="0" err="1">
                <a:solidFill>
                  <a:srgbClr val="FF0000"/>
                </a:solidFill>
              </a:rPr>
              <a:t>Tiểu</a:t>
            </a:r>
            <a:r>
              <a:rPr lang="en-US" sz="2800" dirty="0">
                <a:solidFill>
                  <a:srgbClr val="FF0000"/>
                </a:solidFill>
              </a:rPr>
              <a:t> </a:t>
            </a:r>
            <a:r>
              <a:rPr lang="en-US" sz="2800" dirty="0" err="1">
                <a:solidFill>
                  <a:srgbClr val="FF0000"/>
                </a:solidFill>
              </a:rPr>
              <a:t>học</a:t>
            </a:r>
            <a:r>
              <a:rPr lang="en-US" sz="2800" dirty="0">
                <a:solidFill>
                  <a:srgbClr val="FF0000"/>
                </a:solidFill>
              </a:rPr>
              <a:t> </a:t>
            </a:r>
            <a:r>
              <a:rPr lang="en-US" sz="2800" dirty="0" err="1">
                <a:solidFill>
                  <a:srgbClr val="FF0000"/>
                </a:solidFill>
              </a:rPr>
              <a:t>Ngọc</a:t>
            </a:r>
            <a:r>
              <a:rPr lang="en-US" sz="2800" dirty="0">
                <a:solidFill>
                  <a:srgbClr val="FF0000"/>
                </a:solidFill>
              </a:rPr>
              <a:t> </a:t>
            </a:r>
            <a:r>
              <a:rPr lang="en-US" sz="2800" dirty="0" err="1">
                <a:solidFill>
                  <a:srgbClr val="FF0000"/>
                </a:solidFill>
              </a:rPr>
              <a:t>Lâm</a:t>
            </a:r>
            <a:endParaRPr lang="vi-VN" sz="2800" dirty="0">
              <a:solidFill>
                <a:srgbClr val="FF0000"/>
              </a:solidFill>
            </a:endParaRPr>
          </a:p>
        </p:txBody>
      </p:sp>
    </p:spTree>
    <p:extLst>
      <p:ext uri="{BB962C8B-B14F-4D97-AF65-F5344CB8AC3E}">
        <p14:creationId xmlns:p14="http://schemas.microsoft.com/office/powerpoint/2010/main" xmlns="" val="1698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5">
            <a:extLst>
              <a:ext uri="{FF2B5EF4-FFF2-40B4-BE49-F238E27FC236}">
                <a16:creationId xmlns:a16="http://schemas.microsoft.com/office/drawing/2014/main" xmlns="" id="{A2B5C424-B9C8-CDCB-51A1-EF0FEEF16F54}"/>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xmlns=""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xmlns="" id="{B6586350-6341-0D21-377C-E8BBC06DB0A0}"/>
              </a:ext>
            </a:extLst>
          </p:cNvPr>
          <p:cNvSpPr txBox="1"/>
          <p:nvPr/>
        </p:nvSpPr>
        <p:spPr>
          <a:xfrm>
            <a:off x="3691080" y="1441919"/>
            <a:ext cx="7858032" cy="430887"/>
          </a:xfrm>
          <a:prstGeom prst="rect">
            <a:avLst/>
          </a:prstGeom>
        </p:spPr>
        <p:txBody>
          <a:bodyPr wrap="square" lIns="0" tIns="0" rIns="0" bIns="0" rtlCol="0" anchor="t">
            <a:spAutoFit/>
          </a:bodyPr>
          <a:lstStyle/>
          <a:p>
            <a:r>
              <a:rPr lang="vi-VN" sz="2800" b="1">
                <a:solidFill>
                  <a:srgbClr val="FF0000"/>
                </a:solidFill>
              </a:rPr>
              <a:t>Bãi bồi:</a:t>
            </a:r>
            <a:r>
              <a:rPr lang="vi-VN" sz="2800">
                <a:solidFill>
                  <a:srgbClr val="FF0000"/>
                </a:solidFill>
              </a:rPr>
              <a:t> </a:t>
            </a:r>
            <a:r>
              <a:rPr lang="vi-VN" sz="2800"/>
              <a:t>khoảng đất bồi ven sông, ven biển</a:t>
            </a:r>
          </a:p>
        </p:txBody>
      </p:sp>
      <p:pic>
        <p:nvPicPr>
          <p:cNvPr id="12" name="Picture 21">
            <a:extLst>
              <a:ext uri="{FF2B5EF4-FFF2-40B4-BE49-F238E27FC236}">
                <a16:creationId xmlns:a16="http://schemas.microsoft.com/office/drawing/2014/main" xmlns="" id="{6EC6AB14-7E0F-8577-B3AE-BD3C8DF4CE96}"/>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xmlns=""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xmlns="">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xmlns=""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Những bãi bồi sông Hồng hoang sơ vắng dấu chân người ở Hà Nội | Báo Dân trí">
            <a:extLst>
              <a:ext uri="{FF2B5EF4-FFF2-40B4-BE49-F238E27FC236}">
                <a16:creationId xmlns:a16="http://schemas.microsoft.com/office/drawing/2014/main" xmlns="" id="{E09A8C89-8DF0-9F0B-642A-A53781AD1DCD}"/>
              </a:ext>
            </a:extLst>
          </p:cNvPr>
          <p:cNvPicPr>
            <a:picLocks noChangeAspect="1" noChangeArrowheads="1"/>
          </p:cNvPicPr>
          <p:nvPr/>
        </p:nvPicPr>
        <p:blipFill rotWithShape="1">
          <a:blip r:embed="rId24" cstate="print">
            <a:extLst>
              <a:ext uri="{28A0092B-C50C-407E-A947-70E740481C1C}">
                <a14:useLocalDpi xmlns:a14="http://schemas.microsoft.com/office/drawing/2010/main" xmlns="" val="0"/>
              </a:ext>
            </a:extLst>
          </a:blip>
          <a:srcRect b="7371"/>
          <a:stretch/>
        </p:blipFill>
        <p:spPr bwMode="auto">
          <a:xfrm>
            <a:off x="4850576" y="2315917"/>
            <a:ext cx="4952447" cy="3524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328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5">
            <a:extLst>
              <a:ext uri="{FF2B5EF4-FFF2-40B4-BE49-F238E27FC236}">
                <a16:creationId xmlns:a16="http://schemas.microsoft.com/office/drawing/2014/main" xmlns="" id="{A2B5C424-B9C8-CDCB-51A1-EF0FEEF16F54}"/>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xmlns=""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xmlns="" id="{B6586350-6341-0D21-377C-E8BBC06DB0A0}"/>
              </a:ext>
            </a:extLst>
          </p:cNvPr>
          <p:cNvSpPr txBox="1"/>
          <p:nvPr/>
        </p:nvSpPr>
        <p:spPr>
          <a:xfrm>
            <a:off x="3691080" y="1441919"/>
            <a:ext cx="7858032" cy="861774"/>
          </a:xfrm>
          <a:prstGeom prst="rect">
            <a:avLst/>
          </a:prstGeom>
        </p:spPr>
        <p:txBody>
          <a:bodyPr wrap="square" lIns="0" tIns="0" rIns="0" bIns="0" rtlCol="0" anchor="t">
            <a:spAutoFit/>
          </a:bodyPr>
          <a:lstStyle/>
          <a:p>
            <a:r>
              <a:rPr lang="vi-VN" sz="2800" b="1" i="0">
                <a:solidFill>
                  <a:srgbClr val="FF0000"/>
                </a:solidFill>
                <a:effectLst/>
                <a:latin typeface="Arial" panose="020B0604020202020204" pitchFamily="34" charset="0"/>
              </a:rPr>
              <a:t>Tôm rảo</a:t>
            </a:r>
            <a:r>
              <a:rPr lang="vi-VN" sz="2800" b="0" i="0">
                <a:solidFill>
                  <a:srgbClr val="FF0000"/>
                </a:solidFill>
                <a:effectLst/>
                <a:latin typeface="Arial" panose="020B0604020202020204" pitchFamily="34" charset="0"/>
              </a:rPr>
              <a:t>: </a:t>
            </a:r>
            <a:r>
              <a:rPr lang="vi-VN" sz="2800" b="0" i="0">
                <a:effectLst/>
                <a:latin typeface="Arial" panose="020B0604020202020204" pitchFamily="34" charset="0"/>
              </a:rPr>
              <a:t>Một loài tôm sống ở vùng nước lợ, thân nhỏ và dài</a:t>
            </a:r>
            <a:endParaRPr lang="vi-VN" sz="2800"/>
          </a:p>
        </p:txBody>
      </p:sp>
      <p:pic>
        <p:nvPicPr>
          <p:cNvPr id="12" name="Picture 21">
            <a:extLst>
              <a:ext uri="{FF2B5EF4-FFF2-40B4-BE49-F238E27FC236}">
                <a16:creationId xmlns:a16="http://schemas.microsoft.com/office/drawing/2014/main" xmlns="" id="{6EC6AB14-7E0F-8577-B3AE-BD3C8DF4CE96}"/>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xmlns=""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xmlns="">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xmlns=""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Tôm rảo tự nhiên – Siêu thị thực phẩm sạch Hada Mart">
            <a:extLst>
              <a:ext uri="{FF2B5EF4-FFF2-40B4-BE49-F238E27FC236}">
                <a16:creationId xmlns:a16="http://schemas.microsoft.com/office/drawing/2014/main" xmlns="" id="{328EECD3-78CA-A58C-76F8-6C49CE0597E5}"/>
              </a:ext>
            </a:extLst>
          </p:cNvPr>
          <p:cNvPicPr>
            <a:picLocks noChangeAspect="1" noChangeArrowheads="1"/>
          </p:cNvPicPr>
          <p:nvPr/>
        </p:nvPicPr>
        <p:blipFill>
          <a:blip r:embed="rId24">
            <a:extLst>
              <a:ext uri="{28A0092B-C50C-407E-A947-70E740481C1C}">
                <a14:useLocalDpi xmlns:a14="http://schemas.microsoft.com/office/drawing/2010/main" xmlns="" val="0"/>
              </a:ext>
            </a:extLst>
          </a:blip>
          <a:srcRect/>
          <a:stretch>
            <a:fillRect/>
          </a:stretch>
        </p:blipFill>
        <p:spPr bwMode="auto">
          <a:xfrm>
            <a:off x="5192020" y="2652270"/>
            <a:ext cx="4286250" cy="3238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30816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596814" y="5228033"/>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8751529" y="4178942"/>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13"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128304" y="1329664"/>
            <a:ext cx="10047696" cy="2764400"/>
            <a:chOff x="1422982" y="901821"/>
            <a:chExt cx="10047696"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l="9905" r="11342"/>
            <a:stretch>
              <a:fillRect/>
            </a:stretch>
          </p:blipFill>
          <p:spPr>
            <a:xfrm>
              <a:off x="1422982" y="901821"/>
              <a:ext cx="10047696"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nhóm</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6">
            <a:extLst>
              <a:ext uri="{BEBA8EAE-BF5A-486C-A8C5-ECC9F3942E4B}">
                <a14:imgProps xmlns:a14="http://schemas.microsoft.com/office/drawing/2010/main" xmlns="">
                  <a14:imgLayer r:embed="rId17">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3786477" y="4307522"/>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131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D7C7B6-312E-F0E0-7EB7-A47965E7584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xmlns="" id="{5A796C83-503B-DA30-E279-D41AA5C09D19}"/>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xmlns=""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xmlns=""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xmlns=""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xmlns=""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xmlns=""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xmlns=""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xmlns=""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xmlns=""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xmlns=""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B591CE9D-AC44-D809-488C-2789A52F0885}"/>
              </a:ext>
            </a:extLst>
          </p:cNvPr>
          <p:cNvPicPr>
            <a:picLocks noChangeAspect="1" noChangeArrowheads="1"/>
          </p:cNvPicPr>
          <p:nvPr/>
        </p:nvPicPr>
        <p:blipFill rotWithShape="1">
          <a:blip r:embed="rId13" cstate="print">
            <a:extLst>
              <a:ext uri="{BEBA8EAE-BF5A-486C-A8C5-ECC9F3942E4B}">
                <a14:imgProps xmlns:a14="http://schemas.microsoft.com/office/drawing/2010/main" xmlns="">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xmlns=""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807036AD-76DA-464C-8766-B155215ED67A}"/>
              </a:ext>
            </a:extLst>
          </p:cNvPr>
          <p:cNvPicPr>
            <a:picLocks noChangeAspect="1" noChangeArrowheads="1"/>
          </p:cNvPicPr>
          <p:nvPr/>
        </p:nvPicPr>
        <p:blipFill rotWithShape="1">
          <a:blip r:embed="rId15" cstate="print">
            <a:extLst>
              <a:ext uri="{BEBA8EAE-BF5A-486C-A8C5-ECC9F3942E4B}">
                <a14:imgProps xmlns:a14="http://schemas.microsoft.com/office/drawing/2010/main" xmlns="">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xmlns=""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a:extLst>
              <a:ext uri="{FF2B5EF4-FFF2-40B4-BE49-F238E27FC236}">
                <a16:creationId xmlns:a16="http://schemas.microsoft.com/office/drawing/2014/main" xmlns="" id="{4B1CC377-1803-E7D3-597A-044ED9015BF0}"/>
              </a:ext>
            </a:extLst>
          </p:cNvPr>
          <p:cNvPicPr>
            <a:picLocks noChangeAspect="1"/>
          </p:cNvPicPr>
          <p:nvPr/>
        </p:nvPicPr>
        <p:blipFill rotWithShape="1">
          <a:blip r:embed="rId16" cstate="print">
            <a:extLst>
              <a:ext uri="{28A0092B-C50C-407E-A947-70E740481C1C}">
                <a14:useLocalDpi xmlns:a14="http://schemas.microsoft.com/office/drawing/2010/main" xmlns=""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xmlns=""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xmlns=""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xmlns="" id="{5485C0F4-764F-582F-3FDD-D8F8DBD8F4E5}"/>
              </a:ext>
            </a:extLst>
          </p:cNvPr>
          <p:cNvPicPr>
            <a:picLocks noChangeAspect="1"/>
          </p:cNvPicPr>
          <p:nvPr/>
        </p:nvPicPr>
        <p:blipFill>
          <a:blip r:embed="rId17" cstate="print">
            <a:extLst>
              <a:ext uri="{BEBA8EAE-BF5A-486C-A8C5-ECC9F3942E4B}">
                <a14:imgProps xmlns:a14="http://schemas.microsoft.com/office/drawing/2010/main" xmlns="">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xmlns="" id="{03D13592-E4B2-A673-F8AE-725E80A7837C}"/>
              </a:ext>
            </a:extLst>
          </p:cNvPr>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xmlns="" id="{BAB57B09-EAF9-AB26-AED2-B47A307E106D}"/>
              </a:ext>
            </a:extLst>
          </p:cNvPr>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xmlns="" id="{3667F0E9-973D-9E41-0738-4EBEE5A342A2}"/>
              </a:ext>
            </a:extLst>
          </p:cNvPr>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xmlns="" val="4651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13"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l="9905" r="11342"/>
            <a:stretch>
              <a:fillRect/>
            </a:stretch>
          </p:blipFill>
          <p:spPr>
            <a:xfrm>
              <a:off x="2768972" y="901821"/>
              <a:ext cx="7182265"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Tìm hiểu bài</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6">
            <a:extLst>
              <a:ext uri="{BEBA8EAE-BF5A-486C-A8C5-ECC9F3942E4B}">
                <a14:imgProps xmlns:a14="http://schemas.microsoft.com/office/drawing/2010/main" xmlns="">
                  <a14:imgLayer r:embed="rId17">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670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908123" y="441376"/>
            <a:ext cx="1078081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200" b="1" dirty="0">
                <a:solidFill>
                  <a:srgbClr val="FF0000"/>
                </a:solidFill>
                <a:latin typeface="+mj-lt"/>
              </a:rPr>
              <a:t>Câu 1: </a:t>
            </a:r>
            <a:r>
              <a:rPr lang="vi-VN" sz="3200" b="1" dirty="0">
                <a:solidFill>
                  <a:sysClr val="windowText" lastClr="000000"/>
                </a:solidFill>
                <a:latin typeface="+mj-lt"/>
              </a:rPr>
              <a:t>Trong khổ thơ đầu, tác giả dùng những từ ngữ nào để nói về nơi sông chảy ra biển? Cách giới thiệu ấy có gì hay?</a:t>
            </a:r>
          </a:p>
        </p:txBody>
      </p:sp>
      <p:sp>
        <p:nvSpPr>
          <p:cNvPr id="22" name="Cloud 21">
            <a:extLst>
              <a:ext uri="{FF2B5EF4-FFF2-40B4-BE49-F238E27FC236}">
                <a16:creationId xmlns:a16="http://schemas.microsoft.com/office/drawing/2014/main" xmlns=""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77">
            <a:extLst>
              <a:ext uri="{FF2B5EF4-FFF2-40B4-BE49-F238E27FC236}">
                <a16:creationId xmlns:a16="http://schemas.microsoft.com/office/drawing/2014/main" xmlns="" id="{AABB4701-8D24-5E8D-B536-B82D7A930D1D}"/>
              </a:ext>
            </a:extLst>
          </p:cNvPr>
          <p:cNvSpPr txBox="1"/>
          <p:nvPr/>
        </p:nvSpPr>
        <p:spPr>
          <a:xfrm>
            <a:off x="3526937" y="345699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sp>
        <p:nvSpPr>
          <p:cNvPr id="7" name="文本框 77">
            <a:extLst>
              <a:ext uri="{FF2B5EF4-FFF2-40B4-BE49-F238E27FC236}">
                <a16:creationId xmlns:a16="http://schemas.microsoft.com/office/drawing/2014/main" xmlns="" id="{5B548CB5-AD7F-78FD-B7AB-E1EB1802AAD4}"/>
              </a:ext>
            </a:extLst>
          </p:cNvPr>
          <p:cNvSpPr txBox="1"/>
          <p:nvPr/>
        </p:nvSpPr>
        <p:spPr>
          <a:xfrm>
            <a:off x="3526937" y="345699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8" name="文本框 77">
            <a:extLst>
              <a:ext uri="{FF2B5EF4-FFF2-40B4-BE49-F238E27FC236}">
                <a16:creationId xmlns:a16="http://schemas.microsoft.com/office/drawing/2014/main" xmlns="" id="{72AF27AB-38B8-8E8E-9B09-7E84A4A0B710}"/>
              </a:ext>
            </a:extLst>
          </p:cNvPr>
          <p:cNvSpPr txBox="1"/>
          <p:nvPr/>
        </p:nvSpPr>
        <p:spPr>
          <a:xfrm>
            <a:off x="5920053" y="346407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9" name="文本框 77">
            <a:extLst>
              <a:ext uri="{FF2B5EF4-FFF2-40B4-BE49-F238E27FC236}">
                <a16:creationId xmlns:a16="http://schemas.microsoft.com/office/drawing/2014/main" xmlns="" id="{BFCDC6B8-BE22-8DFD-A556-844F73044C62}"/>
              </a:ext>
            </a:extLst>
          </p:cNvPr>
          <p:cNvSpPr txBox="1"/>
          <p:nvPr/>
        </p:nvSpPr>
        <p:spPr>
          <a:xfrm>
            <a:off x="4461776" y="395062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10" name="文本框 77">
            <a:extLst>
              <a:ext uri="{FF2B5EF4-FFF2-40B4-BE49-F238E27FC236}">
                <a16:creationId xmlns:a16="http://schemas.microsoft.com/office/drawing/2014/main" xmlns="" id="{2A17340B-6F3F-955A-641D-622A29BAC3AC}"/>
              </a:ext>
            </a:extLst>
          </p:cNvPr>
          <p:cNvSpPr txBox="1"/>
          <p:nvPr/>
        </p:nvSpPr>
        <p:spPr>
          <a:xfrm>
            <a:off x="3526937" y="492641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xmlns="" id="{8AC42C5F-5BB0-FD0E-4599-2EBCA49588B9}"/>
              </a:ext>
            </a:extLst>
          </p:cNvPr>
          <p:cNvSpPr/>
          <p:nvPr/>
        </p:nvSpPr>
        <p:spPr>
          <a:xfrm>
            <a:off x="4024948" y="345699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xmlns="" id="{BA10E908-143C-3A0F-6D43-AF0159FCFFAD}"/>
              </a:ext>
            </a:extLst>
          </p:cNvPr>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xmlns="" val="0"/>
              </a:ext>
            </a:extLst>
          </a:blip>
          <a:srcRect l="10268" t="6153" r="52520" b="70892"/>
          <a:stretch/>
        </p:blipFill>
        <p:spPr bwMode="auto">
          <a:xfrm rot="983066">
            <a:off x="4099943" y="2721988"/>
            <a:ext cx="974064" cy="79919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a:extLst>
              <a:ext uri="{FF2B5EF4-FFF2-40B4-BE49-F238E27FC236}">
                <a16:creationId xmlns:a16="http://schemas.microsoft.com/office/drawing/2014/main" xmlns="" id="{5C9FC8A3-CB61-DDDE-0BD2-736126BD1447}"/>
              </a:ext>
            </a:extLst>
          </p:cNvPr>
          <p:cNvSpPr/>
          <p:nvPr/>
        </p:nvSpPr>
        <p:spPr>
          <a:xfrm>
            <a:off x="4971294" y="2594806"/>
            <a:ext cx="2185214" cy="584775"/>
          </a:xfrm>
          <a:prstGeom prst="rect">
            <a:avLst/>
          </a:prstGeom>
        </p:spPr>
        <p:txBody>
          <a:bodyPr wrap="none">
            <a:spAutoFit/>
          </a:bodyPr>
          <a:lstStyle/>
          <a:p>
            <a:r>
              <a:rPr lang="vi-VN" sz="3200" dirty="0">
                <a:solidFill>
                  <a:srgbClr val="FF0000"/>
                </a:solidFill>
                <a:latin typeface="+mj-lt"/>
                <a:cs typeface="Pattaya" panose="00000500000000000000" pitchFamily="2" charset="-34"/>
              </a:rPr>
              <a:t>Từ đồng âm</a:t>
            </a:r>
            <a:endParaRPr lang="en-US" sz="3200" dirty="0">
              <a:solidFill>
                <a:srgbClr val="FF0000"/>
              </a:solidFill>
              <a:latin typeface="+mj-lt"/>
            </a:endParaRPr>
          </a:p>
        </p:txBody>
      </p:sp>
      <p:sp>
        <p:nvSpPr>
          <p:cNvPr id="19" name="Rectangle 18">
            <a:extLst>
              <a:ext uri="{FF2B5EF4-FFF2-40B4-BE49-F238E27FC236}">
                <a16:creationId xmlns:a16="http://schemas.microsoft.com/office/drawing/2014/main" xmlns="" id="{C2FEE21B-923B-8D93-91E5-E3A56D2B854E}"/>
              </a:ext>
            </a:extLst>
          </p:cNvPr>
          <p:cNvSpPr/>
          <p:nvPr/>
        </p:nvSpPr>
        <p:spPr>
          <a:xfrm>
            <a:off x="5197187" y="303012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a:t>
            </a:r>
            <a:r>
              <a:rPr lang="vi-VN" sz="2800" dirty="0">
                <a:solidFill>
                  <a:schemeClr val="accent2"/>
                </a:solidFill>
                <a:latin typeface="+mj-lt"/>
                <a:cs typeface="Pattaya" panose="00000500000000000000" pitchFamily="2" charset="-34"/>
              </a:rPr>
              <a:t>Chơi chữ</a:t>
            </a:r>
            <a:r>
              <a:rPr lang="vi-VN" sz="2800" dirty="0">
                <a:solidFill>
                  <a:schemeClr val="accent2"/>
                </a:solidFill>
                <a:latin typeface="Pattaya" panose="00000500000000000000" pitchFamily="2" charset="-34"/>
                <a:cs typeface="Pattaya" panose="00000500000000000000" pitchFamily="2" charset="-34"/>
              </a:rPr>
              <a:t>)</a:t>
            </a:r>
            <a:endParaRPr lang="en-US" sz="2800" dirty="0">
              <a:solidFill>
                <a:schemeClr val="accent2"/>
              </a:solidFill>
            </a:endParaRPr>
          </a:p>
        </p:txBody>
      </p:sp>
      <p:pic>
        <p:nvPicPr>
          <p:cNvPr id="26" name="Picture 2" descr="Người lang thang cuối cùng (Phúc Lai): Cái then cửa">
            <a:extLst>
              <a:ext uri="{FF2B5EF4-FFF2-40B4-BE49-F238E27FC236}">
                <a16:creationId xmlns:a16="http://schemas.microsoft.com/office/drawing/2014/main" xmlns="" id="{F0715441-8198-6F73-68D3-24F95D1E5FB2}"/>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364785" y="2294047"/>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6">
            <a:extLst>
              <a:ext uri="{FF2B5EF4-FFF2-40B4-BE49-F238E27FC236}">
                <a16:creationId xmlns:a16="http://schemas.microsoft.com/office/drawing/2014/main" xmlns="" id="{7D34DA96-9546-2B3C-C3E0-61FAE1148238}"/>
              </a:ext>
            </a:extLst>
          </p:cNvPr>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8615239" y="4611084"/>
            <a:ext cx="2761063" cy="2143275"/>
          </a:xfrm>
          <a:prstGeom prst="rect">
            <a:avLst/>
          </a:prstGeom>
        </p:spPr>
      </p:pic>
    </p:spTree>
    <p:extLst>
      <p:ext uri="{BB962C8B-B14F-4D97-AF65-F5344CB8AC3E}">
        <p14:creationId xmlns:p14="http://schemas.microsoft.com/office/powerpoint/2010/main" xmlns="" val="12833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2" fill="hold" grpId="0" nodeType="with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6" presetClass="emph" presetSubtype="0" fill="hold" grpId="1" nodeType="withEffect">
                                  <p:stCondLst>
                                    <p:cond delay="2100"/>
                                  </p:stCondLst>
                                  <p:iterate type="lt">
                                    <p:tmPct val="10000"/>
                                  </p:iterate>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6" presetClass="emph" presetSubtype="0" fill="hold" grpId="1" nodeType="withEffect">
                                  <p:stCondLst>
                                    <p:cond delay="2100"/>
                                  </p:stCondLst>
                                  <p:iterate type="lt">
                                    <p:tmPct val="10000"/>
                                  </p:iterate>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par>
                                <p:cTn id="51" presetID="26" presetClass="emph" presetSubtype="0" fill="hold" grpId="1" nodeType="withEffect">
                                  <p:stCondLst>
                                    <p:cond delay="2100"/>
                                  </p:stCondLst>
                                  <p:iterate type="lt">
                                    <p:tmPct val="10000"/>
                                  </p:iterate>
                                  <p:childTnLst>
                                    <p:animEffect transition="out" filter="fade">
                                      <p:cBhvr>
                                        <p:cTn id="52" dur="500" tmFilter="0, 0; .2, .5; .8, .5; 1, 0"/>
                                        <p:tgtEl>
                                          <p:spTgt spid="8"/>
                                        </p:tgtEl>
                                      </p:cBhvr>
                                    </p:animEffect>
                                    <p:animScale>
                                      <p:cBhvr>
                                        <p:cTn id="53" dur="250" autoRev="1" fill="hold"/>
                                        <p:tgtEl>
                                          <p:spTgt spid="8"/>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iterate type="lt">
                                    <p:tmPct val="10000"/>
                                  </p:iterate>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par>
                                <p:cTn id="60" presetID="26" presetClass="emph" presetSubtype="0" fill="hold" grpId="1" nodeType="withEffect">
                                  <p:stCondLst>
                                    <p:cond delay="2100"/>
                                  </p:stCondLst>
                                  <p:iterate type="lt">
                                    <p:tmPct val="10000"/>
                                  </p:iterate>
                                  <p:childTnLst>
                                    <p:animEffect transition="out" filter="fade">
                                      <p:cBhvr>
                                        <p:cTn id="61" dur="500" tmFilter="0, 0; .2, .5; .8, .5; 1, 0"/>
                                        <p:tgtEl>
                                          <p:spTgt spid="9"/>
                                        </p:tgtEl>
                                      </p:cBhvr>
                                    </p:animEffect>
                                    <p:animScale>
                                      <p:cBhvr>
                                        <p:cTn id="62" dur="250" autoRev="1" fill="hold"/>
                                        <p:tgtEl>
                                          <p:spTgt spid="9"/>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iterate type="lt">
                                    <p:tmPct val="10000"/>
                                  </p:iterate>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1+#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par>
                                <p:cTn id="69" presetID="26" presetClass="emph" presetSubtype="0" fill="hold" grpId="1" nodeType="withEffect">
                                  <p:stCondLst>
                                    <p:cond delay="2100"/>
                                  </p:stCondLst>
                                  <p:iterate type="lt">
                                    <p:tmPct val="10000"/>
                                  </p:iterate>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6" grpId="0"/>
      <p:bldP spid="6" grpId="1"/>
      <p:bldP spid="7" grpId="0"/>
      <p:bldP spid="7" grpId="1"/>
      <p:bldP spid="8" grpId="0"/>
      <p:bldP spid="8" grpId="1"/>
      <p:bldP spid="9" grpId="0"/>
      <p:bldP spid="9" grpId="1"/>
      <p:bldP spid="10" grpId="0"/>
      <p:bldP spid="10" grpId="1"/>
      <p:bldP spid="11" grpId="0" animBg="1"/>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441686" y="285525"/>
            <a:ext cx="11247253" cy="977748"/>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698194" y="468703"/>
            <a:ext cx="1078081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200" b="1" dirty="0">
                <a:solidFill>
                  <a:srgbClr val="FF0000"/>
                </a:solidFill>
                <a:latin typeface="+mj-lt"/>
              </a:rPr>
              <a:t>Câu 2: </a:t>
            </a:r>
            <a:r>
              <a:rPr lang="vi-VN" sz="3200" b="1" dirty="0">
                <a:solidFill>
                  <a:sysClr val="windowText" lastClr="000000"/>
                </a:solidFill>
                <a:latin typeface="+mj-lt"/>
              </a:rPr>
              <a:t>Theo bài thơ, cửa sông là địa điểm đặc biệt như thế nào?</a:t>
            </a:r>
          </a:p>
        </p:txBody>
      </p:sp>
      <p:sp>
        <p:nvSpPr>
          <p:cNvPr id="6" name="Rectangle: Rounded Corners 5">
            <a:extLst>
              <a:ext uri="{FF2B5EF4-FFF2-40B4-BE49-F238E27FC236}">
                <a16:creationId xmlns:a16="http://schemas.microsoft.com/office/drawing/2014/main" xmlns="" id="{62994921-CE0C-338F-3159-33D20F6ABEB8}"/>
              </a:ext>
            </a:extLst>
          </p:cNvPr>
          <p:cNvSpPr/>
          <p:nvPr/>
        </p:nvSpPr>
        <p:spPr>
          <a:xfrm>
            <a:off x="275163" y="1567543"/>
            <a:ext cx="11623705" cy="5032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12">
            <a:extLst>
              <a:ext uri="{FF2B5EF4-FFF2-40B4-BE49-F238E27FC236}">
                <a16:creationId xmlns:a16="http://schemas.microsoft.com/office/drawing/2014/main" xmlns="" id="{AA3807EC-1761-CDD4-9EE4-7578F6D27C92}"/>
              </a:ext>
            </a:extLst>
          </p:cNvPr>
          <p:cNvSpPr/>
          <p:nvPr/>
        </p:nvSpPr>
        <p:spPr>
          <a:xfrm>
            <a:off x="632641" y="4219135"/>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7030A0"/>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rgbClr val="7030A0"/>
              </a:solidFill>
              <a:latin typeface="Calibri" panose="020F0502020204030204" pitchFamily="34" charset="0"/>
              <a:cs typeface="Calibri" panose="020F0502020204030204" pitchFamily="34" charset="0"/>
            </a:endParaRPr>
          </a:p>
        </p:txBody>
      </p:sp>
      <p:sp>
        <p:nvSpPr>
          <p:cNvPr id="8" name="矩形 13">
            <a:extLst>
              <a:ext uri="{FF2B5EF4-FFF2-40B4-BE49-F238E27FC236}">
                <a16:creationId xmlns:a16="http://schemas.microsoft.com/office/drawing/2014/main" xmlns="" id="{FE2BCEE4-39E2-A0EA-F9FF-CF0684B0BF8C}"/>
              </a:ext>
            </a:extLst>
          </p:cNvPr>
          <p:cNvSpPr/>
          <p:nvPr/>
        </p:nvSpPr>
        <p:spPr>
          <a:xfrm>
            <a:off x="3485245" y="1856353"/>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B050"/>
              </a:solidFill>
              <a:latin typeface="Calibri" panose="020F0502020204030204" pitchFamily="34" charset="0"/>
              <a:cs typeface="Calibri" panose="020F0502020204030204" pitchFamily="34" charset="0"/>
            </a:endParaRPr>
          </a:p>
        </p:txBody>
      </p:sp>
      <p:sp>
        <p:nvSpPr>
          <p:cNvPr id="9" name="矩形 14">
            <a:extLst>
              <a:ext uri="{FF2B5EF4-FFF2-40B4-BE49-F238E27FC236}">
                <a16:creationId xmlns:a16="http://schemas.microsoft.com/office/drawing/2014/main" xmlns="" id="{93279534-AB37-F26A-C6E4-806AB936A906}"/>
              </a:ext>
            </a:extLst>
          </p:cNvPr>
          <p:cNvSpPr/>
          <p:nvPr/>
        </p:nvSpPr>
        <p:spPr>
          <a:xfrm>
            <a:off x="5943078" y="4285799"/>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0" name="矩形 15">
            <a:extLst>
              <a:ext uri="{FF2B5EF4-FFF2-40B4-BE49-F238E27FC236}">
                <a16:creationId xmlns:a16="http://schemas.microsoft.com/office/drawing/2014/main" xmlns="" id="{8982C76A-9B2B-F5AB-37FF-64F78ADAFD5C}"/>
              </a:ext>
            </a:extLst>
          </p:cNvPr>
          <p:cNvSpPr/>
          <p:nvPr/>
        </p:nvSpPr>
        <p:spPr>
          <a:xfrm>
            <a:off x="8383714" y="2287240"/>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3399"/>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FF3399"/>
              </a:solidFill>
              <a:latin typeface="Calibri" panose="020F0502020204030204" pitchFamily="34" charset="0"/>
              <a:cs typeface="Calibri" panose="020F0502020204030204" pitchFamily="34" charset="0"/>
            </a:endParaRPr>
          </a:p>
        </p:txBody>
      </p:sp>
      <p:pic>
        <p:nvPicPr>
          <p:cNvPr id="11" name="Picture 6">
            <a:extLst>
              <a:ext uri="{FF2B5EF4-FFF2-40B4-BE49-F238E27FC236}">
                <a16:creationId xmlns:a16="http://schemas.microsoft.com/office/drawing/2014/main" xmlns="" id="{2E7C3044-55D6-86FE-A045-282003671840}"/>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307129" y="1619377"/>
            <a:ext cx="2161075" cy="1677534"/>
          </a:xfrm>
          <a:prstGeom prst="rect">
            <a:avLst/>
          </a:prstGeom>
        </p:spPr>
      </p:pic>
      <p:sp>
        <p:nvSpPr>
          <p:cNvPr id="12" name="Freeform: Shape 11">
            <a:extLst>
              <a:ext uri="{FF2B5EF4-FFF2-40B4-BE49-F238E27FC236}">
                <a16:creationId xmlns:a16="http://schemas.microsoft.com/office/drawing/2014/main" xmlns="" id="{D4FFC5C6-AB99-FF0D-406D-1C8143068CAA}"/>
              </a:ext>
            </a:extLst>
          </p:cNvPr>
          <p:cNvSpPr/>
          <p:nvPr/>
        </p:nvSpPr>
        <p:spPr>
          <a:xfrm>
            <a:off x="2188029" y="2830286"/>
            <a:ext cx="9525000" cy="2492828"/>
          </a:xfrm>
          <a:custGeom>
            <a:avLst/>
            <a:gdLst>
              <a:gd name="connsiteX0" fmla="*/ 0 w 9525000"/>
              <a:gd name="connsiteY0" fmla="*/ 32657 h 2492828"/>
              <a:gd name="connsiteX1" fmla="*/ 533400 w 9525000"/>
              <a:gd name="connsiteY1" fmla="*/ 511628 h 2492828"/>
              <a:gd name="connsiteX2" fmla="*/ 576942 w 9525000"/>
              <a:gd name="connsiteY2" fmla="*/ 816428 h 2492828"/>
              <a:gd name="connsiteX3" fmla="*/ 620485 w 9525000"/>
              <a:gd name="connsiteY3" fmla="*/ 849085 h 2492828"/>
              <a:gd name="connsiteX4" fmla="*/ 881742 w 9525000"/>
              <a:gd name="connsiteY4" fmla="*/ 968828 h 2492828"/>
              <a:gd name="connsiteX5" fmla="*/ 1055914 w 9525000"/>
              <a:gd name="connsiteY5" fmla="*/ 1055914 h 2492828"/>
              <a:gd name="connsiteX6" fmla="*/ 1077685 w 9525000"/>
              <a:gd name="connsiteY6" fmla="*/ 1153885 h 2492828"/>
              <a:gd name="connsiteX7" fmla="*/ 1230085 w 9525000"/>
              <a:gd name="connsiteY7" fmla="*/ 1262743 h 2492828"/>
              <a:gd name="connsiteX8" fmla="*/ 1338942 w 9525000"/>
              <a:gd name="connsiteY8" fmla="*/ 1328057 h 2492828"/>
              <a:gd name="connsiteX9" fmla="*/ 1600200 w 9525000"/>
              <a:gd name="connsiteY9" fmla="*/ 1306285 h 2492828"/>
              <a:gd name="connsiteX10" fmla="*/ 1752600 w 9525000"/>
              <a:gd name="connsiteY10" fmla="*/ 1262743 h 2492828"/>
              <a:gd name="connsiteX11" fmla="*/ 2079171 w 9525000"/>
              <a:gd name="connsiteY11" fmla="*/ 1360714 h 2492828"/>
              <a:gd name="connsiteX12" fmla="*/ 2351314 w 9525000"/>
              <a:gd name="connsiteY12" fmla="*/ 1611085 h 2492828"/>
              <a:gd name="connsiteX13" fmla="*/ 2405742 w 9525000"/>
              <a:gd name="connsiteY13" fmla="*/ 1730828 h 2492828"/>
              <a:gd name="connsiteX14" fmla="*/ 2601685 w 9525000"/>
              <a:gd name="connsiteY14" fmla="*/ 1937657 h 2492828"/>
              <a:gd name="connsiteX15" fmla="*/ 2764971 w 9525000"/>
              <a:gd name="connsiteY15" fmla="*/ 1981200 h 2492828"/>
              <a:gd name="connsiteX16" fmla="*/ 2917371 w 9525000"/>
              <a:gd name="connsiteY16" fmla="*/ 1915885 h 2492828"/>
              <a:gd name="connsiteX17" fmla="*/ 2939142 w 9525000"/>
              <a:gd name="connsiteY17" fmla="*/ 1752600 h 2492828"/>
              <a:gd name="connsiteX18" fmla="*/ 2982685 w 9525000"/>
              <a:gd name="connsiteY18" fmla="*/ 1513114 h 2492828"/>
              <a:gd name="connsiteX19" fmla="*/ 3069771 w 9525000"/>
              <a:gd name="connsiteY19" fmla="*/ 1447800 h 2492828"/>
              <a:gd name="connsiteX20" fmla="*/ 3461657 w 9525000"/>
              <a:gd name="connsiteY20" fmla="*/ 1317171 h 2492828"/>
              <a:gd name="connsiteX21" fmla="*/ 4365171 w 9525000"/>
              <a:gd name="connsiteY21" fmla="*/ 1110343 h 2492828"/>
              <a:gd name="connsiteX22" fmla="*/ 4746171 w 9525000"/>
              <a:gd name="connsiteY22" fmla="*/ 936171 h 2492828"/>
              <a:gd name="connsiteX23" fmla="*/ 4887685 w 9525000"/>
              <a:gd name="connsiteY23" fmla="*/ 598714 h 2492828"/>
              <a:gd name="connsiteX24" fmla="*/ 4953000 w 9525000"/>
              <a:gd name="connsiteY24" fmla="*/ 337457 h 2492828"/>
              <a:gd name="connsiteX25" fmla="*/ 5181600 w 9525000"/>
              <a:gd name="connsiteY25" fmla="*/ 21771 h 2492828"/>
              <a:gd name="connsiteX26" fmla="*/ 5225142 w 9525000"/>
              <a:gd name="connsiteY26" fmla="*/ 0 h 2492828"/>
              <a:gd name="connsiteX27" fmla="*/ 5529942 w 9525000"/>
              <a:gd name="connsiteY27" fmla="*/ 424543 h 2492828"/>
              <a:gd name="connsiteX28" fmla="*/ 5704114 w 9525000"/>
              <a:gd name="connsiteY28" fmla="*/ 925285 h 2492828"/>
              <a:gd name="connsiteX29" fmla="*/ 5834742 w 9525000"/>
              <a:gd name="connsiteY29" fmla="*/ 1012371 h 2492828"/>
              <a:gd name="connsiteX30" fmla="*/ 5998028 w 9525000"/>
              <a:gd name="connsiteY30" fmla="*/ 1153885 h 2492828"/>
              <a:gd name="connsiteX31" fmla="*/ 6694714 w 9525000"/>
              <a:gd name="connsiteY31" fmla="*/ 1534885 h 2492828"/>
              <a:gd name="connsiteX32" fmla="*/ 6999514 w 9525000"/>
              <a:gd name="connsiteY32" fmla="*/ 1491343 h 2492828"/>
              <a:gd name="connsiteX33" fmla="*/ 7347857 w 9525000"/>
              <a:gd name="connsiteY33" fmla="*/ 1415143 h 2492828"/>
              <a:gd name="connsiteX34" fmla="*/ 7805057 w 9525000"/>
              <a:gd name="connsiteY34" fmla="*/ 1687285 h 2492828"/>
              <a:gd name="connsiteX35" fmla="*/ 8066314 w 9525000"/>
              <a:gd name="connsiteY35" fmla="*/ 1937657 h 2492828"/>
              <a:gd name="connsiteX36" fmla="*/ 8305800 w 9525000"/>
              <a:gd name="connsiteY36" fmla="*/ 2122714 h 2492828"/>
              <a:gd name="connsiteX37" fmla="*/ 8512628 w 9525000"/>
              <a:gd name="connsiteY37" fmla="*/ 2264228 h 2492828"/>
              <a:gd name="connsiteX38" fmla="*/ 8697685 w 9525000"/>
              <a:gd name="connsiteY38" fmla="*/ 2362200 h 2492828"/>
              <a:gd name="connsiteX39" fmla="*/ 9459685 w 9525000"/>
              <a:gd name="connsiteY39" fmla="*/ 2394857 h 2492828"/>
              <a:gd name="connsiteX40" fmla="*/ 9514114 w 9525000"/>
              <a:gd name="connsiteY40" fmla="*/ 2460171 h 2492828"/>
              <a:gd name="connsiteX41" fmla="*/ 9525000 w 9525000"/>
              <a:gd name="connsiteY41" fmla="*/ 2492828 h 24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000" h="2492828">
                <a:moveTo>
                  <a:pt x="0" y="32657"/>
                </a:moveTo>
                <a:cubicBezTo>
                  <a:pt x="256417" y="180590"/>
                  <a:pt x="391612" y="212298"/>
                  <a:pt x="533400" y="511628"/>
                </a:cubicBezTo>
                <a:cubicBezTo>
                  <a:pt x="577335" y="604380"/>
                  <a:pt x="551297" y="717052"/>
                  <a:pt x="576942" y="816428"/>
                </a:cubicBezTo>
                <a:cubicBezTo>
                  <a:pt x="581475" y="833995"/>
                  <a:pt x="604588" y="840342"/>
                  <a:pt x="620485" y="849085"/>
                </a:cubicBezTo>
                <a:cubicBezTo>
                  <a:pt x="993700" y="1054353"/>
                  <a:pt x="652057" y="863556"/>
                  <a:pt x="881742" y="968828"/>
                </a:cubicBezTo>
                <a:cubicBezTo>
                  <a:pt x="940749" y="995873"/>
                  <a:pt x="997857" y="1026885"/>
                  <a:pt x="1055914" y="1055914"/>
                </a:cubicBezTo>
                <a:cubicBezTo>
                  <a:pt x="1063171" y="1088571"/>
                  <a:pt x="1056136" y="1128296"/>
                  <a:pt x="1077685" y="1153885"/>
                </a:cubicBezTo>
                <a:cubicBezTo>
                  <a:pt x="1117897" y="1201637"/>
                  <a:pt x="1178942" y="1226943"/>
                  <a:pt x="1230085" y="1262743"/>
                </a:cubicBezTo>
                <a:cubicBezTo>
                  <a:pt x="1295757" y="1308713"/>
                  <a:pt x="1280149" y="1298659"/>
                  <a:pt x="1338942" y="1328057"/>
                </a:cubicBezTo>
                <a:cubicBezTo>
                  <a:pt x="1426028" y="1320800"/>
                  <a:pt x="1513881" y="1319914"/>
                  <a:pt x="1600200" y="1306285"/>
                </a:cubicBezTo>
                <a:cubicBezTo>
                  <a:pt x="1652386" y="1298045"/>
                  <a:pt x="1700105" y="1256778"/>
                  <a:pt x="1752600" y="1262743"/>
                </a:cubicBezTo>
                <a:cubicBezTo>
                  <a:pt x="1865523" y="1275575"/>
                  <a:pt x="1970314" y="1328057"/>
                  <a:pt x="2079171" y="1360714"/>
                </a:cubicBezTo>
                <a:cubicBezTo>
                  <a:pt x="2131037" y="1405171"/>
                  <a:pt x="2305233" y="1547724"/>
                  <a:pt x="2351314" y="1611085"/>
                </a:cubicBezTo>
                <a:cubicBezTo>
                  <a:pt x="2377102" y="1646543"/>
                  <a:pt x="2381848" y="1694067"/>
                  <a:pt x="2405742" y="1730828"/>
                </a:cubicBezTo>
                <a:cubicBezTo>
                  <a:pt x="2418910" y="1751087"/>
                  <a:pt x="2588782" y="1934216"/>
                  <a:pt x="2601685" y="1937657"/>
                </a:cubicBezTo>
                <a:lnTo>
                  <a:pt x="2764971" y="1981200"/>
                </a:lnTo>
                <a:cubicBezTo>
                  <a:pt x="2815771" y="1959428"/>
                  <a:pt x="2883876" y="1959848"/>
                  <a:pt x="2917371" y="1915885"/>
                </a:cubicBezTo>
                <a:cubicBezTo>
                  <a:pt x="2950649" y="1872208"/>
                  <a:pt x="2930353" y="1806802"/>
                  <a:pt x="2939142" y="1752600"/>
                </a:cubicBezTo>
                <a:cubicBezTo>
                  <a:pt x="2952130" y="1672509"/>
                  <a:pt x="2950723" y="1587691"/>
                  <a:pt x="2982685" y="1513114"/>
                </a:cubicBezTo>
                <a:cubicBezTo>
                  <a:pt x="2996979" y="1479762"/>
                  <a:pt x="3038428" y="1466083"/>
                  <a:pt x="3069771" y="1447800"/>
                </a:cubicBezTo>
                <a:cubicBezTo>
                  <a:pt x="3287063" y="1321046"/>
                  <a:pt x="3206601" y="1380935"/>
                  <a:pt x="3461657" y="1317171"/>
                </a:cubicBezTo>
                <a:cubicBezTo>
                  <a:pt x="4284296" y="1111511"/>
                  <a:pt x="3749344" y="1209669"/>
                  <a:pt x="4365171" y="1110343"/>
                </a:cubicBezTo>
                <a:cubicBezTo>
                  <a:pt x="4492171" y="1052286"/>
                  <a:pt x="4646396" y="1033867"/>
                  <a:pt x="4746171" y="936171"/>
                </a:cubicBezTo>
                <a:cubicBezTo>
                  <a:pt x="4833324" y="850833"/>
                  <a:pt x="4847857" y="714005"/>
                  <a:pt x="4887685" y="598714"/>
                </a:cubicBezTo>
                <a:cubicBezTo>
                  <a:pt x="4916995" y="513868"/>
                  <a:pt x="4915721" y="419116"/>
                  <a:pt x="4953000" y="337457"/>
                </a:cubicBezTo>
                <a:cubicBezTo>
                  <a:pt x="4956474" y="329846"/>
                  <a:pt x="5115266" y="81471"/>
                  <a:pt x="5181600" y="21771"/>
                </a:cubicBezTo>
                <a:cubicBezTo>
                  <a:pt x="5193662" y="10916"/>
                  <a:pt x="5210628" y="7257"/>
                  <a:pt x="5225142" y="0"/>
                </a:cubicBezTo>
                <a:cubicBezTo>
                  <a:pt x="5423551" y="152622"/>
                  <a:pt x="5412989" y="112668"/>
                  <a:pt x="5529942" y="424543"/>
                </a:cubicBezTo>
                <a:cubicBezTo>
                  <a:pt x="5580868" y="560345"/>
                  <a:pt x="5578737" y="799908"/>
                  <a:pt x="5704114" y="925285"/>
                </a:cubicBezTo>
                <a:cubicBezTo>
                  <a:pt x="5741118" y="962289"/>
                  <a:pt x="5793434" y="980242"/>
                  <a:pt x="5834742" y="1012371"/>
                </a:cubicBezTo>
                <a:cubicBezTo>
                  <a:pt x="5891595" y="1056590"/>
                  <a:pt x="5938277" y="1113668"/>
                  <a:pt x="5998028" y="1153885"/>
                </a:cubicBezTo>
                <a:cubicBezTo>
                  <a:pt x="6290994" y="1351073"/>
                  <a:pt x="6401570" y="1393742"/>
                  <a:pt x="6694714" y="1534885"/>
                </a:cubicBezTo>
                <a:cubicBezTo>
                  <a:pt x="6796314" y="1520371"/>
                  <a:pt x="6898662" y="1510372"/>
                  <a:pt x="6999514" y="1491343"/>
                </a:cubicBezTo>
                <a:cubicBezTo>
                  <a:pt x="7629302" y="1372515"/>
                  <a:pt x="7087802" y="1452291"/>
                  <a:pt x="7347857" y="1415143"/>
                </a:cubicBezTo>
                <a:cubicBezTo>
                  <a:pt x="7500257" y="1505857"/>
                  <a:pt x="7657083" y="1589517"/>
                  <a:pt x="7805057" y="1687285"/>
                </a:cubicBezTo>
                <a:cubicBezTo>
                  <a:pt x="8021557" y="1830329"/>
                  <a:pt x="7893791" y="1786700"/>
                  <a:pt x="8066314" y="1937657"/>
                </a:cubicBezTo>
                <a:cubicBezTo>
                  <a:pt x="8142238" y="2004090"/>
                  <a:pt x="8224383" y="2063141"/>
                  <a:pt x="8305800" y="2122714"/>
                </a:cubicBezTo>
                <a:cubicBezTo>
                  <a:pt x="8373216" y="2172043"/>
                  <a:pt x="8440997" y="2221249"/>
                  <a:pt x="8512628" y="2264228"/>
                </a:cubicBezTo>
                <a:cubicBezTo>
                  <a:pt x="8969399" y="2538291"/>
                  <a:pt x="8408971" y="2169722"/>
                  <a:pt x="8697685" y="2362200"/>
                </a:cubicBezTo>
                <a:cubicBezTo>
                  <a:pt x="8986042" y="2350185"/>
                  <a:pt x="9141796" y="2332526"/>
                  <a:pt x="9459685" y="2394857"/>
                </a:cubicBezTo>
                <a:cubicBezTo>
                  <a:pt x="9487495" y="2400310"/>
                  <a:pt x="9495971" y="2438400"/>
                  <a:pt x="9514114" y="2460171"/>
                </a:cubicBezTo>
                <a:lnTo>
                  <a:pt x="9525000" y="2492828"/>
                </a:lnTo>
              </a:path>
            </a:pathLst>
          </a:custGeom>
          <a:ln w="57150">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18" name="Picture 13">
            <a:extLst>
              <a:ext uri="{FF2B5EF4-FFF2-40B4-BE49-F238E27FC236}">
                <a16:creationId xmlns:a16="http://schemas.microsoft.com/office/drawing/2014/main" xmlns="" id="{51F0FF47-0227-7C87-4F70-113AFABD7329}"/>
              </a:ext>
            </a:extLst>
          </p:cNvPr>
          <p:cNvPicPr>
            <a:picLocks noChangeAspect="1"/>
          </p:cNvPicPr>
          <p:nvPr/>
        </p:nvPicPr>
        <p:blipFill>
          <a:blip r:embed="rId14" cstate="print"/>
          <a:srcRect/>
          <a:stretch>
            <a:fillRect/>
          </a:stretch>
        </p:blipFill>
        <p:spPr>
          <a:xfrm>
            <a:off x="9564034" y="4250065"/>
            <a:ext cx="2053333" cy="2201966"/>
          </a:xfrm>
          <a:prstGeom prst="rect">
            <a:avLst/>
          </a:prstGeom>
        </p:spPr>
      </p:pic>
    </p:spTree>
    <p:extLst>
      <p:ext uri="{BB962C8B-B14F-4D97-AF65-F5344CB8AC3E}">
        <p14:creationId xmlns:p14="http://schemas.microsoft.com/office/powerpoint/2010/main" xmlns="" val="20203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dirty="0">
                <a:solidFill>
                  <a:srgbClr val="FF0000"/>
                </a:solidFill>
                <a:latin typeface="+mj-lt"/>
              </a:rPr>
              <a:t>Câu 3: </a:t>
            </a:r>
            <a:r>
              <a:rPr lang="vi-VN" sz="3600" b="1" dirty="0">
                <a:solidFill>
                  <a:sysClr val="windowText" lastClr="000000"/>
                </a:solidFill>
                <a:latin typeface="+mj-lt"/>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xmlns=""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2">
            <a:extLst>
              <a:ext uri="{FF2B5EF4-FFF2-40B4-BE49-F238E27FC236}">
                <a16:creationId xmlns:a16="http://schemas.microsoft.com/office/drawing/2014/main" xmlns="" id="{268CDA40-569B-BA04-1B14-D7CEB9F6444A}"/>
              </a:ext>
            </a:extLst>
          </p:cNvPr>
          <p:cNvSpPr txBox="1"/>
          <p:nvPr/>
        </p:nvSpPr>
        <p:spPr>
          <a:xfrm>
            <a:off x="4971788" y="4721738"/>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20" name="文本框 12">
            <a:extLst>
              <a:ext uri="{FF2B5EF4-FFF2-40B4-BE49-F238E27FC236}">
                <a16:creationId xmlns:a16="http://schemas.microsoft.com/office/drawing/2014/main" xmlns="" id="{CB74A75F-0686-9719-2501-A9F520C80350}"/>
              </a:ext>
            </a:extLst>
          </p:cNvPr>
          <p:cNvSpPr txBox="1"/>
          <p:nvPr/>
        </p:nvSpPr>
        <p:spPr>
          <a:xfrm>
            <a:off x="3618600" y="4721739"/>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sp>
        <p:nvSpPr>
          <p:cNvPr id="24" name="文本框 12">
            <a:extLst>
              <a:ext uri="{FF2B5EF4-FFF2-40B4-BE49-F238E27FC236}">
                <a16:creationId xmlns:a16="http://schemas.microsoft.com/office/drawing/2014/main" xmlns="" id="{430D4BC8-3246-A100-9072-55C624FD02B4}"/>
              </a:ext>
            </a:extLst>
          </p:cNvPr>
          <p:cNvSpPr txBox="1"/>
          <p:nvPr/>
        </p:nvSpPr>
        <p:spPr>
          <a:xfrm>
            <a:off x="4112611"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sp>
        <p:nvSpPr>
          <p:cNvPr id="25" name="文本框 12">
            <a:extLst>
              <a:ext uri="{FF2B5EF4-FFF2-40B4-BE49-F238E27FC236}">
                <a16:creationId xmlns:a16="http://schemas.microsoft.com/office/drawing/2014/main" xmlns="" id="{B0C97823-260C-3E5F-C2EF-82783B92A584}"/>
              </a:ext>
            </a:extLst>
          </p:cNvPr>
          <p:cNvSpPr txBox="1"/>
          <p:nvPr/>
        </p:nvSpPr>
        <p:spPr>
          <a:xfrm>
            <a:off x="3522943" y="2769332"/>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27" name="文本框 12">
            <a:extLst>
              <a:ext uri="{FF2B5EF4-FFF2-40B4-BE49-F238E27FC236}">
                <a16:creationId xmlns:a16="http://schemas.microsoft.com/office/drawing/2014/main" xmlns="" id="{DF862617-1AB6-DA77-85A5-812CE12D0C5C}"/>
              </a:ext>
            </a:extLst>
          </p:cNvPr>
          <p:cNvSpPr txBox="1"/>
          <p:nvPr/>
        </p:nvSpPr>
        <p:spPr>
          <a:xfrm>
            <a:off x="5269352" y="3460513"/>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28" name="Straight Connector 27">
            <a:extLst>
              <a:ext uri="{FF2B5EF4-FFF2-40B4-BE49-F238E27FC236}">
                <a16:creationId xmlns:a16="http://schemas.microsoft.com/office/drawing/2014/main" xmlns="" id="{EB695BD6-0A4B-CA17-2499-60DAB50D991F}"/>
              </a:ext>
            </a:extLst>
          </p:cNvPr>
          <p:cNvCxnSpPr>
            <a:cxnSpLocks/>
          </p:cNvCxnSpPr>
          <p:nvPr/>
        </p:nvCxnSpPr>
        <p:spPr>
          <a:xfrm>
            <a:off x="4261491" y="3325941"/>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31CED21-D6EB-5172-94D1-A7EE79A0A5C1}"/>
              </a:ext>
            </a:extLst>
          </p:cNvPr>
          <p:cNvCxnSpPr>
            <a:cxnSpLocks/>
          </p:cNvCxnSpPr>
          <p:nvPr/>
        </p:nvCxnSpPr>
        <p:spPr>
          <a:xfrm>
            <a:off x="5414226" y="3996305"/>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73FE9E90-974D-4D10-7A4A-E8FFE0D50C95}"/>
              </a:ext>
            </a:extLst>
          </p:cNvPr>
          <p:cNvCxnSpPr>
            <a:cxnSpLocks/>
          </p:cNvCxnSpPr>
          <p:nvPr/>
        </p:nvCxnSpPr>
        <p:spPr>
          <a:xfrm>
            <a:off x="5073217" y="5256503"/>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12">
            <a:extLst>
              <a:ext uri="{FF2B5EF4-FFF2-40B4-BE49-F238E27FC236}">
                <a16:creationId xmlns:a16="http://schemas.microsoft.com/office/drawing/2014/main" xmlns="" id="{2BA59A5F-346F-C4FF-0169-FEAEBF353A9F}"/>
              </a:ext>
            </a:extLst>
          </p:cNvPr>
          <p:cNvSpPr txBox="1"/>
          <p:nvPr/>
        </p:nvSpPr>
        <p:spPr>
          <a:xfrm>
            <a:off x="5794835"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3" name="Double Wave 32">
            <a:extLst>
              <a:ext uri="{FF2B5EF4-FFF2-40B4-BE49-F238E27FC236}">
                <a16:creationId xmlns:a16="http://schemas.microsoft.com/office/drawing/2014/main" xmlns="" id="{0852041C-5A76-DC42-B19D-E334B6EC1B82}"/>
              </a:ext>
            </a:extLst>
          </p:cNvPr>
          <p:cNvSpPr/>
          <p:nvPr/>
        </p:nvSpPr>
        <p:spPr>
          <a:xfrm>
            <a:off x="6695506" y="2700671"/>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xmlns="" id="{6160E889-E1EC-C7AC-F337-62902618ABD7}"/>
              </a:ext>
            </a:extLst>
          </p:cNvPr>
          <p:cNvSpPr/>
          <p:nvPr/>
        </p:nvSpPr>
        <p:spPr>
          <a:xfrm>
            <a:off x="3291288" y="3399944"/>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12">
            <a:extLst>
              <a:ext uri="{FF2B5EF4-FFF2-40B4-BE49-F238E27FC236}">
                <a16:creationId xmlns:a16="http://schemas.microsoft.com/office/drawing/2014/main" xmlns="" id="{5F98EE5B-DE68-4BDB-A3D1-CE753E48E191}"/>
              </a:ext>
            </a:extLst>
          </p:cNvPr>
          <p:cNvSpPr txBox="1"/>
          <p:nvPr/>
        </p:nvSpPr>
        <p:spPr>
          <a:xfrm>
            <a:off x="6695506"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36" name="Rectangle: Rounded Corners 35">
            <a:extLst>
              <a:ext uri="{FF2B5EF4-FFF2-40B4-BE49-F238E27FC236}">
                <a16:creationId xmlns:a16="http://schemas.microsoft.com/office/drawing/2014/main" xmlns="" id="{DDC252A2-BF3A-BF54-B591-5513F28D30C3}"/>
              </a:ext>
            </a:extLst>
          </p:cNvPr>
          <p:cNvSpPr/>
          <p:nvPr/>
        </p:nvSpPr>
        <p:spPr>
          <a:xfrm>
            <a:off x="7106463" y="3460510"/>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文本框 12">
            <a:extLst>
              <a:ext uri="{FF2B5EF4-FFF2-40B4-BE49-F238E27FC236}">
                <a16:creationId xmlns:a16="http://schemas.microsoft.com/office/drawing/2014/main" xmlns="" id="{3FCA170D-C687-284C-533E-F0FF826B9F52}"/>
              </a:ext>
            </a:extLst>
          </p:cNvPr>
          <p:cNvSpPr txBox="1"/>
          <p:nvPr/>
        </p:nvSpPr>
        <p:spPr>
          <a:xfrm>
            <a:off x="3612883" y="3460514"/>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8" name="Teardrop 37">
            <a:extLst>
              <a:ext uri="{FF2B5EF4-FFF2-40B4-BE49-F238E27FC236}">
                <a16:creationId xmlns:a16="http://schemas.microsoft.com/office/drawing/2014/main" xmlns="" id="{7B74BCB2-0310-8F11-4535-B8463B0EABEB}"/>
              </a:ext>
            </a:extLst>
          </p:cNvPr>
          <p:cNvSpPr/>
          <p:nvPr/>
        </p:nvSpPr>
        <p:spPr>
          <a:xfrm>
            <a:off x="3466200" y="4197687"/>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12">
            <a:extLst>
              <a:ext uri="{FF2B5EF4-FFF2-40B4-BE49-F238E27FC236}">
                <a16:creationId xmlns:a16="http://schemas.microsoft.com/office/drawing/2014/main" xmlns="" id="{AAA6B7AC-0EF1-E8E0-4EA6-B6E616339DA6}"/>
              </a:ext>
            </a:extLst>
          </p:cNvPr>
          <p:cNvSpPr txBox="1"/>
          <p:nvPr/>
        </p:nvSpPr>
        <p:spPr>
          <a:xfrm>
            <a:off x="7106463" y="346051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0" name="文本框 12">
            <a:extLst>
              <a:ext uri="{FF2B5EF4-FFF2-40B4-BE49-F238E27FC236}">
                <a16:creationId xmlns:a16="http://schemas.microsoft.com/office/drawing/2014/main" xmlns="" id="{DA9A27FA-F010-7D63-10B3-9A9BEAE0591C}"/>
              </a:ext>
            </a:extLst>
          </p:cNvPr>
          <p:cNvSpPr txBox="1"/>
          <p:nvPr/>
        </p:nvSpPr>
        <p:spPr>
          <a:xfrm>
            <a:off x="3618600" y="4091127"/>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1" name="文本框 12">
            <a:extLst>
              <a:ext uri="{FF2B5EF4-FFF2-40B4-BE49-F238E27FC236}">
                <a16:creationId xmlns:a16="http://schemas.microsoft.com/office/drawing/2014/main" xmlns="" id="{5D5D4E60-3BDF-2089-0270-DD848FFC05F7}"/>
              </a:ext>
            </a:extLst>
          </p:cNvPr>
          <p:cNvSpPr txBox="1"/>
          <p:nvPr/>
        </p:nvSpPr>
        <p:spPr>
          <a:xfrm>
            <a:off x="5036594" y="4091126"/>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2" name="文本框 12">
            <a:extLst>
              <a:ext uri="{FF2B5EF4-FFF2-40B4-BE49-F238E27FC236}">
                <a16:creationId xmlns:a16="http://schemas.microsoft.com/office/drawing/2014/main" xmlns="" id="{639500EB-310F-9EE2-D048-04AD925E3D02}"/>
              </a:ext>
            </a:extLst>
          </p:cNvPr>
          <p:cNvSpPr txBox="1"/>
          <p:nvPr/>
        </p:nvSpPr>
        <p:spPr>
          <a:xfrm>
            <a:off x="5780802" y="4721737"/>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43" name="Rectangle: Diagonal Corners Rounded 42">
            <a:extLst>
              <a:ext uri="{FF2B5EF4-FFF2-40B4-BE49-F238E27FC236}">
                <a16:creationId xmlns:a16="http://schemas.microsoft.com/office/drawing/2014/main" xmlns="" id="{59142E87-105E-C8BC-ED03-3EFBFAFB3C12}"/>
              </a:ext>
            </a:extLst>
          </p:cNvPr>
          <p:cNvSpPr/>
          <p:nvPr/>
        </p:nvSpPr>
        <p:spPr>
          <a:xfrm>
            <a:off x="7596177" y="4759657"/>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xmlns="" id="{2968AF9C-AF7C-35F9-039C-20954E7412CE}"/>
              </a:ext>
            </a:extLst>
          </p:cNvPr>
          <p:cNvSpPr txBox="1"/>
          <p:nvPr/>
        </p:nvSpPr>
        <p:spPr>
          <a:xfrm>
            <a:off x="7505711" y="4721735"/>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45" name="文本框 12">
            <a:extLst>
              <a:ext uri="{FF2B5EF4-FFF2-40B4-BE49-F238E27FC236}">
                <a16:creationId xmlns:a16="http://schemas.microsoft.com/office/drawing/2014/main" xmlns="" id="{EB4E0577-2629-A9EE-8D10-8492BE060680}"/>
              </a:ext>
            </a:extLst>
          </p:cNvPr>
          <p:cNvSpPr txBox="1"/>
          <p:nvPr/>
        </p:nvSpPr>
        <p:spPr>
          <a:xfrm>
            <a:off x="6700231" y="277321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46" name="文本框 12">
            <a:extLst>
              <a:ext uri="{FF2B5EF4-FFF2-40B4-BE49-F238E27FC236}">
                <a16:creationId xmlns:a16="http://schemas.microsoft.com/office/drawing/2014/main" xmlns="" id="{FD96DA81-18F7-9708-CA3A-43697130CA15}"/>
              </a:ext>
            </a:extLst>
          </p:cNvPr>
          <p:cNvSpPr txBox="1"/>
          <p:nvPr/>
        </p:nvSpPr>
        <p:spPr>
          <a:xfrm>
            <a:off x="3623700" y="3460510"/>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47" name="文本框 12">
            <a:extLst>
              <a:ext uri="{FF2B5EF4-FFF2-40B4-BE49-F238E27FC236}">
                <a16:creationId xmlns:a16="http://schemas.microsoft.com/office/drawing/2014/main" xmlns="" id="{AF131265-C7F1-3442-49C0-F36E099CB1DD}"/>
              </a:ext>
            </a:extLst>
          </p:cNvPr>
          <p:cNvSpPr txBox="1"/>
          <p:nvPr/>
        </p:nvSpPr>
        <p:spPr>
          <a:xfrm>
            <a:off x="7106463" y="3464390"/>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48" name="文本框 12">
            <a:extLst>
              <a:ext uri="{FF2B5EF4-FFF2-40B4-BE49-F238E27FC236}">
                <a16:creationId xmlns:a16="http://schemas.microsoft.com/office/drawing/2014/main" xmlns="" id="{2C9C85C0-666D-C0F0-093F-DAF1E37DAF5B}"/>
              </a:ext>
            </a:extLst>
          </p:cNvPr>
          <p:cNvSpPr txBox="1"/>
          <p:nvPr/>
        </p:nvSpPr>
        <p:spPr>
          <a:xfrm>
            <a:off x="3621920" y="409295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49" name="文本框 12">
            <a:extLst>
              <a:ext uri="{FF2B5EF4-FFF2-40B4-BE49-F238E27FC236}">
                <a16:creationId xmlns:a16="http://schemas.microsoft.com/office/drawing/2014/main" xmlns="" id="{D5CA2CF9-C433-48FF-9B98-5C892CD53E3D}"/>
              </a:ext>
            </a:extLst>
          </p:cNvPr>
          <p:cNvSpPr txBox="1"/>
          <p:nvPr/>
        </p:nvSpPr>
        <p:spPr>
          <a:xfrm>
            <a:off x="7505048" y="47266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pic>
        <p:nvPicPr>
          <p:cNvPr id="50" name="Picture 9">
            <a:extLst>
              <a:ext uri="{FF2B5EF4-FFF2-40B4-BE49-F238E27FC236}">
                <a16:creationId xmlns:a16="http://schemas.microsoft.com/office/drawing/2014/main" xmlns="" id="{A6E373EA-5FF3-F5A6-358B-CB8DBA7CECA8}"/>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8830800" y="4632802"/>
            <a:ext cx="3291191" cy="2176300"/>
          </a:xfrm>
          <a:prstGeom prst="rect">
            <a:avLst/>
          </a:prstGeom>
        </p:spPr>
      </p:pic>
    </p:spTree>
    <p:extLst>
      <p:ext uri="{BB962C8B-B14F-4D97-AF65-F5344CB8AC3E}">
        <p14:creationId xmlns:p14="http://schemas.microsoft.com/office/powerpoint/2010/main" xmlns="" val="6680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par>
                          <p:cTn id="59" fill="hold">
                            <p:stCondLst>
                              <p:cond delay="5000"/>
                            </p:stCondLst>
                            <p:childTnLst>
                              <p:par>
                                <p:cTn id="60" presetID="22" presetClass="entr" presetSubtype="8"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wipe(left)">
                                      <p:cBhvr>
                                        <p:cTn id="99" dur="500"/>
                                        <p:tgtEl>
                                          <p:spTgt spid="4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wipe(left)">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left)">
                                      <p:cBhvr>
                                        <p:cTn id="109" dur="500"/>
                                        <p:tgtEl>
                                          <p:spTgt spid="48"/>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left)">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2"/>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4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30"/>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left)">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63" presetClass="path" presetSubtype="0" accel="50000" decel="50000" fill="hold" grpId="2" nodeType="clickEffect">
                                  <p:stCondLst>
                                    <p:cond delay="0"/>
                                  </p:stCondLst>
                                  <p:childTnLst>
                                    <p:animMotion origin="layout" path="M 2.08333E-6 3.7037E-6 L 0.0737 -0.0044 " pathEditMode="relative" rAng="0" ptsTypes="AA">
                                      <p:cBhvr>
                                        <p:cTn id="147" dur="2000" fill="hold"/>
                                        <p:tgtEl>
                                          <p:spTgt spid="24"/>
                                        </p:tgtEl>
                                        <p:attrNameLst>
                                          <p:attrName>ppt_x</p:attrName>
                                          <p:attrName>ppt_y</p:attrName>
                                        </p:attrNameLst>
                                      </p:cBhvr>
                                      <p:rCtr x="3685" y="-231"/>
                                    </p:animMotion>
                                  </p:childTnLst>
                                </p:cTn>
                              </p:par>
                              <p:par>
                                <p:cTn id="148" presetID="26" presetClass="emph" presetSubtype="0" fill="hold" grpId="1" nodeType="withEffect">
                                  <p:stCondLst>
                                    <p:cond delay="0"/>
                                  </p:stCondLst>
                                  <p:childTnLst>
                                    <p:animEffect transition="out" filter="fade">
                                      <p:cBhvr>
                                        <p:cTn id="149" dur="2000" tmFilter="0, 0; .2, .5; .8, .5; 1, 0"/>
                                        <p:tgtEl>
                                          <p:spTgt spid="24"/>
                                        </p:tgtEl>
                                      </p:cBhvr>
                                    </p:animEffect>
                                    <p:animScale>
                                      <p:cBhvr>
                                        <p:cTn id="150" dur="1000" autoRev="1" fill="hold"/>
                                        <p:tgtEl>
                                          <p:spTgt spid="24"/>
                                        </p:tgtEl>
                                      </p:cBhvr>
                                      <p:by x="105000" y="105000"/>
                                    </p:animScale>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500"/>
                                        <p:tgtEl>
                                          <p:spTgt spid="34"/>
                                        </p:tgtEl>
                                      </p:cBhvr>
                                    </p:animEffect>
                                  </p:childTnLst>
                                </p:cTn>
                              </p:par>
                              <p:par>
                                <p:cTn id="156" presetID="32" presetClass="emph" presetSubtype="0" fill="hold" grpId="1" nodeType="withEffect">
                                  <p:stCondLst>
                                    <p:cond delay="500"/>
                                  </p:stCondLst>
                                  <p:childTnLst>
                                    <p:animRot by="120000">
                                      <p:cBhvr>
                                        <p:cTn id="157" dur="100" fill="hold">
                                          <p:stCondLst>
                                            <p:cond delay="0"/>
                                          </p:stCondLst>
                                        </p:cTn>
                                        <p:tgtEl>
                                          <p:spTgt spid="27"/>
                                        </p:tgtEl>
                                        <p:attrNameLst>
                                          <p:attrName>r</p:attrName>
                                        </p:attrNameLst>
                                      </p:cBhvr>
                                    </p:animRot>
                                    <p:animRot by="-240000">
                                      <p:cBhvr>
                                        <p:cTn id="158" dur="200" fill="hold">
                                          <p:stCondLst>
                                            <p:cond delay="200"/>
                                          </p:stCondLst>
                                        </p:cTn>
                                        <p:tgtEl>
                                          <p:spTgt spid="27"/>
                                        </p:tgtEl>
                                        <p:attrNameLst>
                                          <p:attrName>r</p:attrName>
                                        </p:attrNameLst>
                                      </p:cBhvr>
                                    </p:animRot>
                                    <p:animRot by="240000">
                                      <p:cBhvr>
                                        <p:cTn id="159" dur="200" fill="hold">
                                          <p:stCondLst>
                                            <p:cond delay="400"/>
                                          </p:stCondLst>
                                        </p:cTn>
                                        <p:tgtEl>
                                          <p:spTgt spid="27"/>
                                        </p:tgtEl>
                                        <p:attrNameLst>
                                          <p:attrName>r</p:attrName>
                                        </p:attrNameLst>
                                      </p:cBhvr>
                                    </p:animRot>
                                    <p:animRot by="-240000">
                                      <p:cBhvr>
                                        <p:cTn id="160" dur="200" fill="hold">
                                          <p:stCondLst>
                                            <p:cond delay="600"/>
                                          </p:stCondLst>
                                        </p:cTn>
                                        <p:tgtEl>
                                          <p:spTgt spid="27"/>
                                        </p:tgtEl>
                                        <p:attrNameLst>
                                          <p:attrName>r</p:attrName>
                                        </p:attrNameLst>
                                      </p:cBhvr>
                                    </p:animRot>
                                    <p:animRot by="120000">
                                      <p:cBhvr>
                                        <p:cTn id="161" dur="200" fill="hold">
                                          <p:stCondLst>
                                            <p:cond delay="800"/>
                                          </p:stCondLst>
                                        </p:cTn>
                                        <p:tgtEl>
                                          <p:spTgt spid="27"/>
                                        </p:tgtEl>
                                        <p:attrNameLst>
                                          <p:attrName>r</p:attrName>
                                        </p:attrNameLst>
                                      </p:cBhvr>
                                    </p:animRot>
                                  </p:childTnLst>
                                </p:cTn>
                              </p:par>
                              <p:par>
                                <p:cTn id="162" presetID="10" presetClass="entr" presetSubtype="0" fill="hold" grpId="0" nodeType="withEffect">
                                  <p:stCondLst>
                                    <p:cond delay="150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500"/>
                                        <p:tgtEl>
                                          <p:spTgt spid="3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38"/>
                                        </p:tgtEl>
                                        <p:attrNameLst>
                                          <p:attrName>style.visibility</p:attrName>
                                        </p:attrNameLst>
                                      </p:cBhvr>
                                      <p:to>
                                        <p:strVal val="visible"/>
                                      </p:to>
                                    </p:set>
                                    <p:animEffect transition="in" filter="fade">
                                      <p:cBhvr>
                                        <p:cTn id="169" dur="500"/>
                                        <p:tgtEl>
                                          <p:spTgt spid="3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43"/>
                                        </p:tgtEl>
                                        <p:attrNameLst>
                                          <p:attrName>style.visibility</p:attrName>
                                        </p:attrNameLst>
                                      </p:cBhvr>
                                      <p:to>
                                        <p:strVal val="visible"/>
                                      </p:to>
                                    </p:set>
                                    <p:animEffect transition="in" filter="fade">
                                      <p:cBhvr>
                                        <p:cTn id="174" dur="500"/>
                                        <p:tgtEl>
                                          <p:spTgt spid="43"/>
                                        </p:tgtEl>
                                      </p:cBhvr>
                                    </p:animEffect>
                                  </p:childTnLst>
                                </p:cTn>
                              </p:par>
                            </p:childTnLst>
                          </p:cTn>
                        </p:par>
                      </p:childTnLst>
                    </p:cTn>
                  </p:par>
                  <p:par>
                    <p:cTn id="175" fill="hold">
                      <p:stCondLst>
                        <p:cond delay="indefinite"/>
                      </p:stCondLst>
                      <p:childTnLst>
                        <p:par>
                          <p:cTn id="176" fill="hold">
                            <p:stCondLst>
                              <p:cond delay="0"/>
                            </p:stCondLst>
                            <p:childTnLst>
                              <p:par>
                                <p:cTn id="177" presetID="63" presetClass="path" presetSubtype="0" accel="50000" decel="50000" fill="hold" grpId="1" nodeType="clickEffect">
                                  <p:stCondLst>
                                    <p:cond delay="0"/>
                                  </p:stCondLst>
                                  <p:childTnLst>
                                    <p:animMotion origin="layout" path="M -4.16667E-6 1.48148E-6 L 0.13659 1.48148E-6 " pathEditMode="relative" rAng="0" ptsTypes="AA">
                                      <p:cBhvr>
                                        <p:cTn id="178" dur="2000" fill="hold"/>
                                        <p:tgtEl>
                                          <p:spTgt spid="5"/>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5" grpId="0"/>
      <p:bldP spid="5" grpId="1"/>
      <p:bldP spid="20" grpId="0"/>
      <p:bldP spid="20" grpId="1"/>
      <p:bldP spid="24" grpId="0"/>
      <p:bldP spid="24" grpId="1"/>
      <p:bldP spid="24" grpId="2"/>
      <p:bldP spid="25" grpId="0"/>
      <p:bldP spid="25" grpId="1"/>
      <p:bldP spid="27" grpId="0"/>
      <p:bldP spid="27" grpId="1"/>
      <p:bldP spid="32" grpId="0"/>
      <p:bldP spid="32" grpId="1"/>
      <p:bldP spid="33" grpId="0" animBg="1"/>
      <p:bldP spid="34" grpId="0" animBg="1"/>
      <p:bldP spid="35" grpId="0"/>
      <p:bldP spid="36" grpId="0" animBg="1"/>
      <p:bldP spid="37" grpId="0"/>
      <p:bldP spid="37" grpId="1"/>
      <p:bldP spid="38" grpId="0" animBg="1"/>
      <p:bldP spid="39" grpId="0"/>
      <p:bldP spid="39" grpId="1"/>
      <p:bldP spid="40" grpId="0"/>
      <p:bldP spid="40" grpId="1"/>
      <p:bldP spid="41" grpId="0"/>
      <p:bldP spid="41" grpId="1"/>
      <p:bldP spid="42" grpId="0"/>
      <p:bldP spid="42" grpId="1"/>
      <p:bldP spid="43" grpId="0" animBg="1"/>
      <p:bldP spid="44" grpId="0"/>
      <p:bldP spid="44" grpId="1"/>
      <p:bldP spid="45" grpId="0"/>
      <p:bldP spid="46" grpId="0"/>
      <p:bldP spid="47" grpId="0"/>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dirty="0">
                <a:solidFill>
                  <a:srgbClr val="FF0000"/>
                </a:solidFill>
                <a:latin typeface="+mj-lt"/>
              </a:rPr>
              <a:t>Câu 3: </a:t>
            </a:r>
            <a:r>
              <a:rPr lang="vi-VN" sz="3600" b="1" dirty="0">
                <a:solidFill>
                  <a:sysClr val="windowText" lastClr="000000"/>
                </a:solidFill>
                <a:latin typeface="+mj-lt"/>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xmlns="" id="{09750EBC-BF3C-41C8-3C54-2D4EA171CF30}"/>
              </a:ext>
            </a:extLst>
          </p:cNvPr>
          <p:cNvSpPr/>
          <p:nvPr/>
        </p:nvSpPr>
        <p:spPr>
          <a:xfrm>
            <a:off x="690862" y="179442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1128270" y="216943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A9BC7386-7997-D983-8956-60A2E7874020}"/>
              </a:ext>
            </a:extLst>
          </p:cNvPr>
          <p:cNvPicPr>
            <a:picLocks noChangeAspect="1"/>
          </p:cNvPicPr>
          <p:nvPr/>
        </p:nvPicPr>
        <p:blipFill rotWithShape="1">
          <a:blip r:embed="rId12" cstate="print"/>
          <a:srcRect l="5236" t="5306" r="14846" b="2254"/>
          <a:stretch/>
        </p:blipFill>
        <p:spPr>
          <a:xfrm>
            <a:off x="8073569" y="3782533"/>
            <a:ext cx="3795084" cy="246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 Box 9">
            <a:extLst>
              <a:ext uri="{FF2B5EF4-FFF2-40B4-BE49-F238E27FC236}">
                <a16:creationId xmlns:a16="http://schemas.microsoft.com/office/drawing/2014/main" xmlns="" id="{C8DB89FF-E346-ABC6-4408-C6BB37A29BF1}"/>
              </a:ext>
            </a:extLst>
          </p:cNvPr>
          <p:cNvSpPr txBox="1">
            <a:spLocks noChangeArrowheads="1"/>
          </p:cNvSpPr>
          <p:nvPr/>
        </p:nvSpPr>
        <p:spPr bwMode="auto">
          <a:xfrm>
            <a:off x="1906911" y="2685109"/>
            <a:ext cx="6044967" cy="5047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b="1" dirty="0">
                <a:solidFill>
                  <a:srgbClr val="0070C0"/>
                </a:solidFill>
                <a:latin typeface="+mj-lt"/>
              </a:rPr>
              <a:t>Biện pháp nhân hóa này như ngầm khẳng định </a:t>
            </a:r>
            <a:r>
              <a:rPr lang="vi-VN" b="1" dirty="0">
                <a:solidFill>
                  <a:srgbClr val="FF0000"/>
                </a:solidFill>
                <a:latin typeface="+mj-lt"/>
              </a:rPr>
              <a:t>tình nghĩa thủy chung </a:t>
            </a:r>
            <a:r>
              <a:rPr lang="vi-VN" b="1" dirty="0">
                <a:solidFill>
                  <a:srgbClr val="0070C0"/>
                </a:solidFill>
                <a:latin typeface="+mj-lt"/>
              </a:rPr>
              <a:t>của cửa sông. Nó vẫn có một cội nguồn mãi mãi chảy xuống làm thành dòng sông đi qua cửa sông và hòa nhập vào biển, nhưng nó cũng giống như “</a:t>
            </a:r>
            <a:r>
              <a:rPr lang="en-US" b="1" dirty="0">
                <a:solidFill>
                  <a:srgbClr val="0070C0"/>
                </a:solidFill>
                <a:latin typeface="+mj-lt"/>
              </a:rPr>
              <a:t>N</a:t>
            </a:r>
            <a:r>
              <a:rPr lang="vi-VN" b="1" dirty="0">
                <a:solidFill>
                  <a:srgbClr val="0070C0"/>
                </a:solidFill>
                <a:latin typeface="+mj-lt"/>
              </a:rPr>
              <a:t>ước đi ra bể lại mưa về nguồn" sẽ chẳng có nếu không có một cội nguồn từ trên cao.</a:t>
            </a:r>
          </a:p>
          <a:p>
            <a:pPr>
              <a:spcBef>
                <a:spcPct val="50000"/>
              </a:spcBef>
            </a:pPr>
            <a:r>
              <a:rPr lang="vi-VN" b="1" dirty="0">
                <a:solidFill>
                  <a:srgbClr val="0070C0"/>
                </a:solidFill>
                <a:latin typeface="iCiel Baliho Script" pitchFamily="2" charset="0"/>
              </a:rPr>
              <a:t/>
            </a:r>
            <a:br>
              <a:rPr lang="vi-VN" b="1" dirty="0">
                <a:solidFill>
                  <a:srgbClr val="0070C0"/>
                </a:solidFill>
                <a:latin typeface="iCiel Baliho Script" pitchFamily="2" charset="0"/>
              </a:rPr>
            </a:br>
            <a:endParaRPr lang="vi-VN" b="1" dirty="0">
              <a:solidFill>
                <a:srgbClr val="0070C0"/>
              </a:solidFill>
              <a:latin typeface="iCiel Baliho Script" pitchFamily="2" charset="0"/>
            </a:endParaRPr>
          </a:p>
        </p:txBody>
      </p:sp>
    </p:spTree>
    <p:extLst>
      <p:ext uri="{BB962C8B-B14F-4D97-AF65-F5344CB8AC3E}">
        <p14:creationId xmlns:p14="http://schemas.microsoft.com/office/powerpoint/2010/main" xmlns="" val="26431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195728" y="260989"/>
            <a:ext cx="3592300" cy="2604418"/>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1836450" y="1851288"/>
            <a:ext cx="9388733" cy="3660616"/>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9">
            <a:extLst>
              <a:ext uri="{FF2B5EF4-FFF2-40B4-BE49-F238E27FC236}">
                <a16:creationId xmlns:a16="http://schemas.microsoft.com/office/drawing/2014/main" xmlns="" id="{B6586350-6341-0D21-377C-E8BBC06DB0A0}"/>
              </a:ext>
            </a:extLst>
          </p:cNvPr>
          <p:cNvSpPr txBox="1"/>
          <p:nvPr/>
        </p:nvSpPr>
        <p:spPr>
          <a:xfrm>
            <a:off x="2316711" y="2383450"/>
            <a:ext cx="7858032" cy="1477328"/>
          </a:xfrm>
          <a:prstGeom prst="rect">
            <a:avLst/>
          </a:prstGeom>
        </p:spPr>
        <p:txBody>
          <a:bodyPr wrap="square" lIns="0" tIns="0" rIns="0" bIns="0" rtlCol="0" anchor="t">
            <a:spAutoFit/>
          </a:bodyPr>
          <a:lstStyle/>
          <a:p>
            <a:r>
              <a:rPr lang="vi-VN" sz="3200" b="0" i="0" dirty="0" err="1">
                <a:solidFill>
                  <a:srgbClr val="F47523"/>
                </a:solidFill>
                <a:effectLst/>
                <a:latin typeface="+mj-lt"/>
              </a:rPr>
              <a:t>Bài</a:t>
            </a:r>
            <a:r>
              <a:rPr lang="vi-VN" sz="3200" b="0" i="0" dirty="0">
                <a:solidFill>
                  <a:srgbClr val="F47523"/>
                </a:solidFill>
                <a:effectLst/>
                <a:latin typeface="+mj-lt"/>
              </a:rPr>
              <a:t> thơ </a:t>
            </a:r>
            <a:r>
              <a:rPr lang="vi-VN" sz="3200" b="0" i="0" dirty="0" err="1">
                <a:solidFill>
                  <a:srgbClr val="F47523"/>
                </a:solidFill>
                <a:effectLst/>
                <a:latin typeface="+mj-lt"/>
              </a:rPr>
              <a:t>nói</a:t>
            </a:r>
            <a:r>
              <a:rPr lang="vi-VN" sz="3200" b="0" i="0" dirty="0">
                <a:solidFill>
                  <a:srgbClr val="F47523"/>
                </a:solidFill>
                <a:effectLst/>
                <a:latin typeface="+mj-lt"/>
              </a:rPr>
              <a:t> </a:t>
            </a:r>
            <a:r>
              <a:rPr lang="vi-VN" sz="3200" b="0" i="0" dirty="0" err="1">
                <a:solidFill>
                  <a:srgbClr val="F47523"/>
                </a:solidFill>
                <a:effectLst/>
                <a:latin typeface="+mj-lt"/>
              </a:rPr>
              <a:t>về</a:t>
            </a:r>
            <a:r>
              <a:rPr lang="vi-VN" sz="3200" b="0" i="0" dirty="0">
                <a:solidFill>
                  <a:srgbClr val="F47523"/>
                </a:solidFill>
                <a:effectLst/>
                <a:latin typeface="+mj-lt"/>
              </a:rPr>
              <a:t> </a:t>
            </a:r>
            <a:r>
              <a:rPr lang="en-US" sz="3200" b="0" i="0" dirty="0" err="1">
                <a:solidFill>
                  <a:srgbClr val="F47523"/>
                </a:solidFill>
                <a:effectLst/>
                <a:latin typeface="+mj-lt"/>
              </a:rPr>
              <a:t>hình</a:t>
            </a:r>
            <a:r>
              <a:rPr lang="en-US" sz="3200" b="0" i="0" dirty="0">
                <a:solidFill>
                  <a:srgbClr val="F47523"/>
                </a:solidFill>
                <a:effectLst/>
                <a:latin typeface="+mj-lt"/>
              </a:rPr>
              <a:t> </a:t>
            </a:r>
            <a:r>
              <a:rPr lang="en-US" sz="3200" b="0" i="0" dirty="0" err="1">
                <a:solidFill>
                  <a:srgbClr val="F47523"/>
                </a:solidFill>
                <a:effectLst/>
                <a:latin typeface="+mj-lt"/>
              </a:rPr>
              <a:t>ảnh</a:t>
            </a:r>
            <a:r>
              <a:rPr lang="en-US" sz="3200" b="0" i="0" dirty="0">
                <a:solidFill>
                  <a:srgbClr val="F47523"/>
                </a:solidFill>
                <a:effectLst/>
                <a:latin typeface="+mj-lt"/>
              </a:rPr>
              <a:t> </a:t>
            </a:r>
            <a:r>
              <a:rPr lang="en-US" sz="3200" b="0" i="0" dirty="0" err="1">
                <a:solidFill>
                  <a:srgbClr val="F47523"/>
                </a:solidFill>
                <a:effectLst/>
                <a:latin typeface="+mj-lt"/>
              </a:rPr>
              <a:t>cửa</a:t>
            </a:r>
            <a:r>
              <a:rPr lang="en-US" sz="3200" b="0" i="0" dirty="0">
                <a:solidFill>
                  <a:srgbClr val="F47523"/>
                </a:solidFill>
                <a:effectLst/>
                <a:latin typeface="+mj-lt"/>
              </a:rPr>
              <a:t> </a:t>
            </a:r>
            <a:r>
              <a:rPr lang="en-US" sz="3200" b="0" i="0" dirty="0" err="1">
                <a:solidFill>
                  <a:srgbClr val="F47523"/>
                </a:solidFill>
                <a:effectLst/>
                <a:latin typeface="+mj-lt"/>
              </a:rPr>
              <a:t>sông</a:t>
            </a:r>
            <a:r>
              <a:rPr lang="en-US" sz="3200" b="0" i="0" dirty="0">
                <a:solidFill>
                  <a:srgbClr val="F47523"/>
                </a:solidFill>
                <a:effectLst/>
                <a:latin typeface="+mj-lt"/>
              </a:rPr>
              <a:t>, qua </a:t>
            </a:r>
            <a:r>
              <a:rPr lang="en-US" sz="3200" b="0" i="0" dirty="0" err="1">
                <a:solidFill>
                  <a:srgbClr val="F47523"/>
                </a:solidFill>
                <a:effectLst/>
                <a:latin typeface="+mj-lt"/>
              </a:rPr>
              <a:t>đó</a:t>
            </a:r>
            <a:r>
              <a:rPr lang="en-US" sz="3200" dirty="0">
                <a:solidFill>
                  <a:srgbClr val="F47523"/>
                </a:solidFill>
                <a:latin typeface="+mj-lt"/>
              </a:rPr>
              <a:t> ca </a:t>
            </a:r>
            <a:r>
              <a:rPr lang="en-US" sz="3200" dirty="0" err="1">
                <a:solidFill>
                  <a:srgbClr val="F47523"/>
                </a:solidFill>
                <a:latin typeface="+mj-lt"/>
              </a:rPr>
              <a:t>ngợi</a:t>
            </a:r>
            <a:r>
              <a:rPr lang="en-US" sz="3200" dirty="0">
                <a:solidFill>
                  <a:srgbClr val="F47523"/>
                </a:solidFill>
                <a:latin typeface="+mj-lt"/>
              </a:rPr>
              <a:t> </a:t>
            </a:r>
            <a:r>
              <a:rPr lang="en-US" sz="3200" dirty="0" err="1">
                <a:solidFill>
                  <a:srgbClr val="F47523"/>
                </a:solidFill>
                <a:latin typeface="+mj-lt"/>
              </a:rPr>
              <a:t>tình</a:t>
            </a:r>
            <a:r>
              <a:rPr lang="en-US" sz="3200" dirty="0">
                <a:solidFill>
                  <a:srgbClr val="F47523"/>
                </a:solidFill>
                <a:latin typeface="+mj-lt"/>
              </a:rPr>
              <a:t> </a:t>
            </a:r>
            <a:r>
              <a:rPr lang="en-US" sz="3200" dirty="0" err="1">
                <a:solidFill>
                  <a:srgbClr val="F47523"/>
                </a:solidFill>
                <a:latin typeface="+mj-lt"/>
              </a:rPr>
              <a:t>cảm</a:t>
            </a:r>
            <a:r>
              <a:rPr lang="en-US" sz="3200" dirty="0">
                <a:solidFill>
                  <a:srgbClr val="F47523"/>
                </a:solidFill>
                <a:latin typeface="+mj-lt"/>
              </a:rPr>
              <a:t> </a:t>
            </a:r>
            <a:r>
              <a:rPr lang="en-US" sz="3200" dirty="0" err="1">
                <a:solidFill>
                  <a:srgbClr val="F47523"/>
                </a:solidFill>
                <a:latin typeface="+mj-lt"/>
              </a:rPr>
              <a:t>thuỷ</a:t>
            </a:r>
            <a:r>
              <a:rPr lang="en-US" sz="3200" dirty="0">
                <a:solidFill>
                  <a:srgbClr val="F47523"/>
                </a:solidFill>
                <a:latin typeface="+mj-lt"/>
              </a:rPr>
              <a:t> </a:t>
            </a:r>
            <a:r>
              <a:rPr lang="en-US" sz="3200" dirty="0" err="1">
                <a:solidFill>
                  <a:srgbClr val="F47523"/>
                </a:solidFill>
                <a:latin typeface="+mj-lt"/>
              </a:rPr>
              <a:t>chung</a:t>
            </a:r>
            <a:r>
              <a:rPr lang="en-US" sz="3200" dirty="0">
                <a:solidFill>
                  <a:srgbClr val="F47523"/>
                </a:solidFill>
                <a:latin typeface="+mj-lt"/>
              </a:rPr>
              <a:t>, </a:t>
            </a:r>
            <a:r>
              <a:rPr lang="en-US" sz="3200" dirty="0" err="1">
                <a:solidFill>
                  <a:srgbClr val="F47523"/>
                </a:solidFill>
                <a:latin typeface="+mj-lt"/>
              </a:rPr>
              <a:t>uống</a:t>
            </a:r>
            <a:r>
              <a:rPr lang="en-US" sz="3200" dirty="0">
                <a:solidFill>
                  <a:srgbClr val="F47523"/>
                </a:solidFill>
                <a:latin typeface="+mj-lt"/>
              </a:rPr>
              <a:t> </a:t>
            </a:r>
            <a:r>
              <a:rPr lang="en-US" sz="3200" dirty="0" err="1">
                <a:solidFill>
                  <a:srgbClr val="F47523"/>
                </a:solidFill>
                <a:latin typeface="+mj-lt"/>
              </a:rPr>
              <a:t>nước</a:t>
            </a:r>
            <a:r>
              <a:rPr lang="en-US" sz="3200" dirty="0">
                <a:solidFill>
                  <a:srgbClr val="F47523"/>
                </a:solidFill>
                <a:latin typeface="+mj-lt"/>
              </a:rPr>
              <a:t> </a:t>
            </a:r>
            <a:r>
              <a:rPr lang="en-US" sz="3200" dirty="0" err="1">
                <a:solidFill>
                  <a:srgbClr val="F47523"/>
                </a:solidFill>
                <a:latin typeface="+mj-lt"/>
              </a:rPr>
              <a:t>nhớ</a:t>
            </a:r>
            <a:r>
              <a:rPr lang="en-US" sz="3200" dirty="0">
                <a:solidFill>
                  <a:srgbClr val="F47523"/>
                </a:solidFill>
                <a:latin typeface="+mj-lt"/>
              </a:rPr>
              <a:t> </a:t>
            </a:r>
            <a:r>
              <a:rPr lang="en-US" sz="3200" dirty="0" err="1">
                <a:solidFill>
                  <a:srgbClr val="F47523"/>
                </a:solidFill>
                <a:latin typeface="+mj-lt"/>
              </a:rPr>
              <a:t>nguồn</a:t>
            </a:r>
            <a:endParaRPr lang="vi-VN" sz="3200" dirty="0">
              <a:solidFill>
                <a:srgbClr val="F47523"/>
              </a:solidFill>
              <a:latin typeface="+mj-lt"/>
            </a:endParaRPr>
          </a:p>
        </p:txBody>
      </p:sp>
      <p:grpSp>
        <p:nvGrpSpPr>
          <p:cNvPr id="13" name="Group 16">
            <a:extLst>
              <a:ext uri="{FF2B5EF4-FFF2-40B4-BE49-F238E27FC236}">
                <a16:creationId xmlns:a16="http://schemas.microsoft.com/office/drawing/2014/main" xmlns="" id="{B599CADD-82ED-D408-B8A4-D693222CF492}"/>
              </a:ext>
            </a:extLst>
          </p:cNvPr>
          <p:cNvGrpSpPr/>
          <p:nvPr/>
        </p:nvGrpSpPr>
        <p:grpSpPr>
          <a:xfrm>
            <a:off x="2669278" y="1554357"/>
            <a:ext cx="7069445" cy="98740"/>
            <a:chOff x="0" y="0"/>
            <a:chExt cx="14138891" cy="197480"/>
          </a:xfrm>
          <a:solidFill>
            <a:srgbClr val="FFC000"/>
          </a:solidFill>
        </p:grpSpPr>
        <p:pic>
          <p:nvPicPr>
            <p:cNvPr id="18" name="Picture 17">
              <a:extLst>
                <a:ext uri="{FF2B5EF4-FFF2-40B4-BE49-F238E27FC236}">
                  <a16:creationId xmlns:a16="http://schemas.microsoft.com/office/drawing/2014/main" xmlns="" id="{B506E1B8-D545-04BE-CBF6-3296433F2667}"/>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0" y="17682"/>
              <a:ext cx="5532236" cy="179798"/>
            </a:xfrm>
            <a:prstGeom prst="rect">
              <a:avLst/>
            </a:prstGeom>
          </p:spPr>
        </p:pic>
        <p:pic>
          <p:nvPicPr>
            <p:cNvPr id="19" name="Picture 18">
              <a:extLst>
                <a:ext uri="{FF2B5EF4-FFF2-40B4-BE49-F238E27FC236}">
                  <a16:creationId xmlns:a16="http://schemas.microsoft.com/office/drawing/2014/main" xmlns="" id="{21EEF7A8-093F-88D1-368E-9350FDC63380}"/>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l="16200"/>
            <a:stretch>
              <a:fillRect/>
            </a:stretch>
          </p:blipFill>
          <p:spPr>
            <a:xfrm>
              <a:off x="5701512" y="0"/>
              <a:ext cx="4636000" cy="179798"/>
            </a:xfrm>
            <a:prstGeom prst="rect">
              <a:avLst/>
            </a:prstGeom>
          </p:spPr>
        </p:pic>
        <p:pic>
          <p:nvPicPr>
            <p:cNvPr id="20" name="Picture 19">
              <a:extLst>
                <a:ext uri="{FF2B5EF4-FFF2-40B4-BE49-F238E27FC236}">
                  <a16:creationId xmlns:a16="http://schemas.microsoft.com/office/drawing/2014/main" xmlns="" id="{05B87C9B-5667-3BCD-6F76-E8C18EFCE3F8}"/>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l="34955"/>
            <a:stretch>
              <a:fillRect/>
            </a:stretch>
          </p:blipFill>
          <p:spPr>
            <a:xfrm>
              <a:off x="10540452" y="0"/>
              <a:ext cx="3598439" cy="179798"/>
            </a:xfrm>
            <a:prstGeom prst="rect">
              <a:avLst/>
            </a:prstGeom>
          </p:spPr>
        </p:pic>
      </p:grpSp>
      <p:sp>
        <p:nvSpPr>
          <p:cNvPr id="21" name="TextBox 27">
            <a:extLst>
              <a:ext uri="{FF2B5EF4-FFF2-40B4-BE49-F238E27FC236}">
                <a16:creationId xmlns:a16="http://schemas.microsoft.com/office/drawing/2014/main" xmlns="" id="{08C11C14-BACC-4844-63A4-9B8B3FD1C7B0}"/>
              </a:ext>
            </a:extLst>
          </p:cNvPr>
          <p:cNvSpPr txBox="1"/>
          <p:nvPr/>
        </p:nvSpPr>
        <p:spPr>
          <a:xfrm>
            <a:off x="535641" y="546649"/>
            <a:ext cx="11405680" cy="923330"/>
          </a:xfrm>
          <a:prstGeom prst="rect">
            <a:avLst/>
          </a:prstGeom>
        </p:spPr>
        <p:txBody>
          <a:bodyPr wrap="square" lIns="0" tIns="0" rIns="0" bIns="0" rtlCol="0" anchor="t">
            <a:spAutoFit/>
          </a:bodyPr>
          <a:lstStyle/>
          <a:p>
            <a:pPr algn="ctr">
              <a:lnSpc>
                <a:spcPts val="7200"/>
              </a:lnSpc>
            </a:pPr>
            <a:r>
              <a:rPr lang="en-US" sz="6000" b="1" spc="359">
                <a:ln w="19050">
                  <a:solidFill>
                    <a:sysClr val="windowText" lastClr="000000"/>
                  </a:solidFill>
                </a:ln>
                <a:solidFill>
                  <a:srgbClr val="FFC000"/>
                </a:solidFill>
                <a:effectLst>
                  <a:outerShdw blurRad="38100" dist="38100" dir="2700000" algn="tl">
                    <a:srgbClr val="000000">
                      <a:alpha val="43137"/>
                    </a:srgbClr>
                  </a:outerShdw>
                </a:effectLst>
                <a:latin typeface="iCiel Gotham Ultra" pitchFamily="50" charset="0"/>
                <a:cs typeface="iCiel Gotham Ultra" pitchFamily="50" charset="0"/>
              </a:rPr>
              <a:t>NỘI DUNG CỦA BÀI ĐỌC</a:t>
            </a:r>
          </a:p>
        </p:txBody>
      </p:sp>
      <p:pic>
        <p:nvPicPr>
          <p:cNvPr id="22" name="Picture 8">
            <a:extLst>
              <a:ext uri="{FF2B5EF4-FFF2-40B4-BE49-F238E27FC236}">
                <a16:creationId xmlns:a16="http://schemas.microsoft.com/office/drawing/2014/main" xmlns="" id="{8FF5E604-422B-4971-D4BD-009F2C9140CC}"/>
              </a:ext>
            </a:extLst>
          </p:cNvPr>
          <p:cNvPicPr>
            <a:picLocks noChangeAspect="1"/>
          </p:cNvPicPr>
          <p:nvPr/>
        </p:nvPicPr>
        <p:blipFill>
          <a:blip r:embed="rId20" cstate="print"/>
          <a:srcRect/>
          <a:stretch>
            <a:fillRect/>
          </a:stretch>
        </p:blipFill>
        <p:spPr>
          <a:xfrm>
            <a:off x="9299431" y="4572000"/>
            <a:ext cx="1925751" cy="2148676"/>
          </a:xfrm>
          <a:prstGeom prst="rect">
            <a:avLst/>
          </a:prstGeom>
        </p:spPr>
      </p:pic>
      <p:pic>
        <p:nvPicPr>
          <p:cNvPr id="23" name="Picture 3">
            <a:extLst>
              <a:ext uri="{FF2B5EF4-FFF2-40B4-BE49-F238E27FC236}">
                <a16:creationId xmlns:a16="http://schemas.microsoft.com/office/drawing/2014/main" xmlns="" id="{44276519-2AD6-4D43-96DB-46CF2E975FE3}"/>
              </a:ext>
            </a:extLst>
          </p:cNvPr>
          <p:cNvPicPr>
            <a:picLocks noChangeAspect="1"/>
          </p:cNvPicPr>
          <p:nvPr/>
        </p:nvPicPr>
        <p:blipFill>
          <a:blip r:embed="rId21" cstate="print"/>
          <a:srcRect/>
          <a:stretch>
            <a:fillRect/>
          </a:stretch>
        </p:blipFill>
        <p:spPr>
          <a:xfrm rot="8088167">
            <a:off x="1012253" y="4170545"/>
            <a:ext cx="1672342" cy="2769925"/>
          </a:xfrm>
          <a:prstGeom prst="rect">
            <a:avLst/>
          </a:prstGeom>
        </p:spPr>
      </p:pic>
    </p:spTree>
    <p:extLst>
      <p:ext uri="{BB962C8B-B14F-4D97-AF65-F5344CB8AC3E}">
        <p14:creationId xmlns:p14="http://schemas.microsoft.com/office/powerpoint/2010/main" xmlns="" val="3865666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xmlns="" id="{37BC36B4-3E37-E87C-E49E-5DD5682693A2}"/>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xmlns=""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891FDF99-D79A-4FF5-539E-D9B3C8CFFBE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24503" y="189465"/>
            <a:ext cx="13041005" cy="3251200"/>
          </a:xfrm>
          <a:prstGeom prst="rect">
            <a:avLst/>
          </a:prstGeom>
        </p:spPr>
      </p:pic>
      <p:pic>
        <p:nvPicPr>
          <p:cNvPr id="4" name="Picture 12">
            <a:extLst>
              <a:ext uri="{FF2B5EF4-FFF2-40B4-BE49-F238E27FC236}">
                <a16:creationId xmlns:a16="http://schemas.microsoft.com/office/drawing/2014/main" xmlns="" id="{E55E5D2A-39CB-4D23-4E78-BBFB241A406B}"/>
              </a:ext>
            </a:extLst>
          </p:cNvPr>
          <p:cNvPicPr>
            <a:picLocks noChangeAspect="1"/>
          </p:cNvPicPr>
          <p:nvPr/>
        </p:nvPicPr>
        <p:blipFill>
          <a:blip r:embed="rId6"/>
          <a:srcRect/>
          <a:stretch>
            <a:fillRect/>
          </a:stretch>
        </p:blipFill>
        <p:spPr>
          <a:xfrm>
            <a:off x="6916219" y="3597671"/>
            <a:ext cx="2993628" cy="2245222"/>
          </a:xfrm>
          <a:prstGeom prst="rect">
            <a:avLst/>
          </a:prstGeom>
        </p:spPr>
      </p:pic>
      <p:pic>
        <p:nvPicPr>
          <p:cNvPr id="5" name="Picture 8">
            <a:extLst>
              <a:ext uri="{FF2B5EF4-FFF2-40B4-BE49-F238E27FC236}">
                <a16:creationId xmlns:a16="http://schemas.microsoft.com/office/drawing/2014/main" xmlns="" id="{FCD799BE-CB61-B2B0-074B-043CF670B5F5}"/>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1897436" y="4423314"/>
            <a:ext cx="2776163" cy="2245221"/>
          </a:xfrm>
          <a:prstGeom prst="rect">
            <a:avLst/>
          </a:prstGeom>
        </p:spPr>
      </p:pic>
    </p:spTree>
    <p:extLst>
      <p:ext uri="{BB962C8B-B14F-4D97-AF65-F5344CB8AC3E}">
        <p14:creationId xmlns:p14="http://schemas.microsoft.com/office/powerpoint/2010/main" xmlns="" val="6949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13"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HAY</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6">
            <a:extLst>
              <a:ext uri="{BEBA8EAE-BF5A-486C-A8C5-ECC9F3942E4B}">
                <a14:imgProps xmlns:a14="http://schemas.microsoft.com/office/drawing/2010/main" xmlns="">
                  <a14:imgLayer r:embed="rId17">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726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A0EECF5C-8E25-645A-344A-0A1A84278D0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22" name="Picture 15">
            <a:extLst>
              <a:ext uri="{FF2B5EF4-FFF2-40B4-BE49-F238E27FC236}">
                <a16:creationId xmlns:a16="http://schemas.microsoft.com/office/drawing/2014/main" xmlns="" id="{E705F243-EBC5-33C8-F09E-D941CF9DB45B}"/>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3" name="Rectangle: Rounded Corners 22">
            <a:extLst>
              <a:ext uri="{FF2B5EF4-FFF2-40B4-BE49-F238E27FC236}">
                <a16:creationId xmlns:a16="http://schemas.microsoft.com/office/drawing/2014/main" xmlns="" id="{54543231-1A56-6100-6C8B-9C112CF7343B}"/>
              </a:ext>
            </a:extLst>
          </p:cNvPr>
          <p:cNvSpPr/>
          <p:nvPr/>
        </p:nvSpPr>
        <p:spPr>
          <a:xfrm>
            <a:off x="5537198" y="1355828"/>
            <a:ext cx="6096001"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DA7CC58E-6ECA-2217-D2A7-949C08DE5455}"/>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1362"/>
          <a:stretch/>
        </p:blipFill>
        <p:spPr>
          <a:xfrm>
            <a:off x="4467115" y="6504"/>
            <a:ext cx="3730100" cy="1096827"/>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62388" y="5363170"/>
            <a:ext cx="1325543" cy="1402017"/>
          </a:xfrm>
          <a:prstGeom prst="rect">
            <a:avLst/>
          </a:prstGeom>
        </p:spPr>
      </p:pic>
      <p:sp>
        <p:nvSpPr>
          <p:cNvPr id="2" name="Rectangle 1">
            <a:extLst>
              <a:ext uri="{FF2B5EF4-FFF2-40B4-BE49-F238E27FC236}">
                <a16:creationId xmlns:a16="http://schemas.microsoft.com/office/drawing/2014/main" xmlns="" id="{C7588759-880E-26C0-4CD6-2BA8481FCCC7}"/>
              </a:ext>
            </a:extLst>
          </p:cNvPr>
          <p:cNvSpPr/>
          <p:nvPr/>
        </p:nvSpPr>
        <p:spPr>
          <a:xfrm>
            <a:off x="62385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xmlns="" id="{08CEB81E-932A-A378-82C4-B987388CB5AD}"/>
              </a:ext>
            </a:extLst>
          </p:cNvPr>
          <p:cNvSpPr/>
          <p:nvPr/>
        </p:nvSpPr>
        <p:spPr>
          <a:xfrm>
            <a:off x="62269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pic>
        <p:nvPicPr>
          <p:cNvPr id="4" name="Picture 10" descr="Colorful numbers with clouds Container sticker - TenStickers">
            <a:extLst>
              <a:ext uri="{FF2B5EF4-FFF2-40B4-BE49-F238E27FC236}">
                <a16:creationId xmlns:a16="http://schemas.microsoft.com/office/drawing/2014/main" xmlns="" id="{B90A90A5-E69F-1973-763B-79A913F643F9}"/>
              </a:ext>
            </a:extLst>
          </p:cNvPr>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5812923" y="1884595"/>
            <a:ext cx="535076" cy="70433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EC71B316-09A6-80FE-22B7-A0AB634F547B}"/>
              </a:ext>
            </a:extLst>
          </p:cNvPr>
          <p:cNvPicPr>
            <a:picLocks noChangeAspect="1" noChangeArrowheads="1"/>
          </p:cNvPicPr>
          <p:nvPr/>
        </p:nvPicPr>
        <p:blipFill rotWithShape="1">
          <a:blip r:embed="rId14" cstate="print">
            <a:extLst>
              <a:ext uri="{BEBA8EAE-BF5A-486C-A8C5-ECC9F3942E4B}">
                <a14:imgProps xmlns:a14="http://schemas.microsoft.com/office/drawing/2010/main" xmlns="">
                  <a14:imgLayer r:embed="rId15">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xmlns="" val="0"/>
              </a:ext>
            </a:extLst>
          </a:blip>
          <a:srcRect l="77103" t="9195" r="2553" b="50398"/>
          <a:stretch/>
        </p:blipFill>
        <p:spPr bwMode="auto">
          <a:xfrm>
            <a:off x="5812923" y="4130548"/>
            <a:ext cx="485582" cy="65214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a:extLst>
              <a:ext uri="{FF2B5EF4-FFF2-40B4-BE49-F238E27FC236}">
                <a16:creationId xmlns:a16="http://schemas.microsoft.com/office/drawing/2014/main" xmlns="" id="{EBDE6373-F5B0-D207-E144-EF7CBA405651}"/>
              </a:ext>
            </a:extLst>
          </p:cNvPr>
          <p:cNvCxnSpPr/>
          <p:nvPr/>
        </p:nvCxnSpPr>
        <p:spPr>
          <a:xfrm>
            <a:off x="88555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5CC3D1B0-359B-6794-E056-CD5A93861797}"/>
              </a:ext>
            </a:extLst>
          </p:cNvPr>
          <p:cNvCxnSpPr>
            <a:cxnSpLocks/>
          </p:cNvCxnSpPr>
          <p:nvPr/>
        </p:nvCxnSpPr>
        <p:spPr>
          <a:xfrm>
            <a:off x="92027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9D72224-C1C2-5871-9D6F-F184BBBAC8FF}"/>
              </a:ext>
            </a:extLst>
          </p:cNvPr>
          <p:cNvCxnSpPr>
            <a:cxnSpLocks/>
          </p:cNvCxnSpPr>
          <p:nvPr/>
        </p:nvCxnSpPr>
        <p:spPr>
          <a:xfrm>
            <a:off x="76730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D49B2A3-6F3E-7C1B-288D-62808087BC3C}"/>
              </a:ext>
            </a:extLst>
          </p:cNvPr>
          <p:cNvCxnSpPr>
            <a:cxnSpLocks/>
          </p:cNvCxnSpPr>
          <p:nvPr/>
        </p:nvCxnSpPr>
        <p:spPr>
          <a:xfrm>
            <a:off x="80635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94E2668-C49E-EC08-F1D2-E3FA680397A6}"/>
              </a:ext>
            </a:extLst>
          </p:cNvPr>
          <p:cNvCxnSpPr>
            <a:cxnSpLocks/>
          </p:cNvCxnSpPr>
          <p:nvPr/>
        </p:nvCxnSpPr>
        <p:spPr>
          <a:xfrm>
            <a:off x="82976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1520623-F343-22CF-2EB1-CC25EEB8AF43}"/>
              </a:ext>
            </a:extLst>
          </p:cNvPr>
          <p:cNvCxnSpPr/>
          <p:nvPr/>
        </p:nvCxnSpPr>
        <p:spPr>
          <a:xfrm>
            <a:off x="69584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B6666CB-0FA0-D2A8-ACDB-B2C71985B6A5}"/>
              </a:ext>
            </a:extLst>
          </p:cNvPr>
          <p:cNvCxnSpPr>
            <a:cxnSpLocks/>
          </p:cNvCxnSpPr>
          <p:nvPr/>
        </p:nvCxnSpPr>
        <p:spPr>
          <a:xfrm>
            <a:off x="78935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E0562E1-0CD5-75B8-0539-7397F5625967}"/>
              </a:ext>
            </a:extLst>
          </p:cNvPr>
          <p:cNvCxnSpPr>
            <a:cxnSpLocks/>
          </p:cNvCxnSpPr>
          <p:nvPr/>
        </p:nvCxnSpPr>
        <p:spPr>
          <a:xfrm>
            <a:off x="81209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11DA43E-EE9E-B260-A161-C357173FC071}"/>
              </a:ext>
            </a:extLst>
          </p:cNvPr>
          <p:cNvCxnSpPr/>
          <p:nvPr/>
        </p:nvCxnSpPr>
        <p:spPr>
          <a:xfrm flipH="1">
            <a:off x="75906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CDF2A27-B8BF-7696-E533-531CB0300DD3}"/>
              </a:ext>
            </a:extLst>
          </p:cNvPr>
          <p:cNvCxnSpPr/>
          <p:nvPr/>
        </p:nvCxnSpPr>
        <p:spPr>
          <a:xfrm flipH="1">
            <a:off x="8014228" y="202001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2288A27-04AB-0A8A-CDB7-465E3B7FFF9F}"/>
              </a:ext>
            </a:extLst>
          </p:cNvPr>
          <p:cNvCxnSpPr/>
          <p:nvPr/>
        </p:nvCxnSpPr>
        <p:spPr>
          <a:xfrm flipH="1">
            <a:off x="82778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E024F12-9079-0A20-340C-204E93DC81A5}"/>
              </a:ext>
            </a:extLst>
          </p:cNvPr>
          <p:cNvCxnSpPr/>
          <p:nvPr/>
        </p:nvCxnSpPr>
        <p:spPr>
          <a:xfrm flipH="1">
            <a:off x="82012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F2B66AB-8293-8880-1522-E3CD06A30309}"/>
              </a:ext>
            </a:extLst>
          </p:cNvPr>
          <p:cNvCxnSpPr/>
          <p:nvPr/>
        </p:nvCxnSpPr>
        <p:spPr>
          <a:xfrm flipH="1">
            <a:off x="83031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E708BAB-81CD-8B7F-F928-142CC7A7EED0}"/>
              </a:ext>
            </a:extLst>
          </p:cNvPr>
          <p:cNvCxnSpPr/>
          <p:nvPr/>
        </p:nvCxnSpPr>
        <p:spPr>
          <a:xfrm flipH="1">
            <a:off x="77854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9F9997C-7491-C31A-347B-267BD8488E90}"/>
              </a:ext>
            </a:extLst>
          </p:cNvPr>
          <p:cNvCxnSpPr/>
          <p:nvPr/>
        </p:nvCxnSpPr>
        <p:spPr>
          <a:xfrm flipH="1">
            <a:off x="79810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片 8">
            <a:extLst>
              <a:ext uri="{FF2B5EF4-FFF2-40B4-BE49-F238E27FC236}">
                <a16:creationId xmlns:a16="http://schemas.microsoft.com/office/drawing/2014/main" xmlns="" id="{B1AA34B6-8CB5-7685-F665-43363BF73815}"/>
              </a:ext>
            </a:extLst>
          </p:cNvPr>
          <p:cNvPicPr>
            <a:picLocks noChangeAspect="1"/>
          </p:cNvPicPr>
          <p:nvPr/>
        </p:nvPicPr>
        <p:blipFill>
          <a:blip r:embed="rId16">
            <a:extLst>
              <a:ext uri="{28A0092B-C50C-407E-A947-70E740481C1C}">
                <a14:useLocalDpi xmlns:a14="http://schemas.microsoft.com/office/drawing/2010/main" xmlns=""/>
              </a:ext>
            </a:extLst>
          </a:blip>
          <a:stretch>
            <a:fillRect/>
          </a:stretch>
        </p:blipFill>
        <p:spPr>
          <a:xfrm>
            <a:off x="253715" y="987922"/>
            <a:ext cx="5359358" cy="3661140"/>
          </a:xfrm>
          <a:prstGeom prst="rect">
            <a:avLst/>
          </a:prstGeom>
        </p:spPr>
      </p:pic>
      <p:sp>
        <p:nvSpPr>
          <p:cNvPr id="30" name="文本框 10">
            <a:extLst>
              <a:ext uri="{FF2B5EF4-FFF2-40B4-BE49-F238E27FC236}">
                <a16:creationId xmlns:a16="http://schemas.microsoft.com/office/drawing/2014/main" xmlns="" id="{D37BEF01-55EF-797E-2C72-B4D1138618E1}"/>
              </a:ext>
            </a:extLst>
          </p:cNvPr>
          <p:cNvSpPr txBox="1"/>
          <p:nvPr/>
        </p:nvSpPr>
        <p:spPr>
          <a:xfrm>
            <a:off x="795165" y="2245651"/>
            <a:ext cx="4023691" cy="1938992"/>
          </a:xfrm>
          <a:prstGeom prst="rect">
            <a:avLst/>
          </a:prstGeom>
          <a:noFill/>
        </p:spPr>
        <p:txBody>
          <a:bodyPr wrap="square" rtlCol="0">
            <a:spAutoFit/>
          </a:bodyPr>
          <a:lstStyle/>
          <a:p>
            <a:pPr algn="just" fontAlgn="auto">
              <a:defRPr/>
            </a:pPr>
            <a:r>
              <a:rPr lang="vi-VN" altLang="zh-CN" sz="2400" b="1" dirty="0">
                <a:solidFill>
                  <a:srgbClr val="0070C0"/>
                </a:solidFill>
                <a:latin typeface="+mj-lt"/>
                <a:ea typeface="字魂189号-星岩乐黑体" panose="00000500000000000000" charset="-122"/>
                <a:cs typeface="Pattaya" panose="00000500000000000000" pitchFamily="2" charset="-34"/>
                <a:sym typeface="+mn-lt"/>
              </a:rPr>
              <a:t>- </a:t>
            </a:r>
            <a:r>
              <a:rPr lang="vi-VN" altLang="zh-CN" sz="2400" b="1" dirty="0" err="1">
                <a:solidFill>
                  <a:srgbClr val="0070C0"/>
                </a:solidFill>
                <a:latin typeface="+mj-lt"/>
                <a:ea typeface="字魂189号-星岩乐黑体" panose="00000500000000000000" charset="-122"/>
                <a:cs typeface="Pattaya" panose="00000500000000000000" pitchFamily="2" charset="-34"/>
                <a:sym typeface="+mn-lt"/>
              </a:rPr>
              <a:t>Đọc</a:t>
            </a:r>
            <a:r>
              <a:rPr lang="vi-VN" altLang="zh-CN" sz="2400" b="1" dirty="0">
                <a:solidFill>
                  <a:srgbClr val="0070C0"/>
                </a:solidFill>
                <a:latin typeface="+mj-lt"/>
                <a:ea typeface="字魂189号-星岩乐黑体" panose="00000500000000000000" charset="-122"/>
                <a:cs typeface="Pattaya" panose="00000500000000000000" pitchFamily="2" charset="-34"/>
                <a:sym typeface="+mn-lt"/>
              </a:rPr>
              <a:t> toàn bài với giọng nhẹ nhàng, trìu mến.</a:t>
            </a:r>
          </a:p>
          <a:p>
            <a:pPr algn="just" fontAlgn="auto">
              <a:defRPr/>
            </a:pPr>
            <a:r>
              <a:rPr lang="vi-VN" altLang="zh-CN" sz="2400" b="1" dirty="0">
                <a:solidFill>
                  <a:srgbClr val="0070C0"/>
                </a:solidFill>
                <a:latin typeface="+mj-lt"/>
                <a:ea typeface="字魂189号-星岩乐黑体" panose="00000500000000000000" charset="-122"/>
                <a:cs typeface="Pattaya" panose="00000500000000000000" pitchFamily="2" charset="-34"/>
                <a:sym typeface="+mn-lt"/>
              </a:rPr>
              <a:t>- </a:t>
            </a:r>
            <a:r>
              <a:rPr lang="vi-VN" altLang="zh-CN" sz="2400" b="1" dirty="0" err="1">
                <a:solidFill>
                  <a:srgbClr val="0070C0"/>
                </a:solidFill>
                <a:latin typeface="+mj-lt"/>
                <a:ea typeface="字魂189号-星岩乐黑体" panose="00000500000000000000" charset="-122"/>
                <a:cs typeface="Pattaya" panose="00000500000000000000" pitchFamily="2" charset="-34"/>
                <a:sym typeface="+mn-lt"/>
              </a:rPr>
              <a:t>Nhấn</a:t>
            </a:r>
            <a:r>
              <a:rPr lang="vi-VN" altLang="zh-CN" sz="2400" b="1" dirty="0">
                <a:solidFill>
                  <a:srgbClr val="0070C0"/>
                </a:solidFill>
                <a:latin typeface="+mj-lt"/>
                <a:ea typeface="字魂189号-星岩乐黑体" panose="00000500000000000000" charset="-122"/>
                <a:cs typeface="Pattaya" panose="00000500000000000000" pitchFamily="2" charset="-34"/>
                <a:sym typeface="+mn-lt"/>
              </a:rPr>
              <a:t> giọng từ ngữ gợi cảm, gợi tả.</a:t>
            </a:r>
          </a:p>
          <a:p>
            <a:pPr algn="just" fontAlgn="auto">
              <a:defRPr/>
            </a:pPr>
            <a:endParaRPr lang="zh-CN" altLang="en-US"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31" name="Rectangle 30">
            <a:extLst>
              <a:ext uri="{FF2B5EF4-FFF2-40B4-BE49-F238E27FC236}">
                <a16:creationId xmlns:a16="http://schemas.microsoft.com/office/drawing/2014/main" xmlns="" id="{3921F76F-2930-B9C8-4769-CC00621FBFB2}"/>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2" name="Picture 12">
            <a:extLst>
              <a:ext uri="{FF2B5EF4-FFF2-40B4-BE49-F238E27FC236}">
                <a16:creationId xmlns:a16="http://schemas.microsoft.com/office/drawing/2014/main" xmlns="" id="{D051FCEA-BF19-8158-25D8-4BB7436B580B}"/>
              </a:ext>
            </a:extLst>
          </p:cNvPr>
          <p:cNvPicPr>
            <a:picLocks noChangeAspect="1"/>
          </p:cNvPicPr>
          <p:nvPr/>
        </p:nvPicPr>
        <p:blipFill>
          <a:blip r:embed="rId17"/>
          <a:srcRect/>
          <a:stretch>
            <a:fillRect/>
          </a:stretch>
        </p:blipFill>
        <p:spPr>
          <a:xfrm flipH="1">
            <a:off x="478229" y="4055686"/>
            <a:ext cx="2874250" cy="2155688"/>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3189337" y="5020613"/>
            <a:ext cx="1588138" cy="1679762"/>
          </a:xfrm>
          <a:prstGeom prst="rect">
            <a:avLst/>
          </a:prstGeom>
        </p:spPr>
      </p:pic>
    </p:spTree>
    <p:extLst>
      <p:ext uri="{BB962C8B-B14F-4D97-AF65-F5344CB8AC3E}">
        <p14:creationId xmlns:p14="http://schemas.microsoft.com/office/powerpoint/2010/main" xmlns="" val="13820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5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3"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1026" name="Picture 2" descr="Chợ Nổi Cái Răng - Hướng dẫn đi Chợ Nổi Cái Răng Cần Thơ">
            <a:extLst>
              <a:ext uri="{FF2B5EF4-FFF2-40B4-BE49-F238E27FC236}">
                <a16:creationId xmlns:a16="http://schemas.microsoft.com/office/drawing/2014/main" xmlns="" id="{40DE7174-9E4D-341B-D121-1B5DFACDCCB1}"/>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478712" y="1441846"/>
            <a:ext cx="4565024" cy="4270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dirty="0">
                <a:solidFill>
                  <a:srgbClr val="C00000"/>
                </a:solidFill>
                <a:latin typeface="+mj-lt"/>
              </a:rPr>
              <a:t>CHỢ NỔI TRÊN SÔNG</a:t>
            </a:r>
            <a:endParaRPr lang="en-US" sz="4400" b="1" spc="144" dirty="0">
              <a:solidFill>
                <a:srgbClr val="C00000"/>
              </a:solidFill>
              <a:latin typeface="+mj-lt"/>
            </a:endParaRPr>
          </a:p>
        </p:txBody>
      </p:sp>
      <p:pic>
        <p:nvPicPr>
          <p:cNvPr id="1028" name="Picture 4" descr="Chợ nổi Cái Răng : được lọt vào top 1 trong 5 chợ nổi đẹp và thú vị nhất  châu Á">
            <a:extLst>
              <a:ext uri="{FF2B5EF4-FFF2-40B4-BE49-F238E27FC236}">
                <a16:creationId xmlns:a16="http://schemas.microsoft.com/office/drawing/2014/main" xmlns="" id="{E7935315-4154-C22E-6631-8FA454A5DC39}"/>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5326379" y="1441846"/>
            <a:ext cx="6386909" cy="4263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4120316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dirty="0">
                <a:solidFill>
                  <a:srgbClr val="C00000"/>
                </a:solidFill>
                <a:latin typeface="+mj-lt"/>
              </a:rPr>
              <a:t>CHỢ NỔI TRÊN SÔNG</a:t>
            </a:r>
            <a:endParaRPr lang="en-US" sz="4400" b="1" spc="144" dirty="0">
              <a:solidFill>
                <a:srgbClr val="C00000"/>
              </a:solidFill>
              <a:latin typeface="+mj-lt"/>
            </a:endParaRPr>
          </a:p>
        </p:txBody>
      </p:sp>
      <p:pic>
        <p:nvPicPr>
          <p:cNvPr id="2050" name="Picture 2" descr="Bảo tồn Chợ nổi Cái Răng theo hướng hài hòa “tự nhiên – tự tạo” | VOV.VN">
            <a:extLst>
              <a:ext uri="{FF2B5EF4-FFF2-40B4-BE49-F238E27FC236}">
                <a16:creationId xmlns:a16="http://schemas.microsoft.com/office/drawing/2014/main" xmlns="" id="{E6C5E6B6-3458-31EB-984E-302BD67370C9}"/>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307194" y="1823598"/>
            <a:ext cx="5206778" cy="3905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Chợ nổi Cái Răng: đi như thế nào, ăn gì, chơi gì &amp; kinh nghiệm | Phuotvivu">
            <a:extLst>
              <a:ext uri="{FF2B5EF4-FFF2-40B4-BE49-F238E27FC236}">
                <a16:creationId xmlns:a16="http://schemas.microsoft.com/office/drawing/2014/main" xmlns="" id="{96016AC0-23A4-27EB-BCA5-8A0926CF228B}"/>
              </a:ext>
            </a:extLst>
          </p:cNvPr>
          <p:cNvPicPr>
            <a:picLocks noChangeAspect="1" noChangeArrowheads="1"/>
          </p:cNvPicPr>
          <p:nvPr/>
        </p:nvPicPr>
        <p:blipFill rotWithShape="1">
          <a:blip r:embed="rId16">
            <a:extLst>
              <a:ext uri="{28A0092B-C50C-407E-A947-70E740481C1C}">
                <a14:useLocalDpi xmlns:a14="http://schemas.microsoft.com/office/drawing/2010/main" xmlns="" val="0"/>
              </a:ext>
            </a:extLst>
          </a:blip>
          <a:srcRect r="14683"/>
          <a:stretch/>
        </p:blipFill>
        <p:spPr bwMode="auto">
          <a:xfrm>
            <a:off x="5940360" y="1834588"/>
            <a:ext cx="5906303" cy="3894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880209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4098" name="Picture 2" descr="Rừng dừa Bảy Mẫu - TOP 5 điều cần biết trước khi KHÁM PHÁ">
            <a:extLst>
              <a:ext uri="{FF2B5EF4-FFF2-40B4-BE49-F238E27FC236}">
                <a16:creationId xmlns:a16="http://schemas.microsoft.com/office/drawing/2014/main" xmlns="" id="{60414828-1913-2C4A-8F14-68A45CB199D0}"/>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462650" y="1959064"/>
            <a:ext cx="5123235" cy="3842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4100" name="Picture 4" descr="RỪNG DỪA BẢY MẪU - MỘT MÀU SẮC KHÁC TRONG LÒNG HỘI AN">
            <a:extLst>
              <a:ext uri="{FF2B5EF4-FFF2-40B4-BE49-F238E27FC236}">
                <a16:creationId xmlns:a16="http://schemas.microsoft.com/office/drawing/2014/main" xmlns="" id="{40B70B39-B6D5-AA16-5C7B-2C094BD49036}"/>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6048534" y="2070515"/>
            <a:ext cx="5464784" cy="34528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2045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dirty="0">
                <a:solidFill>
                  <a:srgbClr val="C00000"/>
                </a:solidFill>
                <a:latin typeface="+mj-lt"/>
              </a:rPr>
              <a:t>Rừng dừa bảy mẫu</a:t>
            </a:r>
            <a:endParaRPr lang="en-US" sz="4400" b="1" spc="144" dirty="0">
              <a:solidFill>
                <a:srgbClr val="C00000"/>
              </a:solidFill>
              <a:latin typeface="+mj-lt"/>
            </a:endParaRPr>
          </a:p>
        </p:txBody>
      </p:sp>
      <p:pic>
        <p:nvPicPr>
          <p:cNvPr id="5122" name="Picture 2" descr="Du lịch rừng dừa Bảy Mẫu - Khám phá miền Tây sông nước ngay tại Hội An">
            <a:extLst>
              <a:ext uri="{FF2B5EF4-FFF2-40B4-BE49-F238E27FC236}">
                <a16:creationId xmlns:a16="http://schemas.microsoft.com/office/drawing/2014/main" xmlns="" id="{3F0A55A5-2F51-C7B6-78FB-7F7A58164A5C}"/>
              </a:ext>
            </a:extLst>
          </p:cNvPr>
          <p:cNvPicPr>
            <a:picLocks noChangeAspect="1" noChangeArrowheads="1"/>
          </p:cNvPicPr>
          <p:nvPr/>
        </p:nvPicPr>
        <p:blipFill rotWithShape="1">
          <a:blip r:embed="rId15">
            <a:extLst>
              <a:ext uri="{28A0092B-C50C-407E-A947-70E740481C1C}">
                <a14:useLocalDpi xmlns:a14="http://schemas.microsoft.com/office/drawing/2010/main" xmlns="" val="0"/>
              </a:ext>
            </a:extLst>
          </a:blip>
          <a:srcRect r="54125"/>
          <a:stretch/>
        </p:blipFill>
        <p:spPr bwMode="auto">
          <a:xfrm>
            <a:off x="990618" y="1597985"/>
            <a:ext cx="4325927"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 name="Picture 2" descr="Du lịch rừng dừa Bảy Mẫu - Khám phá miền Tây sông nước ngay tại Hội An">
            <a:extLst>
              <a:ext uri="{FF2B5EF4-FFF2-40B4-BE49-F238E27FC236}">
                <a16:creationId xmlns:a16="http://schemas.microsoft.com/office/drawing/2014/main" xmlns="" id="{B179D246-C62C-68E1-0A20-28618FD3E01A}"/>
              </a:ext>
            </a:extLst>
          </p:cNvPr>
          <p:cNvPicPr>
            <a:picLocks noChangeAspect="1" noChangeArrowheads="1"/>
          </p:cNvPicPr>
          <p:nvPr/>
        </p:nvPicPr>
        <p:blipFill rotWithShape="1">
          <a:blip r:embed="rId15">
            <a:extLst>
              <a:ext uri="{28A0092B-C50C-407E-A947-70E740481C1C}">
                <a14:useLocalDpi xmlns:a14="http://schemas.microsoft.com/office/drawing/2010/main" xmlns="" val="0"/>
              </a:ext>
            </a:extLst>
          </a:blip>
          <a:srcRect l="46800" t="-974" r="911" b="974"/>
          <a:stretch/>
        </p:blipFill>
        <p:spPr bwMode="auto">
          <a:xfrm>
            <a:off x="6307163" y="1577930"/>
            <a:ext cx="4930726"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0877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sp>
        <p:nvSpPr>
          <p:cNvPr id="5" name="Rectangle 4">
            <a:extLst>
              <a:ext uri="{FF2B5EF4-FFF2-40B4-BE49-F238E27FC236}">
                <a16:creationId xmlns:a16="http://schemas.microsoft.com/office/drawing/2014/main" xmlns="" id="{923518DF-FFC2-E24A-AB27-FD04174BED2A}"/>
              </a:ext>
            </a:extLst>
          </p:cNvPr>
          <p:cNvSpPr/>
          <p:nvPr/>
        </p:nvSpPr>
        <p:spPr>
          <a:xfrm>
            <a:off x="568484" y="333291"/>
            <a:ext cx="9017000" cy="1862754"/>
          </a:xfrm>
          <a:prstGeom prst="rect">
            <a:avLst/>
          </a:prstGeom>
          <a:noFill/>
        </p:spPr>
        <p:txBody>
          <a:bodyPr wrap="none" lIns="91440" tIns="45720" rIns="91440" bIns="45720">
            <a:prstTxWarp prst="textPlain">
              <a:avLst/>
            </a:prstTxWarp>
            <a:spAutoFit/>
          </a:bodyPr>
          <a:lstStyle/>
          <a:p>
            <a:pPr algn="ctr"/>
            <a:r>
              <a:rPr lang="vi-VN" sz="540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rPr>
              <a:t>Món quà của Ốc </a:t>
            </a:r>
            <a:endParaRPr lang="en-US" sz="5400" b="0" cap="none" spc="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endParaRPr>
          </a:p>
        </p:txBody>
      </p:sp>
      <p:pic>
        <p:nvPicPr>
          <p:cNvPr id="7" name="Picture 13">
            <a:extLst>
              <a:ext uri="{FF2B5EF4-FFF2-40B4-BE49-F238E27FC236}">
                <a16:creationId xmlns:a16="http://schemas.microsoft.com/office/drawing/2014/main" xmlns="" id="{1931C7C0-6358-E936-2CA3-BA830BBF748E}"/>
              </a:ext>
            </a:extLst>
          </p:cNvPr>
          <p:cNvPicPr>
            <a:picLocks noChangeAspect="1"/>
          </p:cNvPicPr>
          <p:nvPr/>
        </p:nvPicPr>
        <p:blipFill>
          <a:blip r:embed="rId7" cstate="print"/>
          <a:srcRect/>
          <a:stretch>
            <a:fillRect/>
          </a:stretch>
        </p:blipFill>
        <p:spPr>
          <a:xfrm>
            <a:off x="9526147" y="170263"/>
            <a:ext cx="2196399" cy="2355388"/>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4">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4">
            <a:extLst>
              <a:ext uri="{28A0092B-C50C-407E-A947-70E740481C1C}">
                <a14:useLocalDpi xmlns:a14="http://schemas.microsoft.com/office/drawing/2010/main" xmlns=""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a:extLst>
              <a:ext uri="{FF2B5EF4-FFF2-40B4-BE49-F238E27FC236}">
                <a16:creationId xmlns:a16="http://schemas.microsoft.com/office/drawing/2014/main" xmlns="" id="{62EE878C-6D9B-8AC4-7148-82F7EAF21F2D}"/>
              </a:ext>
            </a:extLst>
          </p:cNvPr>
          <p:cNvGrpSpPr/>
          <p:nvPr/>
        </p:nvGrpSpPr>
        <p:grpSpPr>
          <a:xfrm>
            <a:off x="1497611" y="2808255"/>
            <a:ext cx="1825322" cy="3828853"/>
            <a:chOff x="1497611" y="2808255"/>
            <a:chExt cx="1825322" cy="3828853"/>
          </a:xfrm>
        </p:grpSpPr>
        <p:pic>
          <p:nvPicPr>
            <p:cNvPr id="11" name="Picture 9">
              <a:extLst>
                <a:ext uri="{FF2B5EF4-FFF2-40B4-BE49-F238E27FC236}">
                  <a16:creationId xmlns:a16="http://schemas.microsoft.com/office/drawing/2014/main" xmlns="" id="{4E6AF707-1F2A-2FF3-C0B1-66F651ACA029}"/>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flipH="1">
              <a:off x="1497611" y="2808255"/>
              <a:ext cx="1825322" cy="2659849"/>
            </a:xfrm>
            <a:prstGeom prst="rect">
              <a:avLst/>
            </a:prstGeom>
          </p:spPr>
        </p:pic>
        <p:sp>
          <p:nvSpPr>
            <p:cNvPr id="18" name="Oval 17">
              <a:hlinkClick r:id="rId17" action="ppaction://hlinksldjump"/>
              <a:extLst>
                <a:ext uri="{FF2B5EF4-FFF2-40B4-BE49-F238E27FC236}">
                  <a16:creationId xmlns:a16="http://schemas.microsoft.com/office/drawing/2014/main" xmlns="" id="{151B48B4-8044-675C-1FA9-51E3E128DA97}"/>
                </a:ext>
              </a:extLst>
            </p:cNvPr>
            <p:cNvSpPr/>
            <p:nvPr/>
          </p:nvSpPr>
          <p:spPr>
            <a:xfrm>
              <a:off x="1667438" y="563647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8" name="Group 7">
            <a:extLst>
              <a:ext uri="{FF2B5EF4-FFF2-40B4-BE49-F238E27FC236}">
                <a16:creationId xmlns:a16="http://schemas.microsoft.com/office/drawing/2014/main" xmlns="" id="{64EA971E-07F9-2CFC-86CB-637D5958653E}"/>
              </a:ext>
            </a:extLst>
          </p:cNvPr>
          <p:cNvGrpSpPr/>
          <p:nvPr/>
        </p:nvGrpSpPr>
        <p:grpSpPr>
          <a:xfrm>
            <a:off x="4223126" y="3246451"/>
            <a:ext cx="3400305" cy="3384902"/>
            <a:chOff x="4223126" y="3246451"/>
            <a:chExt cx="3400305" cy="3384902"/>
          </a:xfrm>
        </p:grpSpPr>
        <p:pic>
          <p:nvPicPr>
            <p:cNvPr id="12" name="Picture 3">
              <a:extLst>
                <a:ext uri="{FF2B5EF4-FFF2-40B4-BE49-F238E27FC236}">
                  <a16:creationId xmlns:a16="http://schemas.microsoft.com/office/drawing/2014/main" xmlns="" id="{FE04FC8C-18A4-32E7-B0CF-2E92A1393272}"/>
                </a:ext>
              </a:extLst>
            </p:cNvPr>
            <p:cNvPicPr>
              <a:picLocks noChangeAspect="1"/>
            </p:cNvPicPr>
            <p:nvPr/>
          </p:nvPicPr>
          <p:blipFill>
            <a:blip r:embed="rId18" cstate="print"/>
            <a:srcRect/>
            <a:stretch>
              <a:fillRect/>
            </a:stretch>
          </p:blipFill>
          <p:spPr>
            <a:xfrm rot="8088167">
              <a:off x="4896812" y="2572765"/>
              <a:ext cx="2052934" cy="3400305"/>
            </a:xfrm>
            <a:prstGeom prst="rect">
              <a:avLst/>
            </a:prstGeom>
          </p:spPr>
        </p:pic>
        <p:sp>
          <p:nvSpPr>
            <p:cNvPr id="19" name="Oval 18">
              <a:hlinkClick r:id="rId19" action="ppaction://hlinksldjump"/>
              <a:extLst>
                <a:ext uri="{FF2B5EF4-FFF2-40B4-BE49-F238E27FC236}">
                  <a16:creationId xmlns:a16="http://schemas.microsoft.com/office/drawing/2014/main" xmlns="" id="{A9DDD032-1441-A5F9-B0D6-0D0D5E0C6289}"/>
                </a:ext>
              </a:extLst>
            </p:cNvPr>
            <p:cNvSpPr/>
            <p:nvPr/>
          </p:nvSpPr>
          <p:spPr>
            <a:xfrm>
              <a:off x="5707009" y="563072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2</a:t>
              </a:r>
            </a:p>
          </p:txBody>
        </p:sp>
      </p:grpSp>
      <p:grpSp>
        <p:nvGrpSpPr>
          <p:cNvPr id="9" name="Group 8">
            <a:extLst>
              <a:ext uri="{FF2B5EF4-FFF2-40B4-BE49-F238E27FC236}">
                <a16:creationId xmlns:a16="http://schemas.microsoft.com/office/drawing/2014/main" xmlns="" id="{D9B8A58B-A0AE-E244-E4E4-3E6D8CDBFE13}"/>
              </a:ext>
            </a:extLst>
          </p:cNvPr>
          <p:cNvGrpSpPr/>
          <p:nvPr/>
        </p:nvGrpSpPr>
        <p:grpSpPr>
          <a:xfrm>
            <a:off x="8605413" y="2779788"/>
            <a:ext cx="2375257" cy="3825110"/>
            <a:chOff x="8605413" y="2779788"/>
            <a:chExt cx="2375257" cy="3825110"/>
          </a:xfrm>
        </p:grpSpPr>
        <p:pic>
          <p:nvPicPr>
            <p:cNvPr id="10" name="Picture 8">
              <a:extLst>
                <a:ext uri="{FF2B5EF4-FFF2-40B4-BE49-F238E27FC236}">
                  <a16:creationId xmlns:a16="http://schemas.microsoft.com/office/drawing/2014/main" xmlns="" id="{16D7323F-A75B-BB21-55E1-AD56D9E21B37}"/>
                </a:ext>
              </a:extLst>
            </p:cNvPr>
            <p:cNvPicPr>
              <a:picLocks noChangeAspect="1"/>
            </p:cNvPicPr>
            <p:nvPr/>
          </p:nvPicPr>
          <p:blipFill>
            <a:blip r:embed="rId20" cstate="print"/>
            <a:srcRect/>
            <a:stretch>
              <a:fillRect/>
            </a:stretch>
          </p:blipFill>
          <p:spPr>
            <a:xfrm>
              <a:off x="8605413" y="2779788"/>
              <a:ext cx="2375257" cy="2650217"/>
            </a:xfrm>
            <a:prstGeom prst="rect">
              <a:avLst/>
            </a:prstGeom>
          </p:spPr>
        </p:pic>
        <p:sp>
          <p:nvSpPr>
            <p:cNvPr id="20" name="Oval 19">
              <a:hlinkClick r:id="rId21" action="ppaction://hlinksldjump"/>
              <a:extLst>
                <a:ext uri="{FF2B5EF4-FFF2-40B4-BE49-F238E27FC236}">
                  <a16:creationId xmlns:a16="http://schemas.microsoft.com/office/drawing/2014/main" xmlns="" id="{F8F3E323-8E14-75A6-753C-AEBC22E54D35}"/>
                </a:ext>
              </a:extLst>
            </p:cNvPr>
            <p:cNvSpPr/>
            <p:nvPr/>
          </p:nvSpPr>
          <p:spPr>
            <a:xfrm>
              <a:off x="9585484" y="560426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3</a:t>
              </a:r>
            </a:p>
          </p:txBody>
        </p:sp>
      </p:grpSp>
    </p:spTree>
    <p:extLst>
      <p:ext uri="{BB962C8B-B14F-4D97-AF65-F5344CB8AC3E}">
        <p14:creationId xmlns:p14="http://schemas.microsoft.com/office/powerpoint/2010/main" xmlns="" val="22395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4">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10407882" y="4078212"/>
            <a:ext cx="1784118" cy="2779787"/>
          </a:xfrm>
          <a:prstGeom prst="rect">
            <a:avLst/>
          </a:prstGeom>
        </p:spPr>
      </p:pic>
      <p:pic>
        <p:nvPicPr>
          <p:cNvPr id="11" name="Picture 9">
            <a:extLst>
              <a:ext uri="{FF2B5EF4-FFF2-40B4-BE49-F238E27FC236}">
                <a16:creationId xmlns:a16="http://schemas.microsoft.com/office/drawing/2014/main" xmlns="" id="{4E6AF707-1F2A-2FF3-C0B1-66F651ACA029}"/>
              </a:ext>
            </a:extLst>
          </p:cNvPr>
          <p:cNvPicPr>
            <a:picLocks noChangeAspect="1"/>
          </p:cNvPicPr>
          <p:nvPr/>
        </p:nvPicPr>
        <p:blipFill>
          <a:blip r:embed="rId17">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flipH="1">
            <a:off x="10091515" y="124162"/>
            <a:ext cx="1825322" cy="2659849"/>
          </a:xfrm>
          <a:prstGeom prst="rect">
            <a:avLst/>
          </a:prstGeom>
        </p:spPr>
      </p:pic>
      <p:pic>
        <p:nvPicPr>
          <p:cNvPr id="2" name="Picture 3" descr="Mermaids aren-.... | 🌎Eddsworld🌎 Amino">
            <a:extLst>
              <a:ext uri="{FF2B5EF4-FFF2-40B4-BE49-F238E27FC236}">
                <a16:creationId xmlns:a16="http://schemas.microsoft.com/office/drawing/2014/main" xmlns="" id="{89F60CFD-465C-643B-FED0-9DDF6934EF93}"/>
              </a:ext>
            </a:extLst>
          </p:cNvPr>
          <p:cNvPicPr>
            <a:picLocks noChangeAspect="1" noChangeArrowheads="1" noCrop="1"/>
          </p:cNvPicPr>
          <p:nvPr/>
        </p:nvPicPr>
        <p:blipFill>
          <a:blip r:embed="rId19">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7787B867-34FA-3395-591B-C7769E743677}"/>
              </a:ext>
            </a:extLst>
          </p:cNvPr>
          <p:cNvPicPr>
            <a:picLocks noChangeAspect="1" noChangeArrowheads="1" noCrop="1"/>
          </p:cNvPicPr>
          <p:nvPr/>
        </p:nvPicPr>
        <p:blipFill>
          <a:blip r:embed="rId19">
            <a:extLst>
              <a:ext uri="{28A0092B-C50C-407E-A947-70E740481C1C}">
                <a14:useLocalDpi xmlns:a14="http://schemas.microsoft.com/office/drawing/2010/main" xmlns=""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AmthanhThua">
            <a:hlinkClick r:id="" action="ppaction://media"/>
            <a:extLst>
              <a:ext uri="{FF2B5EF4-FFF2-40B4-BE49-F238E27FC236}">
                <a16:creationId xmlns:a16="http://schemas.microsoft.com/office/drawing/2014/main" xmlns="" id="{95936058-56EC-9858-1251-6BD723D22E3D}"/>
              </a:ext>
            </a:extLst>
          </p:cNvPr>
          <p:cNvPicPr>
            <a:picLocks noChangeAspect="1"/>
          </p:cNvPicPr>
          <p:nvPr>
            <a:videoFile r:link="rId1"/>
            <p:extLst>
              <p:ext uri="{DAA4B4D4-6D71-4841-9C94-3DE7FCFB9230}">
                <p14:media xmlns:p14="http://schemas.microsoft.com/office/powerpoint/2010/main" xmlns="" r:embed="rId20"/>
              </p:ext>
            </p:extLst>
          </p:nvPr>
        </p:nvPicPr>
        <p:blipFill>
          <a:blip r:embed="rId21" cstate="print"/>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xmlns=""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xmlns=""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xmlns="" id="{79D232C3-FEC5-E1A7-A023-44D8CD5D6196}"/>
              </a:ext>
            </a:extLst>
          </p:cNvPr>
          <p:cNvPicPr>
            <a:picLocks noChangeAspect="1"/>
          </p:cNvPicPr>
          <p:nvPr>
            <a:videoFile r:link="rId1"/>
            <p:extLst>
              <p:ext uri="{DAA4B4D4-6D71-4841-9C94-3DE7FCFB9230}">
                <p14:media xmlns:p14="http://schemas.microsoft.com/office/powerpoint/2010/main" xmlns="" r:embed="rId22"/>
              </p:ext>
            </p:extLst>
          </p:nvPr>
        </p:nvPicPr>
        <p:blipFill>
          <a:blip r:embed="rId21" cstate="print"/>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xmlns="" id="{B4F0EF62-2691-40CD-2966-D11E78781F44}"/>
              </a:ext>
            </a:extLst>
          </p:cNvPr>
          <p:cNvPicPr>
            <a:picLocks noChangeAspect="1"/>
          </p:cNvPicPr>
          <p:nvPr>
            <a:videoFile r:link="rId1"/>
            <p:extLst>
              <p:ext uri="{DAA4B4D4-6D71-4841-9C94-3DE7FCFB9230}">
                <p14:media xmlns:p14="http://schemas.microsoft.com/office/powerpoint/2010/main" xmlns="" r:embed="rId20"/>
              </p:ext>
            </p:extLst>
          </p:nvPr>
        </p:nvPicPr>
        <p:blipFill>
          <a:blip r:embed="rId21" cstate="print"/>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xmlns=""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xmlns="" id="{6EA0D948-34FE-6DB3-FC31-D0C92C933877}"/>
                </a:ext>
              </a:extLst>
            </p:cNvPr>
            <p:cNvPicPr>
              <a:picLocks noChangeAspect="1"/>
            </p:cNvPicPr>
            <p:nvPr/>
          </p:nvPicPr>
          <p:blipFill>
            <a:blip r:embed="rId23">
              <a:extLst>
                <a:ext uri="{28A0092B-C50C-407E-A947-70E740481C1C}">
                  <a14:useLocalDpi xmlns:a14="http://schemas.microsoft.com/office/drawing/2010/main" xmlns=""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xmlns="" id="{2CC552D4-4DC3-9B6C-FA59-47D50195443F}"/>
                </a:ext>
              </a:extLst>
            </p:cNvPr>
            <p:cNvSpPr txBox="1"/>
            <p:nvPr/>
          </p:nvSpPr>
          <p:spPr>
            <a:xfrm flipH="1">
              <a:off x="2845407" y="723219"/>
              <a:ext cx="5215629" cy="923330"/>
            </a:xfrm>
            <a:prstGeom prst="rect">
              <a:avLst/>
            </a:prstGeom>
            <a:noFill/>
          </p:spPr>
          <p:txBody>
            <a:bodyPr wrap="square" rtlCol="0">
              <a:spAutoFit/>
            </a:bodyPr>
            <a:lstStyle/>
            <a:p>
              <a:pPr algn="just"/>
              <a:r>
                <a:rPr lang="vi-VN" sz="5400" dirty="0">
                  <a:latin typeface="iCiel Baliho Script" pitchFamily="2" charset="0"/>
                  <a:cs typeface="Pattaya" panose="00000500000000000000" pitchFamily="2" charset="-34"/>
                </a:rPr>
                <a:t>Đền Hùng ở đâu?</a:t>
              </a:r>
              <a:endParaRPr lang="en-US" sz="5400" dirty="0">
                <a:latin typeface="iCiel Baliho Script" pitchFamily="2" charset="0"/>
                <a:cs typeface="Pattaya" panose="00000500000000000000" pitchFamily="2" charset="-34"/>
              </a:endParaRPr>
            </a:p>
          </p:txBody>
        </p:sp>
        <p:sp>
          <p:nvSpPr>
            <p:cNvPr id="18" name="Oval 17">
              <a:extLst>
                <a:ext uri="{FF2B5EF4-FFF2-40B4-BE49-F238E27FC236}">
                  <a16:creationId xmlns:a16="http://schemas.microsoft.com/office/drawing/2014/main" xmlns=""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21" name="Group 20">
            <a:extLst>
              <a:ext uri="{FF2B5EF4-FFF2-40B4-BE49-F238E27FC236}">
                <a16:creationId xmlns:a16="http://schemas.microsoft.com/office/drawing/2014/main" xmlns="" id="{B7F1E89D-104A-A4DF-9CF8-8CC7C18A9C85}"/>
              </a:ext>
            </a:extLst>
          </p:cNvPr>
          <p:cNvGrpSpPr/>
          <p:nvPr/>
        </p:nvGrpSpPr>
        <p:grpSpPr>
          <a:xfrm>
            <a:off x="1942394" y="2239496"/>
            <a:ext cx="8347255" cy="954640"/>
            <a:chOff x="1942394" y="2239496"/>
            <a:chExt cx="8347255" cy="954640"/>
          </a:xfrm>
        </p:grpSpPr>
        <p:grpSp>
          <p:nvGrpSpPr>
            <p:cNvPr id="9" name="Group 8">
              <a:extLst>
                <a:ext uri="{FF2B5EF4-FFF2-40B4-BE49-F238E27FC236}">
                  <a16:creationId xmlns:a16="http://schemas.microsoft.com/office/drawing/2014/main" xmlns="" id="{1194B8F1-E110-3880-771D-03A0B6903AAE}"/>
                </a:ext>
              </a:extLst>
            </p:cNvPr>
            <p:cNvGrpSpPr/>
            <p:nvPr/>
          </p:nvGrpSpPr>
          <p:grpSpPr>
            <a:xfrm>
              <a:off x="1942394" y="2239496"/>
              <a:ext cx="8347255" cy="954640"/>
              <a:chOff x="866205" y="2851496"/>
              <a:chExt cx="8347255" cy="954640"/>
            </a:xfrm>
          </p:grpSpPr>
          <p:sp>
            <p:nvSpPr>
              <p:cNvPr id="13" name="Flowchart: Terminator 12">
                <a:extLst>
                  <a:ext uri="{FF2B5EF4-FFF2-40B4-BE49-F238E27FC236}">
                    <a16:creationId xmlns:a16="http://schemas.microsoft.com/office/drawing/2014/main" xmlns="" id="{B2839585-3E70-685F-A4FE-F49F99570DA0}"/>
                  </a:ext>
                </a:extLst>
              </p:cNvPr>
              <p:cNvSpPr/>
              <p:nvPr/>
            </p:nvSpPr>
            <p:spPr>
              <a:xfrm>
                <a:off x="866205" y="2851496"/>
                <a:ext cx="834725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xmlns="" id="{312D5F41-4CA4-AE66-67A7-C43FC4FDDE7B}"/>
                  </a:ext>
                </a:extLst>
              </p:cNvPr>
              <p:cNvSpPr/>
              <p:nvPr/>
            </p:nvSpPr>
            <p:spPr>
              <a:xfrm>
                <a:off x="2091615" y="2970517"/>
                <a:ext cx="6598227" cy="646331"/>
              </a:xfrm>
              <a:prstGeom prst="rect">
                <a:avLst/>
              </a:prstGeom>
            </p:spPr>
            <p:txBody>
              <a:bodyPr wrap="square">
                <a:spAutoFit/>
              </a:bodyPr>
              <a:lstStyle/>
              <a:p>
                <a:pPr lvl="0" algn="just"/>
                <a:r>
                  <a:rPr lang="en-US" sz="3600" b="1" dirty="0">
                    <a:ea typeface="Cambria" panose="02040503050406030204" pitchFamily="18" charset="0"/>
                    <a:cs typeface="Calibri" panose="020F0502020204030204" pitchFamily="34" charset="0"/>
                  </a:rPr>
                  <a:t>Ở </a:t>
                </a:r>
                <a:r>
                  <a:rPr lang="en-US" sz="3600" b="1" dirty="0" err="1">
                    <a:ea typeface="Cambria" panose="02040503050406030204" pitchFamily="18" charset="0"/>
                    <a:cs typeface="Calibri" panose="020F0502020204030204" pitchFamily="34" charset="0"/>
                  </a:rPr>
                  <a:t>núi</a:t>
                </a:r>
                <a:r>
                  <a:rPr lang="en-US" sz="3600" b="1" dirty="0">
                    <a:ea typeface="Cambria" panose="02040503050406030204" pitchFamily="18" charset="0"/>
                    <a:cs typeface="Calibri" panose="020F0502020204030204" pitchFamily="34" charset="0"/>
                  </a:rPr>
                  <a:t> </a:t>
                </a:r>
                <a:r>
                  <a:rPr lang="en-US" sz="3600" b="1" dirty="0" err="1">
                    <a:ea typeface="Cambria" panose="02040503050406030204" pitchFamily="18" charset="0"/>
                    <a:cs typeface="Calibri" panose="020F0502020204030204" pitchFamily="34" charset="0"/>
                  </a:rPr>
                  <a:t>Nghĩa</a:t>
                </a:r>
                <a:r>
                  <a:rPr lang="en-US" sz="3600" b="1" dirty="0">
                    <a:ea typeface="Cambria" panose="02040503050406030204" pitchFamily="18" charset="0"/>
                    <a:cs typeface="Calibri" panose="020F0502020204030204" pitchFamily="34" charset="0"/>
                  </a:rPr>
                  <a:t> Linh, </a:t>
                </a:r>
                <a:r>
                  <a:rPr lang="en-US" sz="3600" b="1" dirty="0" err="1">
                    <a:ea typeface="Cambria" panose="02040503050406030204" pitchFamily="18" charset="0"/>
                    <a:cs typeface="Calibri" panose="020F0502020204030204" pitchFamily="34" charset="0"/>
                  </a:rPr>
                  <a:t>tỉnh</a:t>
                </a:r>
                <a:r>
                  <a:rPr lang="en-US" sz="3600" b="1" dirty="0">
                    <a:ea typeface="Cambria" panose="02040503050406030204" pitchFamily="18" charset="0"/>
                    <a:cs typeface="Calibri" panose="020F0502020204030204" pitchFamily="34" charset="0"/>
                  </a:rPr>
                  <a:t> Cao </a:t>
                </a:r>
                <a:r>
                  <a:rPr lang="en-US" sz="3600" b="1" dirty="0" err="1">
                    <a:ea typeface="Cambria" panose="02040503050406030204" pitchFamily="18" charset="0"/>
                    <a:cs typeface="Calibri" panose="020F0502020204030204" pitchFamily="34" charset="0"/>
                  </a:rPr>
                  <a:t>Bằng</a:t>
                </a:r>
                <a:r>
                  <a:rPr lang="en-US" sz="3600" b="1" dirty="0">
                    <a:ea typeface="Cambria" panose="02040503050406030204" pitchFamily="18" charset="0"/>
                    <a:cs typeface="Calibri" panose="020F0502020204030204" pitchFamily="34" charset="0"/>
                  </a:rPr>
                  <a:t>.</a:t>
                </a:r>
              </a:p>
            </p:txBody>
          </p:sp>
        </p:grpSp>
        <p:pic>
          <p:nvPicPr>
            <p:cNvPr id="5" name="Picture 2">
              <a:extLst>
                <a:ext uri="{FF2B5EF4-FFF2-40B4-BE49-F238E27FC236}">
                  <a16:creationId xmlns:a16="http://schemas.microsoft.com/office/drawing/2014/main" xmlns="" id="{3DF8A71A-8D7A-F554-4E0B-CC3C4692EE85}"/>
                </a:ext>
              </a:extLst>
            </p:cNvPr>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xmlns="" id="{1BF220E5-C7DE-28EB-CD5D-8986B1B18760}"/>
              </a:ext>
            </a:extLst>
          </p:cNvPr>
          <p:cNvGrpSpPr/>
          <p:nvPr/>
        </p:nvGrpSpPr>
        <p:grpSpPr>
          <a:xfrm>
            <a:off x="1881284" y="3429000"/>
            <a:ext cx="8347255" cy="993518"/>
            <a:chOff x="1881284" y="3429000"/>
            <a:chExt cx="8347255" cy="993518"/>
          </a:xfrm>
        </p:grpSpPr>
        <p:grpSp>
          <p:nvGrpSpPr>
            <p:cNvPr id="23" name="Group 22">
              <a:extLst>
                <a:ext uri="{FF2B5EF4-FFF2-40B4-BE49-F238E27FC236}">
                  <a16:creationId xmlns:a16="http://schemas.microsoft.com/office/drawing/2014/main" xmlns="" id="{09540F6E-039B-0D00-C9EC-5021D3BACBD0}"/>
                </a:ext>
              </a:extLst>
            </p:cNvPr>
            <p:cNvGrpSpPr/>
            <p:nvPr/>
          </p:nvGrpSpPr>
          <p:grpSpPr>
            <a:xfrm>
              <a:off x="1881284" y="3429000"/>
              <a:ext cx="8347255" cy="993518"/>
              <a:chOff x="866206" y="4231460"/>
              <a:chExt cx="8347255" cy="993518"/>
            </a:xfrm>
          </p:grpSpPr>
          <p:sp>
            <p:nvSpPr>
              <p:cNvPr id="24" name="Flowchart: Terminator 23">
                <a:extLst>
                  <a:ext uri="{FF2B5EF4-FFF2-40B4-BE49-F238E27FC236}">
                    <a16:creationId xmlns:a16="http://schemas.microsoft.com/office/drawing/2014/main" xmlns="" id="{94BF5F24-5654-18FE-FFB2-1A89CD6D519D}"/>
                  </a:ext>
                </a:extLst>
              </p:cNvPr>
              <p:cNvSpPr/>
              <p:nvPr/>
            </p:nvSpPr>
            <p:spPr>
              <a:xfrm>
                <a:off x="866206" y="4231460"/>
                <a:ext cx="8347255"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xmlns="" id="{52A40632-ACAA-AA9C-2217-C40001AFA069}"/>
                  </a:ext>
                </a:extLst>
              </p:cNvPr>
              <p:cNvSpPr/>
              <p:nvPr/>
            </p:nvSpPr>
            <p:spPr>
              <a:xfrm>
                <a:off x="2091615" y="4397218"/>
                <a:ext cx="6980230" cy="646331"/>
              </a:xfrm>
              <a:prstGeom prst="rect">
                <a:avLst/>
              </a:prstGeom>
            </p:spPr>
            <p:txBody>
              <a:bodyPr wrap="square">
                <a:spAutoFit/>
              </a:bodyPr>
              <a:lstStyle/>
              <a:p>
                <a:pPr algn="just"/>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Phú</a:t>
                </a:r>
                <a:r>
                  <a:rPr lang="en-US" sz="3600" b="1" dirty="0">
                    <a:cs typeface="Calibri" panose="020F0502020204030204" pitchFamily="34" charset="0"/>
                  </a:rPr>
                  <a:t> </a:t>
                </a:r>
                <a:r>
                  <a:rPr lang="en-US" sz="3600" b="1" dirty="0" err="1">
                    <a:cs typeface="Calibri" panose="020F0502020204030204" pitchFamily="34" charset="0"/>
                  </a:rPr>
                  <a:t>Thọ</a:t>
                </a:r>
                <a:r>
                  <a:rPr lang="en-US" sz="3600" b="1" dirty="0">
                    <a:cs typeface="Calibri" panose="020F0502020204030204" pitchFamily="34" charset="0"/>
                  </a:rPr>
                  <a:t>.</a:t>
                </a:r>
              </a:p>
            </p:txBody>
          </p:sp>
        </p:grpSp>
        <p:pic>
          <p:nvPicPr>
            <p:cNvPr id="6" name="Picture 3">
              <a:extLst>
                <a:ext uri="{FF2B5EF4-FFF2-40B4-BE49-F238E27FC236}">
                  <a16:creationId xmlns:a16="http://schemas.microsoft.com/office/drawing/2014/main" xmlns="" id="{CE286A6A-748D-A2E2-6F45-90234B26450B}"/>
                </a:ext>
              </a:extLst>
            </p:cNvPr>
            <p:cNvPicPr>
              <a:picLocks noChangeAspect="1"/>
            </p:cNvPicPr>
            <p:nvPr/>
          </p:nvPicPr>
          <p:blipFill>
            <a:blip r:embed="rId26" cstate="print">
              <a:extLst>
                <a:ext uri="{28A0092B-C50C-407E-A947-70E740481C1C}">
                  <a14:useLocalDpi xmlns:a14="http://schemas.microsoft.com/office/drawing/2010/main" xmlns="" val="0"/>
                </a:ext>
                <a:ext uri="{96DAC541-7B7A-43D3-8B79-37D633B846F1}">
                  <asvg:svgBlip xmlns:asvg="http://schemas.microsoft.com/office/drawing/2016/SVG/main" xmlns="" r:embed="rId27"/>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xmlns=""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xmlns=""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xmlns=""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xmlns="" id="{92DA5919-5BE7-BF55-1307-90C8E5235ECF}"/>
                  </a:ext>
                </a:extLst>
              </p:cNvPr>
              <p:cNvSpPr/>
              <p:nvPr/>
            </p:nvSpPr>
            <p:spPr>
              <a:xfrm>
                <a:off x="2046312" y="5819593"/>
                <a:ext cx="6299402"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Lạng</a:t>
                </a:r>
                <a:r>
                  <a:rPr lang="en-US" sz="3600" b="1" dirty="0">
                    <a:cs typeface="Calibri" panose="020F0502020204030204" pitchFamily="34" charset="0"/>
                  </a:rPr>
                  <a:t> </a:t>
                </a:r>
                <a:r>
                  <a:rPr lang="en-US" sz="3600" b="1" dirty="0" err="1">
                    <a:cs typeface="Calibri" panose="020F0502020204030204" pitchFamily="34" charset="0"/>
                  </a:rPr>
                  <a:t>Sơn</a:t>
                </a:r>
                <a:r>
                  <a:rPr lang="en-US" sz="3600" b="1" dirty="0">
                    <a:cs typeface="Calibri" panose="020F0502020204030204" pitchFamily="34" charset="0"/>
                  </a:rPr>
                  <a:t>.</a:t>
                </a:r>
                <a:endParaRPr lang="en-US" sz="3600" b="1" dirty="0">
                  <a:effectLst/>
                  <a:ea typeface="Times New Roman" panose="02020603050405020304" pitchFamily="18" charset="0"/>
                  <a:cs typeface="Calibri" panose="020F0502020204030204" pitchFamily="34" charset="0"/>
                </a:endParaRPr>
              </a:p>
            </p:txBody>
          </p:sp>
        </p:grpSp>
        <p:pic>
          <p:nvPicPr>
            <p:cNvPr id="7" name="Picture 4">
              <a:extLst>
                <a:ext uri="{FF2B5EF4-FFF2-40B4-BE49-F238E27FC236}">
                  <a16:creationId xmlns:a16="http://schemas.microsoft.com/office/drawing/2014/main" xmlns="" id="{33EF7AD2-11C6-5EF7-55B0-17EB0913F094}"/>
                </a:ext>
              </a:extLst>
            </p:cNvPr>
            <p:cNvPicPr>
              <a:picLocks noChangeAspect="1"/>
            </p:cNvPicPr>
            <p:nvPr/>
          </p:nvPicPr>
          <p:blipFill>
            <a:blip r:embed="rId28" cstate="print">
              <a:extLst>
                <a:ext uri="{28A0092B-C50C-407E-A947-70E740481C1C}">
                  <a14:useLocalDpi xmlns:a14="http://schemas.microsoft.com/office/drawing/2010/main" xmlns="" val="0"/>
                </a:ext>
                <a:ext uri="{96DAC541-7B7A-43D3-8B79-37D633B846F1}">
                  <asvg:svgBlip xmlns:asvg="http://schemas.microsoft.com/office/drawing/2016/SVG/main" xmlns="" r:embed="rId29"/>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xmlns="" id="{F9C88459-7F97-31DF-F82E-DCDF9FDBDF1F}"/>
              </a:ext>
            </a:extLst>
          </p:cNvPr>
          <p:cNvGrpSpPr/>
          <p:nvPr/>
        </p:nvGrpSpPr>
        <p:grpSpPr>
          <a:xfrm>
            <a:off x="1901303" y="5767416"/>
            <a:ext cx="8347255" cy="966422"/>
            <a:chOff x="1901303" y="5767416"/>
            <a:chExt cx="8347255" cy="966422"/>
          </a:xfrm>
        </p:grpSpPr>
        <p:grpSp>
          <p:nvGrpSpPr>
            <p:cNvPr id="44" name="Group 43">
              <a:extLst>
                <a:ext uri="{FF2B5EF4-FFF2-40B4-BE49-F238E27FC236}">
                  <a16:creationId xmlns:a16="http://schemas.microsoft.com/office/drawing/2014/main" xmlns=""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xmlns=""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xmlns="" id="{AD28A6B9-B0A3-9199-3075-E9E5C7574249}"/>
                  </a:ext>
                </a:extLst>
              </p:cNvPr>
              <p:cNvSpPr/>
              <p:nvPr/>
            </p:nvSpPr>
            <p:spPr>
              <a:xfrm>
                <a:off x="2046311" y="5819593"/>
                <a:ext cx="6855817"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a:t>
                </a:r>
                <a:r>
                  <a:rPr lang="en-US" sz="3600" b="1">
                    <a:cs typeface="Calibri" panose="020F0502020204030204" pitchFamily="34" charset="0"/>
                  </a:rPr>
                  <a:t>, tỉnh Thanh </a:t>
                </a:r>
                <a:r>
                  <a:rPr lang="vi-VN" sz="3600" b="1">
                    <a:latin typeface="Calibri" panose="020F0502020204030204" pitchFamily="34" charset="0"/>
                    <a:cs typeface="Calibri" panose="020F0502020204030204" pitchFamily="34" charset="0"/>
                  </a:rPr>
                  <a:t>Hóa</a:t>
                </a:r>
                <a:r>
                  <a:rPr lang="en-US" sz="3600" b="1">
                    <a:latin typeface="Calibri" panose="020F0502020204030204" pitchFamily="34" charset="0"/>
                    <a:cs typeface="Calibri" panose="020F0502020204030204" pitchFamily="34" charset="0"/>
                  </a:rPr>
                  <a:t>.</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5">
              <a:extLst>
                <a:ext uri="{FF2B5EF4-FFF2-40B4-BE49-F238E27FC236}">
                  <a16:creationId xmlns:a16="http://schemas.microsoft.com/office/drawing/2014/main" xmlns="" id="{9D44A610-2BAF-333D-9690-EA676EEA4EDD}"/>
                </a:ext>
              </a:extLst>
            </p:cNvPr>
            <p:cNvPicPr>
              <a:picLocks noChangeAspect="1"/>
            </p:cNvPicPr>
            <p:nvPr/>
          </p:nvPicPr>
          <p:blipFill>
            <a:blip r:embed="rId30" cstate="print">
              <a:extLst>
                <a:ext uri="{28A0092B-C50C-407E-A947-70E740481C1C}">
                  <a14:useLocalDpi xmlns:a14="http://schemas.microsoft.com/office/drawing/2010/main" xmlns="" val="0"/>
                </a:ext>
                <a:ext uri="{96DAC541-7B7A-43D3-8B79-37D633B846F1}">
                  <asvg:svgBlip xmlns:asvg="http://schemas.microsoft.com/office/drawing/2016/SVG/main" xmlns="" r:embed="rId31"/>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xmlns="" id="{15AFA111-5292-208B-4B69-57CD7DAA820A}"/>
              </a:ext>
            </a:extLst>
          </p:cNvPr>
          <p:cNvPicPr>
            <a:picLocks noChangeAspect="1"/>
          </p:cNvPicPr>
          <p:nvPr>
            <a:videoFile r:link="rId1"/>
            <p:extLst>
              <p:ext uri="{DAA4B4D4-6D71-4841-9C94-3DE7FCFB9230}">
                <p14:media xmlns:p14="http://schemas.microsoft.com/office/powerpoint/2010/main" xmlns="" r:embed="rId20"/>
              </p:ext>
            </p:extLst>
          </p:nvPr>
        </p:nvPicPr>
        <p:blipFill>
          <a:blip r:embed="rId21" cstate="print"/>
          <a:stretch>
            <a:fillRect/>
          </a:stretch>
        </p:blipFill>
        <p:spPr>
          <a:xfrm>
            <a:off x="-964489" y="6594999"/>
            <a:ext cx="731045" cy="731045"/>
          </a:xfrm>
          <a:prstGeom prst="rect">
            <a:avLst/>
          </a:prstGeom>
        </p:spPr>
      </p:pic>
      <p:pic>
        <p:nvPicPr>
          <p:cNvPr id="36" name="Picture 13">
            <a:hlinkClick r:id="rId32" action="ppaction://hlinksldjump"/>
            <a:extLst>
              <a:ext uri="{FF2B5EF4-FFF2-40B4-BE49-F238E27FC236}">
                <a16:creationId xmlns:a16="http://schemas.microsoft.com/office/drawing/2014/main" xmlns="" id="{D87A05C9-8AB9-6692-9044-B1E968365741}"/>
              </a:ext>
            </a:extLst>
          </p:cNvPr>
          <p:cNvPicPr>
            <a:picLocks noChangeAspect="1"/>
          </p:cNvPicPr>
          <p:nvPr/>
        </p:nvPicPr>
        <p:blipFill>
          <a:blip r:embed="rId33" cstate="print"/>
          <a:srcRect/>
          <a:stretch>
            <a:fillRect/>
          </a:stretch>
        </p:blipFill>
        <p:spPr>
          <a:xfrm flipH="1">
            <a:off x="144757" y="4927600"/>
            <a:ext cx="1648335" cy="1767652"/>
          </a:xfrm>
          <a:prstGeom prst="rect">
            <a:avLst/>
          </a:prstGeom>
        </p:spPr>
      </p:pic>
      <p:pic>
        <p:nvPicPr>
          <p:cNvPr id="102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1AB3A8B4-2D17-1642-36BA-3A2188D5CB97}"/>
              </a:ext>
            </a:extLst>
          </p:cNvPr>
          <p:cNvPicPr>
            <a:picLocks noChangeAspect="1" noChangeArrowheads="1"/>
          </p:cNvPicPr>
          <p:nvPr/>
        </p:nvPicPr>
        <p:blipFill rotWithShape="1">
          <a:blip r:embed="rId34">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9482167" y="2154322"/>
            <a:ext cx="1080717" cy="113863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ED3F744A-2278-E88C-48A9-D6D372881E14}"/>
              </a:ext>
            </a:extLst>
          </p:cNvPr>
          <p:cNvPicPr>
            <a:picLocks noChangeAspect="1" noChangeArrowheads="1"/>
          </p:cNvPicPr>
          <p:nvPr/>
        </p:nvPicPr>
        <p:blipFill rotWithShape="1">
          <a:blip r:embed="rId34">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9482166" y="4484268"/>
            <a:ext cx="1080717" cy="1138635"/>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818E8FA0-0721-6CFB-644C-B4380EA54014}"/>
              </a:ext>
            </a:extLst>
          </p:cNvPr>
          <p:cNvPicPr>
            <a:picLocks noChangeAspect="1" noChangeArrowheads="1"/>
          </p:cNvPicPr>
          <p:nvPr/>
        </p:nvPicPr>
        <p:blipFill rotWithShape="1">
          <a:blip r:embed="rId34">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9482166" y="5632052"/>
            <a:ext cx="1080717" cy="1138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63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endCondLst>
                    <p:cond evt="onStopAudio" delay="0">
                      <p:tgtEl>
                        <p:sldTgt/>
                      </p:tgtEl>
                    </p:cond>
                  </p:endCondLst>
                </p:cTn>
                <p:tgtEl>
                  <p:spTgt spid="31"/>
                </p:tgtEl>
              </p:cMediaNode>
            </p:video>
            <p:video>
              <p:cMediaNode vol="80000">
                <p:cTn id="39" fill="hold" display="0">
                  <p:stCondLst>
                    <p:cond delay="indefinite"/>
                  </p:stCondLst>
                  <p:endCondLst>
                    <p:cond evt="onStopAudio" delay="0">
                      <p:tgtEl>
                        <p:sldTgt/>
                      </p:tgtEl>
                    </p:cond>
                  </p:endCondLst>
                </p:cTn>
                <p:tgtEl>
                  <p:spTgt spid="34"/>
                </p:tgtEl>
              </p:cMediaNode>
            </p:video>
            <p:video>
              <p:cMediaNode vol="80000">
                <p:cTn id="40" fill="hold" display="0">
                  <p:stCondLst>
                    <p:cond delay="indefinite"/>
                  </p:stCondLst>
                  <p:endCondLst>
                    <p:cond evt="onStopAudio" delay="0">
                      <p:tgtEl>
                        <p:sldTgt/>
                      </p:tgtEl>
                    </p:cond>
                  </p:endCondLst>
                </p:cTn>
                <p:tgtEl>
                  <p:spTgt spid="35"/>
                </p:tgtEl>
              </p:cMediaNode>
            </p:video>
            <p:video>
              <p:cMediaNode vol="80000">
                <p:cTn id="41" fill="hold" display="0">
                  <p:stCondLst>
                    <p:cond delay="indefinite"/>
                  </p:stCondLst>
                  <p:endCondLst>
                    <p:cond evt="onStopAudio" delay="0">
                      <p:tgtEl>
                        <p:sldTgt/>
                      </p:tgtEl>
                    </p:cond>
                  </p:endCondLst>
                </p:cTn>
                <p:tgtEl>
                  <p:spTgt spid="12"/>
                </p:tgtEl>
              </p:cMediaNode>
            </p:vide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22" presetClass="exit" presetSubtype="4" fill="hold" nodeType="withEffect">
                                  <p:stCondLst>
                                    <p:cond delay="0"/>
                                  </p:stCondLst>
                                  <p:childTnLst>
                                    <p:animEffect transition="out" filter="wipe(down)">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026"/>
                                        </p:tgtEl>
                                      </p:cBhvr>
                                    </p:animEffect>
                                    <p:set>
                                      <p:cBhvr>
                                        <p:cTn id="66" dur="1" fill="hold">
                                          <p:stCondLst>
                                            <p:cond delay="499"/>
                                          </p:stCondLst>
                                        </p:cTn>
                                        <p:tgtEl>
                                          <p:spTgt spid="1026"/>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childTnLst>
                          </p:cTn>
                        </p:par>
                      </p:childTnLst>
                    </p:cTn>
                  </p:par>
                </p:childTnLst>
              </p:cTn>
              <p:nextCondLst>
                <p:cond evt="onClick" delay="0">
                  <p:tgtEl>
                    <p:spTgt spid="21"/>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4">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xmlns=""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AmthanhThua">
            <a:hlinkClick r:id="" action="ppaction://media"/>
            <a:extLst>
              <a:ext uri="{FF2B5EF4-FFF2-40B4-BE49-F238E27FC236}">
                <a16:creationId xmlns:a16="http://schemas.microsoft.com/office/drawing/2014/main" xmlns="" id="{95936058-56EC-9858-1251-6BD723D22E3D}"/>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9" cstate="print"/>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xmlns=""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xmlns=""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xmlns="" id="{79D232C3-FEC5-E1A7-A023-44D8CD5D6196}"/>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9" cstate="print"/>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xmlns="" id="{B4F0EF62-2691-40CD-2966-D11E78781F44}"/>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9" cstate="print"/>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xmlns=""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xmlns="" id="{6EA0D948-34FE-6DB3-FC31-D0C92C933877}"/>
                </a:ext>
              </a:extLst>
            </p:cNvPr>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xmlns="" id="{2CC552D4-4DC3-9B6C-FA59-47D50195443F}"/>
                </a:ext>
              </a:extLst>
            </p:cNvPr>
            <p:cNvSpPr txBox="1"/>
            <p:nvPr/>
          </p:nvSpPr>
          <p:spPr>
            <a:xfrm flipH="1">
              <a:off x="2033766" y="454049"/>
              <a:ext cx="7378546" cy="1446550"/>
            </a:xfrm>
            <a:prstGeom prst="rect">
              <a:avLst/>
            </a:prstGeom>
            <a:noFill/>
          </p:spPr>
          <p:txBody>
            <a:bodyPr wrap="square" rtlCol="0">
              <a:spAutoFit/>
            </a:bodyPr>
            <a:lstStyle/>
            <a:p>
              <a:pPr algn="just"/>
              <a:r>
                <a:rPr lang="vi-VN" sz="4400">
                  <a:latin typeface="iCiel Baliho Script" pitchFamily="2" charset="0"/>
                  <a:cs typeface="Pattaya" panose="00000500000000000000" pitchFamily="2" charset="-34"/>
                </a:rPr>
                <a:t>Những từ ngữ nào miêu tả cảnh đẹp thiên nhiên nơi đền Hùng?</a:t>
              </a:r>
            </a:p>
          </p:txBody>
        </p:sp>
        <p:sp>
          <p:nvSpPr>
            <p:cNvPr id="18" name="Oval 17">
              <a:extLst>
                <a:ext uri="{FF2B5EF4-FFF2-40B4-BE49-F238E27FC236}">
                  <a16:creationId xmlns:a16="http://schemas.microsoft.com/office/drawing/2014/main" xmlns=""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2</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xmlns="" id="{B7F1E89D-104A-A4DF-9CF8-8CC7C18A9C85}"/>
              </a:ext>
            </a:extLst>
          </p:cNvPr>
          <p:cNvGrpSpPr/>
          <p:nvPr/>
        </p:nvGrpSpPr>
        <p:grpSpPr>
          <a:xfrm>
            <a:off x="1942394" y="2239496"/>
            <a:ext cx="9360606" cy="954640"/>
            <a:chOff x="1942394" y="2239496"/>
            <a:chExt cx="9360606" cy="954640"/>
          </a:xfrm>
        </p:grpSpPr>
        <p:grpSp>
          <p:nvGrpSpPr>
            <p:cNvPr id="9" name="Group 8">
              <a:extLst>
                <a:ext uri="{FF2B5EF4-FFF2-40B4-BE49-F238E27FC236}">
                  <a16:creationId xmlns:a16="http://schemas.microsoft.com/office/drawing/2014/main" xmlns="" id="{1194B8F1-E110-3880-771D-03A0B6903AAE}"/>
                </a:ext>
              </a:extLst>
            </p:cNvPr>
            <p:cNvGrpSpPr/>
            <p:nvPr/>
          </p:nvGrpSpPr>
          <p:grpSpPr>
            <a:xfrm>
              <a:off x="1942394" y="2239496"/>
              <a:ext cx="9360606" cy="954640"/>
              <a:chOff x="866205" y="2851496"/>
              <a:chExt cx="9360606" cy="954640"/>
            </a:xfrm>
          </p:grpSpPr>
          <p:sp>
            <p:nvSpPr>
              <p:cNvPr id="13" name="Flowchart: Terminator 12">
                <a:extLst>
                  <a:ext uri="{FF2B5EF4-FFF2-40B4-BE49-F238E27FC236}">
                    <a16:creationId xmlns:a16="http://schemas.microsoft.com/office/drawing/2014/main" xmlns="" id="{B2839585-3E70-685F-A4FE-F49F99570DA0}"/>
                  </a:ext>
                </a:extLst>
              </p:cNvPr>
              <p:cNvSpPr/>
              <p:nvPr/>
            </p:nvSpPr>
            <p:spPr>
              <a:xfrm>
                <a:off x="866205" y="2851496"/>
                <a:ext cx="9360606"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xmlns="" id="{312D5F41-4CA4-AE66-67A7-C43FC4FDDE7B}"/>
                  </a:ext>
                </a:extLst>
              </p:cNvPr>
              <p:cNvSpPr/>
              <p:nvPr/>
            </p:nvSpPr>
            <p:spPr>
              <a:xfrm>
                <a:off x="2091615" y="2970517"/>
                <a:ext cx="7766896"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Những khóm hải đường đâm bông rực đỏ, những cánh bướm nhiều màu sắc bay dập dờn như đang múa quạt xòe hoa.</a:t>
                </a:r>
              </a:p>
            </p:txBody>
          </p:sp>
        </p:grpSp>
        <p:pic>
          <p:nvPicPr>
            <p:cNvPr id="5" name="Picture 2">
              <a:extLst>
                <a:ext uri="{FF2B5EF4-FFF2-40B4-BE49-F238E27FC236}">
                  <a16:creationId xmlns:a16="http://schemas.microsoft.com/office/drawing/2014/main" xmlns="" id="{3DF8A71A-8D7A-F554-4E0B-CC3C4692EE85}"/>
                </a:ext>
              </a:extLst>
            </p:cNvPr>
            <p:cNvPicPr>
              <a:picLocks noChangeAspect="1"/>
            </p:cNvPicPr>
            <p:nvPr/>
          </p:nvPicPr>
          <p:blipFill>
            <a:blip r:embed="rId22" cstate="print">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xmlns="" id="{1BF220E5-C7DE-28EB-CD5D-8986B1B18760}"/>
              </a:ext>
            </a:extLst>
          </p:cNvPr>
          <p:cNvGrpSpPr/>
          <p:nvPr/>
        </p:nvGrpSpPr>
        <p:grpSpPr>
          <a:xfrm>
            <a:off x="1881284" y="3429000"/>
            <a:ext cx="9360606" cy="993518"/>
            <a:chOff x="1881284" y="3429000"/>
            <a:chExt cx="9360606" cy="993518"/>
          </a:xfrm>
        </p:grpSpPr>
        <p:grpSp>
          <p:nvGrpSpPr>
            <p:cNvPr id="23" name="Group 22">
              <a:extLst>
                <a:ext uri="{FF2B5EF4-FFF2-40B4-BE49-F238E27FC236}">
                  <a16:creationId xmlns:a16="http://schemas.microsoft.com/office/drawing/2014/main" xmlns="" id="{09540F6E-039B-0D00-C9EC-5021D3BACBD0}"/>
                </a:ext>
              </a:extLst>
            </p:cNvPr>
            <p:cNvGrpSpPr/>
            <p:nvPr/>
          </p:nvGrpSpPr>
          <p:grpSpPr>
            <a:xfrm>
              <a:off x="1881284" y="3429000"/>
              <a:ext cx="9360606" cy="993518"/>
              <a:chOff x="866206" y="4231460"/>
              <a:chExt cx="9360606" cy="993518"/>
            </a:xfrm>
          </p:grpSpPr>
          <p:sp>
            <p:nvSpPr>
              <p:cNvPr id="24" name="Flowchart: Terminator 23">
                <a:extLst>
                  <a:ext uri="{FF2B5EF4-FFF2-40B4-BE49-F238E27FC236}">
                    <a16:creationId xmlns:a16="http://schemas.microsoft.com/office/drawing/2014/main" xmlns="" id="{94BF5F24-5654-18FE-FFB2-1A89CD6D519D}"/>
                  </a:ext>
                </a:extLst>
              </p:cNvPr>
              <p:cNvSpPr/>
              <p:nvPr/>
            </p:nvSpPr>
            <p:spPr>
              <a:xfrm>
                <a:off x="866206" y="4231460"/>
                <a:ext cx="9360606"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xmlns="" id="{52A40632-ACAA-AA9C-2217-C40001AFA069}"/>
                  </a:ext>
                </a:extLst>
              </p:cNvPr>
              <p:cNvSpPr/>
              <p:nvPr/>
            </p:nvSpPr>
            <p:spPr>
              <a:xfrm>
                <a:off x="2091614" y="4397218"/>
                <a:ext cx="7828007" cy="707886"/>
              </a:xfrm>
              <a:prstGeom prst="rect">
                <a:avLst/>
              </a:prstGeom>
            </p:spPr>
            <p:txBody>
              <a:bodyPr wrap="square">
                <a:spAutoFit/>
              </a:bodyPr>
              <a:lstStyle/>
              <a:p>
                <a:pPr algn="just"/>
                <a:r>
                  <a:rPr lang="vi-VN" sz="2000" b="1">
                    <a:cs typeface="Calibri" panose="020F0502020204030204" pitchFamily="34" charset="0"/>
                  </a:rPr>
                  <a:t>Trước đền thượng có một cột đá cao đến năm gang, rộng ba tấc.</a:t>
                </a:r>
              </a:p>
            </p:txBody>
          </p:sp>
        </p:grpSp>
        <p:pic>
          <p:nvPicPr>
            <p:cNvPr id="6" name="Picture 3">
              <a:extLst>
                <a:ext uri="{FF2B5EF4-FFF2-40B4-BE49-F238E27FC236}">
                  <a16:creationId xmlns:a16="http://schemas.microsoft.com/office/drawing/2014/main" xmlns="" id="{CE286A6A-748D-A2E2-6F45-90234B26450B}"/>
                </a:ext>
              </a:extLst>
            </p:cNvPr>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xmlns="" id="{9E81DC1A-B146-5F6E-2AAC-5B83B7CA472B}"/>
              </a:ext>
            </a:extLst>
          </p:cNvPr>
          <p:cNvGrpSpPr/>
          <p:nvPr/>
        </p:nvGrpSpPr>
        <p:grpSpPr>
          <a:xfrm>
            <a:off x="1901304" y="4635731"/>
            <a:ext cx="9360606" cy="953904"/>
            <a:chOff x="1901304" y="4635731"/>
            <a:chExt cx="8347255" cy="953904"/>
          </a:xfrm>
        </p:grpSpPr>
        <p:grpSp>
          <p:nvGrpSpPr>
            <p:cNvPr id="27" name="Group 26">
              <a:extLst>
                <a:ext uri="{FF2B5EF4-FFF2-40B4-BE49-F238E27FC236}">
                  <a16:creationId xmlns:a16="http://schemas.microsoft.com/office/drawing/2014/main" xmlns=""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xmlns=""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xmlns="" id="{92DA5919-5BE7-BF55-1307-90C8E5235ECF}"/>
                  </a:ext>
                </a:extLst>
              </p:cNvPr>
              <p:cNvSpPr/>
              <p:nvPr/>
            </p:nvSpPr>
            <p:spPr>
              <a:xfrm>
                <a:off x="2036863" y="5793899"/>
                <a:ext cx="6884809" cy="707886"/>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Trong đền, dòng chữ vàng </a:t>
                </a:r>
                <a:r>
                  <a:rPr lang="vi-VN" sz="2000" b="1" i="1">
                    <a:cs typeface="Calibri" panose="020F0502020204030204" pitchFamily="34" charset="0"/>
                  </a:rPr>
                  <a:t>Nam quốc sơn hà</a:t>
                </a:r>
                <a:r>
                  <a:rPr lang="vi-VN" sz="2000" b="1">
                    <a:cs typeface="Calibri" panose="020F0502020204030204" pitchFamily="34" charset="0"/>
                  </a:rPr>
                  <a:t> uy nghiêm đề ở bức hoành phi treo chính giữa.</a:t>
                </a:r>
                <a:endParaRPr lang="en-US" sz="2000" b="1">
                  <a:cs typeface="Calibri" panose="020F0502020204030204" pitchFamily="34" charset="0"/>
                </a:endParaRPr>
              </a:p>
            </p:txBody>
          </p:sp>
        </p:grpSp>
        <p:pic>
          <p:nvPicPr>
            <p:cNvPr id="7" name="Picture 4">
              <a:extLst>
                <a:ext uri="{FF2B5EF4-FFF2-40B4-BE49-F238E27FC236}">
                  <a16:creationId xmlns:a16="http://schemas.microsoft.com/office/drawing/2014/main" xmlns="" id="{33EF7AD2-11C6-5EF7-55B0-17EB0913F094}"/>
                </a:ext>
              </a:extLst>
            </p:cNvPr>
            <p:cNvPicPr>
              <a:picLocks noChangeAspect="1"/>
            </p:cNvPicPr>
            <p:nvPr/>
          </p:nvPicPr>
          <p:blipFill>
            <a:blip r:embed="rId26" cstate="print">
              <a:extLst>
                <a:ext uri="{28A0092B-C50C-407E-A947-70E740481C1C}">
                  <a14:useLocalDpi xmlns:a14="http://schemas.microsoft.com/office/drawing/2010/main" xmlns="" val="0"/>
                </a:ext>
                <a:ext uri="{96DAC541-7B7A-43D3-8B79-37D633B846F1}">
                  <asvg:svgBlip xmlns:asvg="http://schemas.microsoft.com/office/drawing/2016/SVG/main" xmlns="" r:embed="rId27"/>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xmlns="" id="{F9C88459-7F97-31DF-F82E-DCDF9FDBDF1F}"/>
              </a:ext>
            </a:extLst>
          </p:cNvPr>
          <p:cNvGrpSpPr/>
          <p:nvPr/>
        </p:nvGrpSpPr>
        <p:grpSpPr>
          <a:xfrm>
            <a:off x="1901303" y="5767416"/>
            <a:ext cx="9340587" cy="966422"/>
            <a:chOff x="1901303" y="5767416"/>
            <a:chExt cx="9340587" cy="966422"/>
          </a:xfrm>
        </p:grpSpPr>
        <p:grpSp>
          <p:nvGrpSpPr>
            <p:cNvPr id="44" name="Group 43">
              <a:extLst>
                <a:ext uri="{FF2B5EF4-FFF2-40B4-BE49-F238E27FC236}">
                  <a16:creationId xmlns:a16="http://schemas.microsoft.com/office/drawing/2014/main" xmlns="" id="{B15B4784-12DB-39BC-35E7-EC9DF226DF1D}"/>
                </a:ext>
              </a:extLst>
            </p:cNvPr>
            <p:cNvGrpSpPr/>
            <p:nvPr/>
          </p:nvGrpSpPr>
          <p:grpSpPr>
            <a:xfrm>
              <a:off x="1901303" y="5767416"/>
              <a:ext cx="9340587" cy="966422"/>
              <a:chOff x="866205" y="5666537"/>
              <a:chExt cx="9340587" cy="966422"/>
            </a:xfrm>
          </p:grpSpPr>
          <p:sp>
            <p:nvSpPr>
              <p:cNvPr id="45" name="Flowchart: Terminator 44">
                <a:extLst>
                  <a:ext uri="{FF2B5EF4-FFF2-40B4-BE49-F238E27FC236}">
                    <a16:creationId xmlns:a16="http://schemas.microsoft.com/office/drawing/2014/main" xmlns="" id="{F0343BA4-3BCF-788E-DC73-6821AFD2481E}"/>
                  </a:ext>
                </a:extLst>
              </p:cNvPr>
              <p:cNvSpPr/>
              <p:nvPr/>
            </p:nvSpPr>
            <p:spPr>
              <a:xfrm>
                <a:off x="866205" y="5666537"/>
                <a:ext cx="9340587"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xmlns="" id="{AD28A6B9-B0A3-9199-3075-E9E5C7574249}"/>
                  </a:ext>
                </a:extLst>
              </p:cNvPr>
              <p:cNvSpPr/>
              <p:nvPr/>
            </p:nvSpPr>
            <p:spPr>
              <a:xfrm>
                <a:off x="2101855" y="5932173"/>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Đứng ở đây, nhìn ra xa, phong cảnh thật là đẹp.</a:t>
                </a:r>
              </a:p>
            </p:txBody>
          </p:sp>
        </p:grpSp>
        <p:pic>
          <p:nvPicPr>
            <p:cNvPr id="10" name="Picture 5">
              <a:extLst>
                <a:ext uri="{FF2B5EF4-FFF2-40B4-BE49-F238E27FC236}">
                  <a16:creationId xmlns:a16="http://schemas.microsoft.com/office/drawing/2014/main" xmlns="" id="{9D44A610-2BAF-333D-9690-EA676EEA4EDD}"/>
                </a:ext>
              </a:extLst>
            </p:cNvPr>
            <p:cNvPicPr>
              <a:picLocks noChangeAspect="1"/>
            </p:cNvPicPr>
            <p:nvPr/>
          </p:nvPicPr>
          <p:blipFill>
            <a:blip r:embed="rId28" cstate="print">
              <a:extLst>
                <a:ext uri="{28A0092B-C50C-407E-A947-70E740481C1C}">
                  <a14:useLocalDpi xmlns:a14="http://schemas.microsoft.com/office/drawing/2010/main" xmlns="" val="0"/>
                </a:ext>
                <a:ext uri="{96DAC541-7B7A-43D3-8B79-37D633B846F1}">
                  <asvg:svgBlip xmlns:asvg="http://schemas.microsoft.com/office/drawing/2016/SVG/main" xmlns="" r:embed="rId29"/>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xmlns="" id="{15AFA111-5292-208B-4B69-57CD7DAA820A}"/>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9" cstate="print"/>
          <a:stretch>
            <a:fillRect/>
          </a:stretch>
        </p:blipFill>
        <p:spPr>
          <a:xfrm>
            <a:off x="-964489" y="6594999"/>
            <a:ext cx="731045" cy="731045"/>
          </a:xfrm>
          <a:prstGeom prst="rect">
            <a:avLst/>
          </a:prstGeom>
        </p:spPr>
      </p:pic>
      <p:pic>
        <p:nvPicPr>
          <p:cNvPr id="38" name="Picture 3">
            <a:extLst>
              <a:ext uri="{FF2B5EF4-FFF2-40B4-BE49-F238E27FC236}">
                <a16:creationId xmlns:a16="http://schemas.microsoft.com/office/drawing/2014/main" xmlns="" id="{2BD15184-5BC2-711A-D651-80186525F4D0}"/>
              </a:ext>
            </a:extLst>
          </p:cNvPr>
          <p:cNvPicPr>
            <a:picLocks noChangeAspect="1"/>
          </p:cNvPicPr>
          <p:nvPr/>
        </p:nvPicPr>
        <p:blipFill>
          <a:blip r:embed="rId30" cstate="print"/>
          <a:srcRect/>
          <a:stretch>
            <a:fillRect/>
          </a:stretch>
        </p:blipFill>
        <p:spPr>
          <a:xfrm rot="8088167">
            <a:off x="9961550" y="-10197"/>
            <a:ext cx="1672342" cy="2769925"/>
          </a:xfrm>
          <a:prstGeom prst="rect">
            <a:avLst/>
          </a:prstGeom>
        </p:spPr>
      </p:pic>
      <p:pic>
        <p:nvPicPr>
          <p:cNvPr id="39" name="Picture 13">
            <a:hlinkClick r:id="rId31" action="ppaction://hlinksldjump"/>
            <a:extLst>
              <a:ext uri="{FF2B5EF4-FFF2-40B4-BE49-F238E27FC236}">
                <a16:creationId xmlns:a16="http://schemas.microsoft.com/office/drawing/2014/main" xmlns="" id="{485ED822-39A8-33C3-2A34-A505F7AFC397}"/>
              </a:ext>
            </a:extLst>
          </p:cNvPr>
          <p:cNvPicPr>
            <a:picLocks noChangeAspect="1"/>
          </p:cNvPicPr>
          <p:nvPr/>
        </p:nvPicPr>
        <p:blipFill>
          <a:blip r:embed="rId32" cstate="print"/>
          <a:srcRect/>
          <a:stretch>
            <a:fillRect/>
          </a:stretch>
        </p:blipFill>
        <p:spPr>
          <a:xfrm flipH="1">
            <a:off x="144757" y="4927600"/>
            <a:ext cx="1648335" cy="1767652"/>
          </a:xfrm>
          <a:prstGeom prst="rect">
            <a:avLst/>
          </a:prstGeom>
        </p:spPr>
      </p:pic>
      <p:pic>
        <p:nvPicPr>
          <p:cNvPr id="11"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6DBF7173-A55B-AAB6-138E-241241FB4F50}"/>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10855127" y="3319315"/>
            <a:ext cx="1080717" cy="1138635"/>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A9B15095-8CF1-9E88-5907-729B70D5F5C1}"/>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10797721" y="4480425"/>
            <a:ext cx="1080717" cy="113863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D0CE4834-771D-A09D-FD85-775C0C359441}"/>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10708506" y="5612613"/>
            <a:ext cx="1080717" cy="1138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42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endCondLst>
                    <p:cond evt="onStopAudio" delay="0">
                      <p:tgtEl>
                        <p:sldTgt/>
                      </p:tgtEl>
                    </p:cond>
                  </p:endCondLst>
                </p:cTn>
                <p:tgtEl>
                  <p:spTgt spid="31"/>
                </p:tgtEl>
              </p:cMediaNode>
            </p:video>
            <p:video>
              <p:cMediaNode vol="80000">
                <p:cTn id="39" fill="hold" display="0">
                  <p:stCondLst>
                    <p:cond delay="indefinite"/>
                  </p:stCondLst>
                  <p:endCondLst>
                    <p:cond evt="onStopAudio" delay="0">
                      <p:tgtEl>
                        <p:sldTgt/>
                      </p:tgtEl>
                    </p:cond>
                  </p:endCondLst>
                </p:cTn>
                <p:tgtEl>
                  <p:spTgt spid="34"/>
                </p:tgtEl>
              </p:cMediaNode>
            </p:video>
            <p:video>
              <p:cMediaNode vol="80000">
                <p:cTn id="40" fill="hold" display="0">
                  <p:stCondLst>
                    <p:cond delay="indefinite"/>
                  </p:stCondLst>
                  <p:endCondLst>
                    <p:cond evt="onStopAudio" delay="0">
                      <p:tgtEl>
                        <p:sldTgt/>
                      </p:tgtEl>
                    </p:cond>
                  </p:endCondLst>
                </p:cTn>
                <p:tgtEl>
                  <p:spTgt spid="35"/>
                </p:tgtEl>
              </p:cMediaNode>
            </p:video>
            <p:video>
              <p:cMediaNode vol="80000">
                <p:cTn id="41" fill="hold" display="0">
                  <p:stCondLst>
                    <p:cond delay="indefinite"/>
                  </p:stCondLst>
                  <p:endCondLst>
                    <p:cond evt="onStopAudio" delay="0">
                      <p:tgtEl>
                        <p:sldTgt/>
                      </p:tgtEl>
                    </p:cond>
                  </p:endCondLst>
                </p:cTn>
                <p:tgtEl>
                  <p:spTgt spid="12"/>
                </p:tgtEl>
              </p:cMediaNode>
            </p:vide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6" presetClass="exit" presetSubtype="21" fill="hold" nodeType="withEffect">
                                  <p:stCondLst>
                                    <p:cond delay="0"/>
                                  </p:stCondLst>
                                  <p:childTnLst>
                                    <p:animEffect transition="out" filter="barn(inVertic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1"/>
                                        </p:tgtEl>
                                      </p:cBhvr>
                                    </p:cmd>
                                  </p:childTnLst>
                                </p:cTn>
                              </p:par>
                              <p:par>
                                <p:cTn id="78" presetID="10"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5"/>
                                        </p:tgtEl>
                                      </p:cBhvr>
                                    </p:cmd>
                                  </p:childTnLst>
                                </p:cTn>
                              </p:par>
                              <p:par>
                                <p:cTn id="86" presetID="10" presetClass="entr" presetSubtype="0"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4">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xmlns=""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Mermaids aren-.... | 🌎Eddsworld🌎 Amino">
            <a:extLst>
              <a:ext uri="{FF2B5EF4-FFF2-40B4-BE49-F238E27FC236}">
                <a16:creationId xmlns:a16="http://schemas.microsoft.com/office/drawing/2014/main" xmlns=""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xmlns=""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AmthanhThua">
            <a:hlinkClick r:id="" action="ppaction://media"/>
            <a:extLst>
              <a:ext uri="{FF2B5EF4-FFF2-40B4-BE49-F238E27FC236}">
                <a16:creationId xmlns:a16="http://schemas.microsoft.com/office/drawing/2014/main" xmlns="" id="{95936058-56EC-9858-1251-6BD723D22E3D}"/>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9" cstate="print"/>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xmlns=""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xmlns=""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xmlns="" id="{79D232C3-FEC5-E1A7-A023-44D8CD5D6196}"/>
              </a:ext>
            </a:extLst>
          </p:cNvPr>
          <p:cNvPicPr>
            <a:picLocks noChangeAspect="1"/>
          </p:cNvPicPr>
          <p:nvPr>
            <a:videoFile r:link="rId1"/>
            <p:extLst>
              <p:ext uri="{DAA4B4D4-6D71-4841-9C94-3DE7FCFB9230}">
                <p14:media xmlns:p14="http://schemas.microsoft.com/office/powerpoint/2010/main" xmlns="" r:embed="rId20"/>
              </p:ext>
            </p:extLst>
          </p:nvPr>
        </p:nvPicPr>
        <p:blipFill>
          <a:blip r:embed="rId19" cstate="print"/>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xmlns="" id="{B4F0EF62-2691-40CD-2966-D11E78781F44}"/>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9" cstate="print"/>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xmlns="" id="{0D6614D5-9F6E-CDAB-164C-E1EEBB62C96D}"/>
              </a:ext>
            </a:extLst>
          </p:cNvPr>
          <p:cNvGrpSpPr/>
          <p:nvPr/>
        </p:nvGrpSpPr>
        <p:grpSpPr>
          <a:xfrm>
            <a:off x="286726" y="221848"/>
            <a:ext cx="9650501" cy="2126126"/>
            <a:chOff x="286726" y="221848"/>
            <a:chExt cx="9650501" cy="2111731"/>
          </a:xfrm>
        </p:grpSpPr>
        <p:pic>
          <p:nvPicPr>
            <p:cNvPr id="42" name="Picture 41">
              <a:extLst>
                <a:ext uri="{FF2B5EF4-FFF2-40B4-BE49-F238E27FC236}">
                  <a16:creationId xmlns:a16="http://schemas.microsoft.com/office/drawing/2014/main" xmlns="" id="{6EA0D948-34FE-6DB3-FC31-D0C92C933877}"/>
                </a:ext>
              </a:extLst>
            </p:cNvPr>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286726" y="221848"/>
              <a:ext cx="9650501" cy="2111731"/>
            </a:xfrm>
            <a:prstGeom prst="rect">
              <a:avLst/>
            </a:prstGeom>
          </p:spPr>
        </p:pic>
        <p:sp>
          <p:nvSpPr>
            <p:cNvPr id="8" name="TextBox 7">
              <a:extLst>
                <a:ext uri="{FF2B5EF4-FFF2-40B4-BE49-F238E27FC236}">
                  <a16:creationId xmlns:a16="http://schemas.microsoft.com/office/drawing/2014/main" xmlns="" id="{2CC552D4-4DC3-9B6C-FA59-47D50195443F}"/>
                </a:ext>
              </a:extLst>
            </p:cNvPr>
            <p:cNvSpPr txBox="1"/>
            <p:nvPr/>
          </p:nvSpPr>
          <p:spPr>
            <a:xfrm flipH="1">
              <a:off x="2378520" y="403215"/>
              <a:ext cx="7378546" cy="1754326"/>
            </a:xfrm>
            <a:prstGeom prst="rect">
              <a:avLst/>
            </a:prstGeom>
            <a:noFill/>
          </p:spPr>
          <p:txBody>
            <a:bodyPr wrap="square" rtlCol="0">
              <a:spAutoFit/>
            </a:bodyPr>
            <a:lstStyle/>
            <a:p>
              <a:pPr algn="just"/>
              <a:r>
                <a:rPr lang="vi-VN" sz="3600">
                  <a:latin typeface="iCiel Baliho Script" pitchFamily="2" charset="0"/>
                  <a:cs typeface="Pattaya" panose="00000500000000000000" pitchFamily="2" charset="-34"/>
                </a:rPr>
                <a:t>Em hiểu câu ca dao sau thế nào?</a:t>
              </a:r>
            </a:p>
            <a:p>
              <a:pPr algn="just"/>
              <a:r>
                <a:rPr lang="vi-VN" sz="3600">
                  <a:latin typeface="iCiel Baliho Script" pitchFamily="2" charset="0"/>
                  <a:cs typeface="Pattaya" panose="00000500000000000000" pitchFamily="2" charset="-34"/>
                </a:rPr>
                <a:t>	“Dù ai đi ngược về xuôi</a:t>
              </a:r>
            </a:p>
            <a:p>
              <a:pPr algn="just"/>
              <a:r>
                <a:rPr lang="vi-VN" sz="3600">
                  <a:latin typeface="iCiel Baliho Script" pitchFamily="2" charset="0"/>
                  <a:cs typeface="Pattaya" panose="00000500000000000000" pitchFamily="2" charset="-34"/>
                </a:rPr>
                <a:t>Nhớ ngày giỗ Tổ mùng mười tháng ba.”</a:t>
              </a:r>
            </a:p>
          </p:txBody>
        </p:sp>
        <p:sp>
          <p:nvSpPr>
            <p:cNvPr id="18" name="Oval 17">
              <a:extLst>
                <a:ext uri="{FF2B5EF4-FFF2-40B4-BE49-F238E27FC236}">
                  <a16:creationId xmlns:a16="http://schemas.microsoft.com/office/drawing/2014/main" xmlns="" id="{151B48B4-8044-675C-1FA9-51E3E128DA97}"/>
                </a:ext>
              </a:extLst>
            </p:cNvPr>
            <p:cNvSpPr/>
            <p:nvPr/>
          </p:nvSpPr>
          <p:spPr>
            <a:xfrm>
              <a:off x="941765" y="63660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3</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xmlns="" id="{B7F1E89D-104A-A4DF-9CF8-8CC7C18A9C85}"/>
              </a:ext>
            </a:extLst>
          </p:cNvPr>
          <p:cNvGrpSpPr/>
          <p:nvPr/>
        </p:nvGrpSpPr>
        <p:grpSpPr>
          <a:xfrm>
            <a:off x="1881284" y="2481195"/>
            <a:ext cx="8367275" cy="954640"/>
            <a:chOff x="1942394" y="2239496"/>
            <a:chExt cx="8367275" cy="954640"/>
          </a:xfrm>
        </p:grpSpPr>
        <p:grpSp>
          <p:nvGrpSpPr>
            <p:cNvPr id="9" name="Group 8">
              <a:extLst>
                <a:ext uri="{FF2B5EF4-FFF2-40B4-BE49-F238E27FC236}">
                  <a16:creationId xmlns:a16="http://schemas.microsoft.com/office/drawing/2014/main" xmlns="" id="{1194B8F1-E110-3880-771D-03A0B6903AAE}"/>
                </a:ext>
              </a:extLst>
            </p:cNvPr>
            <p:cNvGrpSpPr/>
            <p:nvPr/>
          </p:nvGrpSpPr>
          <p:grpSpPr>
            <a:xfrm>
              <a:off x="1942394" y="2239496"/>
              <a:ext cx="8367275" cy="954640"/>
              <a:chOff x="866205" y="2851496"/>
              <a:chExt cx="8367275" cy="954640"/>
            </a:xfrm>
          </p:grpSpPr>
          <p:sp>
            <p:nvSpPr>
              <p:cNvPr id="13" name="Flowchart: Terminator 12">
                <a:extLst>
                  <a:ext uri="{FF2B5EF4-FFF2-40B4-BE49-F238E27FC236}">
                    <a16:creationId xmlns:a16="http://schemas.microsoft.com/office/drawing/2014/main" xmlns="" id="{B2839585-3E70-685F-A4FE-F49F99570DA0}"/>
                  </a:ext>
                </a:extLst>
              </p:cNvPr>
              <p:cNvSpPr/>
              <p:nvPr/>
            </p:nvSpPr>
            <p:spPr>
              <a:xfrm>
                <a:off x="866205" y="2851496"/>
                <a:ext cx="836727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xmlns="" id="{312D5F41-4CA4-AE66-67A7-C43FC4FDDE7B}"/>
                  </a:ext>
                </a:extLst>
              </p:cNvPr>
              <p:cNvSpPr/>
              <p:nvPr/>
            </p:nvSpPr>
            <p:spPr>
              <a:xfrm>
                <a:off x="2091615" y="2970517"/>
                <a:ext cx="6264670"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Nhắc nhở mọi người dân Việt dù đi đâu cũng nhớ đến ngày giỗ Tổ là ngày mùng mười tháng ba.</a:t>
                </a:r>
              </a:p>
            </p:txBody>
          </p:sp>
        </p:grpSp>
        <p:pic>
          <p:nvPicPr>
            <p:cNvPr id="5" name="Picture 2">
              <a:extLst>
                <a:ext uri="{FF2B5EF4-FFF2-40B4-BE49-F238E27FC236}">
                  <a16:creationId xmlns:a16="http://schemas.microsoft.com/office/drawing/2014/main" xmlns="" id="{3DF8A71A-8D7A-F554-4E0B-CC3C4692EE85}"/>
                </a:ext>
              </a:extLst>
            </p:cNvPr>
            <p:cNvPicPr>
              <a:picLocks noChangeAspect="1"/>
            </p:cNvPicPr>
            <p:nvPr/>
          </p:nvPicPr>
          <p:blipFill>
            <a:blip r:embed="rId22" cstate="print">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xmlns="" id="{1BF220E5-C7DE-28EB-CD5D-8986B1B18760}"/>
              </a:ext>
            </a:extLst>
          </p:cNvPr>
          <p:cNvGrpSpPr/>
          <p:nvPr/>
        </p:nvGrpSpPr>
        <p:grpSpPr>
          <a:xfrm>
            <a:off x="1939335" y="3554856"/>
            <a:ext cx="8872139" cy="993518"/>
            <a:chOff x="1881284" y="3429000"/>
            <a:chExt cx="8872139" cy="993518"/>
          </a:xfrm>
        </p:grpSpPr>
        <p:grpSp>
          <p:nvGrpSpPr>
            <p:cNvPr id="23" name="Group 22">
              <a:extLst>
                <a:ext uri="{FF2B5EF4-FFF2-40B4-BE49-F238E27FC236}">
                  <a16:creationId xmlns:a16="http://schemas.microsoft.com/office/drawing/2014/main" xmlns="" id="{09540F6E-039B-0D00-C9EC-5021D3BACBD0}"/>
                </a:ext>
              </a:extLst>
            </p:cNvPr>
            <p:cNvGrpSpPr/>
            <p:nvPr/>
          </p:nvGrpSpPr>
          <p:grpSpPr>
            <a:xfrm>
              <a:off x="1881284" y="3429000"/>
              <a:ext cx="8872139" cy="993518"/>
              <a:chOff x="866206" y="4231460"/>
              <a:chExt cx="8872139" cy="993518"/>
            </a:xfrm>
          </p:grpSpPr>
          <p:sp>
            <p:nvSpPr>
              <p:cNvPr id="24" name="Flowchart: Terminator 23">
                <a:extLst>
                  <a:ext uri="{FF2B5EF4-FFF2-40B4-BE49-F238E27FC236}">
                    <a16:creationId xmlns:a16="http://schemas.microsoft.com/office/drawing/2014/main" xmlns="" id="{94BF5F24-5654-18FE-FFB2-1A89CD6D519D}"/>
                  </a:ext>
                </a:extLst>
              </p:cNvPr>
              <p:cNvSpPr/>
              <p:nvPr/>
            </p:nvSpPr>
            <p:spPr>
              <a:xfrm>
                <a:off x="866206" y="4231460"/>
                <a:ext cx="8309224"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xmlns="" id="{52A40632-ACAA-AA9C-2217-C40001AFA069}"/>
                  </a:ext>
                </a:extLst>
              </p:cNvPr>
              <p:cNvSpPr/>
              <p:nvPr/>
            </p:nvSpPr>
            <p:spPr>
              <a:xfrm>
                <a:off x="2029499" y="4525332"/>
                <a:ext cx="7708846" cy="400110"/>
              </a:xfrm>
              <a:prstGeom prst="rect">
                <a:avLst/>
              </a:prstGeom>
            </p:spPr>
            <p:txBody>
              <a:bodyPr wrap="square">
                <a:spAutoFit/>
              </a:bodyPr>
              <a:lstStyle/>
              <a:p>
                <a:pPr algn="just"/>
                <a:r>
                  <a:rPr lang="vi-VN" sz="2000" b="1">
                    <a:cs typeface="Calibri" panose="020F0502020204030204" pitchFamily="34" charset="0"/>
                  </a:rPr>
                  <a:t>Nhắc nhở mọi người dân Việt hướng về cội nguồn.</a:t>
                </a:r>
              </a:p>
            </p:txBody>
          </p:sp>
        </p:grpSp>
        <p:pic>
          <p:nvPicPr>
            <p:cNvPr id="6" name="Picture 3">
              <a:extLst>
                <a:ext uri="{FF2B5EF4-FFF2-40B4-BE49-F238E27FC236}">
                  <a16:creationId xmlns:a16="http://schemas.microsoft.com/office/drawing/2014/main" xmlns="" id="{CE286A6A-748D-A2E2-6F45-90234B26450B}"/>
                </a:ext>
              </a:extLst>
            </p:cNvPr>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xmlns=""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xmlns=""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xmlns=""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xmlns="" id="{92DA5919-5BE7-BF55-1307-90C8E5235ECF}"/>
                  </a:ext>
                </a:extLst>
              </p:cNvPr>
              <p:cNvSpPr/>
              <p:nvPr/>
            </p:nvSpPr>
            <p:spPr>
              <a:xfrm>
                <a:off x="2011288" y="5943143"/>
                <a:ext cx="6299402" cy="400110"/>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Cả hai ý trên đều đúng.</a:t>
                </a:r>
              </a:p>
            </p:txBody>
          </p:sp>
        </p:grpSp>
        <p:pic>
          <p:nvPicPr>
            <p:cNvPr id="7" name="Picture 4">
              <a:extLst>
                <a:ext uri="{FF2B5EF4-FFF2-40B4-BE49-F238E27FC236}">
                  <a16:creationId xmlns:a16="http://schemas.microsoft.com/office/drawing/2014/main" xmlns="" id="{33EF7AD2-11C6-5EF7-55B0-17EB0913F094}"/>
                </a:ext>
              </a:extLst>
            </p:cNvPr>
            <p:cNvPicPr>
              <a:picLocks noChangeAspect="1"/>
            </p:cNvPicPr>
            <p:nvPr/>
          </p:nvPicPr>
          <p:blipFill>
            <a:blip r:embed="rId26" cstate="print">
              <a:extLst>
                <a:ext uri="{28A0092B-C50C-407E-A947-70E740481C1C}">
                  <a14:useLocalDpi xmlns:a14="http://schemas.microsoft.com/office/drawing/2010/main" xmlns="" val="0"/>
                </a:ext>
                <a:ext uri="{96DAC541-7B7A-43D3-8B79-37D633B846F1}">
                  <asvg:svgBlip xmlns:asvg="http://schemas.microsoft.com/office/drawing/2016/SVG/main" xmlns="" r:embed="rId27"/>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xmlns="" id="{F9C88459-7F97-31DF-F82E-DCDF9FDBDF1F}"/>
              </a:ext>
            </a:extLst>
          </p:cNvPr>
          <p:cNvGrpSpPr/>
          <p:nvPr/>
        </p:nvGrpSpPr>
        <p:grpSpPr>
          <a:xfrm>
            <a:off x="1980965" y="5715145"/>
            <a:ext cx="8347255" cy="966422"/>
            <a:chOff x="1901303" y="5767416"/>
            <a:chExt cx="8347255" cy="966422"/>
          </a:xfrm>
        </p:grpSpPr>
        <p:grpSp>
          <p:nvGrpSpPr>
            <p:cNvPr id="44" name="Group 43">
              <a:extLst>
                <a:ext uri="{FF2B5EF4-FFF2-40B4-BE49-F238E27FC236}">
                  <a16:creationId xmlns:a16="http://schemas.microsoft.com/office/drawing/2014/main" xmlns=""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xmlns=""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xmlns="" id="{AD28A6B9-B0A3-9199-3075-E9E5C7574249}"/>
                  </a:ext>
                </a:extLst>
              </p:cNvPr>
              <p:cNvSpPr/>
              <p:nvPr/>
            </p:nvSpPr>
            <p:spPr>
              <a:xfrm>
                <a:off x="1987868" y="5971220"/>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Cả hai ý trên </a:t>
                </a:r>
                <a:r>
                  <a:rPr lang="vi-VN" sz="2400" b="1">
                    <a:latin typeface="Calibri" panose="020F0502020204030204" pitchFamily="34" charset="0"/>
                    <a:cs typeface="Calibri" panose="020F0502020204030204" pitchFamily="34" charset="0"/>
                  </a:rPr>
                  <a:t>đều sai</a:t>
                </a:r>
                <a:r>
                  <a:rPr lang="en-US" sz="2400" b="1">
                    <a:latin typeface="Calibri" panose="020F0502020204030204" pitchFamily="34" charset="0"/>
                    <a:cs typeface="Calibri" panose="020F0502020204030204" pitchFamily="34" charset="0"/>
                  </a:rPr>
                  <a:t>.</a:t>
                </a:r>
              </a:p>
            </p:txBody>
          </p:sp>
        </p:grpSp>
        <p:pic>
          <p:nvPicPr>
            <p:cNvPr id="10" name="Picture 5">
              <a:extLst>
                <a:ext uri="{FF2B5EF4-FFF2-40B4-BE49-F238E27FC236}">
                  <a16:creationId xmlns:a16="http://schemas.microsoft.com/office/drawing/2014/main" xmlns="" id="{9D44A610-2BAF-333D-9690-EA676EEA4EDD}"/>
                </a:ext>
              </a:extLst>
            </p:cNvPr>
            <p:cNvPicPr>
              <a:picLocks noChangeAspect="1"/>
            </p:cNvPicPr>
            <p:nvPr/>
          </p:nvPicPr>
          <p:blipFill>
            <a:blip r:embed="rId28" cstate="print">
              <a:extLst>
                <a:ext uri="{28A0092B-C50C-407E-A947-70E740481C1C}">
                  <a14:useLocalDpi xmlns:a14="http://schemas.microsoft.com/office/drawing/2010/main" xmlns="" val="0"/>
                </a:ext>
                <a:ext uri="{96DAC541-7B7A-43D3-8B79-37D633B846F1}">
                  <asvg:svgBlip xmlns:asvg="http://schemas.microsoft.com/office/drawing/2016/SVG/main" xmlns="" r:embed="rId29"/>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xmlns="" id="{15AFA111-5292-208B-4B69-57CD7DAA820A}"/>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9" cstate="print"/>
          <a:stretch>
            <a:fillRect/>
          </a:stretch>
        </p:blipFill>
        <p:spPr>
          <a:xfrm>
            <a:off x="-964489" y="6594999"/>
            <a:ext cx="731045" cy="731045"/>
          </a:xfrm>
          <a:prstGeom prst="rect">
            <a:avLst/>
          </a:prstGeom>
        </p:spPr>
      </p:pic>
      <p:pic>
        <p:nvPicPr>
          <p:cNvPr id="11" name="Picture 8">
            <a:extLst>
              <a:ext uri="{FF2B5EF4-FFF2-40B4-BE49-F238E27FC236}">
                <a16:creationId xmlns:a16="http://schemas.microsoft.com/office/drawing/2014/main" xmlns="" id="{6B3E2EB3-23FD-E36E-9B81-E397E1A5901F}"/>
              </a:ext>
            </a:extLst>
          </p:cNvPr>
          <p:cNvPicPr>
            <a:picLocks noChangeAspect="1"/>
          </p:cNvPicPr>
          <p:nvPr/>
        </p:nvPicPr>
        <p:blipFill>
          <a:blip r:embed="rId30" cstate="print"/>
          <a:srcRect/>
          <a:stretch>
            <a:fillRect/>
          </a:stretch>
        </p:blipFill>
        <p:spPr>
          <a:xfrm>
            <a:off x="10018417" y="253074"/>
            <a:ext cx="1665850" cy="1858689"/>
          </a:xfrm>
          <a:prstGeom prst="rect">
            <a:avLst/>
          </a:prstGeom>
        </p:spPr>
      </p:pic>
      <p:pic>
        <p:nvPicPr>
          <p:cNvPr id="36" name="Picture 13">
            <a:hlinkClick r:id="rId31" action="ppaction://hlinksldjump"/>
            <a:extLst>
              <a:ext uri="{FF2B5EF4-FFF2-40B4-BE49-F238E27FC236}">
                <a16:creationId xmlns:a16="http://schemas.microsoft.com/office/drawing/2014/main" xmlns="" id="{6E7EADE0-E8A0-88D8-8632-A022C37243BA}"/>
              </a:ext>
            </a:extLst>
          </p:cNvPr>
          <p:cNvPicPr>
            <a:picLocks noChangeAspect="1"/>
          </p:cNvPicPr>
          <p:nvPr/>
        </p:nvPicPr>
        <p:blipFill>
          <a:blip r:embed="rId32" cstate="print"/>
          <a:srcRect/>
          <a:stretch>
            <a:fillRect/>
          </a:stretch>
        </p:blipFill>
        <p:spPr>
          <a:xfrm flipH="1">
            <a:off x="144757" y="4927600"/>
            <a:ext cx="1648335" cy="1767652"/>
          </a:xfrm>
          <a:prstGeom prst="rect">
            <a:avLst/>
          </a:prstGeom>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7712D903-2FFD-233B-5DF5-24270901BD14}"/>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9579275" y="2304263"/>
            <a:ext cx="1080717" cy="113863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CA05A426-E57B-C8E8-DBBD-C1B1FFA953D0}"/>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9555618" y="3477413"/>
            <a:ext cx="1080717" cy="1138635"/>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7D3FD922-F58B-D177-06A2-9EB85BC1DCDE}"/>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xmlns="" val="0"/>
              </a:ext>
            </a:extLst>
          </a:blip>
          <a:srcRect t="3918" r="52614"/>
          <a:stretch/>
        </p:blipFill>
        <p:spPr bwMode="auto">
          <a:xfrm>
            <a:off x="9577409" y="5553762"/>
            <a:ext cx="1080717" cy="1138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17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endCondLst>
                    <p:cond evt="onStopAudio" delay="0">
                      <p:tgtEl>
                        <p:sldTgt/>
                      </p:tgtEl>
                    </p:cond>
                  </p:endCondLst>
                </p:cTn>
                <p:tgtEl>
                  <p:spTgt spid="31"/>
                </p:tgtEl>
              </p:cMediaNode>
            </p:video>
            <p:video>
              <p:cMediaNode vol="80000">
                <p:cTn id="39" fill="hold" display="0">
                  <p:stCondLst>
                    <p:cond delay="indefinite"/>
                  </p:stCondLst>
                  <p:endCondLst>
                    <p:cond evt="onStopAudio" delay="0">
                      <p:tgtEl>
                        <p:sldTgt/>
                      </p:tgtEl>
                    </p:cond>
                  </p:endCondLst>
                </p:cTn>
                <p:tgtEl>
                  <p:spTgt spid="34"/>
                </p:tgtEl>
              </p:cMediaNode>
            </p:video>
            <p:video>
              <p:cMediaNode vol="80000">
                <p:cTn id="40" fill="hold" display="0">
                  <p:stCondLst>
                    <p:cond delay="indefinite"/>
                  </p:stCondLst>
                  <p:endCondLst>
                    <p:cond evt="onStopAudio" delay="0">
                      <p:tgtEl>
                        <p:sldTgt/>
                      </p:tgtEl>
                    </p:cond>
                  </p:endCondLst>
                </p:cTn>
                <p:tgtEl>
                  <p:spTgt spid="35"/>
                </p:tgtEl>
              </p:cMediaNode>
            </p:video>
            <p:video>
              <p:cMediaNode vol="80000">
                <p:cTn id="41" fill="hold" display="0">
                  <p:stCondLst>
                    <p:cond delay="indefinite"/>
                  </p:stCondLst>
                  <p:endCondLst>
                    <p:cond evt="onStopAudio" delay="0">
                      <p:tgtEl>
                        <p:sldTgt/>
                      </p:tgtEl>
                    </p:cond>
                  </p:endCondLst>
                </p:cTn>
                <p:tgtEl>
                  <p:spTgt spid="12"/>
                </p:tgtEl>
              </p:cMediaNode>
            </p:vide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4" presetClass="exit" presetSubtype="10" fill="hold" nodeType="withEffect">
                                  <p:stCondLst>
                                    <p:cond delay="0"/>
                                  </p:stCondLst>
                                  <p:childTnLst>
                                    <p:animEffect transition="out" filter="randombar(horizont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childTnLst>
              </p:cTn>
              <p:nextCondLst>
                <p:cond evt="onClick" delay="0">
                  <p:tgtEl>
                    <p:spTgt spid="25"/>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xmlns=""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a:extLst>
              <a:ext uri="{FF2B5EF4-FFF2-40B4-BE49-F238E27FC236}">
                <a16:creationId xmlns:a16="http://schemas.microsoft.com/office/drawing/2014/main" xmlns="" id="{2038E991-0BDC-33FB-C05B-75CED6282E2F}"/>
              </a:ext>
            </a:extLst>
          </p:cNvPr>
          <p:cNvPicPr>
            <a:picLocks noChangeAspect="1"/>
          </p:cNvPicPr>
          <p:nvPr/>
        </p:nvPicPr>
        <p:blipFill>
          <a:blip r:embed="rId3" cstate="print"/>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xmlns=""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xmlns="" id="{E8FCB237-505D-B305-23FF-81AE71B62DB2}"/>
                </a:ext>
              </a:extLst>
            </p:cNvPr>
            <p:cNvPicPr>
              <a:picLocks noChangeAspect="1"/>
            </p:cNvPicPr>
            <p:nvPr/>
          </p:nvPicPr>
          <p:blipFill>
            <a:blip r:embed="rId4">
              <a:extLst>
                <a:ext uri="{BEBA8EAE-BF5A-486C-A8C5-ECC9F3942E4B}">
                  <a14:imgProps xmlns:a14="http://schemas.microsoft.com/office/drawing/2010/main" xmlns="">
                    <a14:imgLayer r:embed="rId5">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xmlns=""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xmlns=""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xmlns="" id="{9441712A-B2FF-FA8F-5248-EAEC7993A701}"/>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xmlns="" id="{0D706806-77F5-08CA-2401-441B5B3BE468}"/>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xmlns="" id="{E551C238-3487-9336-5253-9B911A29EAA1}"/>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xmlns="" id="{2DEC1B63-ADD2-6EF8-35D3-597D1B01FCCB}"/>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17501" y="1042704"/>
            <a:ext cx="12827000" cy="4343301"/>
          </a:xfrm>
          <a:prstGeom prst="rect">
            <a:avLst/>
          </a:prstGeom>
        </p:spPr>
      </p:pic>
      <p:pic>
        <p:nvPicPr>
          <p:cNvPr id="2" name="Picture 6">
            <a:extLst>
              <a:ext uri="{FF2B5EF4-FFF2-40B4-BE49-F238E27FC236}">
                <a16:creationId xmlns:a16="http://schemas.microsoft.com/office/drawing/2014/main" xmlns="" id="{80ADE126-90EB-E0CE-ADC6-83A031383198}"/>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xmlns="" id="{83150F99-C4C1-5600-BE19-6C1271081BE0}"/>
              </a:ext>
            </a:extLst>
          </p:cNvPr>
          <p:cNvSpPr/>
          <p:nvPr/>
        </p:nvSpPr>
        <p:spPr>
          <a:xfrm>
            <a:off x="4414836" y="4945133"/>
            <a:ext cx="3362325" cy="870163"/>
          </a:xfrm>
          <a:prstGeom prst="rect">
            <a:avLst/>
          </a:prstGeom>
          <a:noFill/>
        </p:spPr>
        <p:txBody>
          <a:bodyPr wrap="none" lIns="91440" tIns="45720" rIns="91440" bIns="45720">
            <a:prstTxWarp prst="textPlain">
              <a:avLst/>
            </a:prstTxWarp>
            <a:spAutoFit/>
          </a:bodyPr>
          <a:lstStyle/>
          <a:p>
            <a:pPr algn="ctr"/>
            <a:r>
              <a:rPr lang="en-US" sz="5400" b="0" cap="none" spc="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6" name="Rectangle 5">
            <a:extLst>
              <a:ext uri="{FF2B5EF4-FFF2-40B4-BE49-F238E27FC236}">
                <a16:creationId xmlns:a16="http://schemas.microsoft.com/office/drawing/2014/main" xmlns=""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8" name="Rectangle 7">
            <a:extLst>
              <a:ext uri="{FF2B5EF4-FFF2-40B4-BE49-F238E27FC236}">
                <a16:creationId xmlns:a16="http://schemas.microsoft.com/office/drawing/2014/main" xmlns="" id="{57C91166-9EE3-2D75-D9CD-41FAF8ABAF22}"/>
              </a:ext>
            </a:extLst>
          </p:cNvPr>
          <p:cNvSpPr/>
          <p:nvPr/>
        </p:nvSpPr>
        <p:spPr>
          <a:xfrm>
            <a:off x="62152" y="6062445"/>
            <a:ext cx="2182008" cy="830997"/>
          </a:xfrm>
          <a:prstGeom prst="rect">
            <a:avLst/>
          </a:prstGeom>
          <a:noFill/>
        </p:spPr>
        <p:txBody>
          <a:bodyPr wrap="none" lIns="91440" tIns="45720" rIns="91440" bIns="45720">
            <a:spAutoFit/>
          </a:bodyPr>
          <a:lstStyle/>
          <a:p>
            <a:pPr algn="ctr"/>
            <a:r>
              <a:rPr lang="vi-VN"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rPr>
              <a:t>EduFive</a:t>
            </a:r>
            <a:endParaRPr lang="en-US"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endParaRPr>
          </a:p>
        </p:txBody>
      </p:sp>
    </p:spTree>
    <p:extLst>
      <p:ext uri="{BB962C8B-B14F-4D97-AF65-F5344CB8AC3E}">
        <p14:creationId xmlns:p14="http://schemas.microsoft.com/office/powerpoint/2010/main" xmlns="" val="299439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D7C7B6-312E-F0E0-7EB7-A47965E7584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xmlns="" id="{5A796C83-503B-DA30-E279-D41AA5C09D19}"/>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xmlns=""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xmlns=""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xmlns=""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xmlns=""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xmlns=""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xmlns=""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xmlns=""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xmlns=""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xmlns=""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B591CE9D-AC44-D809-488C-2789A52F0885}"/>
              </a:ext>
            </a:extLst>
          </p:cNvPr>
          <p:cNvPicPr>
            <a:picLocks noChangeAspect="1" noChangeArrowheads="1"/>
          </p:cNvPicPr>
          <p:nvPr/>
        </p:nvPicPr>
        <p:blipFill rotWithShape="1">
          <a:blip r:embed="rId13" cstate="print">
            <a:extLst>
              <a:ext uri="{BEBA8EAE-BF5A-486C-A8C5-ECC9F3942E4B}">
                <a14:imgProps xmlns:a14="http://schemas.microsoft.com/office/drawing/2010/main" xmlns="">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xmlns=""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807036AD-76DA-464C-8766-B155215ED67A}"/>
              </a:ext>
            </a:extLst>
          </p:cNvPr>
          <p:cNvPicPr>
            <a:picLocks noChangeAspect="1" noChangeArrowheads="1"/>
          </p:cNvPicPr>
          <p:nvPr/>
        </p:nvPicPr>
        <p:blipFill rotWithShape="1">
          <a:blip r:embed="rId15" cstate="print">
            <a:extLst>
              <a:ext uri="{BEBA8EAE-BF5A-486C-A8C5-ECC9F3942E4B}">
                <a14:imgProps xmlns:a14="http://schemas.microsoft.com/office/drawing/2010/main" xmlns="">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xmlns=""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a:extLst>
              <a:ext uri="{FF2B5EF4-FFF2-40B4-BE49-F238E27FC236}">
                <a16:creationId xmlns:a16="http://schemas.microsoft.com/office/drawing/2014/main" xmlns="" id="{4B1CC377-1803-E7D3-597A-044ED9015BF0}"/>
              </a:ext>
            </a:extLst>
          </p:cNvPr>
          <p:cNvPicPr>
            <a:picLocks noChangeAspect="1"/>
          </p:cNvPicPr>
          <p:nvPr/>
        </p:nvPicPr>
        <p:blipFill rotWithShape="1">
          <a:blip r:embed="rId16" cstate="print">
            <a:extLst>
              <a:ext uri="{28A0092B-C50C-407E-A947-70E740481C1C}">
                <a14:useLocalDpi xmlns:a14="http://schemas.microsoft.com/office/drawing/2010/main" xmlns=""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xmlns=""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xmlns=""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xmlns="" id="{5485C0F4-764F-582F-3FDD-D8F8DBD8F4E5}"/>
              </a:ext>
            </a:extLst>
          </p:cNvPr>
          <p:cNvPicPr>
            <a:picLocks noChangeAspect="1"/>
          </p:cNvPicPr>
          <p:nvPr/>
        </p:nvPicPr>
        <p:blipFill>
          <a:blip r:embed="rId17" cstate="print">
            <a:extLst>
              <a:ext uri="{BEBA8EAE-BF5A-486C-A8C5-ECC9F3942E4B}">
                <a14:imgProps xmlns:a14="http://schemas.microsoft.com/office/drawing/2010/main" xmlns="">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xmlns="" id="{03D13592-E4B2-A673-F8AE-725E80A7837C}"/>
              </a:ext>
            </a:extLst>
          </p:cNvPr>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xmlns="" id="{BAB57B09-EAF9-AB26-AED2-B47A307E106D}"/>
              </a:ext>
            </a:extLst>
          </p:cNvPr>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xmlns="" id="{3667F0E9-973D-9E41-0738-4EBEE5A342A2}"/>
              </a:ext>
            </a:extLst>
          </p:cNvPr>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xmlns="" val="23406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xmlns=""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5">
            <a:extLst>
              <a:ext uri="{FF2B5EF4-FFF2-40B4-BE49-F238E27FC236}">
                <a16:creationId xmlns:a16="http://schemas.microsoft.com/office/drawing/2014/main" xmlns="" id="{A2B5C424-B9C8-CDCB-51A1-EF0FEEF16F54}"/>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xmlns=""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xmlns="" id="{B6586350-6341-0D21-377C-E8BBC06DB0A0}"/>
              </a:ext>
            </a:extLst>
          </p:cNvPr>
          <p:cNvSpPr txBox="1"/>
          <p:nvPr/>
        </p:nvSpPr>
        <p:spPr>
          <a:xfrm>
            <a:off x="3505564" y="1265282"/>
            <a:ext cx="7858032" cy="1292662"/>
          </a:xfrm>
          <a:prstGeom prst="rect">
            <a:avLst/>
          </a:prstGeom>
        </p:spPr>
        <p:txBody>
          <a:bodyPr wrap="square" lIns="0" tIns="0" rIns="0" bIns="0" rtlCol="0" anchor="t">
            <a:spAutoFit/>
          </a:bodyPr>
          <a:lstStyle/>
          <a:p>
            <a:r>
              <a:rPr lang="vi-VN" sz="2800" b="1">
                <a:solidFill>
                  <a:srgbClr val="FF0000"/>
                </a:solidFill>
              </a:rPr>
              <a:t>Sóng bạc đầu:</a:t>
            </a:r>
            <a:r>
              <a:rPr lang="vi-VN" sz="2800">
                <a:solidFill>
                  <a:srgbClr val="FF0000"/>
                </a:solidFill>
              </a:rPr>
              <a:t> </a:t>
            </a:r>
            <a:r>
              <a:rPr lang="vi-VN" sz="2800"/>
              <a:t>sóng lớn, ngọn sóng có bọt tung trắng xóa</a:t>
            </a:r>
          </a:p>
          <a:p>
            <a:endParaRPr lang="vi-VN" sz="2800"/>
          </a:p>
        </p:txBody>
      </p:sp>
      <p:pic>
        <p:nvPicPr>
          <p:cNvPr id="12" name="Picture 21">
            <a:extLst>
              <a:ext uri="{FF2B5EF4-FFF2-40B4-BE49-F238E27FC236}">
                <a16:creationId xmlns:a16="http://schemas.microsoft.com/office/drawing/2014/main" xmlns="" id="{6EC6AB14-7E0F-8577-B3AE-BD3C8DF4CE96}"/>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xmlns=""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xmlns="">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xmlns=""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56, 57-Con Sóng Bạc Đầu- Biệt Ly (Chùm Thơ) Nhà Thơ Hoàng Liên Sơn (Ninh  Bình- VN) - thuy-dien-thivanviets Webseite!">
            <a:extLst>
              <a:ext uri="{FF2B5EF4-FFF2-40B4-BE49-F238E27FC236}">
                <a16:creationId xmlns:a16="http://schemas.microsoft.com/office/drawing/2014/main" xmlns="" id="{8EAB5EC7-DBBE-F7CF-AD79-5615B1F6E2FC}"/>
              </a:ext>
            </a:extLst>
          </p:cNvPr>
          <p:cNvPicPr>
            <a:picLocks noChangeAspect="1" noChangeArrowheads="1"/>
          </p:cNvPicPr>
          <p:nvPr/>
        </p:nvPicPr>
        <p:blipFill>
          <a:blip r:embed="rId24">
            <a:extLst>
              <a:ext uri="{28A0092B-C50C-407E-A947-70E740481C1C}">
                <a14:useLocalDpi xmlns:a14="http://schemas.microsoft.com/office/drawing/2010/main" xmlns="" val="0"/>
              </a:ext>
            </a:extLst>
          </a:blip>
          <a:srcRect/>
          <a:stretch>
            <a:fillRect/>
          </a:stretch>
        </p:blipFill>
        <p:spPr bwMode="auto">
          <a:xfrm>
            <a:off x="3354192" y="2571722"/>
            <a:ext cx="4237324" cy="2383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052" name="Picture 4" descr="LVT 32- Sóng Bạc Đầu (Thơ) Nhà Thơ Lê Văn Trung (VN) -  thuy-dien-thivanviets Webseite!">
            <a:extLst>
              <a:ext uri="{FF2B5EF4-FFF2-40B4-BE49-F238E27FC236}">
                <a16:creationId xmlns:a16="http://schemas.microsoft.com/office/drawing/2014/main" xmlns="" id="{235B63C6-5E77-3618-8CCB-61083624552C}"/>
              </a:ext>
            </a:extLst>
          </p:cNvPr>
          <p:cNvPicPr>
            <a:picLocks noChangeAspect="1" noChangeArrowheads="1"/>
          </p:cNvPicPr>
          <p:nvPr/>
        </p:nvPicPr>
        <p:blipFill>
          <a:blip r:embed="rId25">
            <a:extLst>
              <a:ext uri="{28A0092B-C50C-407E-A947-70E740481C1C}">
                <a14:useLocalDpi xmlns:a14="http://schemas.microsoft.com/office/drawing/2010/main" xmlns="" val="0"/>
              </a:ext>
            </a:extLst>
          </a:blip>
          <a:srcRect/>
          <a:stretch>
            <a:fillRect/>
          </a:stretch>
        </p:blipFill>
        <p:spPr bwMode="auto">
          <a:xfrm>
            <a:off x="7260238" y="3381354"/>
            <a:ext cx="3854644" cy="24130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7550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1192</Words>
  <Application>Microsoft Office PowerPoint</Application>
  <PresentationFormat>Custom</PresentationFormat>
  <Paragraphs>193</Paragraphs>
  <Slides>25</Slides>
  <Notes>12</Notes>
  <HiddenSlides>0</HiddenSlides>
  <MMClips>12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cp:lastModifiedBy>
  <cp:revision>32</cp:revision>
  <dcterms:created xsi:type="dcterms:W3CDTF">2023-02-20T08:59:38Z</dcterms:created>
  <dcterms:modified xsi:type="dcterms:W3CDTF">2023-06-03T03:20:55Z</dcterms:modified>
</cp:coreProperties>
</file>