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ink/ink2.xml" ContentType="application/inkml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ink/ink1.xml" ContentType="application/inkml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3"/>
  </p:notesMasterIdLst>
  <p:sldIdLst>
    <p:sldId id="256" r:id="rId2"/>
    <p:sldId id="258" r:id="rId3"/>
    <p:sldId id="302" r:id="rId4"/>
    <p:sldId id="260" r:id="rId5"/>
    <p:sldId id="304" r:id="rId6"/>
    <p:sldId id="305" r:id="rId7"/>
    <p:sldId id="306" r:id="rId8"/>
    <p:sldId id="307" r:id="rId9"/>
    <p:sldId id="271" r:id="rId10"/>
    <p:sldId id="272" r:id="rId11"/>
    <p:sldId id="309" r:id="rId12"/>
    <p:sldId id="310" r:id="rId13"/>
    <p:sldId id="312" r:id="rId14"/>
    <p:sldId id="317" r:id="rId15"/>
    <p:sldId id="318" r:id="rId16"/>
    <p:sldId id="319" r:id="rId17"/>
    <p:sldId id="296" r:id="rId18"/>
    <p:sldId id="297" r:id="rId19"/>
    <p:sldId id="298" r:id="rId20"/>
    <p:sldId id="299" r:id="rId21"/>
    <p:sldId id="300" r:id="rId22"/>
  </p:sldIdLst>
  <p:sldSz cx="9144000" cy="5143500" type="screen16x9"/>
  <p:notesSz cx="6858000" cy="9144000"/>
  <p:embeddedFontLst>
    <p:embeddedFont>
      <p:font typeface="Cambria" pitchFamily="18" charset="0"/>
      <p:regular r:id="rId24"/>
      <p:bold r:id="rId25"/>
      <p:italic r:id="rId26"/>
      <p:boldItalic r:id="rId27"/>
    </p:embeddedFont>
    <p:embeddedFont>
      <p:font typeface="Didact Gothic" charset="0"/>
      <p:regular r:id="rId28"/>
    </p:embeddedFont>
    <p:embeddedFont>
      <p:font typeface="宋体" pitchFamily="2" charset="-122"/>
      <p:regular r:id="rId29"/>
    </p:embeddedFont>
    <p:embeddedFont>
      <p:font typeface="Arial Black" pitchFamily="34" charset="0"/>
      <p:bold r:id="rId30"/>
    </p:embeddedFont>
    <p:embeddedFont>
      <p:font typeface="Arial Unicode MS" pitchFamily="34" charset="-128"/>
      <p:regular r:id="rId31"/>
    </p:embeddedFont>
    <p:embeddedFont>
      <p:font typeface="Varela" charset="0"/>
      <p:regular r:id="rId32"/>
    </p:embeddedFont>
    <p:embeddedFont>
      <p:font typeface="Mitr" charset="-34"/>
      <p:regular r:id="rId33"/>
      <p:bold r:id="rId34"/>
    </p:embeddedFont>
  </p:embeddedFontLst>
  <p:custDataLst>
    <p:tags r:id="rId35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D3F055E7-5BD1-4E5A-894F-6D5341CDC40D}">
  <a:tblStyle styleId="{D3F055E7-5BD1-4E5A-894F-6D5341CDC4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napToGrid="0">
      <p:cViewPr>
        <p:scale>
          <a:sx n="66" d="100"/>
          <a:sy n="66" d="100"/>
        </p:scale>
        <p:origin x="-1278" y="-49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tags" Target="tags/tag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4:4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9:19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Google Shape;6062;g9273f58441_0_8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3" name="Google Shape;6063;g9273f58441_0_8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4618265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20229145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2" name="Google Shape;3342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1663616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9792670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2965440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6040222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4682019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37384884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6082228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42ABD89B-7C48-4225-8775-5519F5C9E341}"/>
              </a:ext>
            </a:extLst>
          </p:cNvPr>
          <p:cNvSpPr/>
          <p:nvPr userDrawn="1"/>
        </p:nvSpPr>
        <p:spPr>
          <a:xfrm>
            <a:off x="-2086315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1741145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xmlns="" id="{171C3E0D-0B7D-4004-8660-21D4B400017D}"/>
              </a:ext>
            </a:extLst>
          </p:cNvPr>
          <p:cNvSpPr/>
          <p:nvPr userDrawn="1"/>
        </p:nvSpPr>
        <p:spPr>
          <a:xfrm>
            <a:off x="-1568186" y="-120789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24550433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279C141E-0613-4CFE-A5F8-A2915F64103A}"/>
              </a:ext>
            </a:extLst>
          </p:cNvPr>
          <p:cNvSpPr/>
          <p:nvPr userDrawn="1"/>
        </p:nvSpPr>
        <p:spPr>
          <a:xfrm>
            <a:off x="-2095941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xmlns="" val="39991503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1_Title and Design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5081862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9541589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7630943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5191053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3928896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1752357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7697659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9132552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" name="Oval 215">
            <a:extLst>
              <a:ext uri="{FF2B5EF4-FFF2-40B4-BE49-F238E27FC236}">
                <a16:creationId xmlns:a16="http://schemas.microsoft.com/office/drawing/2014/main" xmlns="" id="{0E8EB2C9-7361-4E5F-B1B9-34438ED2BDFA}"/>
              </a:ext>
            </a:extLst>
          </p:cNvPr>
          <p:cNvSpPr/>
          <p:nvPr userDrawn="1"/>
        </p:nvSpPr>
        <p:spPr>
          <a:xfrm>
            <a:off x="-2248868" y="130134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27879604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5751390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40768780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xmlns="" id="{7F131AD5-23B8-47D6-8317-C971744DE6E3}"/>
              </a:ext>
            </a:extLst>
          </p:cNvPr>
          <p:cNvSpPr/>
          <p:nvPr userDrawn="1"/>
        </p:nvSpPr>
        <p:spPr>
          <a:xfrm>
            <a:off x="-719528" y="52466"/>
            <a:ext cx="572700" cy="572700"/>
          </a:xfrm>
          <a:prstGeom prst="ellipse">
            <a:avLst/>
          </a:prstGeom>
          <a:blipFill dpi="0" rotWithShape="1">
            <a:blip r:embed="rId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86" r:id="rId3"/>
    <p:sldLayoutId id="2147483673" r:id="rId4"/>
    <p:sldLayoutId id="2147483651" r:id="rId5"/>
    <p:sldLayoutId id="2147483652" r:id="rId6"/>
    <p:sldLayoutId id="2147483681" r:id="rId7"/>
    <p:sldLayoutId id="2147483680" r:id="rId8"/>
    <p:sldLayoutId id="2147483679" r:id="rId9"/>
    <p:sldLayoutId id="2147483678" r:id="rId10"/>
    <p:sldLayoutId id="2147483677" r:id="rId11"/>
    <p:sldLayoutId id="2147483676" r:id="rId12"/>
    <p:sldLayoutId id="2147483675" r:id="rId13"/>
    <p:sldLayoutId id="2147483674" r:id="rId14"/>
    <p:sldLayoutId id="2147483653" r:id="rId15"/>
    <p:sldLayoutId id="2147483685" r:id="rId16"/>
    <p:sldLayoutId id="2147483657" r:id="rId17"/>
    <p:sldLayoutId id="2147483658" r:id="rId18"/>
    <p:sldLayoutId id="2147483659" r:id="rId19"/>
    <p:sldLayoutId id="2147483668" r:id="rId20"/>
    <p:sldLayoutId id="2147483660" r:id="rId21"/>
    <p:sldLayoutId id="2147483682" r:id="rId22"/>
    <p:sldLayoutId id="2147483663" r:id="rId23"/>
    <p:sldLayoutId id="2147483669" r:id="rId24"/>
    <p:sldLayoutId id="2147483665" r:id="rId25"/>
    <p:sldLayoutId id="2147483684" r:id="rId26"/>
    <p:sldLayoutId id="2147483683" r:id="rId27"/>
    <p:sldLayoutId id="2147483672" r:id="rId28"/>
    <p:sldLayoutId id="2147483671" r:id="rId29"/>
    <p:sldLayoutId id="214748367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1.png"/><Relationship Id="rId7" Type="http://schemas.openxmlformats.org/officeDocument/2006/relationships/image" Target="../media/image21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112348" y="1545450"/>
            <a:ext cx="5065347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ÔN TẬP</a:t>
            </a:r>
            <a:b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GIỮA HỌC KÌ 1</a:t>
            </a:r>
            <a:r>
              <a:rPr lang="en" sz="4800" b="1" dirty="0">
                <a:solidFill>
                  <a:schemeClr val="dk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 </a:t>
            </a:r>
            <a:r>
              <a:rPr lang="en" sz="54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(Tiết 1)</a:t>
            </a:r>
            <a:endParaRPr sz="7200" b="1" dirty="0">
              <a:solidFill>
                <a:schemeClr val="accent1"/>
              </a:solidFill>
              <a:latin typeface="Cambria" panose="02040503050406030204" pitchFamily="18" charset="0"/>
              <a:ea typeface="Cambria" panose="02040503050406030204" pitchFamily="18" charset="0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Rectangle 3">
            <a:extLst>
              <a:ext uri="{FF2B5EF4-FFF2-40B4-BE49-F238E27FC236}">
                <a16:creationId xmlns:a16="http://schemas.microsoft.com/office/drawing/2014/main" xmlns="" id="{4C4AC96B-7426-4AE1-B60F-84360D6EBFBD}"/>
              </a:ext>
            </a:extLst>
          </p:cNvPr>
          <p:cNvSpPr txBox="1">
            <a:spLocks noChangeArrowheads="1"/>
          </p:cNvSpPr>
          <p:nvPr/>
        </p:nvSpPr>
        <p:spPr>
          <a:xfrm>
            <a:off x="776529" y="709567"/>
            <a:ext cx="3795471" cy="3763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2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Bài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ca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về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-la-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lai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-ca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  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Ê-mi- li, con…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Trước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71331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4" dur="2000"/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2000"/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9" dur="2000"/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2000"/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xmlns="" id="{A9955CB6-D7C4-42EA-A2FA-752D228A58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66800" y="304800"/>
            <a:ext cx="7086600" cy="533400"/>
          </a:xfrm>
        </p:spPr>
        <p:txBody>
          <a:bodyPr/>
          <a:lstStyle/>
          <a:p>
            <a:pPr eaLnBrk="1" hangingPunct="1"/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C9AB5650-AF19-4FB5-BC73-96BBFD08543E}"/>
              </a:ext>
            </a:extLst>
          </p:cNvPr>
          <p:cNvSpPr txBox="1">
            <a:spLocks noChangeArrowheads="1"/>
          </p:cNvSpPr>
          <p:nvPr/>
        </p:nvSpPr>
        <p:spPr>
          <a:xfrm>
            <a:off x="2362200" y="990601"/>
            <a:ext cx="6286500" cy="19240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FontTx/>
              <a:buNone/>
            </a:pPr>
            <a:r>
              <a:rPr lang="en-US" altLang="en-US" sz="1200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được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chính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nhờ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phần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ở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D876B475-0120-4872-9B95-52B1E3F46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914651"/>
            <a:ext cx="5543550" cy="2076448"/>
          </a:xfrm>
          <a:prstGeom prst="wedgeEllipseCallout">
            <a:avLst>
              <a:gd name="adj1" fmla="val -22528"/>
              <a:gd name="adj2" fmla="val 44894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265EA0D-A458-47F5-A822-A5323EE33DF7}"/>
              </a:ext>
            </a:extLst>
          </p:cNvPr>
          <p:cNvSpPr txBox="1"/>
          <p:nvPr/>
        </p:nvSpPr>
        <p:spPr>
          <a:xfrm>
            <a:off x="647701" y="3067052"/>
            <a:ext cx="8001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tốt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cương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xmlns="" val="149853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1E841A9-FA33-4874-8579-CAFBC9719A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Bài</a:t>
            </a:r>
            <a:r>
              <a:rPr lang="en-US" dirty="0">
                <a:solidFill>
                  <a:srgbClr val="FF0000"/>
                </a:solidFill>
              </a:rPr>
              <a:t> ca </a:t>
            </a:r>
            <a:r>
              <a:rPr lang="en-US" dirty="0" err="1">
                <a:solidFill>
                  <a:srgbClr val="FF0000"/>
                </a:solidFill>
              </a:rPr>
              <a:t>về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trái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đất</a:t>
            </a:r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14356175-2DCE-43A1-8460-FBD74F69C8E4}"/>
              </a:ext>
            </a:extLst>
          </p:cNvPr>
          <p:cNvSpPr txBox="1">
            <a:spLocks noChangeArrowheads="1"/>
          </p:cNvSpPr>
          <p:nvPr/>
        </p:nvSpPr>
        <p:spPr>
          <a:xfrm>
            <a:off x="1905000" y="1597025"/>
            <a:ext cx="51054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A7742871-991C-44E1-8352-DC3E8361D224}"/>
              </a:ext>
            </a:extLst>
          </p:cNvPr>
          <p:cNvSpPr txBox="1">
            <a:spLocks noChangeArrowheads="1"/>
          </p:cNvSpPr>
          <p:nvPr/>
        </p:nvSpPr>
        <p:spPr>
          <a:xfrm>
            <a:off x="3581399" y="1063763"/>
            <a:ext cx="5519737" cy="2743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này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chúng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mình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Bồ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thương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mến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xmlns="" id="{0E912363-C301-4CAF-9A2D-A9DCF872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881" y="1527777"/>
            <a:ext cx="2476500" cy="1741488"/>
          </a:xfrm>
          <a:prstGeom prst="cloudCallout">
            <a:avLst>
              <a:gd name="adj1" fmla="val -53993"/>
              <a:gd name="adj2" fmla="val 68534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ảnh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đẹp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AutoShape 8">
            <a:extLst>
              <a:ext uri="{FF2B5EF4-FFF2-40B4-BE49-F238E27FC236}">
                <a16:creationId xmlns:a16="http://schemas.microsoft.com/office/drawing/2014/main" xmlns="" id="{1C8B500E-90E4-4A0B-82D2-C983DDB4E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" y="3348641"/>
            <a:ext cx="9058275" cy="1566260"/>
          </a:xfrm>
          <a:prstGeom prst="wedgeEllipseCallout">
            <a:avLst>
              <a:gd name="adj1" fmla="val -35856"/>
              <a:gd name="adj2" fmla="val 10417"/>
            </a:avLst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so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rất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cụ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1864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2937C46-A7C6-468A-B192-56869BFCB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897" y="252588"/>
            <a:ext cx="3852000" cy="5727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Ê-mi-li, con …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BD39C009-2B9A-490C-9D39-4A4C0388D0DC}"/>
              </a:ext>
            </a:extLst>
          </p:cNvPr>
          <p:cNvSpPr txBox="1">
            <a:spLocks noChangeArrowheads="1"/>
          </p:cNvSpPr>
          <p:nvPr/>
        </p:nvSpPr>
        <p:spPr>
          <a:xfrm>
            <a:off x="2499122" y="969169"/>
            <a:ext cx="3257550" cy="24574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…Ê-mi-li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Trời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sắp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rồi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không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bế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về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được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nữa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Khi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bùng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lên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Đêm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nay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tìm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lấy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mà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nhé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nói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giùm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với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: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vui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xin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đứng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</p:txBody>
      </p:sp>
      <p:sp>
        <p:nvSpPr>
          <p:cNvPr id="4" name="AutoShape 6">
            <a:extLst>
              <a:ext uri="{FF2B5EF4-FFF2-40B4-BE49-F238E27FC236}">
                <a16:creationId xmlns:a16="http://schemas.microsoft.com/office/drawing/2014/main" xmlns="" id="{B94D7740-FEBE-4E72-B810-6C24723F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0350" y="3997047"/>
            <a:ext cx="4057650" cy="975785"/>
          </a:xfrm>
          <a:prstGeom prst="wedgeRectCallout">
            <a:avLst>
              <a:gd name="adj1" fmla="val -22292"/>
              <a:gd name="adj2" fmla="val -50190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Mo-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xơn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từ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biệt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5" name="AutoShape 7">
            <a:extLst>
              <a:ext uri="{FF2B5EF4-FFF2-40B4-BE49-F238E27FC236}">
                <a16:creationId xmlns:a16="http://schemas.microsoft.com/office/drawing/2014/main" xmlns="" id="{AEEA3F2E-8B40-497A-BA7C-28B31DD5A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0" y="3832621"/>
            <a:ext cx="9046800" cy="1310879"/>
          </a:xfrm>
          <a:prstGeom prst="wedgeRectCallout">
            <a:avLst>
              <a:gd name="adj1" fmla="val -26102"/>
              <a:gd name="adj2" fmla="val 49005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Đoạn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ghi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dặn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Con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hôn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giúp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cha,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rằng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Cha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vui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đừng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-chú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nhắn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gửi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đồng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khẳng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định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nguyện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thản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hành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DC55739-B67D-450C-8CCB-417F39583F13}"/>
              </a:ext>
            </a:extLst>
          </p:cNvPr>
          <p:cNvSpPr txBox="1"/>
          <p:nvPr/>
        </p:nvSpPr>
        <p:spPr>
          <a:xfrm>
            <a:off x="5824538" y="1082279"/>
            <a:ext cx="3371850" cy="22529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Oa-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tơn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Buổi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hoàng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những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Còn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,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?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phút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đốt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thân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Sự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thật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              </a:t>
            </a:r>
          </a:p>
        </p:txBody>
      </p:sp>
    </p:spTree>
    <p:extLst>
      <p:ext uri="{BB962C8B-B14F-4D97-AF65-F5344CB8AC3E}">
        <p14:creationId xmlns:p14="http://schemas.microsoft.com/office/powerpoint/2010/main" xmlns="" val="2841315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C05C1F0-AD9B-44BD-9E07-BABE02B5CF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Sắc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màu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em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yêu</a:t>
            </a:r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7702818-3852-4316-BB87-6536779C57A2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200150"/>
            <a:ext cx="268605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94C39B5-C88D-4564-99F4-D55915797075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714500"/>
            <a:ext cx="2800350" cy="320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đỏ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máu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con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Lá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cờ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Tổ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Khăn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đội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viên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đồng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chín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rộ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cúc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mùa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Nắng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rực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rỡ</a:t>
            </a: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E355392D-3448-4FD3-95A9-F95C7E9A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99975"/>
            <a:ext cx="4741501" cy="2545824"/>
          </a:xfrm>
          <a:prstGeom prst="wedgeEllipseCallout">
            <a:avLst>
              <a:gd name="adj1" fmla="val -42083"/>
              <a:gd name="adj2" fmla="val -28727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6" name="AutoShape 5">
            <a:extLst>
              <a:ext uri="{FF2B5EF4-FFF2-40B4-BE49-F238E27FC236}">
                <a16:creationId xmlns:a16="http://schemas.microsoft.com/office/drawing/2014/main" xmlns="" id="{BAFFFEE1-7A48-4191-BCAC-5B98C226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675" y="1532075"/>
            <a:ext cx="6333150" cy="2545825"/>
          </a:xfrm>
          <a:prstGeom prst="wedgeEllipseCallout">
            <a:avLst>
              <a:gd name="adj1" fmla="val -48264"/>
              <a:gd name="adj2" fmla="val -963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sắc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màu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vật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xung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quanh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endParaRPr lang="en-US" altLang="en-US" sz="28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2053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5" grpId="1" animBg="1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B8EF038-A457-4741-873B-4C1A337592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300967"/>
            <a:ext cx="3852000" cy="572700"/>
          </a:xfrm>
        </p:spPr>
        <p:txBody>
          <a:bodyPr/>
          <a:lstStyle/>
          <a:p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ba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-la-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lai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-ca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F02D3979-1EC1-4C73-ABE9-6DF91718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800" y="2718554"/>
            <a:ext cx="4914900" cy="1518047"/>
          </a:xfrm>
          <a:prstGeom prst="wedgeEllipseCallout">
            <a:avLst>
              <a:gd name="adj1" fmla="val -20889"/>
              <a:gd name="adj2" fmla="val -43069"/>
            </a:avLst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</a:rPr>
              <a:t>Những câu thơ nào trong bài thơ sử dụng biện pháp nhân hóa?</a:t>
            </a:r>
          </a:p>
        </p:txBody>
      </p:sp>
      <p:sp>
        <p:nvSpPr>
          <p:cNvPr id="5" name="Text Box 7">
            <a:extLst>
              <a:ext uri="{FF2B5EF4-FFF2-40B4-BE49-F238E27FC236}">
                <a16:creationId xmlns:a16="http://schemas.microsoft.com/office/drawing/2014/main" xmlns="" id="{53B3AED7-C560-45F4-A33D-437F96241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925" y="1448009"/>
            <a:ext cx="653415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AB05CCEF-8A13-4C81-94E6-1145403791D3}"/>
              </a:ext>
            </a:extLst>
          </p:cNvPr>
          <p:cNvSpPr txBox="1">
            <a:spLocks noChangeArrowheads="1"/>
          </p:cNvSpPr>
          <p:nvPr/>
        </p:nvSpPr>
        <p:spPr>
          <a:xfrm>
            <a:off x="1514475" y="1569869"/>
            <a:ext cx="6115050" cy="33944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ấy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Cả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trường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say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ngủ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tháp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khoan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nhô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ngẫm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nghĩ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ủi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ben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nhau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nghỉ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Chỉ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còn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trăng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lấp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loáng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Ngày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mai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Chiếc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đập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liền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núi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sẽ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cao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chia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muôn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ngả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Từ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trình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thủy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điện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đầu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xmlns="" id="{0ED19E83-CB1B-4450-B0E4-B0C6417A1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3267105"/>
            <a:ext cx="667702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936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/>
      <p:bldP spid="6" grpId="0"/>
      <p:bldP spid="6" grpId="1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D25C77-09E3-40F5-AB68-6E3F4CEBD2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Trước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cổng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trời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8A302152-926E-4B39-9F26-50B46203F567}"/>
              </a:ext>
            </a:extLst>
          </p:cNvPr>
          <p:cNvSpPr txBox="1">
            <a:spLocks noChangeArrowheads="1"/>
          </p:cNvSpPr>
          <p:nvPr/>
        </p:nvSpPr>
        <p:spPr>
          <a:xfrm>
            <a:off x="1543050" y="1447800"/>
            <a:ext cx="3143250" cy="34861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vách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Mở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trôi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450"/>
              </a:spcAft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mặt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ts val="90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Nhìn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xa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ngát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Bao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cỏ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Con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thác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réo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dê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soi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suối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Dọc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vùng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rừng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biết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thực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Ráng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chiều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khói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…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15A94184-6513-4D76-A7FC-2018C8ED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943100"/>
            <a:ext cx="3143250" cy="1600200"/>
          </a:xfrm>
          <a:prstGeom prst="cloudCallout">
            <a:avLst>
              <a:gd name="adj1" fmla="val -78801"/>
              <a:gd name="adj2" fmla="val 49250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imes New Roman" panose="02020603050405020304" pitchFamily="18" charset="0"/>
              </a:rPr>
              <a:t>Vì sao địa điểm trong bài thơ được gọi là ‘cổng trời’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xmlns="" id="{EFBC4BD2-B78F-4A2B-9836-7160E63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1017725"/>
            <a:ext cx="5200650" cy="3680751"/>
          </a:xfrm>
          <a:prstGeom prst="cloudCallout">
            <a:avLst>
              <a:gd name="adj1" fmla="val -31306"/>
              <a:gd name="adj2" fmla="val 30843"/>
            </a:avLst>
          </a:prstGeom>
          <a:solidFill>
            <a:schemeClr val="bg1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nơi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tác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giả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ngắm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khoảng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bao la,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thoáng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ra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hai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vách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núi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cổng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trời</a:t>
            </a:r>
            <a:endParaRPr lang="en-US" altLang="en-US" sz="24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598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xmlns="" id="{E6530832-CB67-437F-8024-0455EE4A9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792" y="940796"/>
            <a:ext cx="4368479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Lập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bảng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thống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kê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bài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thơ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đã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học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trong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giờ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tập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đọc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từ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1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đến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9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theo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mẫu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sau</a:t>
            </a:r>
            <a:r>
              <a:rPr lang="en-US" altLang="en-US" sz="36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:</a:t>
            </a:r>
            <a:endParaRPr lang="zh-CN" altLang="en-US" sz="3600" b="0" dirty="0">
              <a:solidFill>
                <a:srgbClr val="002060"/>
              </a:solidFill>
              <a:latin typeface="Times New Roman" pitchFamily="18" charset="0"/>
              <a:ea typeface="方正粗圆_GBK" charset="-122"/>
              <a:cs typeface="Times New Roman" pitchFamily="18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xmlns="" id="{9E1946BD-6FB2-4395-8585-F4B899BA1028}"/>
              </a:ext>
            </a:extLst>
          </p:cNvPr>
          <p:cNvSpPr/>
          <p:nvPr/>
        </p:nvSpPr>
        <p:spPr>
          <a:xfrm>
            <a:off x="3012409" y="1135721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oup 109">
            <a:extLst>
              <a:ext uri="{FF2B5EF4-FFF2-40B4-BE49-F238E27FC236}">
                <a16:creationId xmlns:a16="http://schemas.microsoft.com/office/drawing/2014/main" xmlns="" id="{076C6F9C-88E2-4CCF-8FE5-29819BB8FC65}"/>
              </a:ext>
            </a:extLst>
          </p:cNvPr>
          <p:cNvGraphicFramePr>
            <a:graphicFrameLocks noGrp="1"/>
          </p:cNvGraphicFramePr>
          <p:nvPr/>
        </p:nvGraphicFramePr>
        <p:xfrm>
          <a:off x="0" y="1166813"/>
          <a:ext cx="9143999" cy="397827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5315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92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7457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6152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304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 Nam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 quốc em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 màu em yêu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522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 chim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 bình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3104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1381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người với thiên nhiên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52912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EA8E2C-4BF8-4030-B824-44A6BFBBAC96}"/>
              </a:ext>
            </a:extLst>
          </p:cNvPr>
          <p:cNvSpPr/>
          <p:nvPr/>
        </p:nvSpPr>
        <p:spPr>
          <a:xfrm>
            <a:off x="142875" y="1958975"/>
            <a:ext cx="129698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ECA15982-A66D-48A9-9D8C-5B38A73DBBE3}"/>
              </a:ext>
            </a:extLst>
          </p:cNvPr>
          <p:cNvSpPr/>
          <p:nvPr/>
        </p:nvSpPr>
        <p:spPr>
          <a:xfrm>
            <a:off x="71438" y="3003550"/>
            <a:ext cx="1296987" cy="6111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09FD6C7F-A3A0-43AA-88FE-B438E2794DC5}"/>
              </a:ext>
            </a:extLst>
          </p:cNvPr>
          <p:cNvSpPr/>
          <p:nvPr/>
        </p:nvSpPr>
        <p:spPr>
          <a:xfrm>
            <a:off x="84138" y="4113213"/>
            <a:ext cx="1296987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0F7AACF-2DBF-45CE-A223-9B693FDCB09A}"/>
              </a:ext>
            </a:extLst>
          </p:cNvPr>
          <p:cNvSpPr/>
          <p:nvPr/>
        </p:nvSpPr>
        <p:spPr>
          <a:xfrm>
            <a:off x="1692275" y="1958975"/>
            <a:ext cx="136683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E6996D89-8951-4648-B6EC-100EBFD48555}"/>
              </a:ext>
            </a:extLst>
          </p:cNvPr>
          <p:cNvSpPr/>
          <p:nvPr/>
        </p:nvSpPr>
        <p:spPr>
          <a:xfrm>
            <a:off x="3455988" y="1962150"/>
            <a:ext cx="1476375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25FD29F6-26DE-486D-8B56-9B471E5CBCFC}"/>
              </a:ext>
            </a:extLst>
          </p:cNvPr>
          <p:cNvSpPr/>
          <p:nvPr/>
        </p:nvSpPr>
        <p:spPr>
          <a:xfrm>
            <a:off x="5292725" y="1958975"/>
            <a:ext cx="3827463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68FD60F-F849-44A9-87F5-7CCF0BEBF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Lập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bảng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thống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kê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bài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thơ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đã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học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trong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giờ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tập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đọc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từ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1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đến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9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theo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mẫu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sau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:</a:t>
            </a:r>
            <a:endParaRPr lang="zh-CN" altLang="en-US" sz="1800" b="0" dirty="0">
              <a:solidFill>
                <a:srgbClr val="002060"/>
              </a:solidFill>
              <a:latin typeface="Times New Roman" pitchFamily="18" charset="0"/>
              <a:ea typeface="方正粗圆_GBK" charset="-122"/>
              <a:cs typeface="Times New Roman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9DE7FCCF-50D9-4950-96F9-C7FD41F5F0B9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52">
            <a:extLst>
              <a:ext uri="{FF2B5EF4-FFF2-40B4-BE49-F238E27FC236}">
                <a16:creationId xmlns:a16="http://schemas.microsoft.com/office/drawing/2014/main" xmlns="" id="{42FA5FCA-BAC3-4F08-B634-B07508541FA0}"/>
              </a:ext>
            </a:extLst>
          </p:cNvPr>
          <p:cNvGraphicFramePr>
            <a:graphicFrameLocks/>
          </p:cNvGraphicFramePr>
          <p:nvPr/>
        </p:nvGraphicFramePr>
        <p:xfrm>
          <a:off x="34925" y="1131888"/>
          <a:ext cx="9067800" cy="3960813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3321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2423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72819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8322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98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57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chim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kumimoji="0" lang="en-US" sz="1400" b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Hải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giữ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50095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Ê-mi-li, con…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Tố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Hữu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Mo-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xơn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tự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phòng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đối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nhiên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-la-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Quang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Huy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Nga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thủy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điện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đêm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trăng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76750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cổng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trời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Nguyễn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Ảnh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ngợi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vẻ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hùng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xôi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0A67E937-2B08-4BCF-B9B7-CF67FB3421F5}"/>
              </a:ext>
            </a:extLst>
          </p:cNvPr>
          <p:cNvSpPr/>
          <p:nvPr/>
        </p:nvSpPr>
        <p:spPr>
          <a:xfrm>
            <a:off x="1431925" y="2319338"/>
            <a:ext cx="1616075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A98632B0-7021-4707-9B7D-81B82201F472}"/>
              </a:ext>
            </a:extLst>
          </p:cNvPr>
          <p:cNvSpPr/>
          <p:nvPr/>
        </p:nvSpPr>
        <p:spPr>
          <a:xfrm>
            <a:off x="3498850" y="2381250"/>
            <a:ext cx="1512888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7F21203-2D73-43C7-A81A-C547B5F062F7}"/>
              </a:ext>
            </a:extLst>
          </p:cNvPr>
          <p:cNvSpPr/>
          <p:nvPr/>
        </p:nvSpPr>
        <p:spPr>
          <a:xfrm>
            <a:off x="5289550" y="2233613"/>
            <a:ext cx="3711575" cy="593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65B5DFB9-DA17-425A-8775-CA2B1303FF16}"/>
              </a:ext>
            </a:extLst>
          </p:cNvPr>
          <p:cNvSpPr/>
          <p:nvPr/>
        </p:nvSpPr>
        <p:spPr>
          <a:xfrm>
            <a:off x="1406525" y="3103563"/>
            <a:ext cx="1511300" cy="466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BA6D871A-07DA-4122-A583-D9F42F06035C}"/>
              </a:ext>
            </a:extLst>
          </p:cNvPr>
          <p:cNvSpPr/>
          <p:nvPr/>
        </p:nvSpPr>
        <p:spPr>
          <a:xfrm>
            <a:off x="3532188" y="3055938"/>
            <a:ext cx="1512887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4E0F58E6-465E-41A7-B806-55819910B679}"/>
              </a:ext>
            </a:extLst>
          </p:cNvPr>
          <p:cNvSpPr/>
          <p:nvPr/>
        </p:nvSpPr>
        <p:spPr>
          <a:xfrm>
            <a:off x="5312159" y="2967794"/>
            <a:ext cx="3616325" cy="6191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D058C72F-7D40-4442-B810-82E81B49A93E}"/>
              </a:ext>
            </a:extLst>
          </p:cNvPr>
          <p:cNvSpPr/>
          <p:nvPr/>
        </p:nvSpPr>
        <p:spPr>
          <a:xfrm>
            <a:off x="1439863" y="3760788"/>
            <a:ext cx="2024062" cy="5032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B745707-C2C4-4CE0-8DCD-4B509729EE06}"/>
              </a:ext>
            </a:extLst>
          </p:cNvPr>
          <p:cNvSpPr/>
          <p:nvPr/>
        </p:nvSpPr>
        <p:spPr>
          <a:xfrm>
            <a:off x="3543300" y="3795713"/>
            <a:ext cx="1512888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3076FD93-E787-47E2-AEE8-71AECAC63EFE}"/>
              </a:ext>
            </a:extLst>
          </p:cNvPr>
          <p:cNvSpPr/>
          <p:nvPr/>
        </p:nvSpPr>
        <p:spPr>
          <a:xfrm>
            <a:off x="5249863" y="3733800"/>
            <a:ext cx="3616325" cy="684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A596EB06-250D-4467-97B8-A22BDB7914FE}"/>
              </a:ext>
            </a:extLst>
          </p:cNvPr>
          <p:cNvSpPr/>
          <p:nvPr/>
        </p:nvSpPr>
        <p:spPr>
          <a:xfrm>
            <a:off x="1439863" y="4470400"/>
            <a:ext cx="1752600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086DE0CB-E725-4A26-BCEC-3BBF1B4A39A1}"/>
              </a:ext>
            </a:extLst>
          </p:cNvPr>
          <p:cNvSpPr/>
          <p:nvPr/>
        </p:nvSpPr>
        <p:spPr>
          <a:xfrm>
            <a:off x="3532188" y="4521200"/>
            <a:ext cx="1512887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C3057840-BFAC-40A7-967D-D2CC1B8BE77A}"/>
              </a:ext>
            </a:extLst>
          </p:cNvPr>
          <p:cNvSpPr/>
          <p:nvPr/>
        </p:nvSpPr>
        <p:spPr>
          <a:xfrm>
            <a:off x="5249863" y="4467225"/>
            <a:ext cx="3616325" cy="576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73E96A0-EC79-4D06-BC22-A69317DD8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Lập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bảng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thống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kê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bài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thơ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đã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học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trong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giờ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tập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đọc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từ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1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đến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tuần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9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theo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mẫu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en-US" sz="1800" dirty="0" err="1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sau</a:t>
            </a:r>
            <a:r>
              <a:rPr lang="en-US" altLang="en-US" sz="1800" dirty="0">
                <a:solidFill>
                  <a:srgbClr val="002060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:</a:t>
            </a:r>
            <a:endParaRPr lang="zh-CN" altLang="en-US" sz="1800" b="0" dirty="0">
              <a:solidFill>
                <a:srgbClr val="002060"/>
              </a:solidFill>
              <a:latin typeface="Times New Roman" pitchFamily="18" charset="0"/>
              <a:ea typeface="方正粗圆_GBK" charset="-122"/>
              <a:cs typeface="Times New Roman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33B3F659-67FD-4D1E-BDA2-00820184A10F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80038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图片 76">
            <a:extLst>
              <a:ext uri="{FF2B5EF4-FFF2-40B4-BE49-F238E27FC236}">
                <a16:creationId xmlns:a16="http://schemas.microsoft.com/office/drawing/2014/main" xmlns="" id="{135FDD84-BF55-4AE6-A8F1-AAEE5E11C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64790" t="54898" r="26118" b="28683"/>
          <a:stretch>
            <a:fillRect/>
          </a:stretch>
        </p:blipFill>
        <p:spPr bwMode="auto">
          <a:xfrm>
            <a:off x="465977" y="135059"/>
            <a:ext cx="1375419" cy="139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864166" y="540242"/>
            <a:ext cx="271176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latin typeface="Didact Gothic"/>
                <a:ea typeface="Didact Gothic"/>
                <a:cs typeface="Didact Gothic"/>
                <a:sym typeface="Didact Gothic"/>
              </a:rPr>
              <a:t>Mục tiêu</a:t>
            </a:r>
            <a:endParaRPr sz="44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87" name="Google Shape;1787;p24"/>
          <p:cNvSpPr txBox="1">
            <a:spLocks noGrp="1"/>
          </p:cNvSpPr>
          <p:nvPr>
            <p:ph type="title" idx="2"/>
          </p:nvPr>
        </p:nvSpPr>
        <p:spPr>
          <a:xfrm>
            <a:off x="1258194" y="2362200"/>
            <a:ext cx="5428355" cy="2460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</a:pP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Luyện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trôi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chảy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lưu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loát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diễn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tập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đã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thơ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văn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dễ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chính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lang="en-GB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" name="Google Shape;1787;p24">
            <a:extLst>
              <a:ext uri="{FF2B5EF4-FFF2-40B4-BE49-F238E27FC236}">
                <a16:creationId xmlns:a16="http://schemas.microsoft.com/office/drawing/2014/main" xmlns="" id="{AB685AC6-2057-4BA2-A4D8-CC6CE98D49AB}"/>
              </a:ext>
            </a:extLst>
          </p:cNvPr>
          <p:cNvSpPr txBox="1">
            <a:spLocks/>
          </p:cNvSpPr>
          <p:nvPr/>
        </p:nvSpPr>
        <p:spPr>
          <a:xfrm>
            <a:off x="1312387" y="3855344"/>
            <a:ext cx="5932883" cy="40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just">
              <a:spcAft>
                <a:spcPts val="1000"/>
              </a:spcAft>
            </a:pPr>
            <a:r>
              <a:rPr lang="vi-V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Lập được bảng thống kê các bài thơ đã học trong các giờ tập đọc từ tuần 1 đến tuần 9 theo mẫu trong SGK.</a:t>
            </a:r>
          </a:p>
        </p:txBody>
      </p:sp>
      <p:grpSp>
        <p:nvGrpSpPr>
          <p:cNvPr id="394" name="组合 18">
            <a:extLst>
              <a:ext uri="{FF2B5EF4-FFF2-40B4-BE49-F238E27FC236}">
                <a16:creationId xmlns:a16="http://schemas.microsoft.com/office/drawing/2014/main" xmlns="" id="{F6030C8C-3E2D-4429-9996-454FE5EAFF37}"/>
              </a:ext>
            </a:extLst>
          </p:cNvPr>
          <p:cNvGrpSpPr>
            <a:grpSpLocks/>
          </p:cNvGrpSpPr>
          <p:nvPr/>
        </p:nvGrpSpPr>
        <p:grpSpPr bwMode="auto">
          <a:xfrm>
            <a:off x="152684" y="3703170"/>
            <a:ext cx="703262" cy="682625"/>
            <a:chOff x="4287746" y="3033409"/>
            <a:chExt cx="1133041" cy="1139680"/>
          </a:xfrm>
        </p:grpSpPr>
        <p:sp>
          <p:nvSpPr>
            <p:cNvPr id="395" name="五角星 2">
              <a:extLst>
                <a:ext uri="{FF2B5EF4-FFF2-40B4-BE49-F238E27FC236}">
                  <a16:creationId xmlns:a16="http://schemas.microsoft.com/office/drawing/2014/main" xmlns="" id="{6953B833-E9B8-443A-B0F2-DFD625A368AD}"/>
                </a:ext>
              </a:extLst>
            </p:cNvPr>
            <p:cNvSpPr/>
            <p:nvPr/>
          </p:nvSpPr>
          <p:spPr>
            <a:xfrm rot="20712691">
              <a:off x="4287746" y="3033409"/>
              <a:ext cx="1133041" cy="1139680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85E80E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6" name="文本框 20">
              <a:extLst>
                <a:ext uri="{FF2B5EF4-FFF2-40B4-BE49-F238E27FC236}">
                  <a16:creationId xmlns:a16="http://schemas.microsoft.com/office/drawing/2014/main" xmlns="" id="{79E30C65-A21C-4A98-81AD-B2AB7774BF1E}"/>
                </a:ext>
              </a:extLst>
            </p:cNvPr>
            <p:cNvSpPr txBox="1"/>
            <p:nvPr/>
          </p:nvSpPr>
          <p:spPr>
            <a:xfrm>
              <a:off x="4550821" y="3133664"/>
              <a:ext cx="664994" cy="97574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F5AF01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2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F5AF01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  <p:grpSp>
        <p:nvGrpSpPr>
          <p:cNvPr id="397" name="组合 21">
            <a:extLst>
              <a:ext uri="{FF2B5EF4-FFF2-40B4-BE49-F238E27FC236}">
                <a16:creationId xmlns:a16="http://schemas.microsoft.com/office/drawing/2014/main" xmlns="" id="{7CB05992-A6B3-48D4-A4CE-C2315A111859}"/>
              </a:ext>
            </a:extLst>
          </p:cNvPr>
          <p:cNvGrpSpPr>
            <a:grpSpLocks/>
          </p:cNvGrpSpPr>
          <p:nvPr/>
        </p:nvGrpSpPr>
        <p:grpSpPr bwMode="auto">
          <a:xfrm>
            <a:off x="196138" y="2019300"/>
            <a:ext cx="717550" cy="692150"/>
            <a:chOff x="7103746" y="2312031"/>
            <a:chExt cx="1172591" cy="1179462"/>
          </a:xfrm>
        </p:grpSpPr>
        <p:sp>
          <p:nvSpPr>
            <p:cNvPr id="398" name="五角星 2">
              <a:extLst>
                <a:ext uri="{FF2B5EF4-FFF2-40B4-BE49-F238E27FC236}">
                  <a16:creationId xmlns:a16="http://schemas.microsoft.com/office/drawing/2014/main" xmlns="" id="{E46A1B0B-7C01-4DBA-871F-BFA4EC6F3FE0}"/>
                </a:ext>
              </a:extLst>
            </p:cNvPr>
            <p:cNvSpPr/>
            <p:nvPr/>
          </p:nvSpPr>
          <p:spPr>
            <a:xfrm rot="21134272">
              <a:off x="7103746" y="2312031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FC000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9" name="文本框 23">
              <a:extLst>
                <a:ext uri="{FF2B5EF4-FFF2-40B4-BE49-F238E27FC236}">
                  <a16:creationId xmlns:a16="http://schemas.microsoft.com/office/drawing/2014/main" xmlns="" id="{68ECE3E5-8990-46B6-A658-A26188075C9B}"/>
                </a:ext>
              </a:extLst>
            </p:cNvPr>
            <p:cNvSpPr txBox="1"/>
            <p:nvPr/>
          </p:nvSpPr>
          <p:spPr>
            <a:xfrm>
              <a:off x="7343086" y="2491286"/>
              <a:ext cx="674339" cy="9981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76CE0C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1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76CE0C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7" grpId="0"/>
      <p:bldP spid="38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" name="TextBox 531">
            <a:extLst>
              <a:ext uri="{FF2B5EF4-FFF2-40B4-BE49-F238E27FC236}">
                <a16:creationId xmlns:a16="http://schemas.microsoft.com/office/drawing/2014/main" xmlns="" id="{C58C7801-BF67-4CBE-986A-1AE94DE24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1010" y="2229982"/>
            <a:ext cx="4552835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marL="571500" indent="-571500" algn="just" eaLnBrk="1" hangingPunct="1">
              <a:buFontTx/>
              <a:buChar char="-"/>
            </a:pPr>
            <a:r>
              <a:rPr lang="vi-VN" altLang="en-US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Ôn tập bài đã học.</a:t>
            </a:r>
          </a:p>
          <a:p>
            <a:pPr marL="571500" indent="-571500" algn="just" eaLnBrk="1" hangingPunct="1">
              <a:buFontTx/>
              <a:buChar char="-"/>
            </a:pPr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Chuẩn bị bài mới: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Ôn tập kiểm tra giữa kì 1     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              (Tiết 2)</a:t>
            </a:r>
            <a:endParaRPr lang="zh-CN" altLang="en-US" sz="3200" i="1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533" name="Rectangle: Rounded Corners 532">
            <a:extLst>
              <a:ext uri="{FF2B5EF4-FFF2-40B4-BE49-F238E27FC236}">
                <a16:creationId xmlns:a16="http://schemas.microsoft.com/office/drawing/2014/main" xmlns="" id="{62744512-B230-4818-AC4F-507464E837A5}"/>
              </a:ext>
            </a:extLst>
          </p:cNvPr>
          <p:cNvSpPr/>
          <p:nvPr/>
        </p:nvSpPr>
        <p:spPr>
          <a:xfrm>
            <a:off x="5630596" y="1505274"/>
            <a:ext cx="2476500" cy="673892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UTM Flamenco" panose="02040603050506020204" pitchFamily="18" charset="0"/>
              </a:rPr>
              <a:t>Dặn dò</a:t>
            </a:r>
            <a:endParaRPr lang="en-US" sz="32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" grpId="0"/>
      <p:bldP spid="53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" name="TextBox 1096">
            <a:extLst>
              <a:ext uri="{FF2B5EF4-FFF2-40B4-BE49-F238E27FC236}">
                <a16:creationId xmlns:a16="http://schemas.microsoft.com/office/drawing/2014/main" xmlns="" id="{3259C9AB-780F-4588-9375-0AD4896F44E3}"/>
              </a:ext>
            </a:extLst>
          </p:cNvPr>
          <p:cNvSpPr txBox="1"/>
          <p:nvPr/>
        </p:nvSpPr>
        <p:spPr>
          <a:xfrm>
            <a:off x="-472092" y="1874407"/>
            <a:ext cx="6070751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 dirty="0">
                <a:solidFill>
                  <a:srgbClr val="002060"/>
                </a:solidFill>
                <a:latin typeface="+mj-lt"/>
              </a:rPr>
              <a:t>Chúc các bạn</a:t>
            </a:r>
          </a:p>
          <a:p>
            <a:pPr algn="ctr"/>
            <a:r>
              <a:rPr lang="vi-VN" sz="6600" b="1" dirty="0">
                <a:solidFill>
                  <a:srgbClr val="002060"/>
                </a:solidFill>
                <a:latin typeface="+mj-lt"/>
              </a:rPr>
              <a:t>học tập tốt </a:t>
            </a:r>
            <a:r>
              <a:rPr lang="vi-VN" sz="6600" b="1" dirty="0">
                <a:solidFill>
                  <a:srgbClr val="002060"/>
                </a:solidFill>
                <a:latin typeface="UTM Flamenco" panose="02040603050506020204" pitchFamily="18" charset="0"/>
              </a:rPr>
              <a:t>!</a:t>
            </a:r>
            <a:endParaRPr lang="en-US" sz="6600" b="1" dirty="0">
              <a:solidFill>
                <a:srgbClr val="002060"/>
              </a:solidFill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xmlns="" id="{9E1946BD-6FB2-4395-8585-F4B899BA1028}"/>
              </a:ext>
            </a:extLst>
          </p:cNvPr>
          <p:cNvSpPr/>
          <p:nvPr/>
        </p:nvSpPr>
        <p:spPr>
          <a:xfrm>
            <a:off x="2918215" y="261178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1</a:t>
            </a:r>
            <a:endParaRPr lang="en-US" sz="13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55" name="Title 2">
            <a:extLst>
              <a:ext uri="{FF2B5EF4-FFF2-40B4-BE49-F238E27FC236}">
                <a16:creationId xmlns:a16="http://schemas.microsoft.com/office/drawing/2014/main" xmlns="" id="{E41B5606-4224-478D-861C-8D9BD625A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8137" y="463537"/>
            <a:ext cx="4701500" cy="17589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Ôn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luyện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tập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</a:b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thuộc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lòng</a:t>
            </a:r>
            <a:endParaRPr lang="en-US" altLang="en-US" sz="4000" b="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6" name="Google Shape;5851;p42">
            <a:extLst>
              <a:ext uri="{FF2B5EF4-FFF2-40B4-BE49-F238E27FC236}">
                <a16:creationId xmlns:a16="http://schemas.microsoft.com/office/drawing/2014/main" xmlns="" id="{BC2D7609-AE44-4372-AA18-25004131D187}"/>
              </a:ext>
            </a:extLst>
          </p:cNvPr>
          <p:cNvGrpSpPr/>
          <p:nvPr/>
        </p:nvGrpSpPr>
        <p:grpSpPr>
          <a:xfrm>
            <a:off x="5595128" y="2555399"/>
            <a:ext cx="2399265" cy="2553559"/>
            <a:chOff x="5208300" y="1213225"/>
            <a:chExt cx="3300000" cy="3366175"/>
          </a:xfrm>
        </p:grpSpPr>
        <p:sp>
          <p:nvSpPr>
            <p:cNvPr id="157" name="Google Shape;5852;p42">
              <a:extLst>
                <a:ext uri="{FF2B5EF4-FFF2-40B4-BE49-F238E27FC236}">
                  <a16:creationId xmlns:a16="http://schemas.microsoft.com/office/drawing/2014/main" xmlns="" id="{D4C84209-EA50-45EC-B949-3F44BF90D7E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53;p42">
              <a:extLst>
                <a:ext uri="{FF2B5EF4-FFF2-40B4-BE49-F238E27FC236}">
                  <a16:creationId xmlns:a16="http://schemas.microsoft.com/office/drawing/2014/main" xmlns="" id="{287229A6-4D55-49CE-AD05-A750920883A5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54;p42">
              <a:extLst>
                <a:ext uri="{FF2B5EF4-FFF2-40B4-BE49-F238E27FC236}">
                  <a16:creationId xmlns:a16="http://schemas.microsoft.com/office/drawing/2014/main" xmlns="" id="{660686FA-2FDB-4645-8419-60CFDD7232F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55;p42">
              <a:extLst>
                <a:ext uri="{FF2B5EF4-FFF2-40B4-BE49-F238E27FC236}">
                  <a16:creationId xmlns:a16="http://schemas.microsoft.com/office/drawing/2014/main" xmlns="" id="{D6C0DCA9-C962-457F-A0ED-631C4872EC32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56;p42">
              <a:extLst>
                <a:ext uri="{FF2B5EF4-FFF2-40B4-BE49-F238E27FC236}">
                  <a16:creationId xmlns:a16="http://schemas.microsoft.com/office/drawing/2014/main" xmlns="" id="{570E4550-DF1D-4FAD-80FA-6931D22619A3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57;p42">
              <a:extLst>
                <a:ext uri="{FF2B5EF4-FFF2-40B4-BE49-F238E27FC236}">
                  <a16:creationId xmlns:a16="http://schemas.microsoft.com/office/drawing/2014/main" xmlns="" id="{E693E08E-5E1D-454A-8808-F7AA62F5CDDC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58;p42">
              <a:extLst>
                <a:ext uri="{FF2B5EF4-FFF2-40B4-BE49-F238E27FC236}">
                  <a16:creationId xmlns:a16="http://schemas.microsoft.com/office/drawing/2014/main" xmlns="" id="{82B57D5C-68A8-42A6-ABE8-D03D7133BBF6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59;p42">
              <a:extLst>
                <a:ext uri="{FF2B5EF4-FFF2-40B4-BE49-F238E27FC236}">
                  <a16:creationId xmlns:a16="http://schemas.microsoft.com/office/drawing/2014/main" xmlns="" id="{B231D8DE-DD43-4DE8-838A-1DA636EEF85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60;p42">
              <a:extLst>
                <a:ext uri="{FF2B5EF4-FFF2-40B4-BE49-F238E27FC236}">
                  <a16:creationId xmlns:a16="http://schemas.microsoft.com/office/drawing/2014/main" xmlns="" id="{C1A00362-14A4-4701-9C97-040C83A35BEA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61;p42">
              <a:extLst>
                <a:ext uri="{FF2B5EF4-FFF2-40B4-BE49-F238E27FC236}">
                  <a16:creationId xmlns:a16="http://schemas.microsoft.com/office/drawing/2014/main" xmlns="" id="{E7E221F2-CC99-4D18-A728-4BD7339F9E54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7" name="Google Shape;5862;p42">
              <a:extLst>
                <a:ext uri="{FF2B5EF4-FFF2-40B4-BE49-F238E27FC236}">
                  <a16:creationId xmlns:a16="http://schemas.microsoft.com/office/drawing/2014/main" xmlns="" id="{8D939EAB-0F02-48D2-8C06-2BB8B02F1959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364" name="Google Shape;5863;p42">
                <a:extLst>
                  <a:ext uri="{FF2B5EF4-FFF2-40B4-BE49-F238E27FC236}">
                    <a16:creationId xmlns:a16="http://schemas.microsoft.com/office/drawing/2014/main" xmlns="" id="{52F22C05-A4B3-4041-8575-36092F228408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64;p42">
                <a:extLst>
                  <a:ext uri="{FF2B5EF4-FFF2-40B4-BE49-F238E27FC236}">
                    <a16:creationId xmlns:a16="http://schemas.microsoft.com/office/drawing/2014/main" xmlns="" id="{5F569308-1934-4AD9-8A08-1FA0CA5D6A7C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865;p42">
                <a:extLst>
                  <a:ext uri="{FF2B5EF4-FFF2-40B4-BE49-F238E27FC236}">
                    <a16:creationId xmlns:a16="http://schemas.microsoft.com/office/drawing/2014/main" xmlns="" id="{FDF4CD19-C038-43E1-A7E2-A585B8809D7A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" name="Google Shape;5866;p42">
              <a:extLst>
                <a:ext uri="{FF2B5EF4-FFF2-40B4-BE49-F238E27FC236}">
                  <a16:creationId xmlns:a16="http://schemas.microsoft.com/office/drawing/2014/main" xmlns="" id="{3AE80C51-6349-4E7A-B4EB-070AA52E5422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362" name="Google Shape;5867;p42">
                <a:extLst>
                  <a:ext uri="{FF2B5EF4-FFF2-40B4-BE49-F238E27FC236}">
                    <a16:creationId xmlns:a16="http://schemas.microsoft.com/office/drawing/2014/main" xmlns="" id="{A25DF6C0-6B85-4E8E-AF36-7BA25AB6090A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68;p42">
                <a:extLst>
                  <a:ext uri="{FF2B5EF4-FFF2-40B4-BE49-F238E27FC236}">
                    <a16:creationId xmlns:a16="http://schemas.microsoft.com/office/drawing/2014/main" xmlns="" id="{AAC8C4EF-242C-437C-9316-25A65F2DC2EF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5869;p42">
              <a:extLst>
                <a:ext uri="{FF2B5EF4-FFF2-40B4-BE49-F238E27FC236}">
                  <a16:creationId xmlns:a16="http://schemas.microsoft.com/office/drawing/2014/main" xmlns="" id="{7F150CEB-F69F-4B1D-85BF-ABBBE9DE3A6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360" name="Google Shape;5870;p42">
                <a:extLst>
                  <a:ext uri="{FF2B5EF4-FFF2-40B4-BE49-F238E27FC236}">
                    <a16:creationId xmlns:a16="http://schemas.microsoft.com/office/drawing/2014/main" xmlns="" id="{270DD5A2-F61B-41AF-810A-15D31DFDEE91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71;p42">
                <a:extLst>
                  <a:ext uri="{FF2B5EF4-FFF2-40B4-BE49-F238E27FC236}">
                    <a16:creationId xmlns:a16="http://schemas.microsoft.com/office/drawing/2014/main" xmlns="" id="{26217E25-8FCA-4A3E-990D-9F2D07CDBCD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" name="Google Shape;5872;p42">
              <a:extLst>
                <a:ext uri="{FF2B5EF4-FFF2-40B4-BE49-F238E27FC236}">
                  <a16:creationId xmlns:a16="http://schemas.microsoft.com/office/drawing/2014/main" xmlns="" id="{F5637E41-6D68-4595-9A9D-922C1B756EDD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" name="Google Shape;5873;p42">
              <a:extLst>
                <a:ext uri="{FF2B5EF4-FFF2-40B4-BE49-F238E27FC236}">
                  <a16:creationId xmlns:a16="http://schemas.microsoft.com/office/drawing/2014/main" xmlns="" id="{B5275D4D-3738-47BB-BE86-3673D1E9F18E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346" name="Google Shape;5874;p42">
                <a:extLst>
                  <a:ext uri="{FF2B5EF4-FFF2-40B4-BE49-F238E27FC236}">
                    <a16:creationId xmlns:a16="http://schemas.microsoft.com/office/drawing/2014/main" xmlns="" id="{C448C184-92EA-4A69-8CB6-52224D89D639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875;p42">
                <a:extLst>
                  <a:ext uri="{FF2B5EF4-FFF2-40B4-BE49-F238E27FC236}">
                    <a16:creationId xmlns:a16="http://schemas.microsoft.com/office/drawing/2014/main" xmlns="" id="{BBB36A69-06F3-45F1-8A8F-573155443E27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76;p42">
                <a:extLst>
                  <a:ext uri="{FF2B5EF4-FFF2-40B4-BE49-F238E27FC236}">
                    <a16:creationId xmlns:a16="http://schemas.microsoft.com/office/drawing/2014/main" xmlns="" id="{7E58B193-5960-4F6D-8BDB-9A5142961336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877;p42">
                <a:extLst>
                  <a:ext uri="{FF2B5EF4-FFF2-40B4-BE49-F238E27FC236}">
                    <a16:creationId xmlns:a16="http://schemas.microsoft.com/office/drawing/2014/main" xmlns="" id="{164091A8-CB49-4B41-8B45-B835BD17C408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878;p42">
                <a:extLst>
                  <a:ext uri="{FF2B5EF4-FFF2-40B4-BE49-F238E27FC236}">
                    <a16:creationId xmlns:a16="http://schemas.microsoft.com/office/drawing/2014/main" xmlns="" id="{AEDD83FA-356D-478C-BDF4-76660E753B56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879;p42">
                <a:extLst>
                  <a:ext uri="{FF2B5EF4-FFF2-40B4-BE49-F238E27FC236}">
                    <a16:creationId xmlns:a16="http://schemas.microsoft.com/office/drawing/2014/main" xmlns="" id="{1B4927DC-3B48-45CF-B058-A01D1F865E89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880;p42">
                <a:extLst>
                  <a:ext uri="{FF2B5EF4-FFF2-40B4-BE49-F238E27FC236}">
                    <a16:creationId xmlns:a16="http://schemas.microsoft.com/office/drawing/2014/main" xmlns="" id="{393DF2E6-2550-4A47-8EC8-109ADD1092AF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881;p42">
                <a:extLst>
                  <a:ext uri="{FF2B5EF4-FFF2-40B4-BE49-F238E27FC236}">
                    <a16:creationId xmlns:a16="http://schemas.microsoft.com/office/drawing/2014/main" xmlns="" id="{1D6504D8-07BF-483D-9D13-A3CF6E35FEB8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82;p42">
                <a:extLst>
                  <a:ext uri="{FF2B5EF4-FFF2-40B4-BE49-F238E27FC236}">
                    <a16:creationId xmlns:a16="http://schemas.microsoft.com/office/drawing/2014/main" xmlns="" id="{22A3795E-AF7D-452F-BCB1-4783E7FBCC90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83;p42">
                <a:extLst>
                  <a:ext uri="{FF2B5EF4-FFF2-40B4-BE49-F238E27FC236}">
                    <a16:creationId xmlns:a16="http://schemas.microsoft.com/office/drawing/2014/main" xmlns="" id="{8DA78F9C-09F8-491A-81EB-9A1BE107B9E7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84;p42">
                <a:extLst>
                  <a:ext uri="{FF2B5EF4-FFF2-40B4-BE49-F238E27FC236}">
                    <a16:creationId xmlns:a16="http://schemas.microsoft.com/office/drawing/2014/main" xmlns="" id="{CEAC88CD-8521-4590-8268-3A30B521458F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85;p42">
                <a:extLst>
                  <a:ext uri="{FF2B5EF4-FFF2-40B4-BE49-F238E27FC236}">
                    <a16:creationId xmlns:a16="http://schemas.microsoft.com/office/drawing/2014/main" xmlns="" id="{6DC9C22C-E353-4C99-98E7-591C91AB539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86;p42">
                <a:extLst>
                  <a:ext uri="{FF2B5EF4-FFF2-40B4-BE49-F238E27FC236}">
                    <a16:creationId xmlns:a16="http://schemas.microsoft.com/office/drawing/2014/main" xmlns="" id="{2612738D-35DD-4FE4-B0E2-0FE64EFBFA3B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87;p42">
                <a:extLst>
                  <a:ext uri="{FF2B5EF4-FFF2-40B4-BE49-F238E27FC236}">
                    <a16:creationId xmlns:a16="http://schemas.microsoft.com/office/drawing/2014/main" xmlns="" id="{237B9706-6EE6-43C2-A74A-20A89405DF8F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" name="Google Shape;5888;p42">
              <a:extLst>
                <a:ext uri="{FF2B5EF4-FFF2-40B4-BE49-F238E27FC236}">
                  <a16:creationId xmlns:a16="http://schemas.microsoft.com/office/drawing/2014/main" xmlns="" id="{8155FD99-5F07-4ACB-9F3D-D4A6B4044572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340" name="Google Shape;5889;p42">
                <a:extLst>
                  <a:ext uri="{FF2B5EF4-FFF2-40B4-BE49-F238E27FC236}">
                    <a16:creationId xmlns:a16="http://schemas.microsoft.com/office/drawing/2014/main" xmlns="" id="{C0B13A7F-9AC7-4077-A9C4-BBCA6455B918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890;p42">
                <a:extLst>
                  <a:ext uri="{FF2B5EF4-FFF2-40B4-BE49-F238E27FC236}">
                    <a16:creationId xmlns:a16="http://schemas.microsoft.com/office/drawing/2014/main" xmlns="" id="{5B9019E3-0E94-4E02-82DF-AA530B65A107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891;p42">
                <a:extLst>
                  <a:ext uri="{FF2B5EF4-FFF2-40B4-BE49-F238E27FC236}">
                    <a16:creationId xmlns:a16="http://schemas.microsoft.com/office/drawing/2014/main" xmlns="" id="{870EE3BB-9F6A-410E-AF9C-D03488452EE0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892;p42">
                <a:extLst>
                  <a:ext uri="{FF2B5EF4-FFF2-40B4-BE49-F238E27FC236}">
                    <a16:creationId xmlns:a16="http://schemas.microsoft.com/office/drawing/2014/main" xmlns="" id="{594C5CFF-E6E7-4413-A415-34CC9B48BEF0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893;p42">
                <a:extLst>
                  <a:ext uri="{FF2B5EF4-FFF2-40B4-BE49-F238E27FC236}">
                    <a16:creationId xmlns:a16="http://schemas.microsoft.com/office/drawing/2014/main" xmlns="" id="{42A392C7-511B-4617-8420-5240F0ED9276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894;p42">
                <a:extLst>
                  <a:ext uri="{FF2B5EF4-FFF2-40B4-BE49-F238E27FC236}">
                    <a16:creationId xmlns:a16="http://schemas.microsoft.com/office/drawing/2014/main" xmlns="" id="{5D757834-0C63-42A8-B603-FEE069E7ACFB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" name="Google Shape;5895;p42">
              <a:extLst>
                <a:ext uri="{FF2B5EF4-FFF2-40B4-BE49-F238E27FC236}">
                  <a16:creationId xmlns:a16="http://schemas.microsoft.com/office/drawing/2014/main" xmlns="" id="{4DAFCBB7-7416-4C43-92E6-9C07F3050172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334" name="Google Shape;5896;p42">
                <a:extLst>
                  <a:ext uri="{FF2B5EF4-FFF2-40B4-BE49-F238E27FC236}">
                    <a16:creationId xmlns:a16="http://schemas.microsoft.com/office/drawing/2014/main" xmlns="" id="{AAEB48A6-4932-4037-BD38-59E9625D7BBA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897;p42">
                <a:extLst>
                  <a:ext uri="{FF2B5EF4-FFF2-40B4-BE49-F238E27FC236}">
                    <a16:creationId xmlns:a16="http://schemas.microsoft.com/office/drawing/2014/main" xmlns="" id="{5F4BF137-8144-4882-933D-9CD2B67EE9A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898;p42">
                <a:extLst>
                  <a:ext uri="{FF2B5EF4-FFF2-40B4-BE49-F238E27FC236}">
                    <a16:creationId xmlns:a16="http://schemas.microsoft.com/office/drawing/2014/main" xmlns="" id="{1743B5D6-CF14-4B72-996F-ED6A052E5548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899;p42">
                <a:extLst>
                  <a:ext uri="{FF2B5EF4-FFF2-40B4-BE49-F238E27FC236}">
                    <a16:creationId xmlns:a16="http://schemas.microsoft.com/office/drawing/2014/main" xmlns="" id="{2F097D5A-5E4F-4465-98B8-07397DE40BA1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900;p42">
                <a:extLst>
                  <a:ext uri="{FF2B5EF4-FFF2-40B4-BE49-F238E27FC236}">
                    <a16:creationId xmlns:a16="http://schemas.microsoft.com/office/drawing/2014/main" xmlns="" id="{AD7A665E-88CE-4AA4-811D-0EA6D5D73DDE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901;p42">
                <a:extLst>
                  <a:ext uri="{FF2B5EF4-FFF2-40B4-BE49-F238E27FC236}">
                    <a16:creationId xmlns:a16="http://schemas.microsoft.com/office/drawing/2014/main" xmlns="" id="{CCF11B7F-5582-42D4-926B-742C33366441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" name="Google Shape;5902;p42">
              <a:extLst>
                <a:ext uri="{FF2B5EF4-FFF2-40B4-BE49-F238E27FC236}">
                  <a16:creationId xmlns:a16="http://schemas.microsoft.com/office/drawing/2014/main" xmlns="" id="{A3364B65-B472-4FE7-AE2C-C437D6D2AE4D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321" name="Google Shape;5903;p42">
                <a:extLst>
                  <a:ext uri="{FF2B5EF4-FFF2-40B4-BE49-F238E27FC236}">
                    <a16:creationId xmlns:a16="http://schemas.microsoft.com/office/drawing/2014/main" xmlns="" id="{8766B200-1CD8-4639-889D-AE65F174A9FD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904;p42">
                <a:extLst>
                  <a:ext uri="{FF2B5EF4-FFF2-40B4-BE49-F238E27FC236}">
                    <a16:creationId xmlns:a16="http://schemas.microsoft.com/office/drawing/2014/main" xmlns="" id="{77984C3A-5EA9-47E5-84A8-C944709FED9D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905;p42">
                <a:extLst>
                  <a:ext uri="{FF2B5EF4-FFF2-40B4-BE49-F238E27FC236}">
                    <a16:creationId xmlns:a16="http://schemas.microsoft.com/office/drawing/2014/main" xmlns="" id="{2EC99A8D-89AF-4D30-BB72-8F823BBF1833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906;p42">
                <a:extLst>
                  <a:ext uri="{FF2B5EF4-FFF2-40B4-BE49-F238E27FC236}">
                    <a16:creationId xmlns:a16="http://schemas.microsoft.com/office/drawing/2014/main" xmlns="" id="{05AD9DC6-1F6E-40F5-806F-989B2DD86F83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907;p42">
                <a:extLst>
                  <a:ext uri="{FF2B5EF4-FFF2-40B4-BE49-F238E27FC236}">
                    <a16:creationId xmlns:a16="http://schemas.microsoft.com/office/drawing/2014/main" xmlns="" id="{21A0FA8F-2F71-41C6-9443-4E0FF6B58087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908;p42">
                <a:extLst>
                  <a:ext uri="{FF2B5EF4-FFF2-40B4-BE49-F238E27FC236}">
                    <a16:creationId xmlns:a16="http://schemas.microsoft.com/office/drawing/2014/main" xmlns="" id="{709B7EE7-0C7D-43D3-AAD0-6280E7FCE6F7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909;p42">
                <a:extLst>
                  <a:ext uri="{FF2B5EF4-FFF2-40B4-BE49-F238E27FC236}">
                    <a16:creationId xmlns:a16="http://schemas.microsoft.com/office/drawing/2014/main" xmlns="" id="{DE3E9CC7-0DBC-4048-A83D-6DD9F9C716E1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910;p42">
                <a:extLst>
                  <a:ext uri="{FF2B5EF4-FFF2-40B4-BE49-F238E27FC236}">
                    <a16:creationId xmlns:a16="http://schemas.microsoft.com/office/drawing/2014/main" xmlns="" id="{11634A26-5FB9-4696-ABB4-8493DF56F088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911;p42">
                <a:extLst>
                  <a:ext uri="{FF2B5EF4-FFF2-40B4-BE49-F238E27FC236}">
                    <a16:creationId xmlns:a16="http://schemas.microsoft.com/office/drawing/2014/main" xmlns="" id="{36B9EC0E-6665-42C3-A060-C54C351DC827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912;p42">
                <a:extLst>
                  <a:ext uri="{FF2B5EF4-FFF2-40B4-BE49-F238E27FC236}">
                    <a16:creationId xmlns:a16="http://schemas.microsoft.com/office/drawing/2014/main" xmlns="" id="{3F7913C1-483C-4553-BCC2-8685F620772C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913;p42">
                <a:extLst>
                  <a:ext uri="{FF2B5EF4-FFF2-40B4-BE49-F238E27FC236}">
                    <a16:creationId xmlns:a16="http://schemas.microsoft.com/office/drawing/2014/main" xmlns="" id="{B92A14FD-7766-44F0-B501-06359DB6D691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914;p42">
                <a:extLst>
                  <a:ext uri="{FF2B5EF4-FFF2-40B4-BE49-F238E27FC236}">
                    <a16:creationId xmlns:a16="http://schemas.microsoft.com/office/drawing/2014/main" xmlns="" id="{518482AB-DB00-449B-99A7-74A88001F34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915;p42">
                <a:extLst>
                  <a:ext uri="{FF2B5EF4-FFF2-40B4-BE49-F238E27FC236}">
                    <a16:creationId xmlns:a16="http://schemas.microsoft.com/office/drawing/2014/main" xmlns="" id="{3DCBD938-4738-4B91-80CB-37DBDE5FBF78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5916;p42">
              <a:extLst>
                <a:ext uri="{FF2B5EF4-FFF2-40B4-BE49-F238E27FC236}">
                  <a16:creationId xmlns:a16="http://schemas.microsoft.com/office/drawing/2014/main" xmlns="" id="{FE4FE16B-E9CD-405A-ABC0-95FA99C2DB3D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317" name="Google Shape;5917;p42">
                <a:extLst>
                  <a:ext uri="{FF2B5EF4-FFF2-40B4-BE49-F238E27FC236}">
                    <a16:creationId xmlns:a16="http://schemas.microsoft.com/office/drawing/2014/main" xmlns="" id="{47E100DA-0DDB-429B-979A-8C6259CD028A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918;p42">
                <a:extLst>
                  <a:ext uri="{FF2B5EF4-FFF2-40B4-BE49-F238E27FC236}">
                    <a16:creationId xmlns:a16="http://schemas.microsoft.com/office/drawing/2014/main" xmlns="" id="{868D15EA-4453-4E19-AAFC-CC3FE9CFFC21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919;p42">
                <a:extLst>
                  <a:ext uri="{FF2B5EF4-FFF2-40B4-BE49-F238E27FC236}">
                    <a16:creationId xmlns:a16="http://schemas.microsoft.com/office/drawing/2014/main" xmlns="" id="{F4F9A1C5-67A0-4CCC-953D-F617A7C2F4FB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920;p42">
                <a:extLst>
                  <a:ext uri="{FF2B5EF4-FFF2-40B4-BE49-F238E27FC236}">
                    <a16:creationId xmlns:a16="http://schemas.microsoft.com/office/drawing/2014/main" xmlns="" id="{2FB27A43-B76B-45C5-BC20-76EF903A70F5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" name="Google Shape;5921;p42">
              <a:extLst>
                <a:ext uri="{FF2B5EF4-FFF2-40B4-BE49-F238E27FC236}">
                  <a16:creationId xmlns:a16="http://schemas.microsoft.com/office/drawing/2014/main" xmlns="" id="{958A4A0D-E3E9-45E9-8119-574E66469C1A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305" name="Google Shape;5922;p42">
                <a:extLst>
                  <a:ext uri="{FF2B5EF4-FFF2-40B4-BE49-F238E27FC236}">
                    <a16:creationId xmlns:a16="http://schemas.microsoft.com/office/drawing/2014/main" xmlns="" id="{370E5632-5773-41B7-ABB4-6906EBBE53E9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23;p42">
                <a:extLst>
                  <a:ext uri="{FF2B5EF4-FFF2-40B4-BE49-F238E27FC236}">
                    <a16:creationId xmlns:a16="http://schemas.microsoft.com/office/drawing/2014/main" xmlns="" id="{BAA7B47C-D865-45DB-B148-B0302C28AB44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7" name="Google Shape;5924;p42">
                <a:extLst>
                  <a:ext uri="{FF2B5EF4-FFF2-40B4-BE49-F238E27FC236}">
                    <a16:creationId xmlns:a16="http://schemas.microsoft.com/office/drawing/2014/main" xmlns="" id="{1844B12E-2B5E-4396-845F-2876789CB73D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308" name="Google Shape;5925;p42">
                  <a:extLst>
                    <a:ext uri="{FF2B5EF4-FFF2-40B4-BE49-F238E27FC236}">
                      <a16:creationId xmlns:a16="http://schemas.microsoft.com/office/drawing/2014/main" xmlns="" id="{A80E140E-9745-42A3-A6B5-CDD9C5B3ED89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926;p42">
                  <a:extLst>
                    <a:ext uri="{FF2B5EF4-FFF2-40B4-BE49-F238E27FC236}">
                      <a16:creationId xmlns:a16="http://schemas.microsoft.com/office/drawing/2014/main" xmlns="" id="{0B9AA211-E516-4659-90AF-08447F26F0EA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927;p42">
                  <a:extLst>
                    <a:ext uri="{FF2B5EF4-FFF2-40B4-BE49-F238E27FC236}">
                      <a16:creationId xmlns:a16="http://schemas.microsoft.com/office/drawing/2014/main" xmlns="" id="{A60A620E-313F-4365-AFB6-589E5899CEEF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928;p42">
                  <a:extLst>
                    <a:ext uri="{FF2B5EF4-FFF2-40B4-BE49-F238E27FC236}">
                      <a16:creationId xmlns:a16="http://schemas.microsoft.com/office/drawing/2014/main" xmlns="" id="{03F68717-C5AC-4BA2-8B46-F0D330EC06B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929;p42">
                  <a:extLst>
                    <a:ext uri="{FF2B5EF4-FFF2-40B4-BE49-F238E27FC236}">
                      <a16:creationId xmlns:a16="http://schemas.microsoft.com/office/drawing/2014/main" xmlns="" id="{C8C9C8CC-5EFD-425B-BBBE-A666B05DE901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930;p42">
                  <a:extLst>
                    <a:ext uri="{FF2B5EF4-FFF2-40B4-BE49-F238E27FC236}">
                      <a16:creationId xmlns:a16="http://schemas.microsoft.com/office/drawing/2014/main" xmlns="" id="{74255BAF-3D74-4C75-89A8-71E9A347D543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931;p42">
                  <a:extLst>
                    <a:ext uri="{FF2B5EF4-FFF2-40B4-BE49-F238E27FC236}">
                      <a16:creationId xmlns:a16="http://schemas.microsoft.com/office/drawing/2014/main" xmlns="" id="{FB8240F1-02B4-47CB-9BFC-957473601B74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932;p42">
                  <a:extLst>
                    <a:ext uri="{FF2B5EF4-FFF2-40B4-BE49-F238E27FC236}">
                      <a16:creationId xmlns:a16="http://schemas.microsoft.com/office/drawing/2014/main" xmlns="" id="{2EE70E9C-0610-4C42-916B-3B88939FA6AC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933;p42">
                  <a:extLst>
                    <a:ext uri="{FF2B5EF4-FFF2-40B4-BE49-F238E27FC236}">
                      <a16:creationId xmlns:a16="http://schemas.microsoft.com/office/drawing/2014/main" xmlns="" id="{34EC7940-FC4C-4539-A323-B5D8198FB716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7" name="Google Shape;5934;p42">
              <a:extLst>
                <a:ext uri="{FF2B5EF4-FFF2-40B4-BE49-F238E27FC236}">
                  <a16:creationId xmlns:a16="http://schemas.microsoft.com/office/drawing/2014/main" xmlns="" id="{AA6078BE-13DA-479B-AD90-B6FE5DFD53ED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301" name="Google Shape;5935;p42">
                <a:extLst>
                  <a:ext uri="{FF2B5EF4-FFF2-40B4-BE49-F238E27FC236}">
                    <a16:creationId xmlns:a16="http://schemas.microsoft.com/office/drawing/2014/main" xmlns="" id="{5E10FFD0-4EF8-4EE8-994E-60A2C63B7C90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36;p42">
                <a:extLst>
                  <a:ext uri="{FF2B5EF4-FFF2-40B4-BE49-F238E27FC236}">
                    <a16:creationId xmlns:a16="http://schemas.microsoft.com/office/drawing/2014/main" xmlns="" id="{C77511A8-71A5-46A4-B758-787185FB7315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37;p42">
                <a:extLst>
                  <a:ext uri="{FF2B5EF4-FFF2-40B4-BE49-F238E27FC236}">
                    <a16:creationId xmlns:a16="http://schemas.microsoft.com/office/drawing/2014/main" xmlns="" id="{D7FDFA24-283F-4AC3-A0EA-15FABA1DAC00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38;p42">
                <a:extLst>
                  <a:ext uri="{FF2B5EF4-FFF2-40B4-BE49-F238E27FC236}">
                    <a16:creationId xmlns:a16="http://schemas.microsoft.com/office/drawing/2014/main" xmlns="" id="{1B128F8D-0822-426F-A5C2-9B9C3F06D1D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" name="Google Shape;5939;p42">
              <a:extLst>
                <a:ext uri="{FF2B5EF4-FFF2-40B4-BE49-F238E27FC236}">
                  <a16:creationId xmlns:a16="http://schemas.microsoft.com/office/drawing/2014/main" xmlns="" id="{8E4A409D-CD44-4A59-8FF2-3D13DA749181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288" name="Google Shape;5940;p42">
                <a:extLst>
                  <a:ext uri="{FF2B5EF4-FFF2-40B4-BE49-F238E27FC236}">
                    <a16:creationId xmlns:a16="http://schemas.microsoft.com/office/drawing/2014/main" xmlns="" id="{6E87B1E3-616B-40A9-90ED-15D99A90C806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941;p42">
                <a:extLst>
                  <a:ext uri="{FF2B5EF4-FFF2-40B4-BE49-F238E27FC236}">
                    <a16:creationId xmlns:a16="http://schemas.microsoft.com/office/drawing/2014/main" xmlns="" id="{975B2932-880A-4B3B-90E3-BBA1D40C908E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942;p42">
                <a:extLst>
                  <a:ext uri="{FF2B5EF4-FFF2-40B4-BE49-F238E27FC236}">
                    <a16:creationId xmlns:a16="http://schemas.microsoft.com/office/drawing/2014/main" xmlns="" id="{5C492DCD-90FA-4752-BA22-C86A874EEB30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43;p42">
                <a:extLst>
                  <a:ext uri="{FF2B5EF4-FFF2-40B4-BE49-F238E27FC236}">
                    <a16:creationId xmlns:a16="http://schemas.microsoft.com/office/drawing/2014/main" xmlns="" id="{A806C9F0-0DC5-492B-AE11-01BB6A032A9C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44;p42">
                <a:extLst>
                  <a:ext uri="{FF2B5EF4-FFF2-40B4-BE49-F238E27FC236}">
                    <a16:creationId xmlns:a16="http://schemas.microsoft.com/office/drawing/2014/main" xmlns="" id="{FC56D299-E0A0-4379-AED8-2F1FA08996B4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45;p42">
                <a:extLst>
                  <a:ext uri="{FF2B5EF4-FFF2-40B4-BE49-F238E27FC236}">
                    <a16:creationId xmlns:a16="http://schemas.microsoft.com/office/drawing/2014/main" xmlns="" id="{AE8A6374-F120-4882-BEED-B2457CBCBE54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46;p42">
                <a:extLst>
                  <a:ext uri="{FF2B5EF4-FFF2-40B4-BE49-F238E27FC236}">
                    <a16:creationId xmlns:a16="http://schemas.microsoft.com/office/drawing/2014/main" xmlns="" id="{0089043D-35C1-4946-A7A3-CF9107F292D5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47;p42">
                <a:extLst>
                  <a:ext uri="{FF2B5EF4-FFF2-40B4-BE49-F238E27FC236}">
                    <a16:creationId xmlns:a16="http://schemas.microsoft.com/office/drawing/2014/main" xmlns="" id="{D6BEB5BC-6025-479C-8B0B-87144A33B21D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48;p42">
                <a:extLst>
                  <a:ext uri="{FF2B5EF4-FFF2-40B4-BE49-F238E27FC236}">
                    <a16:creationId xmlns:a16="http://schemas.microsoft.com/office/drawing/2014/main" xmlns="" id="{E07465FB-29AE-4A26-9A5C-AC781635C5C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49;p42">
                <a:extLst>
                  <a:ext uri="{FF2B5EF4-FFF2-40B4-BE49-F238E27FC236}">
                    <a16:creationId xmlns:a16="http://schemas.microsoft.com/office/drawing/2014/main" xmlns="" id="{9104261E-5F37-4DB1-B1BE-CBA03A711E0C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50;p42">
                <a:extLst>
                  <a:ext uri="{FF2B5EF4-FFF2-40B4-BE49-F238E27FC236}">
                    <a16:creationId xmlns:a16="http://schemas.microsoft.com/office/drawing/2014/main" xmlns="" id="{8F52519C-B93E-4A3B-9D00-5ACD33FD4F5B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51;p42">
                <a:extLst>
                  <a:ext uri="{FF2B5EF4-FFF2-40B4-BE49-F238E27FC236}">
                    <a16:creationId xmlns:a16="http://schemas.microsoft.com/office/drawing/2014/main" xmlns="" id="{57490881-EE64-4383-8F0E-448157A67B9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52;p42">
                <a:extLst>
                  <a:ext uri="{FF2B5EF4-FFF2-40B4-BE49-F238E27FC236}">
                    <a16:creationId xmlns:a16="http://schemas.microsoft.com/office/drawing/2014/main" xmlns="" id="{393B50A8-FE9D-4596-A4B8-1E181036151F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9" name="Google Shape;5953;p42">
              <a:extLst>
                <a:ext uri="{FF2B5EF4-FFF2-40B4-BE49-F238E27FC236}">
                  <a16:creationId xmlns:a16="http://schemas.microsoft.com/office/drawing/2014/main" xmlns="" id="{FB0E58BD-4F7D-4642-99D7-19B2F822C421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54;p42">
              <a:extLst>
                <a:ext uri="{FF2B5EF4-FFF2-40B4-BE49-F238E27FC236}">
                  <a16:creationId xmlns:a16="http://schemas.microsoft.com/office/drawing/2014/main" xmlns="" id="{CEB1FA98-8B8B-4BBB-9A96-7F148C04D16D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55;p42">
              <a:extLst>
                <a:ext uri="{FF2B5EF4-FFF2-40B4-BE49-F238E27FC236}">
                  <a16:creationId xmlns:a16="http://schemas.microsoft.com/office/drawing/2014/main" xmlns="" id="{3035ED14-ECFD-40B7-9643-CEC802C59F8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" name="Google Shape;5956;p42">
              <a:extLst>
                <a:ext uri="{FF2B5EF4-FFF2-40B4-BE49-F238E27FC236}">
                  <a16:creationId xmlns:a16="http://schemas.microsoft.com/office/drawing/2014/main" xmlns="" id="{42987F3A-4B92-4B60-A448-FFCCE76A9F2C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277" name="Google Shape;5957;p42">
                <a:extLst>
                  <a:ext uri="{FF2B5EF4-FFF2-40B4-BE49-F238E27FC236}">
                    <a16:creationId xmlns:a16="http://schemas.microsoft.com/office/drawing/2014/main" xmlns="" id="{857DA39A-CD42-4472-BA5B-97A3D03C7852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958;p42">
                <a:extLst>
                  <a:ext uri="{FF2B5EF4-FFF2-40B4-BE49-F238E27FC236}">
                    <a16:creationId xmlns:a16="http://schemas.microsoft.com/office/drawing/2014/main" xmlns="" id="{4E3FD295-A94F-45BC-BD20-A48541EA0962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959;p42">
                <a:extLst>
                  <a:ext uri="{FF2B5EF4-FFF2-40B4-BE49-F238E27FC236}">
                    <a16:creationId xmlns:a16="http://schemas.microsoft.com/office/drawing/2014/main" xmlns="" id="{025D8D34-D2EF-48C5-B09F-70F328025447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960;p42">
                <a:extLst>
                  <a:ext uri="{FF2B5EF4-FFF2-40B4-BE49-F238E27FC236}">
                    <a16:creationId xmlns:a16="http://schemas.microsoft.com/office/drawing/2014/main" xmlns="" id="{FFE27710-4B41-4DA8-8781-28D6E9A23489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961;p42">
                <a:extLst>
                  <a:ext uri="{FF2B5EF4-FFF2-40B4-BE49-F238E27FC236}">
                    <a16:creationId xmlns:a16="http://schemas.microsoft.com/office/drawing/2014/main" xmlns="" id="{B95BB965-7F79-4642-A630-08412A5C71B2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962;p42">
                <a:extLst>
                  <a:ext uri="{FF2B5EF4-FFF2-40B4-BE49-F238E27FC236}">
                    <a16:creationId xmlns:a16="http://schemas.microsoft.com/office/drawing/2014/main" xmlns="" id="{62BA9F95-B939-44AA-A5A9-5ECE6E08AD2F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963;p42">
                <a:extLst>
                  <a:ext uri="{FF2B5EF4-FFF2-40B4-BE49-F238E27FC236}">
                    <a16:creationId xmlns:a16="http://schemas.microsoft.com/office/drawing/2014/main" xmlns="" id="{1F2734AB-6862-438C-BFA2-C7398D27799D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964;p42">
                <a:extLst>
                  <a:ext uri="{FF2B5EF4-FFF2-40B4-BE49-F238E27FC236}">
                    <a16:creationId xmlns:a16="http://schemas.microsoft.com/office/drawing/2014/main" xmlns="" id="{943D4B96-E2BD-44AA-8C3F-9C7F33F647DA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965;p42">
                <a:extLst>
                  <a:ext uri="{FF2B5EF4-FFF2-40B4-BE49-F238E27FC236}">
                    <a16:creationId xmlns:a16="http://schemas.microsoft.com/office/drawing/2014/main" xmlns="" id="{90F51CB5-75B8-4E53-A901-D821CD7397A7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966;p42">
                <a:extLst>
                  <a:ext uri="{FF2B5EF4-FFF2-40B4-BE49-F238E27FC236}">
                    <a16:creationId xmlns:a16="http://schemas.microsoft.com/office/drawing/2014/main" xmlns="" id="{D448F0E8-D46B-4766-AF24-D3C5CFA39462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967;p42">
                <a:extLst>
                  <a:ext uri="{FF2B5EF4-FFF2-40B4-BE49-F238E27FC236}">
                    <a16:creationId xmlns:a16="http://schemas.microsoft.com/office/drawing/2014/main" xmlns="" id="{22EE9D80-6238-4417-8909-659951D921BB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3" name="Google Shape;5968;p42">
              <a:extLst>
                <a:ext uri="{FF2B5EF4-FFF2-40B4-BE49-F238E27FC236}">
                  <a16:creationId xmlns:a16="http://schemas.microsoft.com/office/drawing/2014/main" xmlns="" id="{C5E1B91D-CAC4-498D-8EA0-F002688CC95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69;p42">
              <a:extLst>
                <a:ext uri="{FF2B5EF4-FFF2-40B4-BE49-F238E27FC236}">
                  <a16:creationId xmlns:a16="http://schemas.microsoft.com/office/drawing/2014/main" xmlns="" id="{719BF70C-DF96-4EBD-A8A3-AA848B7C46BA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70;p42">
              <a:extLst>
                <a:ext uri="{FF2B5EF4-FFF2-40B4-BE49-F238E27FC236}">
                  <a16:creationId xmlns:a16="http://schemas.microsoft.com/office/drawing/2014/main" xmlns="" id="{F97020A1-BE13-4265-8722-D2702AB32076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71;p42">
              <a:extLst>
                <a:ext uri="{FF2B5EF4-FFF2-40B4-BE49-F238E27FC236}">
                  <a16:creationId xmlns:a16="http://schemas.microsoft.com/office/drawing/2014/main" xmlns="" id="{B1834927-A5BF-4BEF-B1E2-826248B0823E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72;p42">
              <a:extLst>
                <a:ext uri="{FF2B5EF4-FFF2-40B4-BE49-F238E27FC236}">
                  <a16:creationId xmlns:a16="http://schemas.microsoft.com/office/drawing/2014/main" xmlns="" id="{B9C860F2-638B-4D6E-8FC1-D5E8A15C453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73;p42">
              <a:extLst>
                <a:ext uri="{FF2B5EF4-FFF2-40B4-BE49-F238E27FC236}">
                  <a16:creationId xmlns:a16="http://schemas.microsoft.com/office/drawing/2014/main" xmlns="" id="{147345F5-DFD3-492E-868A-A42600C4ABC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74;p42">
              <a:extLst>
                <a:ext uri="{FF2B5EF4-FFF2-40B4-BE49-F238E27FC236}">
                  <a16:creationId xmlns:a16="http://schemas.microsoft.com/office/drawing/2014/main" xmlns="" id="{FB2D0FB2-FF89-4C4B-8B3B-E3DDB373F71F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75;p42">
              <a:extLst>
                <a:ext uri="{FF2B5EF4-FFF2-40B4-BE49-F238E27FC236}">
                  <a16:creationId xmlns:a16="http://schemas.microsoft.com/office/drawing/2014/main" xmlns="" id="{B52A300C-50A7-4F3D-9949-FB46B9A4E1C5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76;p42">
              <a:extLst>
                <a:ext uri="{FF2B5EF4-FFF2-40B4-BE49-F238E27FC236}">
                  <a16:creationId xmlns:a16="http://schemas.microsoft.com/office/drawing/2014/main" xmlns="" id="{28D85A03-6105-47A0-856A-B2725AF28C2B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77;p42">
              <a:extLst>
                <a:ext uri="{FF2B5EF4-FFF2-40B4-BE49-F238E27FC236}">
                  <a16:creationId xmlns:a16="http://schemas.microsoft.com/office/drawing/2014/main" xmlns="" id="{936A54C5-1DB9-483F-9CB9-46782647A37C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78;p42">
              <a:extLst>
                <a:ext uri="{FF2B5EF4-FFF2-40B4-BE49-F238E27FC236}">
                  <a16:creationId xmlns:a16="http://schemas.microsoft.com/office/drawing/2014/main" xmlns="" id="{0C2200FA-C4E8-45DD-AB7C-C5975F8B98D6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79;p42">
              <a:extLst>
                <a:ext uri="{FF2B5EF4-FFF2-40B4-BE49-F238E27FC236}">
                  <a16:creationId xmlns:a16="http://schemas.microsoft.com/office/drawing/2014/main" xmlns="" id="{C5045C67-5B6F-4AD5-BFB6-52BC3D6BB79F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80;p42">
              <a:extLst>
                <a:ext uri="{FF2B5EF4-FFF2-40B4-BE49-F238E27FC236}">
                  <a16:creationId xmlns:a16="http://schemas.microsoft.com/office/drawing/2014/main" xmlns="" id="{1F6CF988-E752-4727-B368-8AAA92EF01CB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81;p42">
              <a:extLst>
                <a:ext uri="{FF2B5EF4-FFF2-40B4-BE49-F238E27FC236}">
                  <a16:creationId xmlns:a16="http://schemas.microsoft.com/office/drawing/2014/main" xmlns="" id="{ADDBCCD0-957E-4F93-8B5D-A8367709F51A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82;p42">
              <a:extLst>
                <a:ext uri="{FF2B5EF4-FFF2-40B4-BE49-F238E27FC236}">
                  <a16:creationId xmlns:a16="http://schemas.microsoft.com/office/drawing/2014/main" xmlns="" id="{62821F14-3934-46CB-A975-B91A1BB0CB62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83;p42">
              <a:extLst>
                <a:ext uri="{FF2B5EF4-FFF2-40B4-BE49-F238E27FC236}">
                  <a16:creationId xmlns:a16="http://schemas.microsoft.com/office/drawing/2014/main" xmlns="" id="{73CF0CB2-F1F8-44CF-8AED-7F2D2020F88F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84;p42">
              <a:extLst>
                <a:ext uri="{FF2B5EF4-FFF2-40B4-BE49-F238E27FC236}">
                  <a16:creationId xmlns:a16="http://schemas.microsoft.com/office/drawing/2014/main" xmlns="" id="{49CA32F8-DC58-48ED-9C8F-059DD2203603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85;p42">
              <a:extLst>
                <a:ext uri="{FF2B5EF4-FFF2-40B4-BE49-F238E27FC236}">
                  <a16:creationId xmlns:a16="http://schemas.microsoft.com/office/drawing/2014/main" xmlns="" id="{07603F14-C263-4DF8-A7A6-452D9EB162E8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86;p42">
              <a:extLst>
                <a:ext uri="{FF2B5EF4-FFF2-40B4-BE49-F238E27FC236}">
                  <a16:creationId xmlns:a16="http://schemas.microsoft.com/office/drawing/2014/main" xmlns="" id="{29508AAF-2A41-4EB0-9B86-DEC3AE7A9362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2" name="Google Shape;5987;p42">
              <a:extLst>
                <a:ext uri="{FF2B5EF4-FFF2-40B4-BE49-F238E27FC236}">
                  <a16:creationId xmlns:a16="http://schemas.microsoft.com/office/drawing/2014/main" xmlns="" id="{F683C6EB-CB7E-4B74-9998-551556E81CAD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203" name="Google Shape;5988;p42">
                <a:extLst>
                  <a:ext uri="{FF2B5EF4-FFF2-40B4-BE49-F238E27FC236}">
                    <a16:creationId xmlns:a16="http://schemas.microsoft.com/office/drawing/2014/main" xmlns="" id="{501F65BF-A965-493F-ACE4-F09D8A591E64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989;p42">
                <a:extLst>
                  <a:ext uri="{FF2B5EF4-FFF2-40B4-BE49-F238E27FC236}">
                    <a16:creationId xmlns:a16="http://schemas.microsoft.com/office/drawing/2014/main" xmlns="" id="{E5D62A3F-DA7C-4C40-A337-98429BCF3C96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990;p42">
                <a:extLst>
                  <a:ext uri="{FF2B5EF4-FFF2-40B4-BE49-F238E27FC236}">
                    <a16:creationId xmlns:a16="http://schemas.microsoft.com/office/drawing/2014/main" xmlns="" id="{A3D9B6EE-68E3-404D-B9FE-30597B9F54AF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991;p42">
                <a:extLst>
                  <a:ext uri="{FF2B5EF4-FFF2-40B4-BE49-F238E27FC236}">
                    <a16:creationId xmlns:a16="http://schemas.microsoft.com/office/drawing/2014/main" xmlns="" id="{FE486091-7F31-444D-8084-0FDF17E8B6AF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992;p42">
                <a:extLst>
                  <a:ext uri="{FF2B5EF4-FFF2-40B4-BE49-F238E27FC236}">
                    <a16:creationId xmlns:a16="http://schemas.microsoft.com/office/drawing/2014/main" xmlns="" id="{A47C8FE3-DB1F-42C3-9A0C-2A094E1AFAB5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993;p42">
                <a:extLst>
                  <a:ext uri="{FF2B5EF4-FFF2-40B4-BE49-F238E27FC236}">
                    <a16:creationId xmlns:a16="http://schemas.microsoft.com/office/drawing/2014/main" xmlns="" id="{1D2EBD27-24C9-47CB-8851-C9024ED2D743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994;p42">
                <a:extLst>
                  <a:ext uri="{FF2B5EF4-FFF2-40B4-BE49-F238E27FC236}">
                    <a16:creationId xmlns:a16="http://schemas.microsoft.com/office/drawing/2014/main" xmlns="" id="{D7D8F467-92F8-412E-8EEA-746F9CAC3165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995;p42">
                <a:extLst>
                  <a:ext uri="{FF2B5EF4-FFF2-40B4-BE49-F238E27FC236}">
                    <a16:creationId xmlns:a16="http://schemas.microsoft.com/office/drawing/2014/main" xmlns="" id="{325F4531-96B5-4D93-8016-99A5F438CF59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996;p42">
                <a:extLst>
                  <a:ext uri="{FF2B5EF4-FFF2-40B4-BE49-F238E27FC236}">
                    <a16:creationId xmlns:a16="http://schemas.microsoft.com/office/drawing/2014/main" xmlns="" id="{3C51D385-7082-468C-9287-FFECD88DFF5E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997;p42">
                <a:extLst>
                  <a:ext uri="{FF2B5EF4-FFF2-40B4-BE49-F238E27FC236}">
                    <a16:creationId xmlns:a16="http://schemas.microsoft.com/office/drawing/2014/main" xmlns="" id="{DFB285F8-602F-4FEB-A3CF-8CBA0D93BE45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998;p42">
                <a:extLst>
                  <a:ext uri="{FF2B5EF4-FFF2-40B4-BE49-F238E27FC236}">
                    <a16:creationId xmlns:a16="http://schemas.microsoft.com/office/drawing/2014/main" xmlns="" id="{A1D7E944-C52C-447E-911B-99C68C94D086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999;p42">
                <a:extLst>
                  <a:ext uri="{FF2B5EF4-FFF2-40B4-BE49-F238E27FC236}">
                    <a16:creationId xmlns:a16="http://schemas.microsoft.com/office/drawing/2014/main" xmlns="" id="{A689CD3A-E578-4C1B-9FA8-F80883BA35E8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6000;p42">
                <a:extLst>
                  <a:ext uri="{FF2B5EF4-FFF2-40B4-BE49-F238E27FC236}">
                    <a16:creationId xmlns:a16="http://schemas.microsoft.com/office/drawing/2014/main" xmlns="" id="{5A0F5C71-EAC3-4427-8B04-B1D865C0690B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6001;p42">
                <a:extLst>
                  <a:ext uri="{FF2B5EF4-FFF2-40B4-BE49-F238E27FC236}">
                    <a16:creationId xmlns:a16="http://schemas.microsoft.com/office/drawing/2014/main" xmlns="" id="{8A968BC9-B276-4CBB-B3F3-7C491DBE20F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6002;p42">
                <a:extLst>
                  <a:ext uri="{FF2B5EF4-FFF2-40B4-BE49-F238E27FC236}">
                    <a16:creationId xmlns:a16="http://schemas.microsoft.com/office/drawing/2014/main" xmlns="" id="{A07A2755-4549-451B-8762-56C95C579CED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6003;p42">
                <a:extLst>
                  <a:ext uri="{FF2B5EF4-FFF2-40B4-BE49-F238E27FC236}">
                    <a16:creationId xmlns:a16="http://schemas.microsoft.com/office/drawing/2014/main" xmlns="" id="{A52F0662-34F9-4948-88CF-2CDEC532B93F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6004;p42">
                <a:extLst>
                  <a:ext uri="{FF2B5EF4-FFF2-40B4-BE49-F238E27FC236}">
                    <a16:creationId xmlns:a16="http://schemas.microsoft.com/office/drawing/2014/main" xmlns="" id="{FBDA629D-6EE2-4F47-BF8E-D26F87CBB180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6005;p42">
                <a:extLst>
                  <a:ext uri="{FF2B5EF4-FFF2-40B4-BE49-F238E27FC236}">
                    <a16:creationId xmlns:a16="http://schemas.microsoft.com/office/drawing/2014/main" xmlns="" id="{7FC5C41D-1E1E-43ED-B6FD-69D272418BA1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6006;p42">
                <a:extLst>
                  <a:ext uri="{FF2B5EF4-FFF2-40B4-BE49-F238E27FC236}">
                    <a16:creationId xmlns:a16="http://schemas.microsoft.com/office/drawing/2014/main" xmlns="" id="{4D7A606A-4119-4040-AE6F-30D654E3F308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6007;p42">
                <a:extLst>
                  <a:ext uri="{FF2B5EF4-FFF2-40B4-BE49-F238E27FC236}">
                    <a16:creationId xmlns:a16="http://schemas.microsoft.com/office/drawing/2014/main" xmlns="" id="{10A92C73-2C0E-4CD2-9069-0D0F49032A50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6008;p42">
                <a:extLst>
                  <a:ext uri="{FF2B5EF4-FFF2-40B4-BE49-F238E27FC236}">
                    <a16:creationId xmlns:a16="http://schemas.microsoft.com/office/drawing/2014/main" xmlns="" id="{B2F69E39-873C-406E-B922-EB3319A6D687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6009;p42">
                <a:extLst>
                  <a:ext uri="{FF2B5EF4-FFF2-40B4-BE49-F238E27FC236}">
                    <a16:creationId xmlns:a16="http://schemas.microsoft.com/office/drawing/2014/main" xmlns="" id="{B999B62E-FBCB-4D6B-BE05-44DD68AB5562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6010;p42">
                <a:extLst>
                  <a:ext uri="{FF2B5EF4-FFF2-40B4-BE49-F238E27FC236}">
                    <a16:creationId xmlns:a16="http://schemas.microsoft.com/office/drawing/2014/main" xmlns="" id="{091C2313-565C-4F50-965B-2DC466D671A0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6011;p42">
                <a:extLst>
                  <a:ext uri="{FF2B5EF4-FFF2-40B4-BE49-F238E27FC236}">
                    <a16:creationId xmlns:a16="http://schemas.microsoft.com/office/drawing/2014/main" xmlns="" id="{7D4B526A-A5E6-4F9E-8E5E-9AC1FD0B5B4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6012;p42">
                <a:extLst>
                  <a:ext uri="{FF2B5EF4-FFF2-40B4-BE49-F238E27FC236}">
                    <a16:creationId xmlns:a16="http://schemas.microsoft.com/office/drawing/2014/main" xmlns="" id="{058B0B58-1FFB-4CB1-87DC-E179139FC6E7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013;p42">
                <a:extLst>
                  <a:ext uri="{FF2B5EF4-FFF2-40B4-BE49-F238E27FC236}">
                    <a16:creationId xmlns:a16="http://schemas.microsoft.com/office/drawing/2014/main" xmlns="" id="{629EF205-0111-40ED-9997-530E66E9740B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014;p42">
                <a:extLst>
                  <a:ext uri="{FF2B5EF4-FFF2-40B4-BE49-F238E27FC236}">
                    <a16:creationId xmlns:a16="http://schemas.microsoft.com/office/drawing/2014/main" xmlns="" id="{2A43C33B-BE02-4545-A555-61A97D9973BE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15;p42">
                <a:extLst>
                  <a:ext uri="{FF2B5EF4-FFF2-40B4-BE49-F238E27FC236}">
                    <a16:creationId xmlns:a16="http://schemas.microsoft.com/office/drawing/2014/main" xmlns="" id="{BC1D307A-35B3-48D1-A1CC-AFB93A6D3307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016;p42">
                <a:extLst>
                  <a:ext uri="{FF2B5EF4-FFF2-40B4-BE49-F238E27FC236}">
                    <a16:creationId xmlns:a16="http://schemas.microsoft.com/office/drawing/2014/main" xmlns="" id="{C0872A0A-1C01-4EC8-9E45-6607F6D9E738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017;p42">
                <a:extLst>
                  <a:ext uri="{FF2B5EF4-FFF2-40B4-BE49-F238E27FC236}">
                    <a16:creationId xmlns:a16="http://schemas.microsoft.com/office/drawing/2014/main" xmlns="" id="{1C161887-1041-48C6-ACE5-73D08B06532E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018;p42">
                <a:extLst>
                  <a:ext uri="{FF2B5EF4-FFF2-40B4-BE49-F238E27FC236}">
                    <a16:creationId xmlns:a16="http://schemas.microsoft.com/office/drawing/2014/main" xmlns="" id="{1AAF1A41-95D4-438A-A2CC-7C3E8E68121D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019;p42">
                <a:extLst>
                  <a:ext uri="{FF2B5EF4-FFF2-40B4-BE49-F238E27FC236}">
                    <a16:creationId xmlns:a16="http://schemas.microsoft.com/office/drawing/2014/main" xmlns="" id="{31EBE743-9F28-4067-9711-24A486A53487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020;p42">
                <a:extLst>
                  <a:ext uri="{FF2B5EF4-FFF2-40B4-BE49-F238E27FC236}">
                    <a16:creationId xmlns:a16="http://schemas.microsoft.com/office/drawing/2014/main" xmlns="" id="{3E387E3A-D2F1-4C0D-B8F8-CC6C041544BD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021;p42">
                <a:extLst>
                  <a:ext uri="{FF2B5EF4-FFF2-40B4-BE49-F238E27FC236}">
                    <a16:creationId xmlns:a16="http://schemas.microsoft.com/office/drawing/2014/main" xmlns="" id="{E9E5F9E1-87DE-432A-A497-E00EC29535D8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022;p42">
                <a:extLst>
                  <a:ext uri="{FF2B5EF4-FFF2-40B4-BE49-F238E27FC236}">
                    <a16:creationId xmlns:a16="http://schemas.microsoft.com/office/drawing/2014/main" xmlns="" id="{0B7A55D6-A1D2-47CB-92A4-71B9C96D1A4E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023;p42">
                <a:extLst>
                  <a:ext uri="{FF2B5EF4-FFF2-40B4-BE49-F238E27FC236}">
                    <a16:creationId xmlns:a16="http://schemas.microsoft.com/office/drawing/2014/main" xmlns="" id="{BAFFF9CB-79A7-4BE7-BC34-4F73C5E01515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024;p42">
                <a:extLst>
                  <a:ext uri="{FF2B5EF4-FFF2-40B4-BE49-F238E27FC236}">
                    <a16:creationId xmlns:a16="http://schemas.microsoft.com/office/drawing/2014/main" xmlns="" id="{4343F69D-992E-4E3A-B520-265207B871D9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025;p42">
                <a:extLst>
                  <a:ext uri="{FF2B5EF4-FFF2-40B4-BE49-F238E27FC236}">
                    <a16:creationId xmlns:a16="http://schemas.microsoft.com/office/drawing/2014/main" xmlns="" id="{CBC4B39D-5731-4CEF-9B0A-DDE09DBE648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026;p42">
                <a:extLst>
                  <a:ext uri="{FF2B5EF4-FFF2-40B4-BE49-F238E27FC236}">
                    <a16:creationId xmlns:a16="http://schemas.microsoft.com/office/drawing/2014/main" xmlns="" id="{52AE9F30-AD19-45BF-87AE-496CDC98EB17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027;p42">
                <a:extLst>
                  <a:ext uri="{FF2B5EF4-FFF2-40B4-BE49-F238E27FC236}">
                    <a16:creationId xmlns:a16="http://schemas.microsoft.com/office/drawing/2014/main" xmlns="" id="{5315D7DD-77FE-403B-9DCF-16199A918EAB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028;p42">
                <a:extLst>
                  <a:ext uri="{FF2B5EF4-FFF2-40B4-BE49-F238E27FC236}">
                    <a16:creationId xmlns:a16="http://schemas.microsoft.com/office/drawing/2014/main" xmlns="" id="{ABC99F87-033A-41D7-B380-7EB334FD0DCC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029;p42">
                <a:extLst>
                  <a:ext uri="{FF2B5EF4-FFF2-40B4-BE49-F238E27FC236}">
                    <a16:creationId xmlns:a16="http://schemas.microsoft.com/office/drawing/2014/main" xmlns="" id="{E3E1B3F1-9528-4BD6-AB9F-A23B29DF5F03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030;p42">
                <a:extLst>
                  <a:ext uri="{FF2B5EF4-FFF2-40B4-BE49-F238E27FC236}">
                    <a16:creationId xmlns:a16="http://schemas.microsoft.com/office/drawing/2014/main" xmlns="" id="{35B728C2-54BE-41CE-BABF-7A78BB5B16F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031;p42">
                <a:extLst>
                  <a:ext uri="{FF2B5EF4-FFF2-40B4-BE49-F238E27FC236}">
                    <a16:creationId xmlns:a16="http://schemas.microsoft.com/office/drawing/2014/main" xmlns="" id="{5C57C3A5-C950-4147-BF12-E6ABC72D5659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032;p42">
                <a:extLst>
                  <a:ext uri="{FF2B5EF4-FFF2-40B4-BE49-F238E27FC236}">
                    <a16:creationId xmlns:a16="http://schemas.microsoft.com/office/drawing/2014/main" xmlns="" id="{A6AD5503-8FBE-4DEE-ACED-16A22C3E54AF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033;p42">
                <a:extLst>
                  <a:ext uri="{FF2B5EF4-FFF2-40B4-BE49-F238E27FC236}">
                    <a16:creationId xmlns:a16="http://schemas.microsoft.com/office/drawing/2014/main" xmlns="" id="{ADE9A006-B44B-4C3B-B3DD-0C8C183ACDF4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034;p42">
                <a:extLst>
                  <a:ext uri="{FF2B5EF4-FFF2-40B4-BE49-F238E27FC236}">
                    <a16:creationId xmlns:a16="http://schemas.microsoft.com/office/drawing/2014/main" xmlns="" id="{2ABE9460-8A35-4A66-844A-CB2D8B886F52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035;p42">
                <a:extLst>
                  <a:ext uri="{FF2B5EF4-FFF2-40B4-BE49-F238E27FC236}">
                    <a16:creationId xmlns:a16="http://schemas.microsoft.com/office/drawing/2014/main" xmlns="" id="{9BF7450D-5D1C-41AA-AFEA-8BC9AB129F1C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036;p42">
                <a:extLst>
                  <a:ext uri="{FF2B5EF4-FFF2-40B4-BE49-F238E27FC236}">
                    <a16:creationId xmlns:a16="http://schemas.microsoft.com/office/drawing/2014/main" xmlns="" id="{F7D2685B-CD71-46AF-B5A0-72102F097CBB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037;p42">
                <a:extLst>
                  <a:ext uri="{FF2B5EF4-FFF2-40B4-BE49-F238E27FC236}">
                    <a16:creationId xmlns:a16="http://schemas.microsoft.com/office/drawing/2014/main" xmlns="" id="{4F20A72D-4CEB-451A-BC81-E8BF643B5725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038;p42">
                <a:extLst>
                  <a:ext uri="{FF2B5EF4-FFF2-40B4-BE49-F238E27FC236}">
                    <a16:creationId xmlns:a16="http://schemas.microsoft.com/office/drawing/2014/main" xmlns="" id="{98A89DBD-5A2C-459E-A067-867D61B78974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039;p42">
                <a:extLst>
                  <a:ext uri="{FF2B5EF4-FFF2-40B4-BE49-F238E27FC236}">
                    <a16:creationId xmlns:a16="http://schemas.microsoft.com/office/drawing/2014/main" xmlns="" id="{025A4E51-5808-4E57-B0C0-D2C6ACD93C5D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40;p42">
                <a:extLst>
                  <a:ext uri="{FF2B5EF4-FFF2-40B4-BE49-F238E27FC236}">
                    <a16:creationId xmlns:a16="http://schemas.microsoft.com/office/drawing/2014/main" xmlns="" id="{E877549E-E553-434F-96E2-C380BFD1C4BB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41;p42">
                <a:extLst>
                  <a:ext uri="{FF2B5EF4-FFF2-40B4-BE49-F238E27FC236}">
                    <a16:creationId xmlns:a16="http://schemas.microsoft.com/office/drawing/2014/main" xmlns="" id="{36F05CDF-09F2-442F-9DA8-8D9ADCB15B54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42;p42">
                <a:extLst>
                  <a:ext uri="{FF2B5EF4-FFF2-40B4-BE49-F238E27FC236}">
                    <a16:creationId xmlns:a16="http://schemas.microsoft.com/office/drawing/2014/main" xmlns="" id="{50B64E14-245E-4E77-83B9-5DA225433928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43;p42">
                <a:extLst>
                  <a:ext uri="{FF2B5EF4-FFF2-40B4-BE49-F238E27FC236}">
                    <a16:creationId xmlns:a16="http://schemas.microsoft.com/office/drawing/2014/main" xmlns="" id="{7BDF841E-A731-48EB-961D-1B3D6C1C3184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44;p42">
                <a:extLst>
                  <a:ext uri="{FF2B5EF4-FFF2-40B4-BE49-F238E27FC236}">
                    <a16:creationId xmlns:a16="http://schemas.microsoft.com/office/drawing/2014/main" xmlns="" id="{8E939212-70B4-488D-9AA4-B4A465777081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45;p42">
                <a:extLst>
                  <a:ext uri="{FF2B5EF4-FFF2-40B4-BE49-F238E27FC236}">
                    <a16:creationId xmlns:a16="http://schemas.microsoft.com/office/drawing/2014/main" xmlns="" id="{AFEC62B7-1235-4E3B-A2D0-AFD3209DF7D1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46;p42">
                <a:extLst>
                  <a:ext uri="{FF2B5EF4-FFF2-40B4-BE49-F238E27FC236}">
                    <a16:creationId xmlns:a16="http://schemas.microsoft.com/office/drawing/2014/main" xmlns="" id="{73B7B661-1E18-425E-ABC0-8828E4B10554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47;p42">
                <a:extLst>
                  <a:ext uri="{FF2B5EF4-FFF2-40B4-BE49-F238E27FC236}">
                    <a16:creationId xmlns:a16="http://schemas.microsoft.com/office/drawing/2014/main" xmlns="" id="{FFC5279B-E8E2-44ED-B376-A5C9CD8BEA7D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48;p42">
                <a:extLst>
                  <a:ext uri="{FF2B5EF4-FFF2-40B4-BE49-F238E27FC236}">
                    <a16:creationId xmlns:a16="http://schemas.microsoft.com/office/drawing/2014/main" xmlns="" id="{2B281F3B-8BFA-45C2-BCE7-23D669DFF279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49;p42">
                <a:extLst>
                  <a:ext uri="{FF2B5EF4-FFF2-40B4-BE49-F238E27FC236}">
                    <a16:creationId xmlns:a16="http://schemas.microsoft.com/office/drawing/2014/main" xmlns="" id="{B6FB39E0-985B-47B6-8E4C-73FE628A4C90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050;p42">
                <a:extLst>
                  <a:ext uri="{FF2B5EF4-FFF2-40B4-BE49-F238E27FC236}">
                    <a16:creationId xmlns:a16="http://schemas.microsoft.com/office/drawing/2014/main" xmlns="" id="{643724F3-5DD2-41F0-8D15-2789DA3AE868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051;p42">
                <a:extLst>
                  <a:ext uri="{FF2B5EF4-FFF2-40B4-BE49-F238E27FC236}">
                    <a16:creationId xmlns:a16="http://schemas.microsoft.com/office/drawing/2014/main" xmlns="" id="{E1AD6C1D-0660-4534-8D5E-95C444C2E26A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052;p42">
                <a:extLst>
                  <a:ext uri="{FF2B5EF4-FFF2-40B4-BE49-F238E27FC236}">
                    <a16:creationId xmlns:a16="http://schemas.microsoft.com/office/drawing/2014/main" xmlns="" id="{4AD5DC1A-0FD5-4582-8D5E-D37AA13F5B36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053;p42">
                <a:extLst>
                  <a:ext uri="{FF2B5EF4-FFF2-40B4-BE49-F238E27FC236}">
                    <a16:creationId xmlns:a16="http://schemas.microsoft.com/office/drawing/2014/main" xmlns="" id="{6340DD32-EC2F-4547-A65B-700B1185FD30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054;p42">
                <a:extLst>
                  <a:ext uri="{FF2B5EF4-FFF2-40B4-BE49-F238E27FC236}">
                    <a16:creationId xmlns:a16="http://schemas.microsoft.com/office/drawing/2014/main" xmlns="" id="{B8CF16F6-8258-4211-9AA9-E5529CDFECBA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055;p42">
                <a:extLst>
                  <a:ext uri="{FF2B5EF4-FFF2-40B4-BE49-F238E27FC236}">
                    <a16:creationId xmlns:a16="http://schemas.microsoft.com/office/drawing/2014/main" xmlns="" id="{3C71EC21-35E6-482E-9EA7-954D5F6BEB24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056;p42">
                <a:extLst>
                  <a:ext uri="{FF2B5EF4-FFF2-40B4-BE49-F238E27FC236}">
                    <a16:creationId xmlns:a16="http://schemas.microsoft.com/office/drawing/2014/main" xmlns="" id="{8E6B8E95-7B0C-4C06-A687-0025F4196B97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057;p42">
                <a:extLst>
                  <a:ext uri="{FF2B5EF4-FFF2-40B4-BE49-F238E27FC236}">
                    <a16:creationId xmlns:a16="http://schemas.microsoft.com/office/drawing/2014/main" xmlns="" id="{C94DF095-58D5-4284-BF6B-83C568166A3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058;p42">
                <a:extLst>
                  <a:ext uri="{FF2B5EF4-FFF2-40B4-BE49-F238E27FC236}">
                    <a16:creationId xmlns:a16="http://schemas.microsoft.com/office/drawing/2014/main" xmlns="" id="{242971D5-54E0-4C6B-AC00-D7FA62FC4BA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059;p42">
                <a:extLst>
                  <a:ext uri="{FF2B5EF4-FFF2-40B4-BE49-F238E27FC236}">
                    <a16:creationId xmlns:a16="http://schemas.microsoft.com/office/drawing/2014/main" xmlns="" id="{18299A5B-FEDB-43F4-AD5F-94FFBBDEB816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060;p42">
                <a:extLst>
                  <a:ext uri="{FF2B5EF4-FFF2-40B4-BE49-F238E27FC236}">
                    <a16:creationId xmlns:a16="http://schemas.microsoft.com/office/drawing/2014/main" xmlns="" id="{BD7A72BC-B4A0-4D4D-ADD4-BCEC2BC7DC8B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6607617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642176" y="1151908"/>
            <a:ext cx="3777099" cy="198160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Nêu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các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chủ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điểm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mà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em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đã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học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từ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1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đến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9</a:t>
            </a: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D757A8AD-7985-4E93-914A-951DCF0AEFB2}"/>
              </a:ext>
            </a:extLst>
          </p:cNvPr>
          <p:cNvSpPr/>
          <p:nvPr/>
        </p:nvSpPr>
        <p:spPr>
          <a:xfrm>
            <a:off x="3848100" y="590685"/>
            <a:ext cx="5124450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Việt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Nam -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Tổ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quốc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em</a:t>
            </a:r>
            <a:endParaRPr lang="en-GB" sz="3600" kern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42AE71D5-CFC1-4A1E-BCC4-247EA4846C44}"/>
              </a:ext>
            </a:extLst>
          </p:cNvPr>
          <p:cNvSpPr/>
          <p:nvPr/>
        </p:nvSpPr>
        <p:spPr>
          <a:xfrm>
            <a:off x="1994111" y="2255585"/>
            <a:ext cx="4729895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Cánh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chim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hòa</a:t>
            </a:r>
            <a:r>
              <a:rPr lang="en-US" altLang="ko-KR" sz="3600" b="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b="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bình</a:t>
            </a:r>
            <a:endParaRPr lang="en-GB" sz="3600" kern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82C88F0B-D7D5-45F3-B648-54473F56556A}"/>
              </a:ext>
            </a:extLst>
          </p:cNvPr>
          <p:cNvSpPr/>
          <p:nvPr/>
        </p:nvSpPr>
        <p:spPr>
          <a:xfrm>
            <a:off x="1948374" y="13539"/>
            <a:ext cx="2372584" cy="2165683"/>
          </a:xfrm>
          <a:prstGeom prst="ellipse">
            <a:avLst/>
          </a:prstGeom>
          <a:blipFill>
            <a:blip r:embed="rId2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44522616-3F80-4677-9DCF-DFDE1EE17B05}"/>
              </a:ext>
            </a:extLst>
          </p:cNvPr>
          <p:cNvSpPr/>
          <p:nvPr/>
        </p:nvSpPr>
        <p:spPr>
          <a:xfrm>
            <a:off x="2117721" y="3828362"/>
            <a:ext cx="5711297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Con </a:t>
            </a:r>
            <a:r>
              <a:rPr lang="en-US" altLang="ko-KR" sz="360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người</a:t>
            </a:r>
            <a:r>
              <a:rPr lang="en-US" altLang="ko-KR" sz="360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với</a:t>
            </a:r>
            <a:r>
              <a:rPr lang="en-US" altLang="ko-KR" sz="360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thiên</a:t>
            </a:r>
            <a:r>
              <a:rPr lang="en-US" altLang="ko-KR" sz="3600" kern="1200" dirty="0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3600" kern="1200" dirty="0" err="1"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nhiên</a:t>
            </a:r>
            <a:endParaRPr lang="en-GB" sz="3600" kern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8906E8A4-C2CA-4042-83FA-DCB8445D2302}"/>
              </a:ext>
            </a:extLst>
          </p:cNvPr>
          <p:cNvSpPr/>
          <p:nvPr/>
        </p:nvSpPr>
        <p:spPr>
          <a:xfrm>
            <a:off x="128690" y="2932360"/>
            <a:ext cx="2372583" cy="2165682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 t="-14000" b="-14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57BC4022-CDDA-4151-AF21-0A42832C26AF}"/>
              </a:ext>
            </a:extLst>
          </p:cNvPr>
          <p:cNvSpPr/>
          <p:nvPr/>
        </p:nvSpPr>
        <p:spPr>
          <a:xfrm>
            <a:off x="6254861" y="1488908"/>
            <a:ext cx="2372584" cy="2165683"/>
          </a:xfrm>
          <a:prstGeom prst="ellipse">
            <a:avLst/>
          </a:prstGeom>
          <a:blipFill>
            <a:blip r:embed="rId4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xmlns="" val="36367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627775DF-EA3C-45C9-AE65-577720890A65}"/>
              </a:ext>
            </a:extLst>
          </p:cNvPr>
          <p:cNvSpPr/>
          <p:nvPr/>
        </p:nvSpPr>
        <p:spPr>
          <a:xfrm>
            <a:off x="794326" y="4430625"/>
            <a:ext cx="2573112" cy="497920"/>
          </a:xfrm>
          <a:custGeom>
            <a:avLst/>
            <a:gdLst>
              <a:gd name="connsiteX0" fmla="*/ 0 w 1346886"/>
              <a:gd name="connsiteY0" fmla="*/ 82988 h 497920"/>
              <a:gd name="connsiteX1" fmla="*/ 82988 w 1346886"/>
              <a:gd name="connsiteY1" fmla="*/ 0 h 497920"/>
              <a:gd name="connsiteX2" fmla="*/ 1263898 w 1346886"/>
              <a:gd name="connsiteY2" fmla="*/ 0 h 497920"/>
              <a:gd name="connsiteX3" fmla="*/ 1346886 w 1346886"/>
              <a:gd name="connsiteY3" fmla="*/ 82988 h 497920"/>
              <a:gd name="connsiteX4" fmla="*/ 1346886 w 1346886"/>
              <a:gd name="connsiteY4" fmla="*/ 414932 h 497920"/>
              <a:gd name="connsiteX5" fmla="*/ 1263898 w 1346886"/>
              <a:gd name="connsiteY5" fmla="*/ 497920 h 497920"/>
              <a:gd name="connsiteX6" fmla="*/ 82988 w 1346886"/>
              <a:gd name="connsiteY6" fmla="*/ 497920 h 497920"/>
              <a:gd name="connsiteX7" fmla="*/ 0 w 1346886"/>
              <a:gd name="connsiteY7" fmla="*/ 414932 h 497920"/>
              <a:gd name="connsiteX8" fmla="*/ 0 w 1346886"/>
              <a:gd name="connsiteY8" fmla="*/ 82988 h 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886" h="497920">
                <a:moveTo>
                  <a:pt x="0" y="82988"/>
                </a:moveTo>
                <a:cubicBezTo>
                  <a:pt x="0" y="37155"/>
                  <a:pt x="37155" y="0"/>
                  <a:pt x="82988" y="0"/>
                </a:cubicBezTo>
                <a:lnTo>
                  <a:pt x="1263898" y="0"/>
                </a:lnTo>
                <a:cubicBezTo>
                  <a:pt x="1309731" y="0"/>
                  <a:pt x="1346886" y="37155"/>
                  <a:pt x="1346886" y="82988"/>
                </a:cubicBezTo>
                <a:lnTo>
                  <a:pt x="1346886" y="414932"/>
                </a:lnTo>
                <a:cubicBezTo>
                  <a:pt x="1346886" y="460765"/>
                  <a:pt x="1309731" y="497920"/>
                  <a:pt x="1263898" y="497920"/>
                </a:cubicBezTo>
                <a:lnTo>
                  <a:pt x="82988" y="497920"/>
                </a:lnTo>
                <a:cubicBezTo>
                  <a:pt x="37155" y="497920"/>
                  <a:pt x="0" y="460765"/>
                  <a:pt x="0" y="414932"/>
                </a:cubicBezTo>
                <a:lnTo>
                  <a:pt x="0" y="82988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886" tIns="115746" rIns="115746" bIns="1157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Lòng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dân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B02EA5FE-A59F-4C94-883F-7BF31163D787}"/>
              </a:ext>
            </a:extLst>
          </p:cNvPr>
          <p:cNvSpPr/>
          <p:nvPr/>
        </p:nvSpPr>
        <p:spPr>
          <a:xfrm>
            <a:off x="167136" y="4232439"/>
            <a:ext cx="911491" cy="911061"/>
          </a:xfrm>
          <a:prstGeom prst="ellipse">
            <a:avLst/>
          </a:prstGeom>
          <a:blipFill>
            <a:blip r:embed="rId2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860C68BB-2BA5-4CFA-98D4-C15E688802F7}"/>
              </a:ext>
            </a:extLst>
          </p:cNvPr>
          <p:cNvSpPr/>
          <p:nvPr/>
        </p:nvSpPr>
        <p:spPr>
          <a:xfrm>
            <a:off x="794326" y="3625170"/>
            <a:ext cx="4504730" cy="545145"/>
          </a:xfrm>
          <a:custGeom>
            <a:avLst/>
            <a:gdLst>
              <a:gd name="connsiteX0" fmla="*/ 0 w 2357984"/>
              <a:gd name="connsiteY0" fmla="*/ 90859 h 545145"/>
              <a:gd name="connsiteX1" fmla="*/ 90859 w 2357984"/>
              <a:gd name="connsiteY1" fmla="*/ 0 h 545145"/>
              <a:gd name="connsiteX2" fmla="*/ 2267125 w 2357984"/>
              <a:gd name="connsiteY2" fmla="*/ 0 h 545145"/>
              <a:gd name="connsiteX3" fmla="*/ 2357984 w 2357984"/>
              <a:gd name="connsiteY3" fmla="*/ 90859 h 545145"/>
              <a:gd name="connsiteX4" fmla="*/ 2357984 w 2357984"/>
              <a:gd name="connsiteY4" fmla="*/ 454286 h 545145"/>
              <a:gd name="connsiteX5" fmla="*/ 2267125 w 2357984"/>
              <a:gd name="connsiteY5" fmla="*/ 545145 h 545145"/>
              <a:gd name="connsiteX6" fmla="*/ 90859 w 2357984"/>
              <a:gd name="connsiteY6" fmla="*/ 545145 h 545145"/>
              <a:gd name="connsiteX7" fmla="*/ 0 w 2357984"/>
              <a:gd name="connsiteY7" fmla="*/ 454286 h 545145"/>
              <a:gd name="connsiteX8" fmla="*/ 0 w 2357984"/>
              <a:gd name="connsiteY8" fmla="*/ 90859 h 54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7984" h="545145">
                <a:moveTo>
                  <a:pt x="0" y="90859"/>
                </a:moveTo>
                <a:cubicBezTo>
                  <a:pt x="0" y="40679"/>
                  <a:pt x="40679" y="0"/>
                  <a:pt x="90859" y="0"/>
                </a:cubicBezTo>
                <a:lnTo>
                  <a:pt x="2267125" y="0"/>
                </a:lnTo>
                <a:cubicBezTo>
                  <a:pt x="2317305" y="0"/>
                  <a:pt x="2357984" y="40679"/>
                  <a:pt x="2357984" y="90859"/>
                </a:cubicBezTo>
                <a:lnTo>
                  <a:pt x="2357984" y="454286"/>
                </a:lnTo>
                <a:cubicBezTo>
                  <a:pt x="2357984" y="504466"/>
                  <a:pt x="2317305" y="545145"/>
                  <a:pt x="2267125" y="545145"/>
                </a:cubicBezTo>
                <a:lnTo>
                  <a:pt x="90859" y="545145"/>
                </a:lnTo>
                <a:cubicBezTo>
                  <a:pt x="40679" y="545145"/>
                  <a:pt x="0" y="504466"/>
                  <a:pt x="0" y="454286"/>
                </a:cubicBezTo>
                <a:lnTo>
                  <a:pt x="0" y="90859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192" tIns="118052" rIns="118052" bIns="118052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Sắc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màu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yêu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xmlns="" id="{D58846F2-82BB-485F-9696-3584A5205407}"/>
              </a:ext>
            </a:extLst>
          </p:cNvPr>
          <p:cNvSpPr/>
          <p:nvPr/>
        </p:nvSpPr>
        <p:spPr>
          <a:xfrm>
            <a:off x="167136" y="3467001"/>
            <a:ext cx="841757" cy="841360"/>
          </a:xfrm>
          <a:prstGeom prst="ellipse">
            <a:avLst/>
          </a:prstGeom>
          <a:blipFill>
            <a:blip r:embed="rId3"/>
            <a:srcRect/>
            <a:stretch>
              <a:fillRect l="-52000" r="-52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1841A377-D95A-409F-99E2-5AAEAE33BE04}"/>
              </a:ext>
            </a:extLst>
          </p:cNvPr>
          <p:cNvSpPr/>
          <p:nvPr/>
        </p:nvSpPr>
        <p:spPr>
          <a:xfrm>
            <a:off x="794326" y="2817420"/>
            <a:ext cx="4852675" cy="547439"/>
          </a:xfrm>
          <a:custGeom>
            <a:avLst/>
            <a:gdLst>
              <a:gd name="connsiteX0" fmla="*/ 0 w 2540115"/>
              <a:gd name="connsiteY0" fmla="*/ 91242 h 547439"/>
              <a:gd name="connsiteX1" fmla="*/ 91242 w 2540115"/>
              <a:gd name="connsiteY1" fmla="*/ 0 h 547439"/>
              <a:gd name="connsiteX2" fmla="*/ 2448873 w 2540115"/>
              <a:gd name="connsiteY2" fmla="*/ 0 h 547439"/>
              <a:gd name="connsiteX3" fmla="*/ 2540115 w 2540115"/>
              <a:gd name="connsiteY3" fmla="*/ 91242 h 547439"/>
              <a:gd name="connsiteX4" fmla="*/ 2540115 w 2540115"/>
              <a:gd name="connsiteY4" fmla="*/ 456197 h 547439"/>
              <a:gd name="connsiteX5" fmla="*/ 2448873 w 2540115"/>
              <a:gd name="connsiteY5" fmla="*/ 547439 h 547439"/>
              <a:gd name="connsiteX6" fmla="*/ 91242 w 2540115"/>
              <a:gd name="connsiteY6" fmla="*/ 547439 h 547439"/>
              <a:gd name="connsiteX7" fmla="*/ 0 w 2540115"/>
              <a:gd name="connsiteY7" fmla="*/ 456197 h 547439"/>
              <a:gd name="connsiteX8" fmla="*/ 0 w 2540115"/>
              <a:gd name="connsiteY8" fmla="*/ 91242 h 54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115" h="547439">
                <a:moveTo>
                  <a:pt x="0" y="91242"/>
                </a:moveTo>
                <a:cubicBezTo>
                  <a:pt x="0" y="40850"/>
                  <a:pt x="40850" y="0"/>
                  <a:pt x="91242" y="0"/>
                </a:cubicBezTo>
                <a:lnTo>
                  <a:pt x="2448873" y="0"/>
                </a:lnTo>
                <a:cubicBezTo>
                  <a:pt x="2499265" y="0"/>
                  <a:pt x="2540115" y="40850"/>
                  <a:pt x="2540115" y="91242"/>
                </a:cubicBezTo>
                <a:lnTo>
                  <a:pt x="2540115" y="456197"/>
                </a:lnTo>
                <a:cubicBezTo>
                  <a:pt x="2540115" y="506589"/>
                  <a:pt x="2499265" y="547439"/>
                  <a:pt x="2448873" y="547439"/>
                </a:cubicBezTo>
                <a:lnTo>
                  <a:pt x="91242" y="547439"/>
                </a:lnTo>
                <a:cubicBezTo>
                  <a:pt x="40850" y="547439"/>
                  <a:pt x="0" y="506589"/>
                  <a:pt x="0" y="456197"/>
                </a:cubicBezTo>
                <a:lnTo>
                  <a:pt x="0" y="91242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304" tIns="118164" rIns="118164" bIns="118164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Nghìn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năm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văn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hiến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6832EF98-A5A6-4774-B75A-228799D40C2C}"/>
              </a:ext>
            </a:extLst>
          </p:cNvPr>
          <p:cNvSpPr/>
          <p:nvPr/>
        </p:nvSpPr>
        <p:spPr>
          <a:xfrm>
            <a:off x="167136" y="2616732"/>
            <a:ext cx="926630" cy="926193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98167A9A-43DF-453A-A50A-B3BF7E0D6BA3}"/>
              </a:ext>
            </a:extLst>
          </p:cNvPr>
          <p:cNvSpPr/>
          <p:nvPr/>
        </p:nvSpPr>
        <p:spPr>
          <a:xfrm>
            <a:off x="754151" y="2135969"/>
            <a:ext cx="6848017" cy="504054"/>
          </a:xfrm>
          <a:custGeom>
            <a:avLst/>
            <a:gdLst>
              <a:gd name="connsiteX0" fmla="*/ 0 w 3584569"/>
              <a:gd name="connsiteY0" fmla="*/ 84011 h 504054"/>
              <a:gd name="connsiteX1" fmla="*/ 84011 w 3584569"/>
              <a:gd name="connsiteY1" fmla="*/ 0 h 504054"/>
              <a:gd name="connsiteX2" fmla="*/ 3500558 w 3584569"/>
              <a:gd name="connsiteY2" fmla="*/ 0 h 504054"/>
              <a:gd name="connsiteX3" fmla="*/ 3584569 w 3584569"/>
              <a:gd name="connsiteY3" fmla="*/ 84011 h 504054"/>
              <a:gd name="connsiteX4" fmla="*/ 3584569 w 3584569"/>
              <a:gd name="connsiteY4" fmla="*/ 420043 h 504054"/>
              <a:gd name="connsiteX5" fmla="*/ 3500558 w 3584569"/>
              <a:gd name="connsiteY5" fmla="*/ 504054 h 504054"/>
              <a:gd name="connsiteX6" fmla="*/ 84011 w 3584569"/>
              <a:gd name="connsiteY6" fmla="*/ 504054 h 504054"/>
              <a:gd name="connsiteX7" fmla="*/ 0 w 3584569"/>
              <a:gd name="connsiteY7" fmla="*/ 420043 h 504054"/>
              <a:gd name="connsiteX8" fmla="*/ 0 w 3584569"/>
              <a:gd name="connsiteY8" fmla="*/ 84011 h 50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4569" h="504054">
                <a:moveTo>
                  <a:pt x="0" y="84011"/>
                </a:moveTo>
                <a:cubicBezTo>
                  <a:pt x="0" y="37613"/>
                  <a:pt x="37613" y="0"/>
                  <a:pt x="84011" y="0"/>
                </a:cubicBezTo>
                <a:lnTo>
                  <a:pt x="3500558" y="0"/>
                </a:lnTo>
                <a:cubicBezTo>
                  <a:pt x="3546956" y="0"/>
                  <a:pt x="3584569" y="37613"/>
                  <a:pt x="3584569" y="84011"/>
                </a:cubicBezTo>
                <a:lnTo>
                  <a:pt x="3584569" y="420043"/>
                </a:lnTo>
                <a:cubicBezTo>
                  <a:pt x="3584569" y="466441"/>
                  <a:pt x="3546956" y="504054"/>
                  <a:pt x="3500558" y="504054"/>
                </a:cubicBezTo>
                <a:lnTo>
                  <a:pt x="84011" y="504054"/>
                </a:lnTo>
                <a:cubicBezTo>
                  <a:pt x="37613" y="504054"/>
                  <a:pt x="0" y="466441"/>
                  <a:pt x="0" y="420043"/>
                </a:cubicBezTo>
                <a:lnTo>
                  <a:pt x="0" y="84011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3186" tIns="116046" rIns="116046" bIns="1160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Quang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cảnh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ngày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mùa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DF272E0F-A6FB-4A75-BC8C-27B3C6637CBE}"/>
              </a:ext>
            </a:extLst>
          </p:cNvPr>
          <p:cNvSpPr/>
          <p:nvPr/>
        </p:nvSpPr>
        <p:spPr>
          <a:xfrm>
            <a:off x="167136" y="1859704"/>
            <a:ext cx="880792" cy="832952"/>
          </a:xfrm>
          <a:prstGeom prst="ellipse">
            <a:avLst/>
          </a:prstGeom>
          <a:blipFill>
            <a:blip r:embed="rId5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C2A8EB5E-177D-44BF-8AB6-3B80540EED4C}"/>
              </a:ext>
            </a:extLst>
          </p:cNvPr>
          <p:cNvSpPr/>
          <p:nvPr/>
        </p:nvSpPr>
        <p:spPr>
          <a:xfrm>
            <a:off x="794326" y="1305657"/>
            <a:ext cx="4642621" cy="487087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Thư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gửi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sinh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xmlns="" id="{D7A7EAD9-140B-4412-93ED-1C7ABE5A3182}"/>
              </a:ext>
            </a:extLst>
          </p:cNvPr>
          <p:cNvSpPr/>
          <p:nvPr/>
        </p:nvSpPr>
        <p:spPr>
          <a:xfrm>
            <a:off x="167136" y="1080095"/>
            <a:ext cx="836740" cy="855533"/>
          </a:xfrm>
          <a:prstGeom prst="ellipse">
            <a:avLst/>
          </a:prstGeom>
          <a:blipFill>
            <a:blip r:embed="rId6"/>
            <a:srcRect/>
            <a:stretch>
              <a:fillRect l="-28000" r="-28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32" name="Google Shape;2686;p26">
            <a:extLst>
              <a:ext uri="{FF2B5EF4-FFF2-40B4-BE49-F238E27FC236}">
                <a16:creationId xmlns:a16="http://schemas.microsoft.com/office/drawing/2014/main" xmlns="" id="{31BA5D16-AD68-4A01-BECC-73A774FB95F8}"/>
              </a:ext>
            </a:extLst>
          </p:cNvPr>
          <p:cNvGrpSpPr/>
          <p:nvPr/>
        </p:nvGrpSpPr>
        <p:grpSpPr>
          <a:xfrm>
            <a:off x="5510515" y="1443980"/>
            <a:ext cx="3633485" cy="3616695"/>
            <a:chOff x="4002334" y="-304815"/>
            <a:chExt cx="5236906" cy="5541995"/>
          </a:xfrm>
        </p:grpSpPr>
        <p:sp>
          <p:nvSpPr>
            <p:cNvPr id="33" name="Google Shape;2687;p26">
              <a:extLst>
                <a:ext uri="{FF2B5EF4-FFF2-40B4-BE49-F238E27FC236}">
                  <a16:creationId xmlns:a16="http://schemas.microsoft.com/office/drawing/2014/main" xmlns="" id="{93781C98-F6C3-4B65-B9F6-19488B3945E6}"/>
                </a:ext>
              </a:extLst>
            </p:cNvPr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688;p26">
              <a:extLst>
                <a:ext uri="{FF2B5EF4-FFF2-40B4-BE49-F238E27FC236}">
                  <a16:creationId xmlns:a16="http://schemas.microsoft.com/office/drawing/2014/main" xmlns="" id="{ED8CD2FF-6CE4-43EC-B008-9A6B2D4CD58E}"/>
                </a:ext>
              </a:extLst>
            </p:cNvPr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689;p26">
              <a:extLst>
                <a:ext uri="{FF2B5EF4-FFF2-40B4-BE49-F238E27FC236}">
                  <a16:creationId xmlns:a16="http://schemas.microsoft.com/office/drawing/2014/main" xmlns="" id="{0EBDCB64-5A8C-4A22-BC47-0BA233E046CD}"/>
                </a:ext>
              </a:extLst>
            </p:cNvPr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690;p26">
              <a:extLst>
                <a:ext uri="{FF2B5EF4-FFF2-40B4-BE49-F238E27FC236}">
                  <a16:creationId xmlns:a16="http://schemas.microsoft.com/office/drawing/2014/main" xmlns="" id="{764591CD-819E-4B72-B8CB-86922BFFB679}"/>
                </a:ext>
              </a:extLst>
            </p:cNvPr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691;p26">
              <a:extLst>
                <a:ext uri="{FF2B5EF4-FFF2-40B4-BE49-F238E27FC236}">
                  <a16:creationId xmlns:a16="http://schemas.microsoft.com/office/drawing/2014/main" xmlns="" id="{19EA521F-E5C9-4D89-848F-BCB2997685A0}"/>
                </a:ext>
              </a:extLst>
            </p:cNvPr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692;p26">
              <a:extLst>
                <a:ext uri="{FF2B5EF4-FFF2-40B4-BE49-F238E27FC236}">
                  <a16:creationId xmlns:a16="http://schemas.microsoft.com/office/drawing/2014/main" xmlns="" id="{001EBB78-606B-4477-880D-9003ED21513C}"/>
                </a:ext>
              </a:extLst>
            </p:cNvPr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693;p26">
              <a:extLst>
                <a:ext uri="{FF2B5EF4-FFF2-40B4-BE49-F238E27FC236}">
                  <a16:creationId xmlns:a16="http://schemas.microsoft.com/office/drawing/2014/main" xmlns="" id="{0885103C-5CB9-44E8-9049-1AEA567B5019}"/>
                </a:ext>
              </a:extLst>
            </p:cNvPr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694;p26">
              <a:extLst>
                <a:ext uri="{FF2B5EF4-FFF2-40B4-BE49-F238E27FC236}">
                  <a16:creationId xmlns:a16="http://schemas.microsoft.com/office/drawing/2014/main" xmlns="" id="{23B06E1F-A02C-4DC2-B009-041A55465CCF}"/>
                </a:ext>
              </a:extLst>
            </p:cNvPr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695;p26">
              <a:extLst>
                <a:ext uri="{FF2B5EF4-FFF2-40B4-BE49-F238E27FC236}">
                  <a16:creationId xmlns:a16="http://schemas.microsoft.com/office/drawing/2014/main" xmlns="" id="{0B7435D3-DD5A-4871-ABFC-F6615FEDD9FD}"/>
                </a:ext>
              </a:extLst>
            </p:cNvPr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696;p26">
              <a:extLst>
                <a:ext uri="{FF2B5EF4-FFF2-40B4-BE49-F238E27FC236}">
                  <a16:creationId xmlns:a16="http://schemas.microsoft.com/office/drawing/2014/main" xmlns="" id="{B8F356E0-46B1-461B-80AA-EA6CBC7FE91F}"/>
                </a:ext>
              </a:extLst>
            </p:cNvPr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697;p26">
              <a:extLst>
                <a:ext uri="{FF2B5EF4-FFF2-40B4-BE49-F238E27FC236}">
                  <a16:creationId xmlns:a16="http://schemas.microsoft.com/office/drawing/2014/main" xmlns="" id="{BB1D99D2-D402-4735-A402-4BA073239B21}"/>
                </a:ext>
              </a:extLst>
            </p:cNvPr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698;p26">
              <a:extLst>
                <a:ext uri="{FF2B5EF4-FFF2-40B4-BE49-F238E27FC236}">
                  <a16:creationId xmlns:a16="http://schemas.microsoft.com/office/drawing/2014/main" xmlns="" id="{4A4B4E31-F446-4431-88B6-7C801CB06983}"/>
                </a:ext>
              </a:extLst>
            </p:cNvPr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699;p26">
              <a:extLst>
                <a:ext uri="{FF2B5EF4-FFF2-40B4-BE49-F238E27FC236}">
                  <a16:creationId xmlns:a16="http://schemas.microsoft.com/office/drawing/2014/main" xmlns="" id="{E464DDE1-481A-4456-86F3-CCCBA634CF51}"/>
                </a:ext>
              </a:extLst>
            </p:cNvPr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700;p26">
              <a:extLst>
                <a:ext uri="{FF2B5EF4-FFF2-40B4-BE49-F238E27FC236}">
                  <a16:creationId xmlns:a16="http://schemas.microsoft.com/office/drawing/2014/main" xmlns="" id="{D1890F35-6739-4077-8A2F-70909BB17DDC}"/>
                </a:ext>
              </a:extLst>
            </p:cNvPr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701;p26">
              <a:extLst>
                <a:ext uri="{FF2B5EF4-FFF2-40B4-BE49-F238E27FC236}">
                  <a16:creationId xmlns:a16="http://schemas.microsoft.com/office/drawing/2014/main" xmlns="" id="{8329B992-8E07-4B9B-A441-DABA1DE2BCAF}"/>
                </a:ext>
              </a:extLst>
            </p:cNvPr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702;p26">
              <a:extLst>
                <a:ext uri="{FF2B5EF4-FFF2-40B4-BE49-F238E27FC236}">
                  <a16:creationId xmlns:a16="http://schemas.microsoft.com/office/drawing/2014/main" xmlns="" id="{F450BEF7-476B-49AD-A37C-D5AB0F26D373}"/>
                </a:ext>
              </a:extLst>
            </p:cNvPr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703;p26">
              <a:extLst>
                <a:ext uri="{FF2B5EF4-FFF2-40B4-BE49-F238E27FC236}">
                  <a16:creationId xmlns:a16="http://schemas.microsoft.com/office/drawing/2014/main" xmlns="" id="{0AEB4ADF-6CD4-46BC-A388-6CE81A4EEB4D}"/>
                </a:ext>
              </a:extLst>
            </p:cNvPr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704;p26">
              <a:extLst>
                <a:ext uri="{FF2B5EF4-FFF2-40B4-BE49-F238E27FC236}">
                  <a16:creationId xmlns:a16="http://schemas.microsoft.com/office/drawing/2014/main" xmlns="" id="{57DF1074-E885-4DE4-8155-A21D313A963F}"/>
                </a:ext>
              </a:extLst>
            </p:cNvPr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705;p26">
              <a:extLst>
                <a:ext uri="{FF2B5EF4-FFF2-40B4-BE49-F238E27FC236}">
                  <a16:creationId xmlns:a16="http://schemas.microsoft.com/office/drawing/2014/main" xmlns="" id="{A103EE59-FE86-4341-9E3F-C2ADFE4C7D19}"/>
                </a:ext>
              </a:extLst>
            </p:cNvPr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706;p26">
              <a:extLst>
                <a:ext uri="{FF2B5EF4-FFF2-40B4-BE49-F238E27FC236}">
                  <a16:creationId xmlns:a16="http://schemas.microsoft.com/office/drawing/2014/main" xmlns="" id="{C88DF9F1-DC4C-49D5-9064-ACC75AD07512}"/>
                </a:ext>
              </a:extLst>
            </p:cNvPr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707;p26">
              <a:extLst>
                <a:ext uri="{FF2B5EF4-FFF2-40B4-BE49-F238E27FC236}">
                  <a16:creationId xmlns:a16="http://schemas.microsoft.com/office/drawing/2014/main" xmlns="" id="{C79699EC-B031-45B3-83C7-4B8F843E4FE8}"/>
                </a:ext>
              </a:extLst>
            </p:cNvPr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708;p26">
              <a:extLst>
                <a:ext uri="{FF2B5EF4-FFF2-40B4-BE49-F238E27FC236}">
                  <a16:creationId xmlns:a16="http://schemas.microsoft.com/office/drawing/2014/main" xmlns="" id="{3ACE6072-DE5D-4E4F-A6DA-CF770FA7B8F0}"/>
                </a:ext>
              </a:extLst>
            </p:cNvPr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709;p26">
              <a:extLst>
                <a:ext uri="{FF2B5EF4-FFF2-40B4-BE49-F238E27FC236}">
                  <a16:creationId xmlns:a16="http://schemas.microsoft.com/office/drawing/2014/main" xmlns="" id="{BDCA06A1-6DCE-4673-BB47-A3E8611AC49E}"/>
                </a:ext>
              </a:extLst>
            </p:cNvPr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710;p26">
              <a:extLst>
                <a:ext uri="{FF2B5EF4-FFF2-40B4-BE49-F238E27FC236}">
                  <a16:creationId xmlns:a16="http://schemas.microsoft.com/office/drawing/2014/main" xmlns="" id="{3878AF0D-7EFC-4913-99CB-AF7807775B9E}"/>
                </a:ext>
              </a:extLst>
            </p:cNvPr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711;p26">
              <a:extLst>
                <a:ext uri="{FF2B5EF4-FFF2-40B4-BE49-F238E27FC236}">
                  <a16:creationId xmlns:a16="http://schemas.microsoft.com/office/drawing/2014/main" xmlns="" id="{EB4ADC33-0A29-4E5E-AE4B-E4514A3940BF}"/>
                </a:ext>
              </a:extLst>
            </p:cNvPr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712;p26">
              <a:extLst>
                <a:ext uri="{FF2B5EF4-FFF2-40B4-BE49-F238E27FC236}">
                  <a16:creationId xmlns:a16="http://schemas.microsoft.com/office/drawing/2014/main" xmlns="" id="{7D8410F5-36C3-494C-961B-4C785F29ABA4}"/>
                </a:ext>
              </a:extLst>
            </p:cNvPr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713;p26">
              <a:extLst>
                <a:ext uri="{FF2B5EF4-FFF2-40B4-BE49-F238E27FC236}">
                  <a16:creationId xmlns:a16="http://schemas.microsoft.com/office/drawing/2014/main" xmlns="" id="{B1FE388F-045E-415D-A283-123B2FD70B17}"/>
                </a:ext>
              </a:extLst>
            </p:cNvPr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714;p26">
              <a:extLst>
                <a:ext uri="{FF2B5EF4-FFF2-40B4-BE49-F238E27FC236}">
                  <a16:creationId xmlns:a16="http://schemas.microsoft.com/office/drawing/2014/main" xmlns="" id="{455BEAC0-AA12-47C4-8258-CFAF97385461}"/>
                </a:ext>
              </a:extLst>
            </p:cNvPr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715;p26">
              <a:extLst>
                <a:ext uri="{FF2B5EF4-FFF2-40B4-BE49-F238E27FC236}">
                  <a16:creationId xmlns:a16="http://schemas.microsoft.com/office/drawing/2014/main" xmlns="" id="{7924C6A9-1E63-4050-BB59-1624A2D556A5}"/>
                </a:ext>
              </a:extLst>
            </p:cNvPr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716;p26">
              <a:extLst>
                <a:ext uri="{FF2B5EF4-FFF2-40B4-BE49-F238E27FC236}">
                  <a16:creationId xmlns:a16="http://schemas.microsoft.com/office/drawing/2014/main" xmlns="" id="{E2DE93DA-F4F7-434E-B059-BD58C7F2CCB2}"/>
                </a:ext>
              </a:extLst>
            </p:cNvPr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717;p26">
              <a:extLst>
                <a:ext uri="{FF2B5EF4-FFF2-40B4-BE49-F238E27FC236}">
                  <a16:creationId xmlns:a16="http://schemas.microsoft.com/office/drawing/2014/main" xmlns="" id="{76EBA1B1-E4C1-482A-9881-4246F47F4C2F}"/>
                </a:ext>
              </a:extLst>
            </p:cNvPr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718;p26">
              <a:extLst>
                <a:ext uri="{FF2B5EF4-FFF2-40B4-BE49-F238E27FC236}">
                  <a16:creationId xmlns:a16="http://schemas.microsoft.com/office/drawing/2014/main" xmlns="" id="{F0241B5E-4B9A-4FF6-B328-33093D0CF353}"/>
                </a:ext>
              </a:extLst>
            </p:cNvPr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719;p26">
              <a:extLst>
                <a:ext uri="{FF2B5EF4-FFF2-40B4-BE49-F238E27FC236}">
                  <a16:creationId xmlns:a16="http://schemas.microsoft.com/office/drawing/2014/main" xmlns="" id="{1E2D31CF-FDA3-4EF9-90E3-0BF92C84B7EC}"/>
                </a:ext>
              </a:extLst>
            </p:cNvPr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720;p26">
              <a:extLst>
                <a:ext uri="{FF2B5EF4-FFF2-40B4-BE49-F238E27FC236}">
                  <a16:creationId xmlns:a16="http://schemas.microsoft.com/office/drawing/2014/main" xmlns="" id="{345569D0-9D11-441F-9612-B9BD65120372}"/>
                </a:ext>
              </a:extLst>
            </p:cNvPr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721;p26">
              <a:extLst>
                <a:ext uri="{FF2B5EF4-FFF2-40B4-BE49-F238E27FC236}">
                  <a16:creationId xmlns:a16="http://schemas.microsoft.com/office/drawing/2014/main" xmlns="" id="{C132FBD0-8E94-4F36-A634-8828B61E4D3C}"/>
                </a:ext>
              </a:extLst>
            </p:cNvPr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722;p26">
              <a:extLst>
                <a:ext uri="{FF2B5EF4-FFF2-40B4-BE49-F238E27FC236}">
                  <a16:creationId xmlns:a16="http://schemas.microsoft.com/office/drawing/2014/main" xmlns="" id="{39223F4E-E61E-485D-909F-F006F23E6E7C}"/>
                </a:ext>
              </a:extLst>
            </p:cNvPr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723;p26">
              <a:extLst>
                <a:ext uri="{FF2B5EF4-FFF2-40B4-BE49-F238E27FC236}">
                  <a16:creationId xmlns:a16="http://schemas.microsoft.com/office/drawing/2014/main" xmlns="" id="{25B07669-F196-433D-877E-F85A3289381F}"/>
                </a:ext>
              </a:extLst>
            </p:cNvPr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724;p26">
              <a:extLst>
                <a:ext uri="{FF2B5EF4-FFF2-40B4-BE49-F238E27FC236}">
                  <a16:creationId xmlns:a16="http://schemas.microsoft.com/office/drawing/2014/main" xmlns="" id="{90E02A36-31E7-4317-8AD2-22CC28028CEC}"/>
                </a:ext>
              </a:extLst>
            </p:cNvPr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725;p26">
              <a:extLst>
                <a:ext uri="{FF2B5EF4-FFF2-40B4-BE49-F238E27FC236}">
                  <a16:creationId xmlns:a16="http://schemas.microsoft.com/office/drawing/2014/main" xmlns="" id="{1F9B387B-05BA-4E6C-8774-7E143CC7CA75}"/>
                </a:ext>
              </a:extLst>
            </p:cNvPr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726;p26">
              <a:extLst>
                <a:ext uri="{FF2B5EF4-FFF2-40B4-BE49-F238E27FC236}">
                  <a16:creationId xmlns:a16="http://schemas.microsoft.com/office/drawing/2014/main" xmlns="" id="{CF500ADF-78E1-4945-ACDE-5277D02A8C79}"/>
                </a:ext>
              </a:extLst>
            </p:cNvPr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727;p26">
              <a:extLst>
                <a:ext uri="{FF2B5EF4-FFF2-40B4-BE49-F238E27FC236}">
                  <a16:creationId xmlns:a16="http://schemas.microsoft.com/office/drawing/2014/main" xmlns="" id="{780EAEA1-FA57-46BB-985D-ACA2083B486D}"/>
                </a:ext>
              </a:extLst>
            </p:cNvPr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728;p26">
              <a:extLst>
                <a:ext uri="{FF2B5EF4-FFF2-40B4-BE49-F238E27FC236}">
                  <a16:creationId xmlns:a16="http://schemas.microsoft.com/office/drawing/2014/main" xmlns="" id="{AF6B9BE5-F071-454C-88B2-BF7C4981DC76}"/>
                </a:ext>
              </a:extLst>
            </p:cNvPr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729;p26">
              <a:extLst>
                <a:ext uri="{FF2B5EF4-FFF2-40B4-BE49-F238E27FC236}">
                  <a16:creationId xmlns:a16="http://schemas.microsoft.com/office/drawing/2014/main" xmlns="" id="{18DA24DD-B41A-4649-A19C-F0B6C0B0336A}"/>
                </a:ext>
              </a:extLst>
            </p:cNvPr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730;p26">
              <a:extLst>
                <a:ext uri="{FF2B5EF4-FFF2-40B4-BE49-F238E27FC236}">
                  <a16:creationId xmlns:a16="http://schemas.microsoft.com/office/drawing/2014/main" xmlns="" id="{B34D19D3-09C7-4A76-916E-BAC4D2AE5FD1}"/>
                </a:ext>
              </a:extLst>
            </p:cNvPr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731;p26">
              <a:extLst>
                <a:ext uri="{FF2B5EF4-FFF2-40B4-BE49-F238E27FC236}">
                  <a16:creationId xmlns:a16="http://schemas.microsoft.com/office/drawing/2014/main" xmlns="" id="{3B628650-464A-4275-A974-AC73B4E04AD6}"/>
                </a:ext>
              </a:extLst>
            </p:cNvPr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732;p26">
              <a:extLst>
                <a:ext uri="{FF2B5EF4-FFF2-40B4-BE49-F238E27FC236}">
                  <a16:creationId xmlns:a16="http://schemas.microsoft.com/office/drawing/2014/main" xmlns="" id="{E630EEB8-EC44-49CB-A813-C644E18019F3}"/>
                </a:ext>
              </a:extLst>
            </p:cNvPr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733;p26">
              <a:extLst>
                <a:ext uri="{FF2B5EF4-FFF2-40B4-BE49-F238E27FC236}">
                  <a16:creationId xmlns:a16="http://schemas.microsoft.com/office/drawing/2014/main" xmlns="" id="{BC15F61E-5EDC-4884-A6BF-85C3054C39FC}"/>
                </a:ext>
              </a:extLst>
            </p:cNvPr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734;p26">
              <a:extLst>
                <a:ext uri="{FF2B5EF4-FFF2-40B4-BE49-F238E27FC236}">
                  <a16:creationId xmlns:a16="http://schemas.microsoft.com/office/drawing/2014/main" xmlns="" id="{B605419B-D6C4-4B46-86CB-850C3B1CA52E}"/>
                </a:ext>
              </a:extLst>
            </p:cNvPr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735;p26">
              <a:extLst>
                <a:ext uri="{FF2B5EF4-FFF2-40B4-BE49-F238E27FC236}">
                  <a16:creationId xmlns:a16="http://schemas.microsoft.com/office/drawing/2014/main" xmlns="" id="{E8EBAC4C-FF1F-4174-B989-F381A966FB9F}"/>
                </a:ext>
              </a:extLst>
            </p:cNvPr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736;p26">
              <a:extLst>
                <a:ext uri="{FF2B5EF4-FFF2-40B4-BE49-F238E27FC236}">
                  <a16:creationId xmlns:a16="http://schemas.microsoft.com/office/drawing/2014/main" xmlns="" id="{6D53F32A-025F-4667-B123-D3C46E8B47B2}"/>
                </a:ext>
              </a:extLst>
            </p:cNvPr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737;p26">
              <a:extLst>
                <a:ext uri="{FF2B5EF4-FFF2-40B4-BE49-F238E27FC236}">
                  <a16:creationId xmlns:a16="http://schemas.microsoft.com/office/drawing/2014/main" xmlns="" id="{AE66600E-7107-40D8-8729-45525C5B3DFF}"/>
                </a:ext>
              </a:extLst>
            </p:cNvPr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738;p26">
              <a:extLst>
                <a:ext uri="{FF2B5EF4-FFF2-40B4-BE49-F238E27FC236}">
                  <a16:creationId xmlns:a16="http://schemas.microsoft.com/office/drawing/2014/main" xmlns="" id="{F9D1A6F3-DCDD-4633-AB76-C67B36F3880F}"/>
                </a:ext>
              </a:extLst>
            </p:cNvPr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739;p26">
              <a:extLst>
                <a:ext uri="{FF2B5EF4-FFF2-40B4-BE49-F238E27FC236}">
                  <a16:creationId xmlns:a16="http://schemas.microsoft.com/office/drawing/2014/main" xmlns="" id="{D8AA7DEA-91D0-4610-A951-E42374B19237}"/>
                </a:ext>
              </a:extLst>
            </p:cNvPr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740;p26">
              <a:extLst>
                <a:ext uri="{FF2B5EF4-FFF2-40B4-BE49-F238E27FC236}">
                  <a16:creationId xmlns:a16="http://schemas.microsoft.com/office/drawing/2014/main" xmlns="" id="{E507BF7D-3637-4DA0-8087-EAB6E80A5D92}"/>
                </a:ext>
              </a:extLst>
            </p:cNvPr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741;p26">
              <a:extLst>
                <a:ext uri="{FF2B5EF4-FFF2-40B4-BE49-F238E27FC236}">
                  <a16:creationId xmlns:a16="http://schemas.microsoft.com/office/drawing/2014/main" xmlns="" id="{F267D027-0EB6-424B-96F7-96405DBE019D}"/>
                </a:ext>
              </a:extLst>
            </p:cNvPr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742;p26">
              <a:extLst>
                <a:ext uri="{FF2B5EF4-FFF2-40B4-BE49-F238E27FC236}">
                  <a16:creationId xmlns:a16="http://schemas.microsoft.com/office/drawing/2014/main" xmlns="" id="{0372EE01-863A-48D6-8340-8E8D76DD6D73}"/>
                </a:ext>
              </a:extLst>
            </p:cNvPr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743;p26">
              <a:extLst>
                <a:ext uri="{FF2B5EF4-FFF2-40B4-BE49-F238E27FC236}">
                  <a16:creationId xmlns:a16="http://schemas.microsoft.com/office/drawing/2014/main" xmlns="" id="{B1DF65DE-F62A-43C3-B45C-8A08F29F6762}"/>
                </a:ext>
              </a:extLst>
            </p:cNvPr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744;p26">
              <a:extLst>
                <a:ext uri="{FF2B5EF4-FFF2-40B4-BE49-F238E27FC236}">
                  <a16:creationId xmlns:a16="http://schemas.microsoft.com/office/drawing/2014/main" xmlns="" id="{CA0591E8-C7C6-40DC-98D6-20D129661EE6}"/>
                </a:ext>
              </a:extLst>
            </p:cNvPr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745;p26">
              <a:extLst>
                <a:ext uri="{FF2B5EF4-FFF2-40B4-BE49-F238E27FC236}">
                  <a16:creationId xmlns:a16="http://schemas.microsoft.com/office/drawing/2014/main" xmlns="" id="{D5B1184C-8FD4-4BBD-B459-0ADEC9B4BD44}"/>
                </a:ext>
              </a:extLst>
            </p:cNvPr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746;p26">
              <a:extLst>
                <a:ext uri="{FF2B5EF4-FFF2-40B4-BE49-F238E27FC236}">
                  <a16:creationId xmlns:a16="http://schemas.microsoft.com/office/drawing/2014/main" xmlns="" id="{25FE8C5E-E210-4430-9E89-45FA7CF4D351}"/>
                </a:ext>
              </a:extLst>
            </p:cNvPr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747;p26">
              <a:extLst>
                <a:ext uri="{FF2B5EF4-FFF2-40B4-BE49-F238E27FC236}">
                  <a16:creationId xmlns:a16="http://schemas.microsoft.com/office/drawing/2014/main" xmlns="" id="{FF1BFD11-366C-422A-9FFB-7A63AC4A139C}"/>
                </a:ext>
              </a:extLst>
            </p:cNvPr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748;p26">
              <a:extLst>
                <a:ext uri="{FF2B5EF4-FFF2-40B4-BE49-F238E27FC236}">
                  <a16:creationId xmlns:a16="http://schemas.microsoft.com/office/drawing/2014/main" xmlns="" id="{D0BC4115-3BE0-4E63-9938-F6BE2876E302}"/>
                </a:ext>
              </a:extLst>
            </p:cNvPr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749;p26">
              <a:extLst>
                <a:ext uri="{FF2B5EF4-FFF2-40B4-BE49-F238E27FC236}">
                  <a16:creationId xmlns:a16="http://schemas.microsoft.com/office/drawing/2014/main" xmlns="" id="{86AE02D4-9940-4CC8-8CBF-0F703B17E2ED}"/>
                </a:ext>
              </a:extLst>
            </p:cNvPr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750;p26">
              <a:extLst>
                <a:ext uri="{FF2B5EF4-FFF2-40B4-BE49-F238E27FC236}">
                  <a16:creationId xmlns:a16="http://schemas.microsoft.com/office/drawing/2014/main" xmlns="" id="{FE341C43-96C6-4039-ACB2-D35D512A1BCD}"/>
                </a:ext>
              </a:extLst>
            </p:cNvPr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751;p26">
              <a:extLst>
                <a:ext uri="{FF2B5EF4-FFF2-40B4-BE49-F238E27FC236}">
                  <a16:creationId xmlns:a16="http://schemas.microsoft.com/office/drawing/2014/main" xmlns="" id="{85DE2686-6855-4B7B-86A5-002F7997B87B}"/>
                </a:ext>
              </a:extLst>
            </p:cNvPr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752;p26">
              <a:extLst>
                <a:ext uri="{FF2B5EF4-FFF2-40B4-BE49-F238E27FC236}">
                  <a16:creationId xmlns:a16="http://schemas.microsoft.com/office/drawing/2014/main" xmlns="" id="{259283C4-4A7F-491B-B364-76E1268E5092}"/>
                </a:ext>
              </a:extLst>
            </p:cNvPr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753;p26">
              <a:extLst>
                <a:ext uri="{FF2B5EF4-FFF2-40B4-BE49-F238E27FC236}">
                  <a16:creationId xmlns:a16="http://schemas.microsoft.com/office/drawing/2014/main" xmlns="" id="{F46BA5B5-C492-4425-8C1B-F95613563424}"/>
                </a:ext>
              </a:extLst>
            </p:cNvPr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754;p26">
              <a:extLst>
                <a:ext uri="{FF2B5EF4-FFF2-40B4-BE49-F238E27FC236}">
                  <a16:creationId xmlns:a16="http://schemas.microsoft.com/office/drawing/2014/main" xmlns="" id="{BECE63C5-E1E1-43EF-B5BD-EFF1B6FB272D}"/>
                </a:ext>
              </a:extLst>
            </p:cNvPr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755;p26">
              <a:extLst>
                <a:ext uri="{FF2B5EF4-FFF2-40B4-BE49-F238E27FC236}">
                  <a16:creationId xmlns:a16="http://schemas.microsoft.com/office/drawing/2014/main" xmlns="" id="{8AEA13A5-E93B-4339-B09D-A25753375411}"/>
                </a:ext>
              </a:extLst>
            </p:cNvPr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756;p26">
              <a:extLst>
                <a:ext uri="{FF2B5EF4-FFF2-40B4-BE49-F238E27FC236}">
                  <a16:creationId xmlns:a16="http://schemas.microsoft.com/office/drawing/2014/main" xmlns="" id="{100C63AB-AD2D-4679-A8D2-46BEF31F20B9}"/>
                </a:ext>
              </a:extLst>
            </p:cNvPr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757;p26">
              <a:extLst>
                <a:ext uri="{FF2B5EF4-FFF2-40B4-BE49-F238E27FC236}">
                  <a16:creationId xmlns:a16="http://schemas.microsoft.com/office/drawing/2014/main" xmlns="" id="{7822F834-003E-4263-B936-D9D1CD945202}"/>
                </a:ext>
              </a:extLst>
            </p:cNvPr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758;p26">
              <a:extLst>
                <a:ext uri="{FF2B5EF4-FFF2-40B4-BE49-F238E27FC236}">
                  <a16:creationId xmlns:a16="http://schemas.microsoft.com/office/drawing/2014/main" xmlns="" id="{17CE7FE4-D90D-4047-86DE-7BB139389475}"/>
                </a:ext>
              </a:extLst>
            </p:cNvPr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759;p26">
              <a:extLst>
                <a:ext uri="{FF2B5EF4-FFF2-40B4-BE49-F238E27FC236}">
                  <a16:creationId xmlns:a16="http://schemas.microsoft.com/office/drawing/2014/main" xmlns="" id="{67E84CDB-63ED-419D-9E38-1FB373CEE6D4}"/>
                </a:ext>
              </a:extLst>
            </p:cNvPr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760;p26">
              <a:extLst>
                <a:ext uri="{FF2B5EF4-FFF2-40B4-BE49-F238E27FC236}">
                  <a16:creationId xmlns:a16="http://schemas.microsoft.com/office/drawing/2014/main" xmlns="" id="{E01B4B27-4E20-4C22-A78E-1E251AE6B059}"/>
                </a:ext>
              </a:extLst>
            </p:cNvPr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761;p26">
              <a:extLst>
                <a:ext uri="{FF2B5EF4-FFF2-40B4-BE49-F238E27FC236}">
                  <a16:creationId xmlns:a16="http://schemas.microsoft.com/office/drawing/2014/main" xmlns="" id="{EBE073D3-042A-4356-A357-9F041CDDB206}"/>
                </a:ext>
              </a:extLst>
            </p:cNvPr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762;p26">
              <a:extLst>
                <a:ext uri="{FF2B5EF4-FFF2-40B4-BE49-F238E27FC236}">
                  <a16:creationId xmlns:a16="http://schemas.microsoft.com/office/drawing/2014/main" xmlns="" id="{348DB3A9-CD78-42FE-B93E-AEC987BDAB45}"/>
                </a:ext>
              </a:extLst>
            </p:cNvPr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763;p26">
              <a:extLst>
                <a:ext uri="{FF2B5EF4-FFF2-40B4-BE49-F238E27FC236}">
                  <a16:creationId xmlns:a16="http://schemas.microsoft.com/office/drawing/2014/main" xmlns="" id="{FA9DBF4E-B9B5-404B-9A61-64895B3CB91A}"/>
                </a:ext>
              </a:extLst>
            </p:cNvPr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764;p26">
              <a:extLst>
                <a:ext uri="{FF2B5EF4-FFF2-40B4-BE49-F238E27FC236}">
                  <a16:creationId xmlns:a16="http://schemas.microsoft.com/office/drawing/2014/main" xmlns="" id="{ABEBBE41-5792-4DE9-ABB9-1C2E42236214}"/>
                </a:ext>
              </a:extLst>
            </p:cNvPr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765;p26">
              <a:extLst>
                <a:ext uri="{FF2B5EF4-FFF2-40B4-BE49-F238E27FC236}">
                  <a16:creationId xmlns:a16="http://schemas.microsoft.com/office/drawing/2014/main" xmlns="" id="{34FBED65-9AF5-42FF-984B-075F9689ABEF}"/>
                </a:ext>
              </a:extLst>
            </p:cNvPr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766;p26">
              <a:extLst>
                <a:ext uri="{FF2B5EF4-FFF2-40B4-BE49-F238E27FC236}">
                  <a16:creationId xmlns:a16="http://schemas.microsoft.com/office/drawing/2014/main" xmlns="" id="{C99011DC-EAEF-41E0-BF7D-A602D993A8EC}"/>
                </a:ext>
              </a:extLst>
            </p:cNvPr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767;p26">
              <a:extLst>
                <a:ext uri="{FF2B5EF4-FFF2-40B4-BE49-F238E27FC236}">
                  <a16:creationId xmlns:a16="http://schemas.microsoft.com/office/drawing/2014/main" xmlns="" id="{CC0F4888-E388-42F3-9386-C54390EFF112}"/>
                </a:ext>
              </a:extLst>
            </p:cNvPr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768;p26">
              <a:extLst>
                <a:ext uri="{FF2B5EF4-FFF2-40B4-BE49-F238E27FC236}">
                  <a16:creationId xmlns:a16="http://schemas.microsoft.com/office/drawing/2014/main" xmlns="" id="{3C005F43-B439-4A7F-8DF3-F4307EA6D4F9}"/>
                </a:ext>
              </a:extLst>
            </p:cNvPr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769;p26">
              <a:extLst>
                <a:ext uri="{FF2B5EF4-FFF2-40B4-BE49-F238E27FC236}">
                  <a16:creationId xmlns:a16="http://schemas.microsoft.com/office/drawing/2014/main" xmlns="" id="{0CB097ED-3445-4770-99C8-1DF0B537C1FE}"/>
                </a:ext>
              </a:extLst>
            </p:cNvPr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770;p26">
              <a:extLst>
                <a:ext uri="{FF2B5EF4-FFF2-40B4-BE49-F238E27FC236}">
                  <a16:creationId xmlns:a16="http://schemas.microsoft.com/office/drawing/2014/main" xmlns="" id="{9A18F6C9-ACE7-460A-B490-1A59AF7392AE}"/>
                </a:ext>
              </a:extLst>
            </p:cNvPr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771;p26">
              <a:extLst>
                <a:ext uri="{FF2B5EF4-FFF2-40B4-BE49-F238E27FC236}">
                  <a16:creationId xmlns:a16="http://schemas.microsoft.com/office/drawing/2014/main" xmlns="" id="{C60E0C76-39DC-48BE-9203-C615448683CC}"/>
                </a:ext>
              </a:extLst>
            </p:cNvPr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772;p26">
              <a:extLst>
                <a:ext uri="{FF2B5EF4-FFF2-40B4-BE49-F238E27FC236}">
                  <a16:creationId xmlns:a16="http://schemas.microsoft.com/office/drawing/2014/main" xmlns="" id="{FD9AF5C6-8F63-4C88-9B45-FE74B6D31EB0}"/>
                </a:ext>
              </a:extLst>
            </p:cNvPr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773;p26">
              <a:extLst>
                <a:ext uri="{FF2B5EF4-FFF2-40B4-BE49-F238E27FC236}">
                  <a16:creationId xmlns:a16="http://schemas.microsoft.com/office/drawing/2014/main" xmlns="" id="{DAF53F6D-0A14-4123-8C27-D76E5ABEFC07}"/>
                </a:ext>
              </a:extLst>
            </p:cNvPr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774;p26">
              <a:extLst>
                <a:ext uri="{FF2B5EF4-FFF2-40B4-BE49-F238E27FC236}">
                  <a16:creationId xmlns:a16="http://schemas.microsoft.com/office/drawing/2014/main" xmlns="" id="{88F55B49-3537-4D65-9616-D8E4D826E81B}"/>
                </a:ext>
              </a:extLst>
            </p:cNvPr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775;p26">
              <a:extLst>
                <a:ext uri="{FF2B5EF4-FFF2-40B4-BE49-F238E27FC236}">
                  <a16:creationId xmlns:a16="http://schemas.microsoft.com/office/drawing/2014/main" xmlns="" id="{C622A151-DC0D-401E-A214-6A87D872EC5C}"/>
                </a:ext>
              </a:extLst>
            </p:cNvPr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776;p26">
              <a:extLst>
                <a:ext uri="{FF2B5EF4-FFF2-40B4-BE49-F238E27FC236}">
                  <a16:creationId xmlns:a16="http://schemas.microsoft.com/office/drawing/2014/main" xmlns="" id="{B8C2DB51-A8D4-4802-BA7C-8F8099DB550B}"/>
                </a:ext>
              </a:extLst>
            </p:cNvPr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777;p26">
              <a:extLst>
                <a:ext uri="{FF2B5EF4-FFF2-40B4-BE49-F238E27FC236}">
                  <a16:creationId xmlns:a16="http://schemas.microsoft.com/office/drawing/2014/main" xmlns="" id="{AD13A135-F10C-4A49-AE8A-ACB50ECEFC8A}"/>
                </a:ext>
              </a:extLst>
            </p:cNvPr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778;p26">
              <a:extLst>
                <a:ext uri="{FF2B5EF4-FFF2-40B4-BE49-F238E27FC236}">
                  <a16:creationId xmlns:a16="http://schemas.microsoft.com/office/drawing/2014/main" xmlns="" id="{7A0112C7-8AAA-40E3-8BC1-19AFC6EADD24}"/>
                </a:ext>
              </a:extLst>
            </p:cNvPr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779;p26">
              <a:extLst>
                <a:ext uri="{FF2B5EF4-FFF2-40B4-BE49-F238E27FC236}">
                  <a16:creationId xmlns:a16="http://schemas.microsoft.com/office/drawing/2014/main" xmlns="" id="{11D96431-F902-498C-A85B-64477C4F1C77}"/>
                </a:ext>
              </a:extLst>
            </p:cNvPr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780;p26">
              <a:extLst>
                <a:ext uri="{FF2B5EF4-FFF2-40B4-BE49-F238E27FC236}">
                  <a16:creationId xmlns:a16="http://schemas.microsoft.com/office/drawing/2014/main" xmlns="" id="{4DCED178-562A-479E-9506-B7E6D8104400}"/>
                </a:ext>
              </a:extLst>
            </p:cNvPr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781;p26">
              <a:extLst>
                <a:ext uri="{FF2B5EF4-FFF2-40B4-BE49-F238E27FC236}">
                  <a16:creationId xmlns:a16="http://schemas.microsoft.com/office/drawing/2014/main" xmlns="" id="{BD9B8D34-BC34-4731-B7E8-86AC7F8FADAD}"/>
                </a:ext>
              </a:extLst>
            </p:cNvPr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782;p26">
              <a:extLst>
                <a:ext uri="{FF2B5EF4-FFF2-40B4-BE49-F238E27FC236}">
                  <a16:creationId xmlns:a16="http://schemas.microsoft.com/office/drawing/2014/main" xmlns="" id="{98D1E71A-136C-4767-9E7F-9825FD70282B}"/>
                </a:ext>
              </a:extLst>
            </p:cNvPr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783;p26">
              <a:extLst>
                <a:ext uri="{FF2B5EF4-FFF2-40B4-BE49-F238E27FC236}">
                  <a16:creationId xmlns:a16="http://schemas.microsoft.com/office/drawing/2014/main" xmlns="" id="{C1BEC5F5-40A2-44BC-9E0C-D90640AF7A1A}"/>
                </a:ext>
              </a:extLst>
            </p:cNvPr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784;p26">
              <a:extLst>
                <a:ext uri="{FF2B5EF4-FFF2-40B4-BE49-F238E27FC236}">
                  <a16:creationId xmlns:a16="http://schemas.microsoft.com/office/drawing/2014/main" xmlns="" id="{AF692D49-86A7-43B4-B498-D22DA284D88B}"/>
                </a:ext>
              </a:extLst>
            </p:cNvPr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785;p26">
              <a:extLst>
                <a:ext uri="{FF2B5EF4-FFF2-40B4-BE49-F238E27FC236}">
                  <a16:creationId xmlns:a16="http://schemas.microsoft.com/office/drawing/2014/main" xmlns="" id="{8176F2C8-4780-42F5-85AB-A6B1BB1F284C}"/>
                </a:ext>
              </a:extLst>
            </p:cNvPr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786;p26">
              <a:extLst>
                <a:ext uri="{FF2B5EF4-FFF2-40B4-BE49-F238E27FC236}">
                  <a16:creationId xmlns:a16="http://schemas.microsoft.com/office/drawing/2014/main" xmlns="" id="{11E81DE1-5B87-4084-9782-1B62806EFD1C}"/>
                </a:ext>
              </a:extLst>
            </p:cNvPr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787;p26">
              <a:extLst>
                <a:ext uri="{FF2B5EF4-FFF2-40B4-BE49-F238E27FC236}">
                  <a16:creationId xmlns:a16="http://schemas.microsoft.com/office/drawing/2014/main" xmlns="" id="{B2D86D6E-C8AC-433F-ADC0-DD130E7D436C}"/>
                </a:ext>
              </a:extLst>
            </p:cNvPr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788;p26">
              <a:extLst>
                <a:ext uri="{FF2B5EF4-FFF2-40B4-BE49-F238E27FC236}">
                  <a16:creationId xmlns:a16="http://schemas.microsoft.com/office/drawing/2014/main" xmlns="" id="{09366BB9-1C50-47BF-9247-0DD1CBEB78A6}"/>
                </a:ext>
              </a:extLst>
            </p:cNvPr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789;p26">
              <a:extLst>
                <a:ext uri="{FF2B5EF4-FFF2-40B4-BE49-F238E27FC236}">
                  <a16:creationId xmlns:a16="http://schemas.microsoft.com/office/drawing/2014/main" xmlns="" id="{CB308C3E-15A1-48A6-A402-DB97AC59F4D0}"/>
                </a:ext>
              </a:extLst>
            </p:cNvPr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790;p26">
              <a:extLst>
                <a:ext uri="{FF2B5EF4-FFF2-40B4-BE49-F238E27FC236}">
                  <a16:creationId xmlns:a16="http://schemas.microsoft.com/office/drawing/2014/main" xmlns="" id="{30ACB65E-7603-4E79-9F1A-0381C5186A7A}"/>
                </a:ext>
              </a:extLst>
            </p:cNvPr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791;p26">
              <a:extLst>
                <a:ext uri="{FF2B5EF4-FFF2-40B4-BE49-F238E27FC236}">
                  <a16:creationId xmlns:a16="http://schemas.microsoft.com/office/drawing/2014/main" xmlns="" id="{E2295D6B-6633-426C-93C6-6B8A4B66703C}"/>
                </a:ext>
              </a:extLst>
            </p:cNvPr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792;p26">
              <a:extLst>
                <a:ext uri="{FF2B5EF4-FFF2-40B4-BE49-F238E27FC236}">
                  <a16:creationId xmlns:a16="http://schemas.microsoft.com/office/drawing/2014/main" xmlns="" id="{EF810CB3-3165-4703-B702-FB206BBD0CE5}"/>
                </a:ext>
              </a:extLst>
            </p:cNvPr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793;p26">
              <a:extLst>
                <a:ext uri="{FF2B5EF4-FFF2-40B4-BE49-F238E27FC236}">
                  <a16:creationId xmlns:a16="http://schemas.microsoft.com/office/drawing/2014/main" xmlns="" id="{35C3CD82-09D3-432C-A461-098C2E4DD8C5}"/>
                </a:ext>
              </a:extLst>
            </p:cNvPr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794;p26">
              <a:extLst>
                <a:ext uri="{FF2B5EF4-FFF2-40B4-BE49-F238E27FC236}">
                  <a16:creationId xmlns:a16="http://schemas.microsoft.com/office/drawing/2014/main" xmlns="" id="{7CCCF680-12F6-47D9-BEAF-F77885D74B99}"/>
                </a:ext>
              </a:extLst>
            </p:cNvPr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795;p26">
              <a:extLst>
                <a:ext uri="{FF2B5EF4-FFF2-40B4-BE49-F238E27FC236}">
                  <a16:creationId xmlns:a16="http://schemas.microsoft.com/office/drawing/2014/main" xmlns="" id="{40B3E848-CDE5-425A-806E-9FB7BB612D0F}"/>
                </a:ext>
              </a:extLst>
            </p:cNvPr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796;p26">
              <a:extLst>
                <a:ext uri="{FF2B5EF4-FFF2-40B4-BE49-F238E27FC236}">
                  <a16:creationId xmlns:a16="http://schemas.microsoft.com/office/drawing/2014/main" xmlns="" id="{E48F3E5E-A7EA-4288-A426-5C6650D1F06E}"/>
                </a:ext>
              </a:extLst>
            </p:cNvPr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797;p26">
              <a:extLst>
                <a:ext uri="{FF2B5EF4-FFF2-40B4-BE49-F238E27FC236}">
                  <a16:creationId xmlns:a16="http://schemas.microsoft.com/office/drawing/2014/main" xmlns="" id="{46378235-4A72-4B8C-8AE8-1B2584A8E9DA}"/>
                </a:ext>
              </a:extLst>
            </p:cNvPr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798;p26">
              <a:extLst>
                <a:ext uri="{FF2B5EF4-FFF2-40B4-BE49-F238E27FC236}">
                  <a16:creationId xmlns:a16="http://schemas.microsoft.com/office/drawing/2014/main" xmlns="" id="{2011C418-4DEB-46E7-A4BF-B4551634B726}"/>
                </a:ext>
              </a:extLst>
            </p:cNvPr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799;p26">
              <a:extLst>
                <a:ext uri="{FF2B5EF4-FFF2-40B4-BE49-F238E27FC236}">
                  <a16:creationId xmlns:a16="http://schemas.microsoft.com/office/drawing/2014/main" xmlns="" id="{07CE8B49-0020-41C2-9F90-93A2DF32F1D0}"/>
                </a:ext>
              </a:extLst>
            </p:cNvPr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800;p26">
              <a:extLst>
                <a:ext uri="{FF2B5EF4-FFF2-40B4-BE49-F238E27FC236}">
                  <a16:creationId xmlns:a16="http://schemas.microsoft.com/office/drawing/2014/main" xmlns="" id="{18786089-3E83-43E1-9B2B-193460B54CA7}"/>
                </a:ext>
              </a:extLst>
            </p:cNvPr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801;p26">
              <a:extLst>
                <a:ext uri="{FF2B5EF4-FFF2-40B4-BE49-F238E27FC236}">
                  <a16:creationId xmlns:a16="http://schemas.microsoft.com/office/drawing/2014/main" xmlns="" id="{90CB4347-1316-4B4D-8A49-25D41A5D0D2F}"/>
                </a:ext>
              </a:extLst>
            </p:cNvPr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802;p26">
              <a:extLst>
                <a:ext uri="{FF2B5EF4-FFF2-40B4-BE49-F238E27FC236}">
                  <a16:creationId xmlns:a16="http://schemas.microsoft.com/office/drawing/2014/main" xmlns="" id="{3DB3C47A-DF6F-4FB8-A754-C47870B48D6B}"/>
                </a:ext>
              </a:extLst>
            </p:cNvPr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803;p26">
              <a:extLst>
                <a:ext uri="{FF2B5EF4-FFF2-40B4-BE49-F238E27FC236}">
                  <a16:creationId xmlns:a16="http://schemas.microsoft.com/office/drawing/2014/main" xmlns="" id="{A6ED1523-3819-4C6F-BDA4-EE32F1D13ED2}"/>
                </a:ext>
              </a:extLst>
            </p:cNvPr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804;p26">
              <a:extLst>
                <a:ext uri="{FF2B5EF4-FFF2-40B4-BE49-F238E27FC236}">
                  <a16:creationId xmlns:a16="http://schemas.microsoft.com/office/drawing/2014/main" xmlns="" id="{037D5A8F-F104-45C5-BE80-1105F0F2A7D1}"/>
                </a:ext>
              </a:extLst>
            </p:cNvPr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805;p26">
              <a:extLst>
                <a:ext uri="{FF2B5EF4-FFF2-40B4-BE49-F238E27FC236}">
                  <a16:creationId xmlns:a16="http://schemas.microsoft.com/office/drawing/2014/main" xmlns="" id="{F64AFB5D-7E62-4CAC-9591-B073D94BE07D}"/>
                </a:ext>
              </a:extLst>
            </p:cNvPr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806;p26">
              <a:extLst>
                <a:ext uri="{FF2B5EF4-FFF2-40B4-BE49-F238E27FC236}">
                  <a16:creationId xmlns:a16="http://schemas.microsoft.com/office/drawing/2014/main" xmlns="" id="{AC1F27EE-A121-4E00-AA83-7545337A7BAB}"/>
                </a:ext>
              </a:extLst>
            </p:cNvPr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807;p26">
              <a:extLst>
                <a:ext uri="{FF2B5EF4-FFF2-40B4-BE49-F238E27FC236}">
                  <a16:creationId xmlns:a16="http://schemas.microsoft.com/office/drawing/2014/main" xmlns="" id="{8D9B40C9-458C-4983-8BB3-2B728F61719F}"/>
                </a:ext>
              </a:extLst>
            </p:cNvPr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808;p26">
              <a:extLst>
                <a:ext uri="{FF2B5EF4-FFF2-40B4-BE49-F238E27FC236}">
                  <a16:creationId xmlns:a16="http://schemas.microsoft.com/office/drawing/2014/main" xmlns="" id="{A389BF95-2F27-4CE9-987E-D0778532CD6E}"/>
                </a:ext>
              </a:extLst>
            </p:cNvPr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809;p26">
              <a:extLst>
                <a:ext uri="{FF2B5EF4-FFF2-40B4-BE49-F238E27FC236}">
                  <a16:creationId xmlns:a16="http://schemas.microsoft.com/office/drawing/2014/main" xmlns="" id="{ACFAD08A-5F1C-4C9A-946B-F12ADE66E9C1}"/>
                </a:ext>
              </a:extLst>
            </p:cNvPr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810;p26">
              <a:extLst>
                <a:ext uri="{FF2B5EF4-FFF2-40B4-BE49-F238E27FC236}">
                  <a16:creationId xmlns:a16="http://schemas.microsoft.com/office/drawing/2014/main" xmlns="" id="{F6E2170E-A7B7-4961-A528-B3250FF91709}"/>
                </a:ext>
              </a:extLst>
            </p:cNvPr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811;p26">
              <a:extLst>
                <a:ext uri="{FF2B5EF4-FFF2-40B4-BE49-F238E27FC236}">
                  <a16:creationId xmlns:a16="http://schemas.microsoft.com/office/drawing/2014/main" xmlns="" id="{A21FD8A3-C36E-4A36-BF4C-A587DE7C19C0}"/>
                </a:ext>
              </a:extLst>
            </p:cNvPr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812;p26">
              <a:extLst>
                <a:ext uri="{FF2B5EF4-FFF2-40B4-BE49-F238E27FC236}">
                  <a16:creationId xmlns:a16="http://schemas.microsoft.com/office/drawing/2014/main" xmlns="" id="{D99E5222-A8F7-4984-825D-D132A264290A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813;p26">
              <a:extLst>
                <a:ext uri="{FF2B5EF4-FFF2-40B4-BE49-F238E27FC236}">
                  <a16:creationId xmlns:a16="http://schemas.microsoft.com/office/drawing/2014/main" xmlns="" id="{252BE3F4-824C-41C1-96D7-9D8701A1C3D4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814;p26">
              <a:extLst>
                <a:ext uri="{FF2B5EF4-FFF2-40B4-BE49-F238E27FC236}">
                  <a16:creationId xmlns:a16="http://schemas.microsoft.com/office/drawing/2014/main" xmlns="" id="{386151FA-16DB-4286-9084-A94BAF15FF54}"/>
                </a:ext>
              </a:extLst>
            </p:cNvPr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815;p26">
              <a:extLst>
                <a:ext uri="{FF2B5EF4-FFF2-40B4-BE49-F238E27FC236}">
                  <a16:creationId xmlns:a16="http://schemas.microsoft.com/office/drawing/2014/main" xmlns="" id="{E8C13887-B524-4492-8E14-A048E5F626CE}"/>
                </a:ext>
              </a:extLst>
            </p:cNvPr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816;p26">
              <a:extLst>
                <a:ext uri="{FF2B5EF4-FFF2-40B4-BE49-F238E27FC236}">
                  <a16:creationId xmlns:a16="http://schemas.microsoft.com/office/drawing/2014/main" xmlns="" id="{1C855106-6DE4-4A54-88A3-497AFEF24F78}"/>
                </a:ext>
              </a:extLst>
            </p:cNvPr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817;p26">
              <a:extLst>
                <a:ext uri="{FF2B5EF4-FFF2-40B4-BE49-F238E27FC236}">
                  <a16:creationId xmlns:a16="http://schemas.microsoft.com/office/drawing/2014/main" xmlns="" id="{DE525B8E-D021-4E8A-9653-295BCE4858A7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818;p26">
              <a:extLst>
                <a:ext uri="{FF2B5EF4-FFF2-40B4-BE49-F238E27FC236}">
                  <a16:creationId xmlns:a16="http://schemas.microsoft.com/office/drawing/2014/main" xmlns="" id="{89686B6D-793C-4F07-8DEA-DD37D52E4D7A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819;p26">
              <a:extLst>
                <a:ext uri="{FF2B5EF4-FFF2-40B4-BE49-F238E27FC236}">
                  <a16:creationId xmlns:a16="http://schemas.microsoft.com/office/drawing/2014/main" xmlns="" id="{8B6FC343-EAD8-451A-8CC9-7518FC735467}"/>
                </a:ext>
              </a:extLst>
            </p:cNvPr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820;p26">
              <a:extLst>
                <a:ext uri="{FF2B5EF4-FFF2-40B4-BE49-F238E27FC236}">
                  <a16:creationId xmlns:a16="http://schemas.microsoft.com/office/drawing/2014/main" xmlns="" id="{6AB522A1-C5DA-40F6-BFB9-A922AA112896}"/>
                </a:ext>
              </a:extLst>
            </p:cNvPr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821;p26">
              <a:extLst>
                <a:ext uri="{FF2B5EF4-FFF2-40B4-BE49-F238E27FC236}">
                  <a16:creationId xmlns:a16="http://schemas.microsoft.com/office/drawing/2014/main" xmlns="" id="{22521D22-83A3-41DD-A236-A7AD81D1188C}"/>
                </a:ext>
              </a:extLst>
            </p:cNvPr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822;p26">
              <a:extLst>
                <a:ext uri="{FF2B5EF4-FFF2-40B4-BE49-F238E27FC236}">
                  <a16:creationId xmlns:a16="http://schemas.microsoft.com/office/drawing/2014/main" xmlns="" id="{BB003374-3FBE-4DD6-88B4-95693BA15AE4}"/>
                </a:ext>
              </a:extLst>
            </p:cNvPr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823;p26">
              <a:extLst>
                <a:ext uri="{FF2B5EF4-FFF2-40B4-BE49-F238E27FC236}">
                  <a16:creationId xmlns:a16="http://schemas.microsoft.com/office/drawing/2014/main" xmlns="" id="{15F99F66-E5AD-40C3-B98C-7E5C955D908F}"/>
                </a:ext>
              </a:extLst>
            </p:cNvPr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824;p26">
              <a:extLst>
                <a:ext uri="{FF2B5EF4-FFF2-40B4-BE49-F238E27FC236}">
                  <a16:creationId xmlns:a16="http://schemas.microsoft.com/office/drawing/2014/main" xmlns="" id="{0A479272-468B-425B-8091-FFA00EBBA915}"/>
                </a:ext>
              </a:extLst>
            </p:cNvPr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825;p26">
              <a:extLst>
                <a:ext uri="{FF2B5EF4-FFF2-40B4-BE49-F238E27FC236}">
                  <a16:creationId xmlns:a16="http://schemas.microsoft.com/office/drawing/2014/main" xmlns="" id="{5B3DA455-53CA-419B-90FB-52C4D65B5C81}"/>
                </a:ext>
              </a:extLst>
            </p:cNvPr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826;p26">
              <a:extLst>
                <a:ext uri="{FF2B5EF4-FFF2-40B4-BE49-F238E27FC236}">
                  <a16:creationId xmlns:a16="http://schemas.microsoft.com/office/drawing/2014/main" xmlns="" id="{6C3793B5-75D0-4661-8D3C-E4DC9A72D41E}"/>
                </a:ext>
              </a:extLst>
            </p:cNvPr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827;p26">
              <a:extLst>
                <a:ext uri="{FF2B5EF4-FFF2-40B4-BE49-F238E27FC236}">
                  <a16:creationId xmlns:a16="http://schemas.microsoft.com/office/drawing/2014/main" xmlns="" id="{063EAF9C-68C6-4A01-8483-697CD3E7A3C3}"/>
                </a:ext>
              </a:extLst>
            </p:cNvPr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828;p26">
              <a:extLst>
                <a:ext uri="{FF2B5EF4-FFF2-40B4-BE49-F238E27FC236}">
                  <a16:creationId xmlns:a16="http://schemas.microsoft.com/office/drawing/2014/main" xmlns="" id="{EFA6A4F0-93DC-44D1-A840-3C5BEE5575D5}"/>
                </a:ext>
              </a:extLst>
            </p:cNvPr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829;p26">
              <a:extLst>
                <a:ext uri="{FF2B5EF4-FFF2-40B4-BE49-F238E27FC236}">
                  <a16:creationId xmlns:a16="http://schemas.microsoft.com/office/drawing/2014/main" xmlns="" id="{5C84754A-4F89-4158-AE8C-10CAA0374918}"/>
                </a:ext>
              </a:extLst>
            </p:cNvPr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830;p26">
              <a:extLst>
                <a:ext uri="{FF2B5EF4-FFF2-40B4-BE49-F238E27FC236}">
                  <a16:creationId xmlns:a16="http://schemas.microsoft.com/office/drawing/2014/main" xmlns="" id="{8A8C47E6-11B9-47FD-BC38-3B3B6AAC2B90}"/>
                </a:ext>
              </a:extLst>
            </p:cNvPr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831;p26">
              <a:extLst>
                <a:ext uri="{FF2B5EF4-FFF2-40B4-BE49-F238E27FC236}">
                  <a16:creationId xmlns:a16="http://schemas.microsoft.com/office/drawing/2014/main" xmlns="" id="{6E6BC29B-ABB7-408D-87E7-BA330156E579}"/>
                </a:ext>
              </a:extLst>
            </p:cNvPr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832;p26">
              <a:extLst>
                <a:ext uri="{FF2B5EF4-FFF2-40B4-BE49-F238E27FC236}">
                  <a16:creationId xmlns:a16="http://schemas.microsoft.com/office/drawing/2014/main" xmlns="" id="{6EA73145-7AB0-4F9C-936B-49AE304C8563}"/>
                </a:ext>
              </a:extLst>
            </p:cNvPr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833;p26">
              <a:extLst>
                <a:ext uri="{FF2B5EF4-FFF2-40B4-BE49-F238E27FC236}">
                  <a16:creationId xmlns:a16="http://schemas.microsoft.com/office/drawing/2014/main" xmlns="" id="{27CD45BC-D734-49F7-8CB3-62968E2018BD}"/>
                </a:ext>
              </a:extLst>
            </p:cNvPr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834;p26">
              <a:extLst>
                <a:ext uri="{FF2B5EF4-FFF2-40B4-BE49-F238E27FC236}">
                  <a16:creationId xmlns:a16="http://schemas.microsoft.com/office/drawing/2014/main" xmlns="" id="{AEFEC356-E4AA-4A57-891F-667F16EF3BB8}"/>
                </a:ext>
              </a:extLst>
            </p:cNvPr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835;p26">
              <a:extLst>
                <a:ext uri="{FF2B5EF4-FFF2-40B4-BE49-F238E27FC236}">
                  <a16:creationId xmlns:a16="http://schemas.microsoft.com/office/drawing/2014/main" xmlns="" id="{8FE95D7F-986F-4254-944F-5E58C49FB7EB}"/>
                </a:ext>
              </a:extLst>
            </p:cNvPr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836;p26">
              <a:extLst>
                <a:ext uri="{FF2B5EF4-FFF2-40B4-BE49-F238E27FC236}">
                  <a16:creationId xmlns:a16="http://schemas.microsoft.com/office/drawing/2014/main" xmlns="" id="{7ACE1AF1-AB21-4A08-AE2A-CCD61284115A}"/>
                </a:ext>
              </a:extLst>
            </p:cNvPr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837;p26">
              <a:extLst>
                <a:ext uri="{FF2B5EF4-FFF2-40B4-BE49-F238E27FC236}">
                  <a16:creationId xmlns:a16="http://schemas.microsoft.com/office/drawing/2014/main" xmlns="" id="{E12FCFC4-CB5F-4F0F-A268-9B028C0D1DD0}"/>
                </a:ext>
              </a:extLst>
            </p:cNvPr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838;p26">
              <a:extLst>
                <a:ext uri="{FF2B5EF4-FFF2-40B4-BE49-F238E27FC236}">
                  <a16:creationId xmlns:a16="http://schemas.microsoft.com/office/drawing/2014/main" xmlns="" id="{90AEF128-1D52-42F3-B750-B22EC8B061A2}"/>
                </a:ext>
              </a:extLst>
            </p:cNvPr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839;p26">
              <a:extLst>
                <a:ext uri="{FF2B5EF4-FFF2-40B4-BE49-F238E27FC236}">
                  <a16:creationId xmlns:a16="http://schemas.microsoft.com/office/drawing/2014/main" xmlns="" id="{8DFD6AA7-B47A-4178-A806-B3408AAD590A}"/>
                </a:ext>
              </a:extLst>
            </p:cNvPr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840;p26">
              <a:extLst>
                <a:ext uri="{FF2B5EF4-FFF2-40B4-BE49-F238E27FC236}">
                  <a16:creationId xmlns:a16="http://schemas.microsoft.com/office/drawing/2014/main" xmlns="" id="{67FA08DC-098C-44AC-8DD7-7BF6E82B3397}"/>
                </a:ext>
              </a:extLst>
            </p:cNvPr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841;p26">
              <a:extLst>
                <a:ext uri="{FF2B5EF4-FFF2-40B4-BE49-F238E27FC236}">
                  <a16:creationId xmlns:a16="http://schemas.microsoft.com/office/drawing/2014/main" xmlns="" id="{A8D071A4-2DFE-4F42-AA10-0429B6E8A533}"/>
                </a:ext>
              </a:extLst>
            </p:cNvPr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842;p26">
              <a:extLst>
                <a:ext uri="{FF2B5EF4-FFF2-40B4-BE49-F238E27FC236}">
                  <a16:creationId xmlns:a16="http://schemas.microsoft.com/office/drawing/2014/main" xmlns="" id="{64C82C00-2F66-4C05-B393-0867D6A1C421}"/>
                </a:ext>
              </a:extLst>
            </p:cNvPr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4000" b="1" kern="1200" dirty="0" err="1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Việt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Nam -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Tổ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quốc</a:t>
            </a:r>
            <a:r>
              <a:rPr lang="en-US" altLang="ko-KR" sz="4000" b="1" kern="1200" dirty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em</a:t>
            </a:r>
            <a:endParaRPr lang="en-GB" sz="4000" b="1" kern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9102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6" grpId="0"/>
      <p:bldP spid="28" grpId="0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Cánh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chim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hoà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bình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FC0BA3C1-3843-4517-B317-7CDCAF2005A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xmlns="" id="{A4EDAD71-748A-48F5-A22B-64F74C45C460}"/>
              </a:ext>
            </a:extLst>
          </p:cNvPr>
          <p:cNvGrpSpPr>
            <a:grpSpLocks/>
          </p:cNvGrpSpPr>
          <p:nvPr/>
        </p:nvGrpSpPr>
        <p:grpSpPr bwMode="auto">
          <a:xfrm>
            <a:off x="128626" y="1500188"/>
            <a:ext cx="4108636" cy="969944"/>
            <a:chOff x="127988" y="1500390"/>
            <a:chExt cx="4109279" cy="970198"/>
          </a:xfrm>
          <a:noFill/>
        </p:grpSpPr>
        <p:sp>
          <p:nvSpPr>
            <p:cNvPr id="192" name="Rectangle: Rounded Corners 191">
              <a:extLst>
                <a:ext uri="{FF2B5EF4-FFF2-40B4-BE49-F238E27FC236}">
                  <a16:creationId xmlns:a16="http://schemas.microsoft.com/office/drawing/2014/main" xmlns="" id="{920C0377-408B-405D-BB38-49CBC1E82DB8}"/>
                </a:ext>
              </a:extLst>
            </p:cNvPr>
            <p:cNvSpPr/>
            <p:nvPr/>
          </p:nvSpPr>
          <p:spPr>
            <a:xfrm>
              <a:off x="1079010" y="1500390"/>
              <a:ext cx="3134215" cy="59864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3" name="Group 1">
              <a:extLst>
                <a:ext uri="{FF2B5EF4-FFF2-40B4-BE49-F238E27FC236}">
                  <a16:creationId xmlns:a16="http://schemas.microsoft.com/office/drawing/2014/main" xmlns="" id="{13C9A167-7636-434E-94B6-6D110D548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988" y="1516231"/>
              <a:ext cx="4109279" cy="954357"/>
              <a:chOff x="315121" y="1516423"/>
              <a:chExt cx="4109279" cy="954357"/>
            </a:xfrm>
            <a:grpFill/>
          </p:grpSpPr>
          <p:sp>
            <p:nvSpPr>
              <p:cNvPr id="194" name="TextBox 29">
                <a:extLst>
                  <a:ext uri="{FF2B5EF4-FFF2-40B4-BE49-F238E27FC236}">
                    <a16:creationId xmlns:a16="http://schemas.microsoft.com/office/drawing/2014/main" xmlns="" id="{D62793C0-EA18-49F8-9A0A-032E8162FA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3563" y="1516423"/>
                <a:ext cx="2890837" cy="95435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Những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con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sếu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bằng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giấy</a:t>
                </a:r>
                <a:endParaRPr lang="en-GB" altLang="en-US" sz="2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pic>
            <p:nvPicPr>
              <p:cNvPr id="195" name="Picture 194">
                <a:extLst>
                  <a:ext uri="{FF2B5EF4-FFF2-40B4-BE49-F238E27FC236}">
                    <a16:creationId xmlns:a16="http://schemas.microsoft.com/office/drawing/2014/main" xmlns="" id="{DFACA1E9-5CFA-47A3-AE7D-C504C37AE6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5121" y="1525990"/>
                <a:ext cx="1389357" cy="86223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xmlns="" id="{182E1D99-A9C4-4FAF-8FC5-AE95A0404748}"/>
              </a:ext>
            </a:extLst>
          </p:cNvPr>
          <p:cNvGrpSpPr>
            <a:grpSpLocks/>
          </p:cNvGrpSpPr>
          <p:nvPr/>
        </p:nvGrpSpPr>
        <p:grpSpPr bwMode="auto">
          <a:xfrm>
            <a:off x="130050" y="2616525"/>
            <a:ext cx="4121150" cy="830262"/>
            <a:chOff x="94236" y="2614031"/>
            <a:chExt cx="4120577" cy="831168"/>
          </a:xfrm>
          <a:noFill/>
        </p:grpSpPr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xmlns="" id="{BAE0BB4E-85FE-46CB-B0EB-4B22EA76491F}"/>
                </a:ext>
              </a:extLst>
            </p:cNvPr>
            <p:cNvSpPr/>
            <p:nvPr/>
          </p:nvSpPr>
          <p:spPr>
            <a:xfrm>
              <a:off x="1008509" y="2683957"/>
              <a:ext cx="3206304" cy="61026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8" name="Group 2">
              <a:extLst>
                <a:ext uri="{FF2B5EF4-FFF2-40B4-BE49-F238E27FC236}">
                  <a16:creationId xmlns:a16="http://schemas.microsoft.com/office/drawing/2014/main" xmlns="" id="{6E3D31D0-9BB0-4852-9183-04179EF60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236" y="2614031"/>
              <a:ext cx="4082605" cy="831168"/>
              <a:chOff x="94236" y="2614031"/>
              <a:chExt cx="4082605" cy="831168"/>
            </a:xfrm>
            <a:grpFill/>
          </p:grpSpPr>
          <p:pic>
            <p:nvPicPr>
              <p:cNvPr id="199" name="Picture 198">
                <a:extLst>
                  <a:ext uri="{FF2B5EF4-FFF2-40B4-BE49-F238E27FC236}">
                    <a16:creationId xmlns:a16="http://schemas.microsoft.com/office/drawing/2014/main" xmlns="" id="{3C783345-43A0-4AF8-BD96-41BE9335F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4236" y="2614031"/>
                <a:ext cx="1300382" cy="83116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  <p:sp>
            <p:nvSpPr>
              <p:cNvPr id="200" name="TextBox 33">
                <a:extLst>
                  <a:ext uri="{FF2B5EF4-FFF2-40B4-BE49-F238E27FC236}">
                    <a16:creationId xmlns:a16="http://schemas.microsoft.com/office/drawing/2014/main" xmlns="" id="{8A5F2F04-338A-4904-82AF-A9245FA397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1173" y="2904887"/>
                <a:ext cx="2755668" cy="5237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Bài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ca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về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trái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Times New Roman" pitchFamily="18" charset="0"/>
                    <a:ea typeface="Arial Unicode MS" panose="020B0604020202020204" pitchFamily="34" charset="-128"/>
                    <a:cs typeface="Times New Roman" pitchFamily="18" charset="0"/>
                  </a:rPr>
                  <a:t>đất</a:t>
                </a:r>
                <a:endParaRPr lang="en-GB" altLang="en-US" sz="2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xmlns="" id="{FED8DFC9-8F79-410E-81AB-8B164F30EA9F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3694114"/>
            <a:ext cx="3963987" cy="1231600"/>
            <a:chOff x="259184" y="3694437"/>
            <a:chExt cx="3963566" cy="1231579"/>
          </a:xfrm>
          <a:noFill/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xmlns="" id="{1AB4055C-9D38-4B94-AB5C-8A3CAF7F85EF}"/>
                </a:ext>
              </a:extLst>
            </p:cNvPr>
            <p:cNvSpPr/>
            <p:nvPr/>
          </p:nvSpPr>
          <p:spPr>
            <a:xfrm>
              <a:off x="827449" y="3937320"/>
              <a:ext cx="3395301" cy="60959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xmlns="" id="{0DC3E740-8531-4522-8AE7-167538FA0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59184" y="3694437"/>
              <a:ext cx="1047312" cy="119695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4" name="TextBox 36">
              <a:extLst>
                <a:ext uri="{FF2B5EF4-FFF2-40B4-BE49-F238E27FC236}">
                  <a16:creationId xmlns:a16="http://schemas.microsoft.com/office/drawing/2014/main" xmlns="" id="{9CE4D03C-C03A-4881-8B1B-D3F47C3A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538" y="3971925"/>
              <a:ext cx="3087687" cy="95409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Những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chuyên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gia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máy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xúc</a:t>
              </a:r>
              <a:endParaRPr lang="en-GB" altLang="en-US" sz="28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xmlns="" id="{159064B6-3C2C-47E0-ADF7-FF7D73705D63}"/>
              </a:ext>
            </a:extLst>
          </p:cNvPr>
          <p:cNvGrpSpPr>
            <a:grpSpLocks/>
          </p:cNvGrpSpPr>
          <p:nvPr/>
        </p:nvGrpSpPr>
        <p:grpSpPr bwMode="auto">
          <a:xfrm>
            <a:off x="4672342" y="1349808"/>
            <a:ext cx="4104947" cy="947737"/>
            <a:chOff x="4672872" y="1349811"/>
            <a:chExt cx="4104416" cy="946958"/>
          </a:xfrm>
          <a:noFill/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xmlns="" id="{B15049DD-D1BA-4827-9D36-C5853F6B2CCE}"/>
                </a:ext>
              </a:extLst>
            </p:cNvPr>
            <p:cNvSpPr/>
            <p:nvPr/>
          </p:nvSpPr>
          <p:spPr>
            <a:xfrm>
              <a:off x="5159843" y="1438205"/>
              <a:ext cx="3617445" cy="63923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xmlns="" id="{E09747E1-8D28-4803-8410-4E4743F68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2872" y="1349811"/>
              <a:ext cx="1219404" cy="9469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8" name="TextBox 39">
              <a:extLst>
                <a:ext uri="{FF2B5EF4-FFF2-40B4-BE49-F238E27FC236}">
                  <a16:creationId xmlns:a16="http://schemas.microsoft.com/office/drawing/2014/main" xmlns="" id="{CC3F92EF-0CD6-466A-8E37-734E62CD5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62225" cy="5227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E-mi-li, con …</a:t>
              </a:r>
              <a:endParaRPr lang="en-GB" altLang="en-US" sz="28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xmlns="" id="{B80E749D-3AD8-485E-A34C-42E633A63410}"/>
              </a:ext>
            </a:extLst>
          </p:cNvPr>
          <p:cNvGrpSpPr>
            <a:grpSpLocks/>
          </p:cNvGrpSpPr>
          <p:nvPr/>
        </p:nvGrpSpPr>
        <p:grpSpPr bwMode="auto">
          <a:xfrm>
            <a:off x="4702856" y="2555872"/>
            <a:ext cx="4091229" cy="954107"/>
            <a:chOff x="4702172" y="2555306"/>
            <a:chExt cx="4091913" cy="953993"/>
          </a:xfrm>
          <a:noFill/>
        </p:grpSpPr>
        <p:sp>
          <p:nvSpPr>
            <p:cNvPr id="210" name="Rectangle: Rounded Corners 209">
              <a:extLst>
                <a:ext uri="{FF2B5EF4-FFF2-40B4-BE49-F238E27FC236}">
                  <a16:creationId xmlns:a16="http://schemas.microsoft.com/office/drawing/2014/main" xmlns="" id="{ED43155B-56B0-40CD-8BE8-50B160DBEF67}"/>
                </a:ext>
              </a:extLst>
            </p:cNvPr>
            <p:cNvSpPr/>
            <p:nvPr/>
          </p:nvSpPr>
          <p:spPr>
            <a:xfrm>
              <a:off x="5411223" y="2587058"/>
              <a:ext cx="3374002" cy="70635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xmlns="" id="{7CFE9814-FBC8-4E3E-832D-F7B7BE4B9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02172" y="2644125"/>
              <a:ext cx="1219766" cy="8015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12" name="TextBox 42">
              <a:extLst>
                <a:ext uri="{FF2B5EF4-FFF2-40B4-BE49-F238E27FC236}">
                  <a16:creationId xmlns:a16="http://schemas.microsoft.com/office/drawing/2014/main" xmlns="" id="{2FCE1CCB-AB57-45CF-9E72-DF9B0B19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9560" y="2555306"/>
              <a:ext cx="3184525" cy="9539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Sự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sụp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đổ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chế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độ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en-US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a-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pác</a:t>
              </a:r>
              <a:r>
                <a:rPr lang="en-US" altLang="en-US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thai</a:t>
              </a:r>
              <a:endParaRPr lang="en-GB" altLang="en-US" sz="28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xmlns="" id="{C03AEEFA-E7E9-47F0-8F81-D871E4591921}"/>
              </a:ext>
            </a:extLst>
          </p:cNvPr>
          <p:cNvGrpSpPr>
            <a:grpSpLocks/>
          </p:cNvGrpSpPr>
          <p:nvPr/>
        </p:nvGrpSpPr>
        <p:grpSpPr bwMode="auto">
          <a:xfrm>
            <a:off x="4867534" y="3758268"/>
            <a:ext cx="3917692" cy="1206500"/>
            <a:chOff x="4867762" y="3758604"/>
            <a:chExt cx="3917464" cy="1205932"/>
          </a:xfrm>
          <a:noFill/>
        </p:grpSpPr>
        <p:sp>
          <p:nvSpPr>
            <p:cNvPr id="214" name="Rectangle: Rounded Corners 213">
              <a:extLst>
                <a:ext uri="{FF2B5EF4-FFF2-40B4-BE49-F238E27FC236}">
                  <a16:creationId xmlns:a16="http://schemas.microsoft.com/office/drawing/2014/main" xmlns="" id="{E419DCC7-0F61-42A5-9AF5-B4D53995141A}"/>
                </a:ext>
              </a:extLst>
            </p:cNvPr>
            <p:cNvSpPr/>
            <p:nvPr/>
          </p:nvSpPr>
          <p:spPr>
            <a:xfrm>
              <a:off x="5148475" y="3994375"/>
              <a:ext cx="3628814" cy="7061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sp>
          <p:nvSpPr>
            <p:cNvPr id="215" name="TextBox 44">
              <a:extLst>
                <a:ext uri="{FF2B5EF4-FFF2-40B4-BE49-F238E27FC236}">
                  <a16:creationId xmlns:a16="http://schemas.microsoft.com/office/drawing/2014/main" xmlns="" id="{7A8981D2-9E25-49E0-803E-0ABEBD816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701" y="3897527"/>
              <a:ext cx="3311525" cy="9536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Tác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phẩm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Si-le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và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tên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phát</a:t>
              </a:r>
              <a:r>
                <a:rPr lang="en-US" altLang="ko-KR" sz="2800" b="0" dirty="0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Times New Roman" pitchFamily="18" charset="0"/>
                  <a:ea typeface="Arial Unicode MS" panose="020B0604020202020204" pitchFamily="34" charset="-128"/>
                  <a:cs typeface="Times New Roman" pitchFamily="18" charset="0"/>
                </a:rPr>
                <a:t>xít</a:t>
              </a:r>
              <a:endParaRPr lang="en-GB" altLang="en-US" sz="2800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xmlns="" id="{90E62739-1D70-4784-8AF4-492D3CED4A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67762" y="3758604"/>
              <a:ext cx="1086227" cy="12059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</p:grpSp>
    </p:spTree>
    <p:extLst>
      <p:ext uri="{BB962C8B-B14F-4D97-AF65-F5344CB8AC3E}">
        <p14:creationId xmlns:p14="http://schemas.microsoft.com/office/powerpoint/2010/main" xmlns="" val="656595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3600" b="1" kern="1200" dirty="0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Con </a:t>
            </a:r>
            <a:r>
              <a:rPr lang="en-US" sz="3600" b="1" kern="1200" dirty="0" err="1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người</a:t>
            </a:r>
            <a:r>
              <a:rPr lang="en-US" sz="3600" b="1" kern="1200" dirty="0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sz="3600" b="1" kern="1200" dirty="0" err="1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và</a:t>
            </a:r>
            <a:r>
              <a:rPr lang="en-US" sz="3600" b="1" kern="1200" dirty="0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sz="3600" b="1" kern="1200" dirty="0" err="1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thiên</a:t>
            </a:r>
            <a:r>
              <a:rPr lang="en-US" sz="3600" b="1" kern="1200" dirty="0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 </a:t>
            </a:r>
            <a:r>
              <a:rPr lang="en-US" sz="3600" b="1" kern="1200" dirty="0" err="1" smtClean="0">
                <a:solidFill>
                  <a:schemeClr val="tx1"/>
                </a:solidFill>
                <a:latin typeface="Times New Roman" pitchFamily="18" charset="0"/>
                <a:ea typeface="Arial Unicode MS" panose="020B0604020202020204" pitchFamily="34" charset="-128"/>
                <a:cs typeface="Times New Roman" pitchFamily="18" charset="0"/>
              </a:rPr>
              <a:t>nhiên</a:t>
            </a:r>
            <a:endParaRPr lang="en-GB" sz="3600" b="1" kern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0AF198D0-3992-42A5-94BE-5113DA00F5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F015813A-2850-4EB6-99BA-E82D3A77E23F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1181100"/>
            <a:ext cx="4271962" cy="1154113"/>
            <a:chOff x="403383" y="1180453"/>
            <a:chExt cx="4271789" cy="1155497"/>
          </a:xfrm>
          <a:noFill/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xmlns="" id="{F77ADB47-C355-437B-A8D6-B753EA6A3427}"/>
                </a:ext>
              </a:extLst>
            </p:cNvPr>
            <p:cNvSpPr/>
            <p:nvPr/>
          </p:nvSpPr>
          <p:spPr>
            <a:xfrm>
              <a:off x="1163765" y="1499924"/>
              <a:ext cx="3133598" cy="5992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3" name="TextBox 29">
              <a:extLst>
                <a:ext uri="{FF2B5EF4-FFF2-40B4-BE49-F238E27FC236}">
                  <a16:creationId xmlns:a16="http://schemas.microsoft.com/office/drawing/2014/main" xmlns="" id="{9DFCF32B-BC85-4E59-9419-D2A28C13C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412" y="1516063"/>
              <a:ext cx="3279760" cy="46221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Những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người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bạn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tốt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xmlns="" id="{D4593FFE-FCAD-4B0D-90FE-0E0A2C44E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3383" y="1180453"/>
              <a:ext cx="926024" cy="115549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C5BE712B-F6CA-4623-B8FD-CF2342A4040B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551113"/>
            <a:ext cx="4214811" cy="1231900"/>
            <a:chOff x="403383" y="2550507"/>
            <a:chExt cx="4214640" cy="1232217"/>
          </a:xfrm>
          <a:noFill/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xmlns="" id="{2F96B7AD-037E-4561-A191-843F072DB946}"/>
                </a:ext>
              </a:extLst>
            </p:cNvPr>
            <p:cNvSpPr/>
            <p:nvPr/>
          </p:nvSpPr>
          <p:spPr>
            <a:xfrm>
              <a:off x="1147891" y="2683891"/>
              <a:ext cx="3149472" cy="94798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" name="TextBox 33">
              <a:extLst>
                <a:ext uri="{FF2B5EF4-FFF2-40B4-BE49-F238E27FC236}">
                  <a16:creationId xmlns:a16="http://schemas.microsoft.com/office/drawing/2014/main" xmlns="" id="{8B46A92C-43C8-4BC2-BCD8-5D1735E88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8263" y="2678113"/>
              <a:ext cx="3279760" cy="83121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Tiếng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ba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-la-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lai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-ca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trên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sông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xmlns="" id="{FB9CEC1B-26C7-4D78-818E-EED8AA90D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3383" y="2550507"/>
              <a:ext cx="926024" cy="123221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83DA970A-74E6-4E51-A064-63BB859AAE30}"/>
              </a:ext>
            </a:extLst>
          </p:cNvPr>
          <p:cNvGrpSpPr>
            <a:grpSpLocks/>
          </p:cNvGrpSpPr>
          <p:nvPr/>
        </p:nvGrpSpPr>
        <p:grpSpPr bwMode="auto">
          <a:xfrm>
            <a:off x="33338" y="3994150"/>
            <a:ext cx="4375151" cy="946150"/>
            <a:chOff x="32817" y="3994110"/>
            <a:chExt cx="4375680" cy="946857"/>
          </a:xfrm>
          <a:noFill/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xmlns="" id="{AB7F1655-EBE7-4189-A3EC-D021196A9062}"/>
                </a:ext>
              </a:extLst>
            </p:cNvPr>
            <p:cNvSpPr/>
            <p:nvPr/>
          </p:nvSpPr>
          <p:spPr>
            <a:xfrm>
              <a:off x="945739" y="4092609"/>
              <a:ext cx="3396074" cy="73556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" name="TextBox 36">
              <a:extLst>
                <a:ext uri="{FF2B5EF4-FFF2-40B4-BE49-F238E27FC236}">
                  <a16:creationId xmlns:a16="http://schemas.microsoft.com/office/drawing/2014/main" xmlns="" id="{3CD429F3-A1FD-4E96-86D4-F12DEEDE9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6549" y="4157663"/>
              <a:ext cx="2801948" cy="4620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diệu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rừng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xanh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xmlns="" id="{83AE067D-791D-463D-9A38-F0F857DA0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817" y="3994110"/>
              <a:ext cx="1467454" cy="94685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F6185F38-BFA9-4C71-B10B-7896504F865A}"/>
              </a:ext>
            </a:extLst>
          </p:cNvPr>
          <p:cNvGrpSpPr>
            <a:grpSpLocks/>
          </p:cNvGrpSpPr>
          <p:nvPr/>
        </p:nvGrpSpPr>
        <p:grpSpPr bwMode="auto">
          <a:xfrm>
            <a:off x="4675188" y="1338263"/>
            <a:ext cx="4073525" cy="917575"/>
            <a:chOff x="4674864" y="1337702"/>
            <a:chExt cx="4073849" cy="918791"/>
          </a:xfrm>
          <a:noFill/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xmlns="" id="{97BAD96F-639B-441D-8183-15AD6161493D}"/>
                </a:ext>
              </a:extLst>
            </p:cNvPr>
            <p:cNvSpPr/>
            <p:nvPr/>
          </p:nvSpPr>
          <p:spPr>
            <a:xfrm>
              <a:off x="5159090" y="1437847"/>
              <a:ext cx="3589623" cy="64061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TextBox 39">
              <a:extLst>
                <a:ext uri="{FF2B5EF4-FFF2-40B4-BE49-F238E27FC236}">
                  <a16:creationId xmlns:a16="http://schemas.microsoft.com/office/drawing/2014/main" xmlns="" id="{EC6FE003-3FDE-4EC4-B121-323DA9483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33650" cy="4622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Trước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cổng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trời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xmlns="" id="{51382AD6-3B35-4DEB-9194-8399077EA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4864" y="1337702"/>
              <a:ext cx="1417704" cy="918791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2EF6D371-FC09-40D5-8F4C-5AB738736183}"/>
              </a:ext>
            </a:extLst>
          </p:cNvPr>
          <p:cNvGrpSpPr>
            <a:grpSpLocks/>
          </p:cNvGrpSpPr>
          <p:nvPr/>
        </p:nvGrpSpPr>
        <p:grpSpPr bwMode="auto">
          <a:xfrm>
            <a:off x="4751388" y="2593975"/>
            <a:ext cx="4392252" cy="890588"/>
            <a:chOff x="4751267" y="2593384"/>
            <a:chExt cx="4392385" cy="891218"/>
          </a:xfrm>
          <a:noFill/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xmlns="" id="{2D9A1665-D96C-4386-B4AB-E87F752B19A4}"/>
                </a:ext>
              </a:extLst>
            </p:cNvPr>
            <p:cNvSpPr/>
            <p:nvPr/>
          </p:nvSpPr>
          <p:spPr>
            <a:xfrm>
              <a:off x="5345010" y="2675992"/>
              <a:ext cx="3403703" cy="70693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9" name="TextBox 42">
              <a:extLst>
                <a:ext uri="{FF2B5EF4-FFF2-40B4-BE49-F238E27FC236}">
                  <a16:creationId xmlns:a16="http://schemas.microsoft.com/office/drawing/2014/main" xmlns="" id="{CDFD4242-241D-4872-B1DC-0E1EE2553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7463" y="2743201"/>
              <a:ext cx="2776189" cy="46199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Cái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gì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quý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nhất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?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4AB8D9B3-D3D5-44A5-A9FB-74430D04A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51267" y="2593384"/>
              <a:ext cx="1341301" cy="891218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C207415B-7957-4E07-BF97-CE1FEA2431FF}"/>
              </a:ext>
            </a:extLst>
          </p:cNvPr>
          <p:cNvGrpSpPr>
            <a:grpSpLocks/>
          </p:cNvGrpSpPr>
          <p:nvPr/>
        </p:nvGrpSpPr>
        <p:grpSpPr bwMode="auto">
          <a:xfrm>
            <a:off x="4770438" y="3911600"/>
            <a:ext cx="4340224" cy="915988"/>
            <a:chOff x="4770605" y="3911225"/>
            <a:chExt cx="4340042" cy="916375"/>
          </a:xfrm>
          <a:noFill/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xmlns="" id="{FCBE9FEE-EE95-4B11-9FC2-B746CB273A51}"/>
                </a:ext>
              </a:extLst>
            </p:cNvPr>
            <p:cNvSpPr/>
            <p:nvPr/>
          </p:nvSpPr>
          <p:spPr>
            <a:xfrm>
              <a:off x="5383354" y="3993810"/>
              <a:ext cx="3365359" cy="70673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3" name="TextBox 44">
              <a:extLst>
                <a:ext uri="{FF2B5EF4-FFF2-40B4-BE49-F238E27FC236}">
                  <a16:creationId xmlns:a16="http://schemas.microsoft.com/office/drawing/2014/main" xmlns="" id="{1C0B1044-E493-4865-AE39-C9CFFFB43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9361" y="4092577"/>
              <a:ext cx="2471286" cy="46186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Đất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Cà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Mau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xmlns="" id="{D752C70D-84DE-4A09-9E4C-7B10CC59F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70605" y="3911225"/>
              <a:ext cx="1499456" cy="916375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</p:spTree>
    <p:extLst>
      <p:ext uri="{BB962C8B-B14F-4D97-AF65-F5344CB8AC3E}">
        <p14:creationId xmlns:p14="http://schemas.microsoft.com/office/powerpoint/2010/main" xmlns="" val="171355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1902707" y="2819400"/>
            <a:ext cx="6521293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 </a:t>
            </a:r>
            <a:r>
              <a:rPr lang="en-US" dirty="0" err="1"/>
              <a:t>thuộc</a:t>
            </a:r>
            <a:r>
              <a:rPr lang="en-US" dirty="0"/>
              <a:t> </a:t>
            </a:r>
            <a:r>
              <a:rPr lang="en-US" dirty="0" err="1"/>
              <a:t>lòng</a:t>
            </a:r>
            <a:endParaRPr lang="en-US" dirty="0"/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245767057"/>
</p:tagLst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91</TotalTime>
  <Words>1307</Words>
  <Application>Microsoft Office PowerPoint</Application>
  <PresentationFormat>On-screen Show (16:9)</PresentationFormat>
  <Paragraphs>178</Paragraphs>
  <Slides>21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6" baseType="lpstr">
      <vt:lpstr>Arial</vt:lpstr>
      <vt:lpstr>Cambria</vt:lpstr>
      <vt:lpstr>Didact Gothic</vt:lpstr>
      <vt:lpstr>Times New Roman</vt:lpstr>
      <vt:lpstr>宋体</vt:lpstr>
      <vt:lpstr>方正超粗黑简体</vt:lpstr>
      <vt:lpstr>Arial Black</vt:lpstr>
      <vt:lpstr>Arial Unicode MS</vt:lpstr>
      <vt:lpstr>SVN-Bali Script</vt:lpstr>
      <vt:lpstr>Varela</vt:lpstr>
      <vt:lpstr>方正粗圆_GBK</vt:lpstr>
      <vt:lpstr>UTM Flamenco</vt:lpstr>
      <vt:lpstr>SVN-Dessert Menu Script</vt:lpstr>
      <vt:lpstr>Mitr</vt:lpstr>
      <vt:lpstr>Reading Workshop by Slidesgo</vt:lpstr>
      <vt:lpstr>ÔN TẬP GIỮA HỌC KÌ 1 (Tiết 1)</vt:lpstr>
      <vt:lpstr>Mục tiêu</vt:lpstr>
      <vt:lpstr>Ôn luyện tập đọc  và học thuộc lòng</vt:lpstr>
      <vt:lpstr>Nêu các chủ điểm mà em đã học từ tuần 1 đến tuần 9</vt:lpstr>
      <vt:lpstr>Slide 5</vt:lpstr>
      <vt:lpstr>Slide 6</vt:lpstr>
      <vt:lpstr>Slide 7</vt:lpstr>
      <vt:lpstr>Slide 8</vt:lpstr>
      <vt:lpstr>Thi học thuộc lòng</vt:lpstr>
      <vt:lpstr>Slide 10</vt:lpstr>
      <vt:lpstr>Thư gửi các học sinh</vt:lpstr>
      <vt:lpstr>Bài ca về trái đất </vt:lpstr>
      <vt:lpstr>Ê-mi-li, con …</vt:lpstr>
      <vt:lpstr>Sắc màu em yêu </vt:lpstr>
      <vt:lpstr>Tiếng đàn ba-la-lai-ca trên sông Đà </vt:lpstr>
      <vt:lpstr>Trước cổng trời</vt:lpstr>
      <vt:lpstr>Slide 17</vt:lpstr>
      <vt:lpstr>Slide 18</vt:lpstr>
      <vt:lpstr>Slide 19</vt:lpstr>
      <vt:lpstr>Slide 20</vt:lpstr>
      <vt:lpstr>Slide 21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ÔN TẬP GIỮA HỌC KÌ 1 Workshop</dc:title>
  <dc:creator>EduFive</dc:creator>
  <cp:lastModifiedBy>admi</cp:lastModifiedBy>
  <cp:revision>6</cp:revision>
  <dcterms:modified xsi:type="dcterms:W3CDTF">2023-06-03T10:29:02Z</dcterms:modified>
</cp:coreProperties>
</file>