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8" r:id="rId2"/>
    <p:sldId id="2007577184" r:id="rId3"/>
    <p:sldId id="2007577185" r:id="rId4"/>
    <p:sldId id="2007577182" r:id="rId5"/>
    <p:sldId id="2007577186" r:id="rId6"/>
    <p:sldId id="2007577187" r:id="rId7"/>
    <p:sldId id="2007577189" r:id="rId8"/>
    <p:sldId id="2007577190" r:id="rId9"/>
    <p:sldId id="2007577191" r:id="rId10"/>
    <p:sldId id="2007577193" r:id="rId11"/>
    <p:sldId id="2007577192" r:id="rId12"/>
    <p:sldId id="2007577194" r:id="rId13"/>
    <p:sldId id="2007577198" r:id="rId14"/>
    <p:sldId id="2007577196" r:id="rId15"/>
    <p:sldId id="2007577183" r:id="rId16"/>
    <p:sldId id="2007577195" r:id="rId17"/>
    <p:sldId id="2007577199" r:id="rId18"/>
    <p:sldId id="2007577201" r:id="rId19"/>
    <p:sldId id="2007577202" r:id="rId20"/>
    <p:sldId id="2007577200" r:id="rId21"/>
    <p:sldId id="2007577203" r:id="rId22"/>
    <p:sldId id="2007577205" r:id="rId23"/>
    <p:sldId id="2007577219" r:id="rId24"/>
    <p:sldId id="2007577204" r:id="rId25"/>
    <p:sldId id="2007577212" r:id="rId26"/>
    <p:sldId id="2007577213" r:id="rId27"/>
    <p:sldId id="2007577214" r:id="rId28"/>
    <p:sldId id="2007577215" r:id="rId29"/>
    <p:sldId id="2007577208" r:id="rId30"/>
    <p:sldId id="2007577180" r:id="rId31"/>
    <p:sldId id="2007577211" r:id="rId32"/>
    <p:sldId id="2007577209" r:id="rId33"/>
    <p:sldId id="2007577210" r:id="rId34"/>
    <p:sldId id="2007577217" r:id="rId35"/>
  </p:sldIdLst>
  <p:sldSz cx="12192000" cy="6858000"/>
  <p:notesSz cx="6858000" cy="9144000"/>
  <p:custDataLst>
    <p:tags r:id="rId3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36022"/>
    <a:srgbClr val="F7D56F"/>
    <a:srgbClr val="FCECC3"/>
    <a:srgbClr val="CEEAB0"/>
    <a:srgbClr val="88B1A5"/>
    <a:srgbClr val="69ABC6"/>
    <a:srgbClr val="EC943B"/>
    <a:srgbClr val="FFFF80"/>
    <a:srgbClr val="FFF9E9"/>
    <a:srgbClr val="F7EC8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19" autoAdjust="0"/>
    <p:restoredTop sz="93202" autoAdjust="0"/>
  </p:normalViewPr>
  <p:slideViewPr>
    <p:cSldViewPr snapToGrid="0">
      <p:cViewPr varScale="1">
        <p:scale>
          <a:sx n="68" d="100"/>
          <a:sy n="68" d="100"/>
        </p:scale>
        <p:origin x="-516" y="336"/>
      </p:cViewPr>
      <p:guideLst>
        <p:guide orient="horz" pos="2160"/>
        <p:guide pos="3840"/>
      </p:guideLst>
    </p:cSldViewPr>
  </p:slideViewPr>
  <p:notesTextViewPr>
    <p:cViewPr>
      <p:scale>
        <a:sx n="1" d="1"/>
        <a:sy n="1" d="1"/>
      </p:scale>
      <p:origin x="0" y="0"/>
    </p:cViewPr>
  </p:notesTextViewPr>
  <p:sorterViewPr>
    <p:cViewPr>
      <p:scale>
        <a:sx n="100" d="100"/>
        <a:sy n="100" d="100"/>
      </p:scale>
      <p:origin x="0" y="-232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C68C4-E129-4943-9EB7-A94F53245FFB}" type="datetimeFigureOut">
              <a:rPr lang="zh-CN" altLang="en-US" smtClean="0"/>
              <a:pPr/>
              <a:t>2023/6/3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3BD35-1189-42DF-90F4-FF07692DA867}" type="slidenum">
              <a:rPr lang="zh-CN" altLang="en-US" smtClean="0"/>
              <a:pPr/>
              <a:t>‹#›</a:t>
            </a:fld>
            <a:endParaRPr lang="zh-CN" altLang="en-US"/>
          </a:p>
        </p:txBody>
      </p:sp>
    </p:spTree>
    <p:extLst>
      <p:ext uri="{BB962C8B-B14F-4D97-AF65-F5344CB8AC3E}">
        <p14:creationId xmlns:p14="http://schemas.microsoft.com/office/powerpoint/2010/main" xmlns="" val="85943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ivien.net/Quang-Huy/Ti%E1%BA%BFng-%C4%91%C3%A0n-Balalaica-tr%C3%AAn-s%C3%B4ng-%C4%90%C3%A0/poem-MjOIXc-F-PZRLmirYwrTDQ"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vi.wikipedia.org/w/index.php?title=H%E1%BB%99i_h%E1%BB%AFu_ngh%E1%BB%8B_Vi%E1%BB%87t-X%C3%B4&amp;action=edit&amp;redlink=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453BD35-1189-42DF-90F4-FF07692DA867}" type="slidenum">
              <a:rPr lang="zh-CN" altLang="en-US" smtClean="0"/>
              <a:pPr/>
              <a:t>1</a:t>
            </a:fld>
            <a:endParaRPr lang="zh-CN" altLang="en-US"/>
          </a:p>
        </p:txBody>
      </p:sp>
    </p:spTree>
    <p:extLst>
      <p:ext uri="{BB962C8B-B14F-4D97-AF65-F5344CB8AC3E}">
        <p14:creationId xmlns:p14="http://schemas.microsoft.com/office/powerpoint/2010/main" xmlns="" val="72868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a:t>Bấm vào ngôi sao để chọn câu hỏi</a:t>
            </a:r>
            <a:endParaRPr lang="zh-CN" altLang="en-US"/>
          </a:p>
        </p:txBody>
      </p:sp>
      <p:sp>
        <p:nvSpPr>
          <p:cNvPr id="4" name="灯片编号占位符 3"/>
          <p:cNvSpPr>
            <a:spLocks noGrp="1"/>
          </p:cNvSpPr>
          <p:nvPr>
            <p:ph type="sldNum" sz="quarter" idx="5"/>
          </p:nvPr>
        </p:nvSpPr>
        <p:spPr/>
        <p:txBody>
          <a:bodyPr/>
          <a:lstStyle/>
          <a:p>
            <a:fld id="{F453BD35-1189-42DF-90F4-FF07692DA867}" type="slidenum">
              <a:rPr lang="zh-CN" altLang="en-US" smtClean="0"/>
              <a:pPr/>
              <a:t>3</a:t>
            </a:fld>
            <a:endParaRPr lang="zh-CN" altLang="en-US"/>
          </a:p>
        </p:txBody>
      </p:sp>
    </p:spTree>
    <p:extLst>
      <p:ext uri="{BB962C8B-B14F-4D97-AF65-F5344CB8AC3E}">
        <p14:creationId xmlns:p14="http://schemas.microsoft.com/office/powerpoint/2010/main" xmlns="" val="87696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ltLang="en-US" sz="1200" b="1"/>
              <a:t> Bài thơ </a:t>
            </a:r>
            <a:r>
              <a:rPr lang="nl-NL" altLang="en-US" sz="1200" b="1">
                <a:hlinkClick r:id="rId3"/>
              </a:rPr>
              <a:t>Tiếng đàn Balalaica trên sông Đà</a:t>
            </a:r>
            <a:r>
              <a:rPr lang="nl-NL" altLang="en-US" sz="1200" b="1"/>
              <a:t> đạt giải nhất trong cuộc thi thơ năm 1983 của </a:t>
            </a:r>
            <a:r>
              <a:rPr lang="nl-NL" altLang="en-US" sz="1200" b="1" u="sng">
                <a:hlinkClick r:id="rId4" tooltip="Hội hữu nghị Việt-Xô (trang chưa được viết)"/>
              </a:rPr>
              <a:t>Hội hữu nghị Việt-Xô</a:t>
            </a:r>
            <a:r>
              <a:rPr lang="nl-NL" altLang="en-US" sz="1200" b="1"/>
              <a:t>. Có 14 nhạc sĩ đã phổ nhạc cho bài thơ này.</a:t>
            </a:r>
            <a:endParaRPr lang="en-US"/>
          </a:p>
        </p:txBody>
      </p:sp>
      <p:sp>
        <p:nvSpPr>
          <p:cNvPr id="4" name="Slide Number Placeholder 3"/>
          <p:cNvSpPr>
            <a:spLocks noGrp="1"/>
          </p:cNvSpPr>
          <p:nvPr>
            <p:ph type="sldNum" sz="quarter" idx="5"/>
          </p:nvPr>
        </p:nvSpPr>
        <p:spPr/>
        <p:txBody>
          <a:bodyPr/>
          <a:lstStyle/>
          <a:p>
            <a:fld id="{F453BD35-1189-42DF-90F4-FF07692DA867}" type="slidenum">
              <a:rPr lang="zh-CN" altLang="en-US" smtClean="0"/>
              <a:pPr/>
              <a:t>8</a:t>
            </a:fld>
            <a:endParaRPr lang="zh-CN" altLang="en-US"/>
          </a:p>
        </p:txBody>
      </p:sp>
    </p:spTree>
    <p:extLst>
      <p:ext uri="{BB962C8B-B14F-4D97-AF65-F5344CB8AC3E}">
        <p14:creationId xmlns:p14="http://schemas.microsoft.com/office/powerpoint/2010/main" xmlns="" val="396066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453BD35-1189-42DF-90F4-FF07692DA867}" type="slidenum">
              <a:rPr lang="zh-CN" altLang="en-US" smtClean="0"/>
              <a:pPr/>
              <a:t>15</a:t>
            </a:fld>
            <a:endParaRPr lang="zh-CN" altLang="en-US"/>
          </a:p>
        </p:txBody>
      </p:sp>
    </p:spTree>
    <p:extLst>
      <p:ext uri="{BB962C8B-B14F-4D97-AF65-F5344CB8AC3E}">
        <p14:creationId xmlns:p14="http://schemas.microsoft.com/office/powerpoint/2010/main" xmlns="" val="867532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453BD35-1189-42DF-90F4-FF07692DA867}" type="slidenum">
              <a:rPr lang="zh-CN" altLang="en-US" smtClean="0"/>
              <a:pPr/>
              <a:t>16</a:t>
            </a:fld>
            <a:endParaRPr lang="zh-CN" altLang="en-US"/>
          </a:p>
        </p:txBody>
      </p:sp>
    </p:spTree>
    <p:extLst>
      <p:ext uri="{BB962C8B-B14F-4D97-AF65-F5344CB8AC3E}">
        <p14:creationId xmlns:p14="http://schemas.microsoft.com/office/powerpoint/2010/main" xmlns="" val="2146772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453BD35-1189-42DF-90F4-FF07692DA867}" type="slidenum">
              <a:rPr lang="zh-CN" altLang="en-US" smtClean="0"/>
              <a:pPr/>
              <a:t>30</a:t>
            </a:fld>
            <a:endParaRPr lang="zh-CN" altLang="en-US"/>
          </a:p>
        </p:txBody>
      </p:sp>
    </p:spTree>
    <p:extLst>
      <p:ext uri="{BB962C8B-B14F-4D97-AF65-F5344CB8AC3E}">
        <p14:creationId xmlns:p14="http://schemas.microsoft.com/office/powerpoint/2010/main" xmlns="" val="2361638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573CAC1-76A0-41C6-A3DA-F4C4EA188B5A}"/>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FC1956AD-2775-4812-8198-87F6E0E475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5826F685-9CD5-48CA-8AA4-7E45998F56B0}"/>
              </a:ext>
            </a:extLst>
          </p:cNvPr>
          <p:cNvSpPr>
            <a:spLocks noGrp="1"/>
          </p:cNvSpPr>
          <p:nvPr>
            <p:ph type="dt" sz="half" idx="10"/>
          </p:nvPr>
        </p:nvSpPr>
        <p:spPr/>
        <p:txBody>
          <a:bodyPr/>
          <a:lstStyle/>
          <a:p>
            <a:fld id="{032554EB-4C62-4957-B789-FDFDF47FEB37}" type="datetimeFigureOut">
              <a:rPr lang="zh-CN" altLang="en-US" smtClean="0"/>
              <a:pPr/>
              <a:t>2023/6/3</a:t>
            </a:fld>
            <a:endParaRPr lang="zh-CN" altLang="en-US"/>
          </a:p>
        </p:txBody>
      </p:sp>
      <p:sp>
        <p:nvSpPr>
          <p:cNvPr id="5" name="Chỗ dành sẵn cho Chân trang 4">
            <a:extLst>
              <a:ext uri="{FF2B5EF4-FFF2-40B4-BE49-F238E27FC236}">
                <a16:creationId xmlns:a16="http://schemas.microsoft.com/office/drawing/2014/main" xmlns="" id="{FE06AF3E-65C4-4064-A652-B00975039EC0}"/>
              </a:ext>
            </a:extLst>
          </p:cNvPr>
          <p:cNvSpPr>
            <a:spLocks noGrp="1"/>
          </p:cNvSpPr>
          <p:nvPr>
            <p:ph type="ftr" sz="quarter" idx="11"/>
          </p:nvPr>
        </p:nvSpPr>
        <p:spPr/>
        <p:txBody>
          <a:bodyPr/>
          <a:lstStyle/>
          <a:p>
            <a:endParaRPr lang="zh-CN" altLang="en-US"/>
          </a:p>
        </p:txBody>
      </p:sp>
      <p:sp>
        <p:nvSpPr>
          <p:cNvPr id="6" name="Chỗ dành sẵn cho Số hiệu Bản chiếu 5">
            <a:extLst>
              <a:ext uri="{FF2B5EF4-FFF2-40B4-BE49-F238E27FC236}">
                <a16:creationId xmlns:a16="http://schemas.microsoft.com/office/drawing/2014/main" xmlns="" id="{E67AF037-F922-4B47-830F-CBA6BA3155BC}"/>
              </a:ext>
            </a:extLst>
          </p:cNvPr>
          <p:cNvSpPr>
            <a:spLocks noGrp="1"/>
          </p:cNvSpPr>
          <p:nvPr>
            <p:ph type="sldNum" sz="quarter" idx="12"/>
          </p:nvPr>
        </p:nvSpPr>
        <p:spPr/>
        <p:txBody>
          <a:bodyPr/>
          <a:lstStyle/>
          <a:p>
            <a:fld id="{845F60E6-B9B1-456E-ACE7-5C7E49F806F8}" type="slidenum">
              <a:rPr lang="zh-CN" altLang="en-US" smtClean="0"/>
              <a:pPr/>
              <a:t>‹#›</a:t>
            </a:fld>
            <a:endParaRPr lang="zh-CN" altLang="en-US"/>
          </a:p>
        </p:txBody>
      </p:sp>
    </p:spTree>
    <p:extLst>
      <p:ext uri="{BB962C8B-B14F-4D97-AF65-F5344CB8AC3E}">
        <p14:creationId xmlns:p14="http://schemas.microsoft.com/office/powerpoint/2010/main" xmlns="" val="2430245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D262A59-0FD1-4E46-A399-A76C9AA297F3}"/>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xmlns="" id="{B84BC31A-B343-4BC2-A96E-A3167AD64713}"/>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B7D59E54-2A2A-4BAD-A966-4DE4DF77C8E5}"/>
              </a:ext>
            </a:extLst>
          </p:cNvPr>
          <p:cNvSpPr>
            <a:spLocks noGrp="1"/>
          </p:cNvSpPr>
          <p:nvPr>
            <p:ph type="dt" sz="half" idx="10"/>
          </p:nvPr>
        </p:nvSpPr>
        <p:spPr/>
        <p:txBody>
          <a:bodyPr/>
          <a:lstStyle/>
          <a:p>
            <a:fld id="{032554EB-4C62-4957-B789-FDFDF47FEB37}" type="datetimeFigureOut">
              <a:rPr lang="zh-CN" altLang="en-US" smtClean="0"/>
              <a:pPr/>
              <a:t>2023/6/3</a:t>
            </a:fld>
            <a:endParaRPr lang="zh-CN" altLang="en-US"/>
          </a:p>
        </p:txBody>
      </p:sp>
      <p:sp>
        <p:nvSpPr>
          <p:cNvPr id="5" name="Chỗ dành sẵn cho Chân trang 4">
            <a:extLst>
              <a:ext uri="{FF2B5EF4-FFF2-40B4-BE49-F238E27FC236}">
                <a16:creationId xmlns:a16="http://schemas.microsoft.com/office/drawing/2014/main" xmlns="" id="{734C6AEC-171E-4EE9-B877-A53627AF5705}"/>
              </a:ext>
            </a:extLst>
          </p:cNvPr>
          <p:cNvSpPr>
            <a:spLocks noGrp="1"/>
          </p:cNvSpPr>
          <p:nvPr>
            <p:ph type="ftr" sz="quarter" idx="11"/>
          </p:nvPr>
        </p:nvSpPr>
        <p:spPr/>
        <p:txBody>
          <a:bodyPr/>
          <a:lstStyle/>
          <a:p>
            <a:endParaRPr lang="zh-CN" altLang="en-US"/>
          </a:p>
        </p:txBody>
      </p:sp>
      <p:sp>
        <p:nvSpPr>
          <p:cNvPr id="6" name="Chỗ dành sẵn cho Số hiệu Bản chiếu 5">
            <a:extLst>
              <a:ext uri="{FF2B5EF4-FFF2-40B4-BE49-F238E27FC236}">
                <a16:creationId xmlns:a16="http://schemas.microsoft.com/office/drawing/2014/main" xmlns="" id="{B5610913-E380-47C9-86CC-53D4D3BFC818}"/>
              </a:ext>
            </a:extLst>
          </p:cNvPr>
          <p:cNvSpPr>
            <a:spLocks noGrp="1"/>
          </p:cNvSpPr>
          <p:nvPr>
            <p:ph type="sldNum" sz="quarter" idx="12"/>
          </p:nvPr>
        </p:nvSpPr>
        <p:spPr/>
        <p:txBody>
          <a:bodyPr/>
          <a:lstStyle/>
          <a:p>
            <a:fld id="{845F60E6-B9B1-456E-ACE7-5C7E49F806F8}" type="slidenum">
              <a:rPr lang="zh-CN" altLang="en-US" smtClean="0"/>
              <a:pPr/>
              <a:t>‹#›</a:t>
            </a:fld>
            <a:endParaRPr lang="zh-CN" altLang="en-US"/>
          </a:p>
        </p:txBody>
      </p:sp>
    </p:spTree>
    <p:extLst>
      <p:ext uri="{BB962C8B-B14F-4D97-AF65-F5344CB8AC3E}">
        <p14:creationId xmlns:p14="http://schemas.microsoft.com/office/powerpoint/2010/main" xmlns="" val="328193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3064DDAA-67B8-4F0A-8F4D-B5ED97A772DE}"/>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xmlns="" id="{64827314-EFAB-4666-8993-6F099448B711}"/>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81968297-CC99-452A-AC3A-6AEB319AC0D8}"/>
              </a:ext>
            </a:extLst>
          </p:cNvPr>
          <p:cNvSpPr>
            <a:spLocks noGrp="1"/>
          </p:cNvSpPr>
          <p:nvPr>
            <p:ph type="dt" sz="half" idx="10"/>
          </p:nvPr>
        </p:nvSpPr>
        <p:spPr/>
        <p:txBody>
          <a:bodyPr/>
          <a:lstStyle/>
          <a:p>
            <a:fld id="{032554EB-4C62-4957-B789-FDFDF47FEB37}" type="datetimeFigureOut">
              <a:rPr lang="zh-CN" altLang="en-US" smtClean="0"/>
              <a:pPr/>
              <a:t>2023/6/3</a:t>
            </a:fld>
            <a:endParaRPr lang="zh-CN" altLang="en-US"/>
          </a:p>
        </p:txBody>
      </p:sp>
      <p:sp>
        <p:nvSpPr>
          <p:cNvPr id="5" name="Chỗ dành sẵn cho Chân trang 4">
            <a:extLst>
              <a:ext uri="{FF2B5EF4-FFF2-40B4-BE49-F238E27FC236}">
                <a16:creationId xmlns:a16="http://schemas.microsoft.com/office/drawing/2014/main" xmlns="" id="{904800CC-C2CB-47D9-9DF2-AD4C4EB7CFC5}"/>
              </a:ext>
            </a:extLst>
          </p:cNvPr>
          <p:cNvSpPr>
            <a:spLocks noGrp="1"/>
          </p:cNvSpPr>
          <p:nvPr>
            <p:ph type="ftr" sz="quarter" idx="11"/>
          </p:nvPr>
        </p:nvSpPr>
        <p:spPr/>
        <p:txBody>
          <a:bodyPr/>
          <a:lstStyle/>
          <a:p>
            <a:endParaRPr lang="zh-CN" altLang="en-US"/>
          </a:p>
        </p:txBody>
      </p:sp>
      <p:sp>
        <p:nvSpPr>
          <p:cNvPr id="6" name="Chỗ dành sẵn cho Số hiệu Bản chiếu 5">
            <a:extLst>
              <a:ext uri="{FF2B5EF4-FFF2-40B4-BE49-F238E27FC236}">
                <a16:creationId xmlns:a16="http://schemas.microsoft.com/office/drawing/2014/main" xmlns="" id="{F9B4ECCB-CC4F-40C8-8893-8002DDBF1B23}"/>
              </a:ext>
            </a:extLst>
          </p:cNvPr>
          <p:cNvSpPr>
            <a:spLocks noGrp="1"/>
          </p:cNvSpPr>
          <p:nvPr>
            <p:ph type="sldNum" sz="quarter" idx="12"/>
          </p:nvPr>
        </p:nvSpPr>
        <p:spPr/>
        <p:txBody>
          <a:bodyPr/>
          <a:lstStyle/>
          <a:p>
            <a:fld id="{845F60E6-B9B1-456E-ACE7-5C7E49F806F8}" type="slidenum">
              <a:rPr lang="zh-CN" altLang="en-US" smtClean="0"/>
              <a:pPr/>
              <a:t>‹#›</a:t>
            </a:fld>
            <a:endParaRPr lang="zh-CN" altLang="en-US"/>
          </a:p>
        </p:txBody>
      </p:sp>
    </p:spTree>
    <p:extLst>
      <p:ext uri="{BB962C8B-B14F-4D97-AF65-F5344CB8AC3E}">
        <p14:creationId xmlns:p14="http://schemas.microsoft.com/office/powerpoint/2010/main" xmlns="" val="96830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3CE50CC-D775-41F1-A16F-70AA39813B68}"/>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95A44434-8909-47E7-9C21-5EDC1BC6A8EE}"/>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A9DD6BCD-4DB9-4BC2-B2A1-E34D3CEC202F}"/>
              </a:ext>
            </a:extLst>
          </p:cNvPr>
          <p:cNvSpPr>
            <a:spLocks noGrp="1"/>
          </p:cNvSpPr>
          <p:nvPr>
            <p:ph type="dt" sz="half" idx="10"/>
          </p:nvPr>
        </p:nvSpPr>
        <p:spPr/>
        <p:txBody>
          <a:bodyPr/>
          <a:lstStyle/>
          <a:p>
            <a:fld id="{032554EB-4C62-4957-B789-FDFDF47FEB37}" type="datetimeFigureOut">
              <a:rPr lang="zh-CN" altLang="en-US" smtClean="0"/>
              <a:pPr/>
              <a:t>2023/6/3</a:t>
            </a:fld>
            <a:endParaRPr lang="zh-CN" altLang="en-US"/>
          </a:p>
        </p:txBody>
      </p:sp>
      <p:sp>
        <p:nvSpPr>
          <p:cNvPr id="5" name="Chỗ dành sẵn cho Chân trang 4">
            <a:extLst>
              <a:ext uri="{FF2B5EF4-FFF2-40B4-BE49-F238E27FC236}">
                <a16:creationId xmlns:a16="http://schemas.microsoft.com/office/drawing/2014/main" xmlns="" id="{7064322E-F0F0-4D39-92D0-9DF396757890}"/>
              </a:ext>
            </a:extLst>
          </p:cNvPr>
          <p:cNvSpPr>
            <a:spLocks noGrp="1"/>
          </p:cNvSpPr>
          <p:nvPr>
            <p:ph type="ftr" sz="quarter" idx="11"/>
          </p:nvPr>
        </p:nvSpPr>
        <p:spPr/>
        <p:txBody>
          <a:bodyPr/>
          <a:lstStyle/>
          <a:p>
            <a:endParaRPr lang="zh-CN" altLang="en-US"/>
          </a:p>
        </p:txBody>
      </p:sp>
      <p:sp>
        <p:nvSpPr>
          <p:cNvPr id="6" name="Chỗ dành sẵn cho Số hiệu Bản chiếu 5">
            <a:extLst>
              <a:ext uri="{FF2B5EF4-FFF2-40B4-BE49-F238E27FC236}">
                <a16:creationId xmlns:a16="http://schemas.microsoft.com/office/drawing/2014/main" xmlns="" id="{B8542913-552D-40B4-8F39-9A0D92104A21}"/>
              </a:ext>
            </a:extLst>
          </p:cNvPr>
          <p:cNvSpPr>
            <a:spLocks noGrp="1"/>
          </p:cNvSpPr>
          <p:nvPr>
            <p:ph type="sldNum" sz="quarter" idx="12"/>
          </p:nvPr>
        </p:nvSpPr>
        <p:spPr/>
        <p:txBody>
          <a:bodyPr/>
          <a:lstStyle/>
          <a:p>
            <a:fld id="{845F60E6-B9B1-456E-ACE7-5C7E49F806F8}" type="slidenum">
              <a:rPr lang="zh-CN" altLang="en-US" smtClean="0"/>
              <a:pPr/>
              <a:t>‹#›</a:t>
            </a:fld>
            <a:endParaRPr lang="zh-CN" altLang="en-US"/>
          </a:p>
        </p:txBody>
      </p:sp>
    </p:spTree>
    <p:extLst>
      <p:ext uri="{BB962C8B-B14F-4D97-AF65-F5344CB8AC3E}">
        <p14:creationId xmlns:p14="http://schemas.microsoft.com/office/powerpoint/2010/main" xmlns="" val="296301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FDAFF32-F148-489F-9AFF-B4199CCBC8D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9EC10B98-C190-4018-B396-6D9119282F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D83F56BD-0E13-439F-B325-7394FE9AE501}"/>
              </a:ext>
            </a:extLst>
          </p:cNvPr>
          <p:cNvSpPr>
            <a:spLocks noGrp="1"/>
          </p:cNvSpPr>
          <p:nvPr>
            <p:ph type="dt" sz="half" idx="10"/>
          </p:nvPr>
        </p:nvSpPr>
        <p:spPr/>
        <p:txBody>
          <a:bodyPr/>
          <a:lstStyle/>
          <a:p>
            <a:fld id="{032554EB-4C62-4957-B789-FDFDF47FEB37}" type="datetimeFigureOut">
              <a:rPr lang="zh-CN" altLang="en-US" smtClean="0"/>
              <a:pPr/>
              <a:t>2023/6/3</a:t>
            </a:fld>
            <a:endParaRPr lang="zh-CN" altLang="en-US"/>
          </a:p>
        </p:txBody>
      </p:sp>
      <p:sp>
        <p:nvSpPr>
          <p:cNvPr id="5" name="Chỗ dành sẵn cho Chân trang 4">
            <a:extLst>
              <a:ext uri="{FF2B5EF4-FFF2-40B4-BE49-F238E27FC236}">
                <a16:creationId xmlns:a16="http://schemas.microsoft.com/office/drawing/2014/main" xmlns="" id="{373AE022-90D8-4A44-A9D9-363628F548D6}"/>
              </a:ext>
            </a:extLst>
          </p:cNvPr>
          <p:cNvSpPr>
            <a:spLocks noGrp="1"/>
          </p:cNvSpPr>
          <p:nvPr>
            <p:ph type="ftr" sz="quarter" idx="11"/>
          </p:nvPr>
        </p:nvSpPr>
        <p:spPr/>
        <p:txBody>
          <a:bodyPr/>
          <a:lstStyle/>
          <a:p>
            <a:endParaRPr lang="zh-CN" altLang="en-US"/>
          </a:p>
        </p:txBody>
      </p:sp>
      <p:sp>
        <p:nvSpPr>
          <p:cNvPr id="6" name="Chỗ dành sẵn cho Số hiệu Bản chiếu 5">
            <a:extLst>
              <a:ext uri="{FF2B5EF4-FFF2-40B4-BE49-F238E27FC236}">
                <a16:creationId xmlns:a16="http://schemas.microsoft.com/office/drawing/2014/main" xmlns="" id="{72F147B6-8B28-4D1F-A541-F24D1325FFA3}"/>
              </a:ext>
            </a:extLst>
          </p:cNvPr>
          <p:cNvSpPr>
            <a:spLocks noGrp="1"/>
          </p:cNvSpPr>
          <p:nvPr>
            <p:ph type="sldNum" sz="quarter" idx="12"/>
          </p:nvPr>
        </p:nvSpPr>
        <p:spPr/>
        <p:txBody>
          <a:bodyPr/>
          <a:lstStyle/>
          <a:p>
            <a:fld id="{845F60E6-B9B1-456E-ACE7-5C7E49F806F8}" type="slidenum">
              <a:rPr lang="zh-CN" altLang="en-US" smtClean="0"/>
              <a:pPr/>
              <a:t>‹#›</a:t>
            </a:fld>
            <a:endParaRPr lang="zh-CN" altLang="en-US"/>
          </a:p>
        </p:txBody>
      </p:sp>
    </p:spTree>
    <p:extLst>
      <p:ext uri="{BB962C8B-B14F-4D97-AF65-F5344CB8AC3E}">
        <p14:creationId xmlns:p14="http://schemas.microsoft.com/office/powerpoint/2010/main" xmlns="" val="36099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E8E76A6-3372-4862-85D6-A6F78FD76F3A}"/>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3F5BADCB-D7B6-4969-8C3A-DB7E6F7CC0D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E7B4C7A4-AE75-4A6E-BDEC-92647AAA2630}"/>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D248F742-08AF-46AA-8533-F0554DEF2F9D}"/>
              </a:ext>
            </a:extLst>
          </p:cNvPr>
          <p:cNvSpPr>
            <a:spLocks noGrp="1"/>
          </p:cNvSpPr>
          <p:nvPr>
            <p:ph type="dt" sz="half" idx="10"/>
          </p:nvPr>
        </p:nvSpPr>
        <p:spPr/>
        <p:txBody>
          <a:bodyPr/>
          <a:lstStyle/>
          <a:p>
            <a:fld id="{032554EB-4C62-4957-B789-FDFDF47FEB37}" type="datetimeFigureOut">
              <a:rPr lang="zh-CN" altLang="en-US" smtClean="0"/>
              <a:pPr/>
              <a:t>2023/6/3</a:t>
            </a:fld>
            <a:endParaRPr lang="zh-CN" altLang="en-US"/>
          </a:p>
        </p:txBody>
      </p:sp>
      <p:sp>
        <p:nvSpPr>
          <p:cNvPr id="6" name="Chỗ dành sẵn cho Chân trang 5">
            <a:extLst>
              <a:ext uri="{FF2B5EF4-FFF2-40B4-BE49-F238E27FC236}">
                <a16:creationId xmlns:a16="http://schemas.microsoft.com/office/drawing/2014/main" xmlns="" id="{D20DE863-3543-43A1-AD4B-FFE2833E0F4D}"/>
              </a:ext>
            </a:extLst>
          </p:cNvPr>
          <p:cNvSpPr>
            <a:spLocks noGrp="1"/>
          </p:cNvSpPr>
          <p:nvPr>
            <p:ph type="ftr" sz="quarter" idx="11"/>
          </p:nvPr>
        </p:nvSpPr>
        <p:spPr/>
        <p:txBody>
          <a:bodyPr/>
          <a:lstStyle/>
          <a:p>
            <a:endParaRPr lang="zh-CN" altLang="en-US"/>
          </a:p>
        </p:txBody>
      </p:sp>
      <p:sp>
        <p:nvSpPr>
          <p:cNvPr id="7" name="Chỗ dành sẵn cho Số hiệu Bản chiếu 6">
            <a:extLst>
              <a:ext uri="{FF2B5EF4-FFF2-40B4-BE49-F238E27FC236}">
                <a16:creationId xmlns:a16="http://schemas.microsoft.com/office/drawing/2014/main" xmlns="" id="{EC2B2D97-DCB7-4AAF-BC56-6AC756DA7425}"/>
              </a:ext>
            </a:extLst>
          </p:cNvPr>
          <p:cNvSpPr>
            <a:spLocks noGrp="1"/>
          </p:cNvSpPr>
          <p:nvPr>
            <p:ph type="sldNum" sz="quarter" idx="12"/>
          </p:nvPr>
        </p:nvSpPr>
        <p:spPr/>
        <p:txBody>
          <a:bodyPr/>
          <a:lstStyle/>
          <a:p>
            <a:fld id="{845F60E6-B9B1-456E-ACE7-5C7E49F806F8}" type="slidenum">
              <a:rPr lang="zh-CN" altLang="en-US" smtClean="0"/>
              <a:pPr/>
              <a:t>‹#›</a:t>
            </a:fld>
            <a:endParaRPr lang="zh-CN" altLang="en-US"/>
          </a:p>
        </p:txBody>
      </p:sp>
    </p:spTree>
    <p:extLst>
      <p:ext uri="{BB962C8B-B14F-4D97-AF65-F5344CB8AC3E}">
        <p14:creationId xmlns:p14="http://schemas.microsoft.com/office/powerpoint/2010/main" xmlns="" val="369755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FA93F54-E2CB-4332-AEFE-19E42393248D}"/>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FFCD5E79-0620-4596-9931-7C64D32E2A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DB304E0D-C68D-4E21-B2DC-64E8AD5193BF}"/>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5FA4D3E2-56ED-454F-BB79-7AFC941714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80332C60-3C18-4BF5-A9F7-A9D4BA2B0535}"/>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87C4D3ED-5783-4C0F-B76A-C63D802BD7F3}"/>
              </a:ext>
            </a:extLst>
          </p:cNvPr>
          <p:cNvSpPr>
            <a:spLocks noGrp="1"/>
          </p:cNvSpPr>
          <p:nvPr>
            <p:ph type="dt" sz="half" idx="10"/>
          </p:nvPr>
        </p:nvSpPr>
        <p:spPr/>
        <p:txBody>
          <a:bodyPr/>
          <a:lstStyle/>
          <a:p>
            <a:fld id="{032554EB-4C62-4957-B789-FDFDF47FEB37}" type="datetimeFigureOut">
              <a:rPr lang="zh-CN" altLang="en-US" smtClean="0"/>
              <a:pPr/>
              <a:t>2023/6/3</a:t>
            </a:fld>
            <a:endParaRPr lang="zh-CN" altLang="en-US"/>
          </a:p>
        </p:txBody>
      </p:sp>
      <p:sp>
        <p:nvSpPr>
          <p:cNvPr id="8" name="Chỗ dành sẵn cho Chân trang 7">
            <a:extLst>
              <a:ext uri="{FF2B5EF4-FFF2-40B4-BE49-F238E27FC236}">
                <a16:creationId xmlns:a16="http://schemas.microsoft.com/office/drawing/2014/main" xmlns="" id="{5EBC46BE-DE31-4D9B-8A5E-0BFB773EF942}"/>
              </a:ext>
            </a:extLst>
          </p:cNvPr>
          <p:cNvSpPr>
            <a:spLocks noGrp="1"/>
          </p:cNvSpPr>
          <p:nvPr>
            <p:ph type="ftr" sz="quarter" idx="11"/>
          </p:nvPr>
        </p:nvSpPr>
        <p:spPr/>
        <p:txBody>
          <a:bodyPr/>
          <a:lstStyle/>
          <a:p>
            <a:endParaRPr lang="zh-CN" altLang="en-US"/>
          </a:p>
        </p:txBody>
      </p:sp>
      <p:sp>
        <p:nvSpPr>
          <p:cNvPr id="9" name="Chỗ dành sẵn cho Số hiệu Bản chiếu 8">
            <a:extLst>
              <a:ext uri="{FF2B5EF4-FFF2-40B4-BE49-F238E27FC236}">
                <a16:creationId xmlns:a16="http://schemas.microsoft.com/office/drawing/2014/main" xmlns="" id="{DFDD3A13-C7EE-4B08-9C13-720C3AB3DF8E}"/>
              </a:ext>
            </a:extLst>
          </p:cNvPr>
          <p:cNvSpPr>
            <a:spLocks noGrp="1"/>
          </p:cNvSpPr>
          <p:nvPr>
            <p:ph type="sldNum" sz="quarter" idx="12"/>
          </p:nvPr>
        </p:nvSpPr>
        <p:spPr/>
        <p:txBody>
          <a:bodyPr/>
          <a:lstStyle/>
          <a:p>
            <a:fld id="{845F60E6-B9B1-456E-ACE7-5C7E49F806F8}" type="slidenum">
              <a:rPr lang="zh-CN" altLang="en-US" smtClean="0"/>
              <a:pPr/>
              <a:t>‹#›</a:t>
            </a:fld>
            <a:endParaRPr lang="zh-CN" altLang="en-US"/>
          </a:p>
        </p:txBody>
      </p:sp>
    </p:spTree>
    <p:extLst>
      <p:ext uri="{BB962C8B-B14F-4D97-AF65-F5344CB8AC3E}">
        <p14:creationId xmlns:p14="http://schemas.microsoft.com/office/powerpoint/2010/main" xmlns="" val="317726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895FA54-7D73-4F5F-A33D-74D8F0A86AB4}"/>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xmlns="" id="{F66745FB-2721-4827-843B-E487B1202D06}"/>
              </a:ext>
            </a:extLst>
          </p:cNvPr>
          <p:cNvSpPr>
            <a:spLocks noGrp="1"/>
          </p:cNvSpPr>
          <p:nvPr>
            <p:ph type="dt" sz="half" idx="10"/>
          </p:nvPr>
        </p:nvSpPr>
        <p:spPr/>
        <p:txBody>
          <a:bodyPr/>
          <a:lstStyle/>
          <a:p>
            <a:fld id="{032554EB-4C62-4957-B789-FDFDF47FEB37}" type="datetimeFigureOut">
              <a:rPr lang="zh-CN" altLang="en-US" smtClean="0"/>
              <a:pPr/>
              <a:t>2023/6/3</a:t>
            </a:fld>
            <a:endParaRPr lang="zh-CN" altLang="en-US"/>
          </a:p>
        </p:txBody>
      </p:sp>
      <p:sp>
        <p:nvSpPr>
          <p:cNvPr id="4" name="Chỗ dành sẵn cho Chân trang 3">
            <a:extLst>
              <a:ext uri="{FF2B5EF4-FFF2-40B4-BE49-F238E27FC236}">
                <a16:creationId xmlns:a16="http://schemas.microsoft.com/office/drawing/2014/main" xmlns="" id="{B1A61313-C778-4F36-A7B8-3034EC041BDA}"/>
              </a:ext>
            </a:extLst>
          </p:cNvPr>
          <p:cNvSpPr>
            <a:spLocks noGrp="1"/>
          </p:cNvSpPr>
          <p:nvPr>
            <p:ph type="ftr" sz="quarter" idx="11"/>
          </p:nvPr>
        </p:nvSpPr>
        <p:spPr/>
        <p:txBody>
          <a:bodyPr/>
          <a:lstStyle/>
          <a:p>
            <a:endParaRPr lang="zh-CN" altLang="en-US"/>
          </a:p>
        </p:txBody>
      </p:sp>
      <p:sp>
        <p:nvSpPr>
          <p:cNvPr id="5" name="Chỗ dành sẵn cho Số hiệu Bản chiếu 4">
            <a:extLst>
              <a:ext uri="{FF2B5EF4-FFF2-40B4-BE49-F238E27FC236}">
                <a16:creationId xmlns:a16="http://schemas.microsoft.com/office/drawing/2014/main" xmlns="" id="{FBE6C30D-5C4E-4533-91C9-7BDD77634FD2}"/>
              </a:ext>
            </a:extLst>
          </p:cNvPr>
          <p:cNvSpPr>
            <a:spLocks noGrp="1"/>
          </p:cNvSpPr>
          <p:nvPr>
            <p:ph type="sldNum" sz="quarter" idx="12"/>
          </p:nvPr>
        </p:nvSpPr>
        <p:spPr/>
        <p:txBody>
          <a:bodyPr/>
          <a:lstStyle/>
          <a:p>
            <a:fld id="{845F60E6-B9B1-456E-ACE7-5C7E49F806F8}" type="slidenum">
              <a:rPr lang="zh-CN" altLang="en-US" smtClean="0"/>
              <a:pPr/>
              <a:t>‹#›</a:t>
            </a:fld>
            <a:endParaRPr lang="zh-CN" altLang="en-US"/>
          </a:p>
        </p:txBody>
      </p:sp>
    </p:spTree>
    <p:extLst>
      <p:ext uri="{BB962C8B-B14F-4D97-AF65-F5344CB8AC3E}">
        <p14:creationId xmlns:p14="http://schemas.microsoft.com/office/powerpoint/2010/main" xmlns="" val="17766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7BF70B35-9BD2-43B4-BC2C-790187B6C8CD}"/>
              </a:ext>
            </a:extLst>
          </p:cNvPr>
          <p:cNvSpPr>
            <a:spLocks noGrp="1"/>
          </p:cNvSpPr>
          <p:nvPr>
            <p:ph type="dt" sz="half" idx="10"/>
          </p:nvPr>
        </p:nvSpPr>
        <p:spPr/>
        <p:txBody>
          <a:bodyPr/>
          <a:lstStyle/>
          <a:p>
            <a:fld id="{032554EB-4C62-4957-B789-FDFDF47FEB37}" type="datetimeFigureOut">
              <a:rPr lang="zh-CN" altLang="en-US" smtClean="0"/>
              <a:pPr/>
              <a:t>2023/6/3</a:t>
            </a:fld>
            <a:endParaRPr lang="zh-CN" altLang="en-US"/>
          </a:p>
        </p:txBody>
      </p:sp>
      <p:sp>
        <p:nvSpPr>
          <p:cNvPr id="3" name="Chỗ dành sẵn cho Chân trang 2">
            <a:extLst>
              <a:ext uri="{FF2B5EF4-FFF2-40B4-BE49-F238E27FC236}">
                <a16:creationId xmlns:a16="http://schemas.microsoft.com/office/drawing/2014/main" xmlns="" id="{610DD018-89BB-4594-9DD7-BC31F0761724}"/>
              </a:ext>
            </a:extLst>
          </p:cNvPr>
          <p:cNvSpPr>
            <a:spLocks noGrp="1"/>
          </p:cNvSpPr>
          <p:nvPr>
            <p:ph type="ftr" sz="quarter" idx="11"/>
          </p:nvPr>
        </p:nvSpPr>
        <p:spPr/>
        <p:txBody>
          <a:bodyPr/>
          <a:lstStyle/>
          <a:p>
            <a:endParaRPr lang="zh-CN" altLang="en-US"/>
          </a:p>
        </p:txBody>
      </p:sp>
      <p:sp>
        <p:nvSpPr>
          <p:cNvPr id="4" name="Chỗ dành sẵn cho Số hiệu Bản chiếu 3">
            <a:extLst>
              <a:ext uri="{FF2B5EF4-FFF2-40B4-BE49-F238E27FC236}">
                <a16:creationId xmlns:a16="http://schemas.microsoft.com/office/drawing/2014/main" xmlns="" id="{E78A5516-FB55-4A66-BCB3-F4A4A5508BC8}"/>
              </a:ext>
            </a:extLst>
          </p:cNvPr>
          <p:cNvSpPr>
            <a:spLocks noGrp="1"/>
          </p:cNvSpPr>
          <p:nvPr>
            <p:ph type="sldNum" sz="quarter" idx="12"/>
          </p:nvPr>
        </p:nvSpPr>
        <p:spPr/>
        <p:txBody>
          <a:bodyPr/>
          <a:lstStyle/>
          <a:p>
            <a:fld id="{845F60E6-B9B1-456E-ACE7-5C7E49F806F8}" type="slidenum">
              <a:rPr lang="zh-CN" altLang="en-US" smtClean="0"/>
              <a:pPr/>
              <a:t>‹#›</a:t>
            </a:fld>
            <a:endParaRPr lang="zh-CN" altLang="en-US"/>
          </a:p>
        </p:txBody>
      </p:sp>
    </p:spTree>
    <p:extLst>
      <p:ext uri="{BB962C8B-B14F-4D97-AF65-F5344CB8AC3E}">
        <p14:creationId xmlns:p14="http://schemas.microsoft.com/office/powerpoint/2010/main" xmlns="" val="852668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AFD866A-74FC-48AC-9F01-F98A62F537F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61743499-8DAF-4D2E-93D8-70A0AA7145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58568AD7-E9AB-4DE9-8ED1-C7EBA4DA2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101FA62D-4CF9-480A-9842-E75D8303B254}"/>
              </a:ext>
            </a:extLst>
          </p:cNvPr>
          <p:cNvSpPr>
            <a:spLocks noGrp="1"/>
          </p:cNvSpPr>
          <p:nvPr>
            <p:ph type="dt" sz="half" idx="10"/>
          </p:nvPr>
        </p:nvSpPr>
        <p:spPr/>
        <p:txBody>
          <a:bodyPr/>
          <a:lstStyle/>
          <a:p>
            <a:fld id="{032554EB-4C62-4957-B789-FDFDF47FEB37}" type="datetimeFigureOut">
              <a:rPr lang="zh-CN" altLang="en-US" smtClean="0"/>
              <a:pPr/>
              <a:t>2023/6/3</a:t>
            </a:fld>
            <a:endParaRPr lang="zh-CN" altLang="en-US"/>
          </a:p>
        </p:txBody>
      </p:sp>
      <p:sp>
        <p:nvSpPr>
          <p:cNvPr id="6" name="Chỗ dành sẵn cho Chân trang 5">
            <a:extLst>
              <a:ext uri="{FF2B5EF4-FFF2-40B4-BE49-F238E27FC236}">
                <a16:creationId xmlns:a16="http://schemas.microsoft.com/office/drawing/2014/main" xmlns="" id="{A02DD7C7-2C81-4D72-8A34-9E9499E061EF}"/>
              </a:ext>
            </a:extLst>
          </p:cNvPr>
          <p:cNvSpPr>
            <a:spLocks noGrp="1"/>
          </p:cNvSpPr>
          <p:nvPr>
            <p:ph type="ftr" sz="quarter" idx="11"/>
          </p:nvPr>
        </p:nvSpPr>
        <p:spPr/>
        <p:txBody>
          <a:bodyPr/>
          <a:lstStyle/>
          <a:p>
            <a:endParaRPr lang="zh-CN" altLang="en-US"/>
          </a:p>
        </p:txBody>
      </p:sp>
      <p:sp>
        <p:nvSpPr>
          <p:cNvPr id="7" name="Chỗ dành sẵn cho Số hiệu Bản chiếu 6">
            <a:extLst>
              <a:ext uri="{FF2B5EF4-FFF2-40B4-BE49-F238E27FC236}">
                <a16:creationId xmlns:a16="http://schemas.microsoft.com/office/drawing/2014/main" xmlns="" id="{63375515-BB91-4D1E-A86B-531A6A82CD1B}"/>
              </a:ext>
            </a:extLst>
          </p:cNvPr>
          <p:cNvSpPr>
            <a:spLocks noGrp="1"/>
          </p:cNvSpPr>
          <p:nvPr>
            <p:ph type="sldNum" sz="quarter" idx="12"/>
          </p:nvPr>
        </p:nvSpPr>
        <p:spPr/>
        <p:txBody>
          <a:bodyPr/>
          <a:lstStyle/>
          <a:p>
            <a:fld id="{845F60E6-B9B1-456E-ACE7-5C7E49F806F8}" type="slidenum">
              <a:rPr lang="zh-CN" altLang="en-US" smtClean="0"/>
              <a:pPr/>
              <a:t>‹#›</a:t>
            </a:fld>
            <a:endParaRPr lang="zh-CN" altLang="en-US"/>
          </a:p>
        </p:txBody>
      </p:sp>
    </p:spTree>
    <p:extLst>
      <p:ext uri="{BB962C8B-B14F-4D97-AF65-F5344CB8AC3E}">
        <p14:creationId xmlns:p14="http://schemas.microsoft.com/office/powerpoint/2010/main" xmlns="" val="4013949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CFECCF0-F7FE-438A-A2E9-91FA85BDC073}"/>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9E25F4B3-065D-4AE6-801A-AB9A06D316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xmlns="" id="{87AF8C1A-5ACC-4C76-841C-AB17F5310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AA0193F0-6340-42DA-8994-A91B35DE40C1}"/>
              </a:ext>
            </a:extLst>
          </p:cNvPr>
          <p:cNvSpPr>
            <a:spLocks noGrp="1"/>
          </p:cNvSpPr>
          <p:nvPr>
            <p:ph type="dt" sz="half" idx="10"/>
          </p:nvPr>
        </p:nvSpPr>
        <p:spPr/>
        <p:txBody>
          <a:bodyPr/>
          <a:lstStyle/>
          <a:p>
            <a:fld id="{032554EB-4C62-4957-B789-FDFDF47FEB37}" type="datetimeFigureOut">
              <a:rPr lang="zh-CN" altLang="en-US" smtClean="0"/>
              <a:pPr/>
              <a:t>2023/6/3</a:t>
            </a:fld>
            <a:endParaRPr lang="zh-CN" altLang="en-US"/>
          </a:p>
        </p:txBody>
      </p:sp>
      <p:sp>
        <p:nvSpPr>
          <p:cNvPr id="6" name="Chỗ dành sẵn cho Chân trang 5">
            <a:extLst>
              <a:ext uri="{FF2B5EF4-FFF2-40B4-BE49-F238E27FC236}">
                <a16:creationId xmlns:a16="http://schemas.microsoft.com/office/drawing/2014/main" xmlns="" id="{4EF01C7F-CBAA-4441-8CD6-61770851A853}"/>
              </a:ext>
            </a:extLst>
          </p:cNvPr>
          <p:cNvSpPr>
            <a:spLocks noGrp="1"/>
          </p:cNvSpPr>
          <p:nvPr>
            <p:ph type="ftr" sz="quarter" idx="11"/>
          </p:nvPr>
        </p:nvSpPr>
        <p:spPr/>
        <p:txBody>
          <a:bodyPr/>
          <a:lstStyle/>
          <a:p>
            <a:endParaRPr lang="zh-CN" altLang="en-US"/>
          </a:p>
        </p:txBody>
      </p:sp>
      <p:sp>
        <p:nvSpPr>
          <p:cNvPr id="7" name="Chỗ dành sẵn cho Số hiệu Bản chiếu 6">
            <a:extLst>
              <a:ext uri="{FF2B5EF4-FFF2-40B4-BE49-F238E27FC236}">
                <a16:creationId xmlns:a16="http://schemas.microsoft.com/office/drawing/2014/main" xmlns="" id="{38316FBF-F01A-4F10-85A7-404D5278FA6B}"/>
              </a:ext>
            </a:extLst>
          </p:cNvPr>
          <p:cNvSpPr>
            <a:spLocks noGrp="1"/>
          </p:cNvSpPr>
          <p:nvPr>
            <p:ph type="sldNum" sz="quarter" idx="12"/>
          </p:nvPr>
        </p:nvSpPr>
        <p:spPr/>
        <p:txBody>
          <a:bodyPr/>
          <a:lstStyle/>
          <a:p>
            <a:fld id="{845F60E6-B9B1-456E-ACE7-5C7E49F806F8}" type="slidenum">
              <a:rPr lang="zh-CN" altLang="en-US" smtClean="0"/>
              <a:pPr/>
              <a:t>‹#›</a:t>
            </a:fld>
            <a:endParaRPr lang="zh-CN" altLang="en-US"/>
          </a:p>
        </p:txBody>
      </p:sp>
    </p:spTree>
    <p:extLst>
      <p:ext uri="{BB962C8B-B14F-4D97-AF65-F5344CB8AC3E}">
        <p14:creationId xmlns:p14="http://schemas.microsoft.com/office/powerpoint/2010/main" xmlns="" val="2691248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xmlns="" id="{B7932A9D-5940-49CE-A9B6-02F3E83AF5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5C9EC59A-E68A-4203-B1DA-F4BA0D5350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D143347E-534A-4FD3-B297-34715D5D95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554EB-4C62-4957-B789-FDFDF47FEB37}" type="datetimeFigureOut">
              <a:rPr lang="zh-CN" altLang="en-US" smtClean="0"/>
              <a:pPr/>
              <a:t>2023/6/3</a:t>
            </a:fld>
            <a:endParaRPr lang="zh-CN" altLang="en-US"/>
          </a:p>
        </p:txBody>
      </p:sp>
      <p:sp>
        <p:nvSpPr>
          <p:cNvPr id="5" name="Chỗ dành sẵn cho Chân trang 4">
            <a:extLst>
              <a:ext uri="{FF2B5EF4-FFF2-40B4-BE49-F238E27FC236}">
                <a16:creationId xmlns:a16="http://schemas.microsoft.com/office/drawing/2014/main" xmlns="" id="{3CAD37EE-E3A5-4AE0-B40D-364AA9E66A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Chỗ dành sẵn cho Số hiệu Bản chiếu 5">
            <a:extLst>
              <a:ext uri="{FF2B5EF4-FFF2-40B4-BE49-F238E27FC236}">
                <a16:creationId xmlns:a16="http://schemas.microsoft.com/office/drawing/2014/main" xmlns="" id="{518344D8-887F-473E-8E37-FA686AC025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F60E6-B9B1-456E-ACE7-5C7E49F806F8}" type="slidenum">
              <a:rPr lang="zh-CN" altLang="en-US" smtClean="0"/>
              <a:pPr/>
              <a:t>‹#›</a:t>
            </a:fld>
            <a:endParaRPr lang="zh-CN" altLang="en-US"/>
          </a:p>
        </p:txBody>
      </p:sp>
    </p:spTree>
    <p:extLst>
      <p:ext uri="{BB962C8B-B14F-4D97-AF65-F5344CB8AC3E}">
        <p14:creationId xmlns:p14="http://schemas.microsoft.com/office/powerpoint/2010/main" xmlns="" val="33109481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2.wdp"/><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5.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9.jpeg"/><Relationship Id="rId5" Type="http://schemas.openxmlformats.org/officeDocument/2006/relationships/image" Target="../media/image24.png"/><Relationship Id="rId10" Type="http://schemas.microsoft.com/office/2007/relationships/hdphoto" Target="../media/hdphoto5.wdp"/><Relationship Id="rId4" Type="http://schemas.openxmlformats.org/officeDocument/2006/relationships/image" Target="../media/image9.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5.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1.png"/><Relationship Id="rId12"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slide" Target="slide6.xml"/><Relationship Id="rId4" Type="http://schemas.openxmlformats.org/officeDocument/2006/relationships/image" Target="../media/image10.png"/><Relationship Id="rId9" Type="http://schemas.openxmlformats.org/officeDocument/2006/relationships/image" Target="../media/image12.png"/><Relationship Id="rId14" Type="http://schemas.microsoft.com/office/2007/relationships/hdphoto" Target="../media/hdphoto4.wdp"/></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png"/><Relationship Id="rId7"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80CBE072-CB8C-43C8-8E05-4979C2C5531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210" y="94971"/>
            <a:ext cx="12192000" cy="6858000"/>
          </a:xfrm>
          <a:prstGeom prst="rect">
            <a:avLst/>
          </a:prstGeom>
        </p:spPr>
      </p:pic>
      <p:pic>
        <p:nvPicPr>
          <p:cNvPr id="7" name="图片 6">
            <a:extLst>
              <a:ext uri="{FF2B5EF4-FFF2-40B4-BE49-F238E27FC236}">
                <a16:creationId xmlns:a16="http://schemas.microsoft.com/office/drawing/2014/main" xmlns="" id="{21A4A379-6274-4086-8F3E-E370535A13B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429676" y="181765"/>
            <a:ext cx="1621841" cy="1621841"/>
          </a:xfrm>
          <a:prstGeom prst="rect">
            <a:avLst/>
          </a:prstGeom>
        </p:spPr>
      </p:pic>
      <p:pic>
        <p:nvPicPr>
          <p:cNvPr id="8" name="图片 7">
            <a:extLst>
              <a:ext uri="{FF2B5EF4-FFF2-40B4-BE49-F238E27FC236}">
                <a16:creationId xmlns:a16="http://schemas.microsoft.com/office/drawing/2014/main" xmlns="" id="{BB2684B0-6E85-4E49-B00F-023C7C932BA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179496" y="652818"/>
            <a:ext cx="1316394" cy="1316394"/>
          </a:xfrm>
          <a:prstGeom prst="rect">
            <a:avLst/>
          </a:prstGeom>
        </p:spPr>
      </p:pic>
      <p:pic>
        <p:nvPicPr>
          <p:cNvPr id="9" name="图片 8">
            <a:extLst>
              <a:ext uri="{FF2B5EF4-FFF2-40B4-BE49-F238E27FC236}">
                <a16:creationId xmlns:a16="http://schemas.microsoft.com/office/drawing/2014/main" xmlns="" id="{6FCA3B8C-7BBB-403C-A65E-965F7C06FFFB}"/>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001794" y="1764845"/>
            <a:ext cx="958029" cy="958029"/>
          </a:xfrm>
          <a:prstGeom prst="rect">
            <a:avLst/>
          </a:prstGeom>
        </p:spPr>
      </p:pic>
      <p:pic>
        <p:nvPicPr>
          <p:cNvPr id="15" name="图片 14">
            <a:extLst>
              <a:ext uri="{FF2B5EF4-FFF2-40B4-BE49-F238E27FC236}">
                <a16:creationId xmlns:a16="http://schemas.microsoft.com/office/drawing/2014/main" xmlns="" id="{4EDF6902-7A33-4BF9-8651-F8F611CA4D79}"/>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rot="3206664">
            <a:off x="-238879" y="6487"/>
            <a:ext cx="2057479" cy="2057479"/>
          </a:xfrm>
          <a:prstGeom prst="rect">
            <a:avLst/>
          </a:prstGeom>
        </p:spPr>
      </p:pic>
      <p:sp>
        <p:nvSpPr>
          <p:cNvPr id="14" name="Rectangle 13">
            <a:extLst>
              <a:ext uri="{FF2B5EF4-FFF2-40B4-BE49-F238E27FC236}">
                <a16:creationId xmlns:a16="http://schemas.microsoft.com/office/drawing/2014/main" xmlns="" id="{CFF2C86C-C231-46A5-A710-39D76F431F0E}"/>
              </a:ext>
            </a:extLst>
          </p:cNvPr>
          <p:cNvSpPr/>
          <p:nvPr/>
        </p:nvSpPr>
        <p:spPr>
          <a:xfrm>
            <a:off x="3650440" y="934092"/>
            <a:ext cx="3367737" cy="736517"/>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1600" b="1" cap="none" spc="0" dirty="0">
                <a:ln w="3810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rPr>
              <a:t>TẬP ĐỌC</a:t>
            </a:r>
            <a:r>
              <a:rPr lang="en-US" sz="1600" b="1" cap="none" spc="0" dirty="0">
                <a:ln w="3810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rPr>
              <a:t>- LỚP 5- TUẦN 7</a:t>
            </a:r>
          </a:p>
        </p:txBody>
      </p:sp>
      <p:sp>
        <p:nvSpPr>
          <p:cNvPr id="16" name="Rectangle 15">
            <a:extLst>
              <a:ext uri="{FF2B5EF4-FFF2-40B4-BE49-F238E27FC236}">
                <a16:creationId xmlns:a16="http://schemas.microsoft.com/office/drawing/2014/main" xmlns="" id="{7E7F6660-F2F9-4B2A-8C68-B557EFB1994D}"/>
              </a:ext>
            </a:extLst>
          </p:cNvPr>
          <p:cNvSpPr/>
          <p:nvPr/>
        </p:nvSpPr>
        <p:spPr>
          <a:xfrm>
            <a:off x="723900" y="1969213"/>
            <a:ext cx="10186200" cy="2551987"/>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1600" b="1" cap="none" spc="0" dirty="0" err="1">
                <a:ln w="38100">
                  <a:solidFill>
                    <a:srgbClr val="00B0F0"/>
                  </a:solidFill>
                </a:ln>
                <a:solidFill>
                  <a:srgbClr val="FFF9E9"/>
                </a:solidFill>
                <a:effectLst>
                  <a:outerShdw blurRad="38100" dist="25400" dir="5400000" algn="ctr" rotWithShape="0">
                    <a:srgbClr val="6E747A">
                      <a:alpha val="43000"/>
                    </a:srgbClr>
                  </a:outerShdw>
                </a:effectLst>
                <a:latin typeface="iCiel Baliho Script" pitchFamily="2" charset="0"/>
              </a:rPr>
              <a:t>Tiếng</a:t>
            </a:r>
            <a:r>
              <a:rPr lang="vi-VN" sz="1600" b="1" cap="none" spc="0" dirty="0">
                <a:ln w="38100">
                  <a:solidFill>
                    <a:srgbClr val="00B0F0"/>
                  </a:solidFill>
                </a:ln>
                <a:solidFill>
                  <a:srgbClr val="FFF9E9"/>
                </a:solidFill>
                <a:effectLst>
                  <a:outerShdw blurRad="38100" dist="25400" dir="5400000" algn="ctr" rotWithShape="0">
                    <a:srgbClr val="6E747A">
                      <a:alpha val="43000"/>
                    </a:srgbClr>
                  </a:outerShdw>
                </a:effectLst>
                <a:latin typeface="iCiel Baliho Script" pitchFamily="2" charset="0"/>
              </a:rPr>
              <a:t> </a:t>
            </a:r>
            <a:r>
              <a:rPr lang="vi-VN" sz="1600" b="1" cap="none" spc="0" dirty="0" err="1">
                <a:ln w="38100">
                  <a:solidFill>
                    <a:srgbClr val="00B0F0"/>
                  </a:solidFill>
                </a:ln>
                <a:solidFill>
                  <a:srgbClr val="FFF9E9"/>
                </a:solidFill>
                <a:effectLst>
                  <a:outerShdw blurRad="38100" dist="25400" dir="5400000" algn="ctr" rotWithShape="0">
                    <a:srgbClr val="6E747A">
                      <a:alpha val="43000"/>
                    </a:srgbClr>
                  </a:outerShdw>
                </a:effectLst>
                <a:latin typeface="iCiel Baliho Script" pitchFamily="2" charset="0"/>
              </a:rPr>
              <a:t>đàn</a:t>
            </a:r>
            <a:r>
              <a:rPr lang="vi-VN" sz="1600" b="1" cap="none" spc="0" dirty="0">
                <a:ln w="38100">
                  <a:solidFill>
                    <a:srgbClr val="00B0F0"/>
                  </a:solidFill>
                </a:ln>
                <a:solidFill>
                  <a:srgbClr val="FFF9E9"/>
                </a:solidFill>
                <a:effectLst>
                  <a:outerShdw blurRad="38100" dist="25400" dir="5400000" algn="ctr" rotWithShape="0">
                    <a:srgbClr val="6E747A">
                      <a:alpha val="43000"/>
                    </a:srgbClr>
                  </a:outerShdw>
                </a:effectLst>
                <a:latin typeface="iCiel Baliho Script" pitchFamily="2" charset="0"/>
              </a:rPr>
              <a:t> ba-la-lai-ca</a:t>
            </a:r>
          </a:p>
          <a:p>
            <a:pPr algn="ctr"/>
            <a:r>
              <a:rPr lang="vi-VN" sz="1600" b="1" dirty="0">
                <a:ln w="38100">
                  <a:solidFill>
                    <a:srgbClr val="00B0F0"/>
                  </a:solidFill>
                </a:ln>
                <a:solidFill>
                  <a:srgbClr val="FFF9E9"/>
                </a:solidFill>
                <a:effectLst>
                  <a:outerShdw blurRad="38100" dist="25400" dir="5400000" algn="ctr" rotWithShape="0">
                    <a:srgbClr val="6E747A">
                      <a:alpha val="43000"/>
                    </a:srgbClr>
                  </a:outerShdw>
                </a:effectLst>
                <a:latin typeface="iCiel Baliho Script" pitchFamily="2" charset="0"/>
              </a:rPr>
              <a:t>trên sông </a:t>
            </a:r>
            <a:r>
              <a:rPr lang="vi-VN" sz="1600" b="1" dirty="0" err="1">
                <a:ln w="38100">
                  <a:solidFill>
                    <a:srgbClr val="00B0F0"/>
                  </a:solidFill>
                </a:ln>
                <a:solidFill>
                  <a:srgbClr val="FFF9E9"/>
                </a:solidFill>
                <a:effectLst>
                  <a:outerShdw blurRad="38100" dist="25400" dir="5400000" algn="ctr" rotWithShape="0">
                    <a:srgbClr val="6E747A">
                      <a:alpha val="43000"/>
                    </a:srgbClr>
                  </a:outerShdw>
                </a:effectLst>
                <a:latin typeface="iCiel Baliho Script" pitchFamily="2" charset="0"/>
              </a:rPr>
              <a:t>Đà</a:t>
            </a:r>
            <a:endParaRPr lang="en-US" sz="1600" b="1" cap="none" spc="0" dirty="0">
              <a:ln w="38100">
                <a:solidFill>
                  <a:srgbClr val="00B0F0"/>
                </a:solidFill>
              </a:ln>
              <a:solidFill>
                <a:srgbClr val="FFF9E9"/>
              </a:solidFill>
              <a:effectLst>
                <a:outerShdw blurRad="38100" dist="25400" dir="5400000" algn="ctr" rotWithShape="0">
                  <a:srgbClr val="6E747A">
                    <a:alpha val="43000"/>
                  </a:srgbClr>
                </a:outerShdw>
              </a:effectLst>
              <a:latin typeface="iCiel Baliho Script" pitchFamily="2" charset="0"/>
            </a:endParaRPr>
          </a:p>
        </p:txBody>
      </p:sp>
      <p:grpSp>
        <p:nvGrpSpPr>
          <p:cNvPr id="27" name="Group 26">
            <a:extLst>
              <a:ext uri="{FF2B5EF4-FFF2-40B4-BE49-F238E27FC236}">
                <a16:creationId xmlns:a16="http://schemas.microsoft.com/office/drawing/2014/main" xmlns="" id="{B94EA1E0-5423-4955-921A-FA72E6E61839}"/>
              </a:ext>
            </a:extLst>
          </p:cNvPr>
          <p:cNvGrpSpPr/>
          <p:nvPr/>
        </p:nvGrpSpPr>
        <p:grpSpPr>
          <a:xfrm rot="320761">
            <a:off x="7157459" y="3017351"/>
            <a:ext cx="4635490" cy="3798573"/>
            <a:chOff x="7321950" y="3042467"/>
            <a:chExt cx="4635490" cy="3798573"/>
          </a:xfrm>
        </p:grpSpPr>
        <p:pic>
          <p:nvPicPr>
            <p:cNvPr id="1028" name="Picture 4" descr="Cresent Moon Cartoon Images Clipart Best - Yellow Moon Black Background -  Png Download (#5398947) - PinClipart">
              <a:extLst>
                <a:ext uri="{FF2B5EF4-FFF2-40B4-BE49-F238E27FC236}">
                  <a16:creationId xmlns:a16="http://schemas.microsoft.com/office/drawing/2014/main" xmlns="" id="{97CDB1B7-8A7C-449F-A8CF-55385F47AF08}"/>
                </a:ext>
              </a:extLst>
            </p:cNvPr>
            <p:cNvPicPr>
              <a:picLocks noChangeAspect="1" noChangeArrowheads="1"/>
            </p:cNvPicPr>
            <p:nvPr/>
          </p:nvPicPr>
          <p:blipFill>
            <a:blip r:embed="rId8">
              <a:extLst>
                <a:ext uri="{BEBA8EAE-BF5A-486C-A8C5-ECC9F3942E4B}">
                  <a14:imgProps xmlns:a14="http://schemas.microsoft.com/office/drawing/2010/main" xmlns="">
                    <a14:imgLayer r:embed="rId9">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6" name="Group 25">
              <a:extLst>
                <a:ext uri="{FF2B5EF4-FFF2-40B4-BE49-F238E27FC236}">
                  <a16:creationId xmlns:a16="http://schemas.microsoft.com/office/drawing/2014/main" xmlns="" id="{4154ADCE-11D8-487C-8417-C605DBAB591E}"/>
                </a:ext>
              </a:extLst>
            </p:cNvPr>
            <p:cNvGrpSpPr/>
            <p:nvPr/>
          </p:nvGrpSpPr>
          <p:grpSpPr>
            <a:xfrm>
              <a:off x="7321950" y="3826380"/>
              <a:ext cx="3167091" cy="2904858"/>
              <a:chOff x="676169" y="3524760"/>
              <a:chExt cx="3167091" cy="2904858"/>
            </a:xfrm>
          </p:grpSpPr>
          <p:pic>
            <p:nvPicPr>
              <p:cNvPr id="17" name="Picture 2" descr="Tập đọc: Tiếng đàn ba-la-lai-ca trên sông Đà">
                <a:extLst>
                  <a:ext uri="{FF2B5EF4-FFF2-40B4-BE49-F238E27FC236}">
                    <a16:creationId xmlns:a16="http://schemas.microsoft.com/office/drawing/2014/main" xmlns="" id="{6F34DA8F-FD11-46E5-AAF8-06A273E3EC34}"/>
                  </a:ext>
                </a:extLst>
              </p:cNvPr>
              <p:cNvPicPr>
                <a:picLocks noChangeAspect="1" noChangeArrowheads="1"/>
              </p:cNvPicPr>
              <p:nvPr/>
            </p:nvPicPr>
            <p:blipFill>
              <a:blip r:embed="rId10">
                <a:extLst>
                  <a:ext uri="{BEBA8EAE-BF5A-486C-A8C5-ECC9F3942E4B}">
                    <a14:imgProps xmlns:a14="http://schemas.microsoft.com/office/drawing/2010/main" xmlns="">
                      <a14:imgLayer r:embed="rId11">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0">
                <a:extLst>
                  <a:ext uri="{FF2B5EF4-FFF2-40B4-BE49-F238E27FC236}">
                    <a16:creationId xmlns:a16="http://schemas.microsoft.com/office/drawing/2014/main" xmlns="" id="{44253707-116D-4CFE-B94A-A7672984E6B3}"/>
                  </a:ext>
                </a:extLst>
              </p:cNvPr>
              <p:cNvPicPr>
                <a:picLocks noChangeAspect="1"/>
              </p:cNvPicPr>
              <p:nvPr/>
            </p:nvPicPr>
            <p:blipFill rotWithShape="1">
              <a:blip r:embed="rId12" cstate="print">
                <a:extLst>
                  <a:ext uri="{BEBA8EAE-BF5A-486C-A8C5-ECC9F3942E4B}">
                    <a14:imgProps xmlns:a14="http://schemas.microsoft.com/office/drawing/2010/main" xmlns="">
                      <a14:imgLayer r:embed="rId13">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xmlns="" val="0"/>
                  </a:ext>
                </a:extLst>
              </a:blip>
              <a:srcRect r="12004"/>
              <a:stretch/>
            </p:blipFill>
            <p:spPr>
              <a:xfrm>
                <a:off x="1681480" y="3524760"/>
                <a:ext cx="2006764" cy="2904858"/>
              </a:xfrm>
              <a:prstGeom prst="rect">
                <a:avLst/>
              </a:prstGeom>
            </p:spPr>
          </p:pic>
        </p:grpSp>
      </p:grpSp>
      <p:sp>
        <p:nvSpPr>
          <p:cNvPr id="24" name="Rectangle 23">
            <a:extLst>
              <a:ext uri="{FF2B5EF4-FFF2-40B4-BE49-F238E27FC236}">
                <a16:creationId xmlns:a16="http://schemas.microsoft.com/office/drawing/2014/main" xmlns="" id="{06E7DF7D-05C1-45E2-A8D5-E10B5AA889E9}"/>
              </a:ext>
            </a:extLst>
          </p:cNvPr>
          <p:cNvSpPr/>
          <p:nvPr/>
        </p:nvSpPr>
        <p:spPr>
          <a:xfrm>
            <a:off x="3650440" y="4766728"/>
            <a:ext cx="4026700" cy="566347"/>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600" b="1" cap="none" spc="0" dirty="0">
              <a:ln w="19050">
                <a:solidFill>
                  <a:srgbClr val="00B0F0"/>
                </a:solidFill>
              </a:ln>
              <a:solidFill>
                <a:srgbClr val="FFF9E9"/>
              </a:solidFill>
              <a:effectLst>
                <a:outerShdw blurRad="38100" dist="25400" dir="5400000" algn="ctr" rotWithShape="0">
                  <a:srgbClr val="6E747A">
                    <a:alpha val="43000"/>
                  </a:srgbClr>
                </a:outerShdw>
              </a:effectLst>
              <a:latin typeface="iCiel Baliho Script" pitchFamily="2" charset="0"/>
            </a:endParaRPr>
          </a:p>
        </p:txBody>
      </p:sp>
      <p:sp>
        <p:nvSpPr>
          <p:cNvPr id="2" name="Hộp Văn bản 1">
            <a:extLst>
              <a:ext uri="{FF2B5EF4-FFF2-40B4-BE49-F238E27FC236}">
                <a16:creationId xmlns:a16="http://schemas.microsoft.com/office/drawing/2014/main" xmlns="" id="{473F5A28-B148-4DF4-9C5A-33414A4E5822}"/>
              </a:ext>
            </a:extLst>
          </p:cNvPr>
          <p:cNvSpPr txBox="1"/>
          <p:nvPr/>
        </p:nvSpPr>
        <p:spPr>
          <a:xfrm>
            <a:off x="2445961" y="349317"/>
            <a:ext cx="5555791" cy="584775"/>
          </a:xfrm>
          <a:prstGeom prst="rect">
            <a:avLst/>
          </a:prstGeom>
          <a:noFill/>
        </p:spPr>
        <p:txBody>
          <a:bodyPr wrap="square" rtlCol="0">
            <a:spAutoFit/>
          </a:bodyPr>
          <a:lstStyle/>
          <a:p>
            <a:pPr algn="ctr"/>
            <a:r>
              <a:rPr lang="en-US" sz="3200" dirty="0" err="1">
                <a:solidFill>
                  <a:srgbClr val="FF0000"/>
                </a:solidFill>
              </a:rPr>
              <a:t>Trường</a:t>
            </a:r>
            <a:r>
              <a:rPr lang="en-US" sz="3200" dirty="0">
                <a:solidFill>
                  <a:srgbClr val="FF0000"/>
                </a:solidFill>
              </a:rPr>
              <a:t> </a:t>
            </a:r>
            <a:r>
              <a:rPr lang="en-US" sz="3200" dirty="0" err="1">
                <a:solidFill>
                  <a:srgbClr val="FF0000"/>
                </a:solidFill>
              </a:rPr>
              <a:t>Tiểu</a:t>
            </a:r>
            <a:r>
              <a:rPr lang="en-US" sz="3200" dirty="0">
                <a:solidFill>
                  <a:srgbClr val="FF0000"/>
                </a:solidFill>
              </a:rPr>
              <a:t> </a:t>
            </a:r>
            <a:r>
              <a:rPr lang="en-US" sz="3200" dirty="0" err="1">
                <a:solidFill>
                  <a:srgbClr val="FF0000"/>
                </a:solidFill>
              </a:rPr>
              <a:t>học</a:t>
            </a:r>
            <a:r>
              <a:rPr lang="en-US" sz="3200" dirty="0">
                <a:solidFill>
                  <a:srgbClr val="FF0000"/>
                </a:solidFill>
              </a:rPr>
              <a:t> </a:t>
            </a:r>
            <a:r>
              <a:rPr lang="en-US" sz="3200" dirty="0" err="1">
                <a:solidFill>
                  <a:srgbClr val="FF0000"/>
                </a:solidFill>
              </a:rPr>
              <a:t>Ngọc</a:t>
            </a:r>
            <a:r>
              <a:rPr lang="en-US" sz="3200" dirty="0">
                <a:solidFill>
                  <a:srgbClr val="FF0000"/>
                </a:solidFill>
              </a:rPr>
              <a:t> </a:t>
            </a:r>
            <a:r>
              <a:rPr lang="en-US" sz="3200" dirty="0" err="1">
                <a:solidFill>
                  <a:srgbClr val="FF0000"/>
                </a:solidFill>
              </a:rPr>
              <a:t>Lâm</a:t>
            </a:r>
            <a:endParaRPr lang="vi-VN" sz="3200" dirty="0">
              <a:solidFill>
                <a:srgbClr val="FF0000"/>
              </a:solidFill>
            </a:endParaRPr>
          </a:p>
        </p:txBody>
      </p:sp>
    </p:spTree>
    <p:extLst>
      <p:ext uri="{BB962C8B-B14F-4D97-AF65-F5344CB8AC3E}">
        <p14:creationId xmlns:p14="http://schemas.microsoft.com/office/powerpoint/2010/main" xmlns="" val="3731964899"/>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80">
                                          <p:stCondLst>
                                            <p:cond delay="0"/>
                                          </p:stCondLst>
                                        </p:cTn>
                                        <p:tgtEl>
                                          <p:spTgt spid="16"/>
                                        </p:tgtEl>
                                      </p:cBhvr>
                                    </p:animEffect>
                                    <p:anim calcmode="lin" valueType="num">
                                      <p:cBhvr>
                                        <p:cTn id="3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5" dur="26">
                                          <p:stCondLst>
                                            <p:cond delay="650"/>
                                          </p:stCondLst>
                                        </p:cTn>
                                        <p:tgtEl>
                                          <p:spTgt spid="16"/>
                                        </p:tgtEl>
                                      </p:cBhvr>
                                      <p:to x="100000" y="60000"/>
                                    </p:animScale>
                                    <p:animScale>
                                      <p:cBhvr>
                                        <p:cTn id="36" dur="166" decel="50000">
                                          <p:stCondLst>
                                            <p:cond delay="676"/>
                                          </p:stCondLst>
                                        </p:cTn>
                                        <p:tgtEl>
                                          <p:spTgt spid="16"/>
                                        </p:tgtEl>
                                      </p:cBhvr>
                                      <p:to x="100000" y="100000"/>
                                    </p:animScale>
                                    <p:animScale>
                                      <p:cBhvr>
                                        <p:cTn id="37" dur="26">
                                          <p:stCondLst>
                                            <p:cond delay="1312"/>
                                          </p:stCondLst>
                                        </p:cTn>
                                        <p:tgtEl>
                                          <p:spTgt spid="16"/>
                                        </p:tgtEl>
                                      </p:cBhvr>
                                      <p:to x="100000" y="80000"/>
                                    </p:animScale>
                                    <p:animScale>
                                      <p:cBhvr>
                                        <p:cTn id="38" dur="166" decel="50000">
                                          <p:stCondLst>
                                            <p:cond delay="1338"/>
                                          </p:stCondLst>
                                        </p:cTn>
                                        <p:tgtEl>
                                          <p:spTgt spid="16"/>
                                        </p:tgtEl>
                                      </p:cBhvr>
                                      <p:to x="100000" y="100000"/>
                                    </p:animScale>
                                    <p:animScale>
                                      <p:cBhvr>
                                        <p:cTn id="39" dur="26">
                                          <p:stCondLst>
                                            <p:cond delay="1642"/>
                                          </p:stCondLst>
                                        </p:cTn>
                                        <p:tgtEl>
                                          <p:spTgt spid="16"/>
                                        </p:tgtEl>
                                      </p:cBhvr>
                                      <p:to x="100000" y="90000"/>
                                    </p:animScale>
                                    <p:animScale>
                                      <p:cBhvr>
                                        <p:cTn id="40" dur="166" decel="50000">
                                          <p:stCondLst>
                                            <p:cond delay="1668"/>
                                          </p:stCondLst>
                                        </p:cTn>
                                        <p:tgtEl>
                                          <p:spTgt spid="16"/>
                                        </p:tgtEl>
                                      </p:cBhvr>
                                      <p:to x="100000" y="100000"/>
                                    </p:animScale>
                                    <p:animScale>
                                      <p:cBhvr>
                                        <p:cTn id="41" dur="26">
                                          <p:stCondLst>
                                            <p:cond delay="1808"/>
                                          </p:stCondLst>
                                        </p:cTn>
                                        <p:tgtEl>
                                          <p:spTgt spid="16"/>
                                        </p:tgtEl>
                                      </p:cBhvr>
                                      <p:to x="100000" y="95000"/>
                                    </p:animScale>
                                    <p:animScale>
                                      <p:cBhvr>
                                        <p:cTn id="42" dur="166" decel="50000">
                                          <p:stCondLst>
                                            <p:cond delay="1834"/>
                                          </p:stCondLst>
                                        </p:cTn>
                                        <p:tgtEl>
                                          <p:spTgt spid="16"/>
                                        </p:tgtEl>
                                      </p:cBhvr>
                                      <p:to x="100000" y="100000"/>
                                    </p:animScale>
                                  </p:childTnLst>
                                </p:cTn>
                              </p:par>
                              <p:par>
                                <p:cTn id="43" presetID="26" presetClass="entr" presetSubtype="0" fill="hold" grpId="0" nodeType="withEffect" nodePh="1">
                                  <p:stCondLst>
                                    <p:cond delay="0"/>
                                  </p:stCondLst>
                                  <p:endCondLst>
                                    <p:cond evt="begin" delay="0">
                                      <p:tn val="43"/>
                                    </p:cond>
                                  </p:end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80">
                                          <p:stCondLst>
                                            <p:cond delay="0"/>
                                          </p:stCondLst>
                                        </p:cTn>
                                        <p:tgtEl>
                                          <p:spTgt spid="24"/>
                                        </p:tgtEl>
                                      </p:cBhvr>
                                    </p:animEffect>
                                    <p:anim calcmode="lin" valueType="num">
                                      <p:cBhvr>
                                        <p:cTn id="4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51" dur="26">
                                          <p:stCondLst>
                                            <p:cond delay="650"/>
                                          </p:stCondLst>
                                        </p:cTn>
                                        <p:tgtEl>
                                          <p:spTgt spid="24"/>
                                        </p:tgtEl>
                                      </p:cBhvr>
                                      <p:to x="100000" y="60000"/>
                                    </p:animScale>
                                    <p:animScale>
                                      <p:cBhvr>
                                        <p:cTn id="52" dur="166" decel="50000">
                                          <p:stCondLst>
                                            <p:cond delay="676"/>
                                          </p:stCondLst>
                                        </p:cTn>
                                        <p:tgtEl>
                                          <p:spTgt spid="24"/>
                                        </p:tgtEl>
                                      </p:cBhvr>
                                      <p:to x="100000" y="100000"/>
                                    </p:animScale>
                                    <p:animScale>
                                      <p:cBhvr>
                                        <p:cTn id="53" dur="26">
                                          <p:stCondLst>
                                            <p:cond delay="1312"/>
                                          </p:stCondLst>
                                        </p:cTn>
                                        <p:tgtEl>
                                          <p:spTgt spid="24"/>
                                        </p:tgtEl>
                                      </p:cBhvr>
                                      <p:to x="100000" y="80000"/>
                                    </p:animScale>
                                    <p:animScale>
                                      <p:cBhvr>
                                        <p:cTn id="54" dur="166" decel="50000">
                                          <p:stCondLst>
                                            <p:cond delay="1338"/>
                                          </p:stCondLst>
                                        </p:cTn>
                                        <p:tgtEl>
                                          <p:spTgt spid="24"/>
                                        </p:tgtEl>
                                      </p:cBhvr>
                                      <p:to x="100000" y="100000"/>
                                    </p:animScale>
                                    <p:animScale>
                                      <p:cBhvr>
                                        <p:cTn id="55" dur="26">
                                          <p:stCondLst>
                                            <p:cond delay="1642"/>
                                          </p:stCondLst>
                                        </p:cTn>
                                        <p:tgtEl>
                                          <p:spTgt spid="24"/>
                                        </p:tgtEl>
                                      </p:cBhvr>
                                      <p:to x="100000" y="90000"/>
                                    </p:animScale>
                                    <p:animScale>
                                      <p:cBhvr>
                                        <p:cTn id="56" dur="166" decel="50000">
                                          <p:stCondLst>
                                            <p:cond delay="1668"/>
                                          </p:stCondLst>
                                        </p:cTn>
                                        <p:tgtEl>
                                          <p:spTgt spid="24"/>
                                        </p:tgtEl>
                                      </p:cBhvr>
                                      <p:to x="100000" y="100000"/>
                                    </p:animScale>
                                    <p:animScale>
                                      <p:cBhvr>
                                        <p:cTn id="57" dur="26">
                                          <p:stCondLst>
                                            <p:cond delay="1808"/>
                                          </p:stCondLst>
                                        </p:cTn>
                                        <p:tgtEl>
                                          <p:spTgt spid="24"/>
                                        </p:tgtEl>
                                      </p:cBhvr>
                                      <p:to x="100000" y="95000"/>
                                    </p:animScale>
                                    <p:animScale>
                                      <p:cBhvr>
                                        <p:cTn id="58"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DA727554-72E9-4330-AAD8-603825E3899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0" y="0"/>
            <a:ext cx="12192000" cy="6858000"/>
          </a:xfrm>
          <a:prstGeom prst="rect">
            <a:avLst/>
          </a:prstGeom>
        </p:spPr>
      </p:pic>
      <p:pic>
        <p:nvPicPr>
          <p:cNvPr id="5" name="图片 6">
            <a:extLst>
              <a:ext uri="{FF2B5EF4-FFF2-40B4-BE49-F238E27FC236}">
                <a16:creationId xmlns:a16="http://schemas.microsoft.com/office/drawing/2014/main" xmlns="" id="{ACE2A1D6-D4A3-4436-A33F-C6CE71EF64A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29676" y="181765"/>
            <a:ext cx="1621841" cy="1621841"/>
          </a:xfrm>
          <a:prstGeom prst="rect">
            <a:avLst/>
          </a:prstGeom>
        </p:spPr>
      </p:pic>
      <p:pic>
        <p:nvPicPr>
          <p:cNvPr id="6" name="图片 7">
            <a:extLst>
              <a:ext uri="{FF2B5EF4-FFF2-40B4-BE49-F238E27FC236}">
                <a16:creationId xmlns:a16="http://schemas.microsoft.com/office/drawing/2014/main" xmlns="" id="{684AB3FC-D251-4FE6-BFDB-4735E93907C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79496" y="652818"/>
            <a:ext cx="1316394" cy="1316394"/>
          </a:xfrm>
          <a:prstGeom prst="rect">
            <a:avLst/>
          </a:prstGeom>
        </p:spPr>
      </p:pic>
      <p:pic>
        <p:nvPicPr>
          <p:cNvPr id="7" name="图片 8">
            <a:extLst>
              <a:ext uri="{FF2B5EF4-FFF2-40B4-BE49-F238E27FC236}">
                <a16:creationId xmlns:a16="http://schemas.microsoft.com/office/drawing/2014/main" xmlns="" id="{2430A5E0-FC2A-4F68-B7E2-2E2D860E58E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001794" y="1764845"/>
            <a:ext cx="958029" cy="958029"/>
          </a:xfrm>
          <a:prstGeom prst="rect">
            <a:avLst/>
          </a:prstGeom>
        </p:spPr>
      </p:pic>
      <p:pic>
        <p:nvPicPr>
          <p:cNvPr id="8" name="图片 14">
            <a:extLst>
              <a:ext uri="{FF2B5EF4-FFF2-40B4-BE49-F238E27FC236}">
                <a16:creationId xmlns:a16="http://schemas.microsoft.com/office/drawing/2014/main" xmlns="" id="{450B7914-E3E2-4717-A584-77F49E9E9E41}"/>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3206664">
            <a:off x="-238879" y="6487"/>
            <a:ext cx="2057479" cy="2057479"/>
          </a:xfrm>
          <a:prstGeom prst="rect">
            <a:avLst/>
          </a:prstGeom>
        </p:spPr>
      </p:pic>
      <p:pic>
        <p:nvPicPr>
          <p:cNvPr id="9" name="图片 2">
            <a:extLst>
              <a:ext uri="{FF2B5EF4-FFF2-40B4-BE49-F238E27FC236}">
                <a16:creationId xmlns:a16="http://schemas.microsoft.com/office/drawing/2014/main" xmlns="" id="{B26A41F5-000A-4DCD-AF17-685D5C470F59}"/>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232886" y="2503645"/>
            <a:ext cx="3959114" cy="4354355"/>
          </a:xfrm>
          <a:prstGeom prst="rect">
            <a:avLst/>
          </a:prstGeom>
        </p:spPr>
      </p:pic>
      <p:sp>
        <p:nvSpPr>
          <p:cNvPr id="10" name="Rectangle 9">
            <a:extLst>
              <a:ext uri="{FF2B5EF4-FFF2-40B4-BE49-F238E27FC236}">
                <a16:creationId xmlns:a16="http://schemas.microsoft.com/office/drawing/2014/main" xmlns="" id="{3D81A547-1C5B-46C1-AF03-6FE50CA27AA9}"/>
              </a:ext>
            </a:extLst>
          </p:cNvPr>
          <p:cNvSpPr/>
          <p:nvPr/>
        </p:nvSpPr>
        <p:spPr>
          <a:xfrm>
            <a:off x="2095500" y="1913249"/>
            <a:ext cx="7128434" cy="1619250"/>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1600" b="1" cap="none" spc="0">
                <a:ln w="5715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rPr>
              <a:t>LUYỆN ĐỌC </a:t>
            </a:r>
            <a:endParaRPr lang="en-US" sz="1600" b="1" cap="none" spc="0">
              <a:ln w="5715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endParaRPr>
          </a:p>
        </p:txBody>
      </p:sp>
    </p:spTree>
    <p:extLst>
      <p:ext uri="{BB962C8B-B14F-4D97-AF65-F5344CB8AC3E}">
        <p14:creationId xmlns:p14="http://schemas.microsoft.com/office/powerpoint/2010/main" xmlns="" val="390256404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style.rotation</p:attrName>
                                        </p:attrNameLst>
                                      </p:cBhvr>
                                      <p:tavLst>
                                        <p:tav tm="0">
                                          <p:val>
                                            <p:fltVal val="90"/>
                                          </p:val>
                                        </p:tav>
                                        <p:tav tm="100000">
                                          <p:val>
                                            <p:fltVal val="0"/>
                                          </p:val>
                                        </p:tav>
                                      </p:tavLst>
                                    </p:anim>
                                    <p:animEffect transition="in" filter="fade">
                                      <p:cBhvr>
                                        <p:cTn id="10" dur="75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 calcmode="lin" valueType="num">
                                      <p:cBhvr>
                                        <p:cTn id="15" dur="750" fill="hold"/>
                                        <p:tgtEl>
                                          <p:spTgt spid="5"/>
                                        </p:tgtEl>
                                        <p:attrNameLst>
                                          <p:attrName>style.rotation</p:attrName>
                                        </p:attrNameLst>
                                      </p:cBhvr>
                                      <p:tavLst>
                                        <p:tav tm="0">
                                          <p:val>
                                            <p:fltVal val="90"/>
                                          </p:val>
                                        </p:tav>
                                        <p:tav tm="100000">
                                          <p:val>
                                            <p:fltVal val="0"/>
                                          </p:val>
                                        </p:tav>
                                      </p:tavLst>
                                    </p:anim>
                                    <p:animEffect transition="in" filter="fade">
                                      <p:cBhvr>
                                        <p:cTn id="16" dur="75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childTnLst>
                          </p:cTn>
                        </p:par>
                        <p:par>
                          <p:cTn id="23" fill="hold">
                            <p:stCondLst>
                              <p:cond delay="75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50"/>
                                        <p:tgtEl>
                                          <p:spTgt spid="8"/>
                                        </p:tgtEl>
                                      </p:cBhvr>
                                    </p:animEffect>
                                    <p:anim calcmode="lin" valueType="num">
                                      <p:cBhvr>
                                        <p:cTn id="27" dur="750" fill="hold"/>
                                        <p:tgtEl>
                                          <p:spTgt spid="8"/>
                                        </p:tgtEl>
                                        <p:attrNameLst>
                                          <p:attrName>ppt_x</p:attrName>
                                        </p:attrNameLst>
                                      </p:cBhvr>
                                      <p:tavLst>
                                        <p:tav tm="0">
                                          <p:val>
                                            <p:strVal val="#ppt_x"/>
                                          </p:val>
                                        </p:tav>
                                        <p:tav tm="100000">
                                          <p:val>
                                            <p:strVal val="#ppt_x"/>
                                          </p:val>
                                        </p:tav>
                                      </p:tavLst>
                                    </p:anim>
                                    <p:anim calcmode="lin" valueType="num">
                                      <p:cBhvr>
                                        <p:cTn id="28" dur="75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down)">
                                      <p:cBhvr>
                                        <p:cTn id="35" dur="580">
                                          <p:stCondLst>
                                            <p:cond delay="0"/>
                                          </p:stCondLst>
                                        </p:cTn>
                                        <p:tgtEl>
                                          <p:spTgt spid="10">
                                            <p:txEl>
                                              <p:pRg st="0" end="0"/>
                                            </p:txEl>
                                          </p:spTgt>
                                        </p:tgtEl>
                                      </p:cBhvr>
                                    </p:animEffect>
                                    <p:anim calcmode="lin" valueType="num">
                                      <p:cBhvr>
                                        <p:cTn id="36"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xEl>
                                              <p:pRg st="0" end="0"/>
                                            </p:txEl>
                                          </p:spTgt>
                                        </p:tgtEl>
                                      </p:cBhvr>
                                      <p:to x="100000" y="60000"/>
                                    </p:animScale>
                                    <p:animScale>
                                      <p:cBhvr>
                                        <p:cTn id="42" dur="166" decel="50000">
                                          <p:stCondLst>
                                            <p:cond delay="676"/>
                                          </p:stCondLst>
                                        </p:cTn>
                                        <p:tgtEl>
                                          <p:spTgt spid="10">
                                            <p:txEl>
                                              <p:pRg st="0" end="0"/>
                                            </p:txEl>
                                          </p:spTgt>
                                        </p:tgtEl>
                                      </p:cBhvr>
                                      <p:to x="100000" y="100000"/>
                                    </p:animScale>
                                    <p:animScale>
                                      <p:cBhvr>
                                        <p:cTn id="43" dur="26">
                                          <p:stCondLst>
                                            <p:cond delay="1312"/>
                                          </p:stCondLst>
                                        </p:cTn>
                                        <p:tgtEl>
                                          <p:spTgt spid="10">
                                            <p:txEl>
                                              <p:pRg st="0" end="0"/>
                                            </p:txEl>
                                          </p:spTgt>
                                        </p:tgtEl>
                                      </p:cBhvr>
                                      <p:to x="100000" y="80000"/>
                                    </p:animScale>
                                    <p:animScale>
                                      <p:cBhvr>
                                        <p:cTn id="44" dur="166" decel="50000">
                                          <p:stCondLst>
                                            <p:cond delay="1338"/>
                                          </p:stCondLst>
                                        </p:cTn>
                                        <p:tgtEl>
                                          <p:spTgt spid="10">
                                            <p:txEl>
                                              <p:pRg st="0" end="0"/>
                                            </p:txEl>
                                          </p:spTgt>
                                        </p:tgtEl>
                                      </p:cBhvr>
                                      <p:to x="100000" y="100000"/>
                                    </p:animScale>
                                    <p:animScale>
                                      <p:cBhvr>
                                        <p:cTn id="45" dur="26">
                                          <p:stCondLst>
                                            <p:cond delay="1642"/>
                                          </p:stCondLst>
                                        </p:cTn>
                                        <p:tgtEl>
                                          <p:spTgt spid="10">
                                            <p:txEl>
                                              <p:pRg st="0" end="0"/>
                                            </p:txEl>
                                          </p:spTgt>
                                        </p:tgtEl>
                                      </p:cBhvr>
                                      <p:to x="100000" y="90000"/>
                                    </p:animScale>
                                    <p:animScale>
                                      <p:cBhvr>
                                        <p:cTn id="46" dur="166" decel="50000">
                                          <p:stCondLst>
                                            <p:cond delay="1668"/>
                                          </p:stCondLst>
                                        </p:cTn>
                                        <p:tgtEl>
                                          <p:spTgt spid="10">
                                            <p:txEl>
                                              <p:pRg st="0" end="0"/>
                                            </p:txEl>
                                          </p:spTgt>
                                        </p:tgtEl>
                                      </p:cBhvr>
                                      <p:to x="100000" y="100000"/>
                                    </p:animScale>
                                    <p:animScale>
                                      <p:cBhvr>
                                        <p:cTn id="47" dur="26">
                                          <p:stCondLst>
                                            <p:cond delay="1808"/>
                                          </p:stCondLst>
                                        </p:cTn>
                                        <p:tgtEl>
                                          <p:spTgt spid="10">
                                            <p:txEl>
                                              <p:pRg st="0" end="0"/>
                                            </p:txEl>
                                          </p:spTgt>
                                        </p:tgtEl>
                                      </p:cBhvr>
                                      <p:to x="100000" y="95000"/>
                                    </p:animScale>
                                    <p:animScale>
                                      <p:cBhvr>
                                        <p:cTn id="48" dur="166" decel="50000">
                                          <p:stCondLst>
                                            <p:cond delay="1834"/>
                                          </p:stCondLst>
                                        </p:cTn>
                                        <p:tgtEl>
                                          <p:spTgt spid="10">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77821A95-0167-47D9-80EC-BA4A434EE88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1998" cy="6858000"/>
          </a:xfrm>
          <a:prstGeom prst="rect">
            <a:avLst/>
          </a:prstGeom>
        </p:spPr>
      </p:pic>
      <p:sp>
        <p:nvSpPr>
          <p:cNvPr id="6" name="TextBox 5">
            <a:extLst>
              <a:ext uri="{FF2B5EF4-FFF2-40B4-BE49-F238E27FC236}">
                <a16:creationId xmlns:a16="http://schemas.microsoft.com/office/drawing/2014/main" xmlns="" id="{4AA134FD-A096-4E5A-BF42-FE0CC90FA937}"/>
              </a:ext>
            </a:extLst>
          </p:cNvPr>
          <p:cNvSpPr txBox="1"/>
          <p:nvPr/>
        </p:nvSpPr>
        <p:spPr>
          <a:xfrm>
            <a:off x="6248400" y="1605769"/>
            <a:ext cx="7226300" cy="4524315"/>
          </a:xfrm>
          <a:prstGeom prst="rect">
            <a:avLst/>
          </a:prstGeom>
          <a:noFill/>
        </p:spPr>
        <p:txBody>
          <a:bodyPr wrap="square">
            <a:spAutoFit/>
          </a:bodyPr>
          <a:lstStyle/>
          <a:p>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Lúc ấy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Cả công trường say ngủ cạnh dòng sông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Những tháp khoan nhô lên trời ngẫm nghĩ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Những xe ủi, xe ben sóng vai nhau nằm nghỉ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Chỉ còn tiếng đàn ngân nga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Với một dòng trăng lấp loáng sông Đà. </a:t>
            </a:r>
          </a:p>
          <a:p>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Ngày mai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Chiếc đập lớn nối liền hai khối núi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Biển sẽ nằm bỡ ngỡ giữa cao nguyên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Sông Đà </a:t>
            </a:r>
            <a:r>
              <a:rPr lang="en-US" sz="2400" b="1" i="0">
                <a:ln>
                  <a:solidFill>
                    <a:schemeClr val="bg1"/>
                  </a:solidFill>
                </a:ln>
                <a:solidFill>
                  <a:schemeClr val="bg1"/>
                </a:solidFill>
                <a:effectLst/>
                <a:latin typeface="Calibri" panose="020F0502020204030204" pitchFamily="34" charset="0"/>
                <a:cs typeface="Calibri" panose="020F0502020204030204" pitchFamily="34" charset="0"/>
              </a:rPr>
              <a:t>chia</a:t>
            </a: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 ánh sáng đi muôn ngả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Từ công trình thuỷ điện lớn đầu tiên.</a:t>
            </a:r>
          </a:p>
        </p:txBody>
      </p:sp>
      <p:pic>
        <p:nvPicPr>
          <p:cNvPr id="9" name="Picture 8">
            <a:extLst>
              <a:ext uri="{FF2B5EF4-FFF2-40B4-BE49-F238E27FC236}">
                <a16:creationId xmlns:a16="http://schemas.microsoft.com/office/drawing/2014/main" xmlns="" id="{0C11317C-56C7-41DB-97B7-954B6BD80CC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56542" y="227311"/>
            <a:ext cx="9278916" cy="1341236"/>
          </a:xfrm>
          <a:prstGeom prst="rect">
            <a:avLst/>
          </a:prstGeom>
        </p:spPr>
      </p:pic>
      <p:sp>
        <p:nvSpPr>
          <p:cNvPr id="11" name="TextBox 10">
            <a:extLst>
              <a:ext uri="{FF2B5EF4-FFF2-40B4-BE49-F238E27FC236}">
                <a16:creationId xmlns:a16="http://schemas.microsoft.com/office/drawing/2014/main" xmlns="" id="{7B543E42-30DA-4625-8150-C6475D99A30A}"/>
              </a:ext>
            </a:extLst>
          </p:cNvPr>
          <p:cNvSpPr txBox="1"/>
          <p:nvPr/>
        </p:nvSpPr>
        <p:spPr>
          <a:xfrm>
            <a:off x="304800" y="4537311"/>
            <a:ext cx="7226300" cy="1938992"/>
          </a:xfrm>
          <a:prstGeom prst="rect">
            <a:avLst/>
          </a:prstGeom>
          <a:noFill/>
        </p:spPr>
        <p:txBody>
          <a:bodyPr wrap="square">
            <a:spAutoFit/>
          </a:bodyPr>
          <a:lstStyle/>
          <a:p>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Trên sông Đà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Một đêm trăng chơi vơi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Tôi đã nghe tiếng đàn Ba-la-lai-ca</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Một cô gái Nga mái tóc màu hạt dẻ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Ngón tay đan trên những sợi dây đồng. </a:t>
            </a:r>
            <a:endParaRPr lang="en-US" sz="2400">
              <a:ln>
                <a:solidFill>
                  <a:schemeClr val="bg1"/>
                </a:solidFill>
              </a:ln>
            </a:endParaRPr>
          </a:p>
        </p:txBody>
      </p:sp>
      <p:pic>
        <p:nvPicPr>
          <p:cNvPr id="12" name="Picture 6" descr="1">
            <a:extLst>
              <a:ext uri="{FF2B5EF4-FFF2-40B4-BE49-F238E27FC236}">
                <a16:creationId xmlns:a16="http://schemas.microsoft.com/office/drawing/2014/main" xmlns="" id="{6FB37B53-C1B2-48AE-99E0-DA273260A7CD}"/>
              </a:ext>
            </a:extLst>
          </p:cNvPr>
          <p:cNvPicPr>
            <a:picLocks noChangeAspect="1" noChangeArrowheads="1"/>
          </p:cNvPicPr>
          <p:nvPr/>
        </p:nvPicPr>
        <p:blipFill>
          <a:blip r:embed="rId4" cstate="print">
            <a:lum bright="-6000"/>
            <a:extLst>
              <a:ext uri="{28A0092B-C50C-407E-A947-70E740481C1C}">
                <a14:useLocalDpi xmlns:a14="http://schemas.microsoft.com/office/drawing/2010/main" xmlns="" val="0"/>
              </a:ext>
            </a:extLst>
          </a:blip>
          <a:srcRect/>
          <a:stretch>
            <a:fillRect/>
          </a:stretch>
        </p:blipFill>
        <p:spPr>
          <a:xfrm>
            <a:off x="482600" y="1925587"/>
            <a:ext cx="4293370" cy="24161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Rectangle 12">
            <a:extLst>
              <a:ext uri="{FF2B5EF4-FFF2-40B4-BE49-F238E27FC236}">
                <a16:creationId xmlns:a16="http://schemas.microsoft.com/office/drawing/2014/main" xmlns="" id="{80634746-E644-499F-80A1-AAA0FE899542}"/>
              </a:ext>
            </a:extLst>
          </p:cNvPr>
          <p:cNvSpPr/>
          <p:nvPr/>
        </p:nvSpPr>
        <p:spPr>
          <a:xfrm>
            <a:off x="9003530" y="6167306"/>
            <a:ext cx="2739009" cy="385236"/>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cap="none" spc="0">
                <a:ln w="12700">
                  <a:solidFill>
                    <a:srgbClr val="00B0F0"/>
                  </a:solidFill>
                </a:ln>
                <a:solidFill>
                  <a:srgbClr val="FFF9E9"/>
                </a:solidFill>
                <a:effectLst>
                  <a:outerShdw blurRad="38100" dist="25400" dir="5400000" algn="ctr" rotWithShape="0">
                    <a:srgbClr val="6E747A">
                      <a:alpha val="43000"/>
                    </a:srgbClr>
                  </a:outerShdw>
                </a:effectLst>
                <a:latin typeface="iCiel Baliho Script" pitchFamily="2" charset="0"/>
              </a:rPr>
              <a:t>Theo Quang Huy</a:t>
            </a:r>
          </a:p>
        </p:txBody>
      </p:sp>
    </p:spTree>
    <p:extLst>
      <p:ext uri="{BB962C8B-B14F-4D97-AF65-F5344CB8AC3E}">
        <p14:creationId xmlns:p14="http://schemas.microsoft.com/office/powerpoint/2010/main" xmlns="" val="2367493884"/>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11">
                                            <p:txEl>
                                              <p:pRg st="0" end="0"/>
                                            </p:txEl>
                                          </p:spTgt>
                                        </p:tgtEl>
                                        <p:attrNameLst>
                                          <p:attrName>style.visibility</p:attrName>
                                        </p:attrNameLst>
                                      </p:cBhvr>
                                      <p:to>
                                        <p:strVal val="visible"/>
                                      </p:to>
                                    </p:set>
                                    <p:anim by="(-#ppt_w*2)" calcmode="lin" valueType="num">
                                      <p:cBhvr rctx="PPT">
                                        <p:cTn id="17" dur="500" autoRev="1" fill="hold">
                                          <p:stCondLst>
                                            <p:cond delay="0"/>
                                          </p:stCondLst>
                                        </p:cTn>
                                        <p:tgtEl>
                                          <p:spTgt spid="11">
                                            <p:txEl>
                                              <p:pRg st="0" end="0"/>
                                            </p:txEl>
                                          </p:spTgt>
                                        </p:tgtEl>
                                        <p:attrNameLst>
                                          <p:attrName>ppt_w</p:attrName>
                                        </p:attrNameLst>
                                      </p:cBhvr>
                                    </p:anim>
                                    <p:anim by="(#ppt_w*0.50)" calcmode="lin" valueType="num">
                                      <p:cBhvr>
                                        <p:cTn id="18" dur="500" decel="50000" autoRev="1" fill="hold">
                                          <p:stCondLst>
                                            <p:cond delay="0"/>
                                          </p:stCondLst>
                                        </p:cTn>
                                        <p:tgtEl>
                                          <p:spTgt spid="11">
                                            <p:txEl>
                                              <p:pRg st="0" end="0"/>
                                            </p:txEl>
                                          </p:spTgt>
                                        </p:tgtEl>
                                        <p:attrNameLst>
                                          <p:attrName>ppt_x</p:attrName>
                                        </p:attrNameLst>
                                      </p:cBhvr>
                                    </p:anim>
                                    <p:anim from="(-#ppt_h/2)" to="(#ppt_y)" calcmode="lin" valueType="num">
                                      <p:cBhvr>
                                        <p:cTn id="19" dur="1000" fill="hold">
                                          <p:stCondLst>
                                            <p:cond delay="0"/>
                                          </p:stCondLst>
                                        </p:cTn>
                                        <p:tgtEl>
                                          <p:spTgt spid="11">
                                            <p:txEl>
                                              <p:pRg st="0" end="0"/>
                                            </p:txEl>
                                          </p:spTgt>
                                        </p:tgtEl>
                                        <p:attrNameLst>
                                          <p:attrName>ppt_y</p:attrName>
                                        </p:attrNameLst>
                                      </p:cBhvr>
                                    </p:anim>
                                    <p:animRot by="21600000">
                                      <p:cBhvr>
                                        <p:cTn id="20" dur="1000" fill="hold">
                                          <p:stCondLst>
                                            <p:cond delay="0"/>
                                          </p:stCondLst>
                                        </p:cTn>
                                        <p:tgtEl>
                                          <p:spTgt spid="11">
                                            <p:txEl>
                                              <p:pRg st="0" end="0"/>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by="(-#ppt_w*2)" calcmode="lin" valueType="num">
                                      <p:cBhvr rctx="PPT">
                                        <p:cTn id="25" dur="500" autoRev="1" fill="hold">
                                          <p:stCondLst>
                                            <p:cond delay="0"/>
                                          </p:stCondLst>
                                        </p:cTn>
                                        <p:tgtEl>
                                          <p:spTgt spid="6"/>
                                        </p:tgtEl>
                                        <p:attrNameLst>
                                          <p:attrName>ppt_w</p:attrName>
                                        </p:attrNameLst>
                                      </p:cBhvr>
                                    </p:anim>
                                    <p:anim by="(#ppt_w*0.50)" calcmode="lin" valueType="num">
                                      <p:cBhvr>
                                        <p:cTn id="26" dur="500" decel="50000" autoRev="1" fill="hold">
                                          <p:stCondLst>
                                            <p:cond delay="0"/>
                                          </p:stCondLst>
                                        </p:cTn>
                                        <p:tgtEl>
                                          <p:spTgt spid="6"/>
                                        </p:tgtEl>
                                        <p:attrNameLst>
                                          <p:attrName>ppt_x</p:attrName>
                                        </p:attrNameLst>
                                      </p:cBhvr>
                                    </p:anim>
                                    <p:anim from="(-#ppt_h/2)" to="(#ppt_y)" calcmode="lin" valueType="num">
                                      <p:cBhvr>
                                        <p:cTn id="27" dur="1000" fill="hold">
                                          <p:stCondLst>
                                            <p:cond delay="0"/>
                                          </p:stCondLst>
                                        </p:cTn>
                                        <p:tgtEl>
                                          <p:spTgt spid="6"/>
                                        </p:tgtEl>
                                        <p:attrNameLst>
                                          <p:attrName>ppt_y</p:attrName>
                                        </p:attrNameLst>
                                      </p:cBhvr>
                                    </p:anim>
                                    <p:animRot by="21600000">
                                      <p:cBhvr>
                                        <p:cTn id="28" dur="1000" fill="hold">
                                          <p:stCondLst>
                                            <p:cond delay="0"/>
                                          </p:stCondLst>
                                        </p:cTn>
                                        <p:tgtEl>
                                          <p:spTgt spid="6"/>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build="allAtOnce"/>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F31CA26-652B-4477-99BD-CB0A1DD524B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1998" cy="6858000"/>
          </a:xfrm>
          <a:prstGeom prst="rect">
            <a:avLst/>
          </a:prstGeom>
        </p:spPr>
      </p:pic>
      <p:sp>
        <p:nvSpPr>
          <p:cNvPr id="9" name="Rectangle: Rounded Corners 8">
            <a:extLst>
              <a:ext uri="{FF2B5EF4-FFF2-40B4-BE49-F238E27FC236}">
                <a16:creationId xmlns:a16="http://schemas.microsoft.com/office/drawing/2014/main" xmlns="" id="{9E781516-484B-4244-9CC1-2B92F57728C0}"/>
              </a:ext>
            </a:extLst>
          </p:cNvPr>
          <p:cNvSpPr/>
          <p:nvPr/>
        </p:nvSpPr>
        <p:spPr>
          <a:xfrm>
            <a:off x="431798" y="2131232"/>
            <a:ext cx="3672841" cy="38332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en-US" sz="3600" b="1" dirty="0">
                <a:solidFill>
                  <a:srgbClr val="0070C0"/>
                </a:solidFill>
                <a:latin typeface="Calibri" panose="020F0502020204030204" pitchFamily="34" charset="0"/>
                <a:cs typeface="Calibri" panose="020F0502020204030204" pitchFamily="34" charset="0"/>
              </a:rPr>
              <a:t> </a:t>
            </a:r>
            <a:endParaRPr lang="vi-VN" altLang="en-US" sz="3600" b="1" dirty="0">
              <a:solidFill>
                <a:srgbClr val="0070C0"/>
              </a:solidFill>
              <a:latin typeface="Calibri" panose="020F0502020204030204" pitchFamily="34" charset="0"/>
              <a:cs typeface="Calibri" panose="020F0502020204030204" pitchFamily="34" charset="0"/>
            </a:endParaRPr>
          </a:p>
          <a:p>
            <a:pPr algn="ctr"/>
            <a:r>
              <a:rPr lang="nl-NL" altLang="en-US" sz="2800" i="1" dirty="0">
                <a:solidFill>
                  <a:srgbClr val="FF0000"/>
                </a:solidFill>
                <a:latin typeface="Calibri" panose="020F0502020204030204" pitchFamily="34" charset="0"/>
                <a:cs typeface="Calibri" panose="020F0502020204030204" pitchFamily="34" charset="0"/>
              </a:rPr>
              <a:t>Khổ thơ 1</a:t>
            </a:r>
            <a:r>
              <a:rPr lang="nl-NL" altLang="en-US" sz="2800" i="1" dirty="0">
                <a:solidFill>
                  <a:srgbClr val="0070C0"/>
                </a:solidFill>
                <a:latin typeface="Calibri" panose="020F0502020204030204" pitchFamily="34" charset="0"/>
                <a:cs typeface="Calibri" panose="020F0502020204030204" pitchFamily="34" charset="0"/>
              </a:rPr>
              <a:t>:</a:t>
            </a:r>
            <a:endParaRPr lang="vi-VN" altLang="en-US" sz="2800" i="1" dirty="0">
              <a:solidFill>
                <a:srgbClr val="0070C0"/>
              </a:solidFill>
              <a:latin typeface="Calibri" panose="020F0502020204030204" pitchFamily="34" charset="0"/>
              <a:cs typeface="Calibri" panose="020F0502020204030204" pitchFamily="34" charset="0"/>
            </a:endParaRPr>
          </a:p>
          <a:p>
            <a:pPr algn="ctr"/>
            <a:r>
              <a:rPr lang="nl-NL" altLang="en-US" sz="2800" dirty="0">
                <a:solidFill>
                  <a:srgbClr val="0070C0"/>
                </a:solidFill>
                <a:latin typeface="Calibri" panose="020F0502020204030204" pitchFamily="34" charset="0"/>
                <a:cs typeface="Calibri" panose="020F0502020204030204" pitchFamily="34" charset="0"/>
              </a:rPr>
              <a:t>Trên sông Đà</a:t>
            </a:r>
            <a:r>
              <a:rPr lang="vi-VN" altLang="en-US" sz="2800" dirty="0">
                <a:solidFill>
                  <a:srgbClr val="0070C0"/>
                </a:solidFill>
                <a:latin typeface="Calibri" panose="020F0502020204030204" pitchFamily="34" charset="0"/>
                <a:cs typeface="Calibri" panose="020F0502020204030204" pitchFamily="34" charset="0"/>
              </a:rPr>
              <a:t> </a:t>
            </a:r>
            <a:r>
              <a:rPr lang="nl-NL" altLang="en-US" sz="2800" dirty="0">
                <a:solidFill>
                  <a:srgbClr val="0070C0"/>
                </a:solidFill>
                <a:latin typeface="Calibri" panose="020F0502020204030204" pitchFamily="34" charset="0"/>
                <a:cs typeface="Calibri" panose="020F0502020204030204" pitchFamily="34" charset="0"/>
              </a:rPr>
              <a:t>...</a:t>
            </a:r>
            <a:r>
              <a:rPr lang="vi-VN" altLang="en-US" sz="2800" dirty="0">
                <a:solidFill>
                  <a:srgbClr val="0070C0"/>
                </a:solidFill>
                <a:latin typeface="Calibri" panose="020F0502020204030204" pitchFamily="34" charset="0"/>
                <a:cs typeface="Calibri" panose="020F0502020204030204" pitchFamily="34" charset="0"/>
              </a:rPr>
              <a:t> </a:t>
            </a:r>
            <a:r>
              <a:rPr lang="nl-NL" altLang="en-US" sz="2800" dirty="0">
                <a:solidFill>
                  <a:srgbClr val="0070C0"/>
                </a:solidFill>
                <a:latin typeface="Calibri" panose="020F0502020204030204" pitchFamily="34" charset="0"/>
                <a:cs typeface="Calibri" panose="020F0502020204030204" pitchFamily="34" charset="0"/>
              </a:rPr>
              <a:t>sợi dây đồng.</a:t>
            </a:r>
            <a:endParaRPr lang="en-US" sz="2800" dirty="0"/>
          </a:p>
        </p:txBody>
      </p:sp>
      <p:sp>
        <p:nvSpPr>
          <p:cNvPr id="10" name="Rectangle: Rounded Corners 9">
            <a:extLst>
              <a:ext uri="{FF2B5EF4-FFF2-40B4-BE49-F238E27FC236}">
                <a16:creationId xmlns:a16="http://schemas.microsoft.com/office/drawing/2014/main" xmlns="" id="{D7A2ADF1-EF00-4C9D-9778-BACB8D3BF14F}"/>
              </a:ext>
            </a:extLst>
          </p:cNvPr>
          <p:cNvSpPr/>
          <p:nvPr/>
        </p:nvSpPr>
        <p:spPr>
          <a:xfrm>
            <a:off x="4282439" y="2131232"/>
            <a:ext cx="3672841" cy="38332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tLang="en-US" sz="3600" b="1" dirty="0">
              <a:solidFill>
                <a:srgbClr val="0070C0"/>
              </a:solidFill>
              <a:latin typeface="Calibri" panose="020F0502020204030204" pitchFamily="34" charset="0"/>
              <a:cs typeface="Calibri" panose="020F0502020204030204" pitchFamily="34" charset="0"/>
            </a:endParaRPr>
          </a:p>
          <a:p>
            <a:pPr algn="ctr"/>
            <a:r>
              <a:rPr lang="nl-NL" altLang="en-US" sz="2800" i="1" dirty="0">
                <a:solidFill>
                  <a:srgbClr val="FF0000"/>
                </a:solidFill>
                <a:latin typeface="Calibri" panose="020F0502020204030204" pitchFamily="34" charset="0"/>
                <a:cs typeface="Calibri" panose="020F0502020204030204" pitchFamily="34" charset="0"/>
              </a:rPr>
              <a:t>Khổ thơ 2:</a:t>
            </a:r>
            <a:endParaRPr lang="vi-VN" altLang="en-US" sz="2800" i="1" dirty="0">
              <a:solidFill>
                <a:srgbClr val="FF0000"/>
              </a:solidFill>
              <a:latin typeface="Calibri" panose="020F0502020204030204" pitchFamily="34" charset="0"/>
              <a:cs typeface="Calibri" panose="020F0502020204030204" pitchFamily="34" charset="0"/>
            </a:endParaRPr>
          </a:p>
          <a:p>
            <a:pPr algn="ctr"/>
            <a:r>
              <a:rPr lang="nl-NL" altLang="en-US" sz="2800" dirty="0">
                <a:solidFill>
                  <a:srgbClr val="0070C0"/>
                </a:solidFill>
                <a:latin typeface="Calibri" panose="020F0502020204030204" pitchFamily="34" charset="0"/>
                <a:cs typeface="Calibri" panose="020F0502020204030204" pitchFamily="34" charset="0"/>
              </a:rPr>
              <a:t>Lúc ấy</a:t>
            </a:r>
            <a:r>
              <a:rPr lang="vi-VN" altLang="en-US" sz="2800" dirty="0">
                <a:solidFill>
                  <a:srgbClr val="0070C0"/>
                </a:solidFill>
                <a:latin typeface="Calibri" panose="020F0502020204030204" pitchFamily="34" charset="0"/>
                <a:cs typeface="Calibri" panose="020F0502020204030204" pitchFamily="34" charset="0"/>
              </a:rPr>
              <a:t> </a:t>
            </a:r>
            <a:r>
              <a:rPr lang="nl-NL" altLang="en-US" sz="2800" dirty="0">
                <a:solidFill>
                  <a:srgbClr val="0070C0"/>
                </a:solidFill>
                <a:latin typeface="Calibri" panose="020F0502020204030204" pitchFamily="34" charset="0"/>
                <a:cs typeface="Calibri" panose="020F0502020204030204" pitchFamily="34" charset="0"/>
              </a:rPr>
              <a:t>... sông Đà</a:t>
            </a:r>
            <a:endParaRPr lang="vi-VN" altLang="en-US" sz="2800" dirty="0">
              <a:solidFill>
                <a:srgbClr val="0070C0"/>
              </a:solidFill>
              <a:latin typeface="Calibri" panose="020F0502020204030204" pitchFamily="34" charset="0"/>
              <a:cs typeface="Calibri" panose="020F0502020204030204" pitchFamily="34" charset="0"/>
            </a:endParaRPr>
          </a:p>
          <a:p>
            <a:pPr algn="ctr"/>
            <a:endParaRPr lang="en-US" altLang="en-US" sz="2800" dirty="0">
              <a:solidFill>
                <a:srgbClr val="0070C0"/>
              </a:solidFill>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xmlns="" id="{002AA03A-C5AA-4309-98C2-F7E6DB7402F7}"/>
              </a:ext>
            </a:extLst>
          </p:cNvPr>
          <p:cNvSpPr/>
          <p:nvPr/>
        </p:nvSpPr>
        <p:spPr>
          <a:xfrm>
            <a:off x="8133080" y="2131231"/>
            <a:ext cx="3672841" cy="38332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tLang="en-US" sz="3600" b="1" u="sng" dirty="0">
              <a:solidFill>
                <a:srgbClr val="0070C0"/>
              </a:solidFill>
              <a:latin typeface="Calibri" panose="020F0502020204030204" pitchFamily="34" charset="0"/>
              <a:cs typeface="Calibri" panose="020F0502020204030204" pitchFamily="34" charset="0"/>
            </a:endParaRPr>
          </a:p>
          <a:p>
            <a:pPr algn="ctr"/>
            <a:r>
              <a:rPr lang="nl-NL" altLang="en-US" sz="2800" i="1" dirty="0">
                <a:solidFill>
                  <a:srgbClr val="FF0000"/>
                </a:solidFill>
                <a:latin typeface="Calibri" panose="020F0502020204030204" pitchFamily="34" charset="0"/>
                <a:cs typeface="Calibri" panose="020F0502020204030204" pitchFamily="34" charset="0"/>
              </a:rPr>
              <a:t>Khổ thơ 3:</a:t>
            </a:r>
            <a:endParaRPr lang="vi-VN" altLang="en-US" sz="2800" i="1" dirty="0">
              <a:solidFill>
                <a:srgbClr val="FF0000"/>
              </a:solidFill>
              <a:latin typeface="Calibri" panose="020F0502020204030204" pitchFamily="34" charset="0"/>
              <a:cs typeface="Calibri" panose="020F0502020204030204" pitchFamily="34" charset="0"/>
            </a:endParaRPr>
          </a:p>
          <a:p>
            <a:pPr algn="ctr"/>
            <a:r>
              <a:rPr lang="nl-NL" altLang="en-US" sz="2800" dirty="0">
                <a:solidFill>
                  <a:srgbClr val="0070C0"/>
                </a:solidFill>
                <a:latin typeface="Calibri" panose="020F0502020204030204" pitchFamily="34" charset="0"/>
                <a:cs typeface="Calibri" panose="020F0502020204030204" pitchFamily="34" charset="0"/>
              </a:rPr>
              <a:t>Ngày </a:t>
            </a:r>
            <a:r>
              <a:rPr lang="vi-VN" altLang="en-US" sz="2800" dirty="0">
                <a:solidFill>
                  <a:srgbClr val="0070C0"/>
                </a:solidFill>
                <a:latin typeface="Calibri" panose="020F0502020204030204" pitchFamily="34" charset="0"/>
                <a:cs typeface="Calibri" panose="020F0502020204030204" pitchFamily="34" charset="0"/>
              </a:rPr>
              <a:t>mai .</a:t>
            </a:r>
            <a:r>
              <a:rPr lang="nl-NL" altLang="en-US" sz="2800" dirty="0">
                <a:solidFill>
                  <a:srgbClr val="0070C0"/>
                </a:solidFill>
                <a:latin typeface="Calibri" panose="020F0502020204030204" pitchFamily="34" charset="0"/>
                <a:cs typeface="Calibri" panose="020F0502020204030204" pitchFamily="34" charset="0"/>
              </a:rPr>
              <a:t>..</a:t>
            </a:r>
            <a:r>
              <a:rPr lang="vi-VN" altLang="en-US" sz="2800" dirty="0">
                <a:solidFill>
                  <a:srgbClr val="0070C0"/>
                </a:solidFill>
                <a:latin typeface="Calibri" panose="020F0502020204030204" pitchFamily="34" charset="0"/>
                <a:cs typeface="Calibri" panose="020F0502020204030204" pitchFamily="34" charset="0"/>
              </a:rPr>
              <a:t> </a:t>
            </a:r>
            <a:r>
              <a:rPr lang="nl-NL" altLang="en-US" sz="2800" dirty="0">
                <a:solidFill>
                  <a:srgbClr val="0070C0"/>
                </a:solidFill>
                <a:latin typeface="Calibri" panose="020F0502020204030204" pitchFamily="34" charset="0"/>
                <a:cs typeface="Calibri" panose="020F0502020204030204" pitchFamily="34" charset="0"/>
              </a:rPr>
              <a:t>đầu tiên</a:t>
            </a:r>
            <a:endParaRPr lang="vi-VN" altLang="en-US" sz="2800" dirty="0">
              <a:solidFill>
                <a:srgbClr val="0070C0"/>
              </a:solidFill>
              <a:latin typeface="Calibri" panose="020F0502020204030204" pitchFamily="34" charset="0"/>
              <a:cs typeface="Calibri" panose="020F0502020204030204" pitchFamily="34" charset="0"/>
            </a:endParaRPr>
          </a:p>
          <a:p>
            <a:pPr algn="ctr"/>
            <a:endParaRPr lang="en-US" sz="2800" dirty="0"/>
          </a:p>
        </p:txBody>
      </p:sp>
      <p:sp>
        <p:nvSpPr>
          <p:cNvPr id="7" name="Rectangle 1">
            <a:extLst>
              <a:ext uri="{FF2B5EF4-FFF2-40B4-BE49-F238E27FC236}">
                <a16:creationId xmlns:a16="http://schemas.microsoft.com/office/drawing/2014/main" xmlns="" id="{D6FB4273-E300-4932-A714-4D2DAB7671CC}"/>
              </a:ext>
            </a:extLst>
          </p:cNvPr>
          <p:cNvSpPr>
            <a:spLocks noChangeArrowheads="1"/>
          </p:cNvSpPr>
          <p:nvPr/>
        </p:nvSpPr>
        <p:spPr bwMode="auto">
          <a:xfrm>
            <a:off x="2081412" y="468226"/>
            <a:ext cx="988187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en-US" sz="4400" b="1" dirty="0">
                <a:solidFill>
                  <a:schemeClr val="bg1"/>
                </a:solidFill>
                <a:latin typeface="Calibri" panose="020F0502020204030204" pitchFamily="34" charset="0"/>
                <a:cs typeface="Calibri" panose="020F0502020204030204" pitchFamily="34" charset="0"/>
              </a:rPr>
              <a:t>Bài </a:t>
            </a:r>
            <a:r>
              <a:rPr lang="vi-VN" altLang="en-US" sz="4400" b="1" dirty="0">
                <a:solidFill>
                  <a:schemeClr val="bg1"/>
                </a:solidFill>
                <a:latin typeface="Calibri" panose="020F0502020204030204" pitchFamily="34" charset="0"/>
                <a:cs typeface="Calibri" panose="020F0502020204030204" pitchFamily="34" charset="0"/>
              </a:rPr>
              <a:t>thơ </a:t>
            </a:r>
            <a:r>
              <a:rPr lang="nl-NL" altLang="en-US" sz="4400" b="1" dirty="0">
                <a:solidFill>
                  <a:schemeClr val="bg1"/>
                </a:solidFill>
                <a:latin typeface="Calibri" panose="020F0502020204030204" pitchFamily="34" charset="0"/>
                <a:cs typeface="Calibri" panose="020F0502020204030204" pitchFamily="34" charset="0"/>
              </a:rPr>
              <a:t>được chia làm mấy khổ?</a:t>
            </a:r>
            <a:endParaRPr lang="en-US" altLang="en-US" sz="4400" dirty="0">
              <a:solidFill>
                <a:schemeClr val="bg1"/>
              </a:solidFill>
              <a:latin typeface="Calibri" panose="020F0502020204030204" pitchFamily="34" charset="0"/>
              <a:cs typeface="Calibri" panose="020F0502020204030204" pitchFamily="34" charset="0"/>
            </a:endParaRPr>
          </a:p>
        </p:txBody>
      </p:sp>
      <p:pic>
        <p:nvPicPr>
          <p:cNvPr id="12" name="图片 6">
            <a:extLst>
              <a:ext uri="{FF2B5EF4-FFF2-40B4-BE49-F238E27FC236}">
                <a16:creationId xmlns:a16="http://schemas.microsoft.com/office/drawing/2014/main" xmlns="" id="{BBD1FF49-8B86-450C-87B2-BDD7880B3E6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43260" y="181765"/>
            <a:ext cx="1108257" cy="1108257"/>
          </a:xfrm>
          <a:prstGeom prst="rect">
            <a:avLst/>
          </a:prstGeom>
        </p:spPr>
      </p:pic>
      <p:pic>
        <p:nvPicPr>
          <p:cNvPr id="13" name="图片 7">
            <a:extLst>
              <a:ext uri="{FF2B5EF4-FFF2-40B4-BE49-F238E27FC236}">
                <a16:creationId xmlns:a16="http://schemas.microsoft.com/office/drawing/2014/main" xmlns="" id="{CB9F2450-04C9-4896-A659-97A97938A14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10434" y="1308480"/>
            <a:ext cx="899535" cy="899535"/>
          </a:xfrm>
          <a:prstGeom prst="rect">
            <a:avLst/>
          </a:prstGeom>
        </p:spPr>
      </p:pic>
      <p:pic>
        <p:nvPicPr>
          <p:cNvPr id="14" name="图片 8">
            <a:extLst>
              <a:ext uri="{FF2B5EF4-FFF2-40B4-BE49-F238E27FC236}">
                <a16:creationId xmlns:a16="http://schemas.microsoft.com/office/drawing/2014/main" xmlns="" id="{8C353A5A-1131-487F-BBBE-4239D15B2ED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615934" y="981154"/>
            <a:ext cx="654652" cy="654652"/>
          </a:xfrm>
          <a:prstGeom prst="rect">
            <a:avLst/>
          </a:prstGeom>
        </p:spPr>
      </p:pic>
      <p:pic>
        <p:nvPicPr>
          <p:cNvPr id="15" name="图片 14">
            <a:extLst>
              <a:ext uri="{FF2B5EF4-FFF2-40B4-BE49-F238E27FC236}">
                <a16:creationId xmlns:a16="http://schemas.microsoft.com/office/drawing/2014/main" xmlns="" id="{8A198D3E-761C-4505-B582-591DAD3E6A51}"/>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3206664">
            <a:off x="-238879" y="6487"/>
            <a:ext cx="2057479" cy="2057479"/>
          </a:xfrm>
          <a:prstGeom prst="rect">
            <a:avLst/>
          </a:prstGeom>
        </p:spPr>
      </p:pic>
    </p:spTree>
    <p:extLst>
      <p:ext uri="{BB962C8B-B14F-4D97-AF65-F5344CB8AC3E}">
        <p14:creationId xmlns:p14="http://schemas.microsoft.com/office/powerpoint/2010/main" xmlns="" val="100602027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90"/>
                                          </p:val>
                                        </p:tav>
                                        <p:tav tm="100000">
                                          <p:val>
                                            <p:fltVal val="0"/>
                                          </p:val>
                                        </p:tav>
                                      </p:tavLst>
                                    </p:anim>
                                    <p:animEffect transition="in" filter="fade">
                                      <p:cBhvr>
                                        <p:cTn id="10" dur="750"/>
                                        <p:tgtEl>
                                          <p:spTgt spid="14"/>
                                        </p:tgtEl>
                                      </p:cBhvr>
                                    </p:animEffect>
                                  </p:childTnLst>
                                </p:cTn>
                              </p:par>
                            </p:childTnLst>
                          </p:cTn>
                        </p:par>
                        <p:par>
                          <p:cTn id="11" fill="hold">
                            <p:stCondLst>
                              <p:cond delay="750"/>
                            </p:stCondLst>
                            <p:childTnLst>
                              <p:par>
                                <p:cTn id="12" presetID="3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750" fill="hold"/>
                                        <p:tgtEl>
                                          <p:spTgt spid="13"/>
                                        </p:tgtEl>
                                        <p:attrNameLst>
                                          <p:attrName>ppt_w</p:attrName>
                                        </p:attrNameLst>
                                      </p:cBhvr>
                                      <p:tavLst>
                                        <p:tav tm="0">
                                          <p:val>
                                            <p:fltVal val="0"/>
                                          </p:val>
                                        </p:tav>
                                        <p:tav tm="100000">
                                          <p:val>
                                            <p:strVal val="#ppt_w"/>
                                          </p:val>
                                        </p:tav>
                                      </p:tavLst>
                                    </p:anim>
                                    <p:anim calcmode="lin" valueType="num">
                                      <p:cBhvr>
                                        <p:cTn id="15" dur="750" fill="hold"/>
                                        <p:tgtEl>
                                          <p:spTgt spid="13"/>
                                        </p:tgtEl>
                                        <p:attrNameLst>
                                          <p:attrName>ppt_h</p:attrName>
                                        </p:attrNameLst>
                                      </p:cBhvr>
                                      <p:tavLst>
                                        <p:tav tm="0">
                                          <p:val>
                                            <p:fltVal val="0"/>
                                          </p:val>
                                        </p:tav>
                                        <p:tav tm="100000">
                                          <p:val>
                                            <p:strVal val="#ppt_h"/>
                                          </p:val>
                                        </p:tav>
                                      </p:tavLst>
                                    </p:anim>
                                    <p:anim calcmode="lin" valueType="num">
                                      <p:cBhvr>
                                        <p:cTn id="16" dur="750" fill="hold"/>
                                        <p:tgtEl>
                                          <p:spTgt spid="13"/>
                                        </p:tgtEl>
                                        <p:attrNameLst>
                                          <p:attrName>style.rotation</p:attrName>
                                        </p:attrNameLst>
                                      </p:cBhvr>
                                      <p:tavLst>
                                        <p:tav tm="0">
                                          <p:val>
                                            <p:fltVal val="90"/>
                                          </p:val>
                                        </p:tav>
                                        <p:tav tm="100000">
                                          <p:val>
                                            <p:fltVal val="0"/>
                                          </p:val>
                                        </p:tav>
                                      </p:tavLst>
                                    </p:anim>
                                    <p:animEffect transition="in" filter="fade">
                                      <p:cBhvr>
                                        <p:cTn id="17" dur="750"/>
                                        <p:tgtEl>
                                          <p:spTgt spid="13"/>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par>
                                <p:cTn id="24" presetID="3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750" fill="hold"/>
                                        <p:tgtEl>
                                          <p:spTgt spid="12"/>
                                        </p:tgtEl>
                                        <p:attrNameLst>
                                          <p:attrName>ppt_w</p:attrName>
                                        </p:attrNameLst>
                                      </p:cBhvr>
                                      <p:tavLst>
                                        <p:tav tm="0">
                                          <p:val>
                                            <p:fltVal val="0"/>
                                          </p:val>
                                        </p:tav>
                                        <p:tav tm="100000">
                                          <p:val>
                                            <p:strVal val="#ppt_w"/>
                                          </p:val>
                                        </p:tav>
                                      </p:tavLst>
                                    </p:anim>
                                    <p:anim calcmode="lin" valueType="num">
                                      <p:cBhvr>
                                        <p:cTn id="27" dur="750" fill="hold"/>
                                        <p:tgtEl>
                                          <p:spTgt spid="12"/>
                                        </p:tgtEl>
                                        <p:attrNameLst>
                                          <p:attrName>ppt_h</p:attrName>
                                        </p:attrNameLst>
                                      </p:cBhvr>
                                      <p:tavLst>
                                        <p:tav tm="0">
                                          <p:val>
                                            <p:fltVal val="0"/>
                                          </p:val>
                                        </p:tav>
                                        <p:tav tm="100000">
                                          <p:val>
                                            <p:strVal val="#ppt_h"/>
                                          </p:val>
                                        </p:tav>
                                      </p:tavLst>
                                    </p:anim>
                                    <p:anim calcmode="lin" valueType="num">
                                      <p:cBhvr>
                                        <p:cTn id="28" dur="750" fill="hold"/>
                                        <p:tgtEl>
                                          <p:spTgt spid="12"/>
                                        </p:tgtEl>
                                        <p:attrNameLst>
                                          <p:attrName>style.rotation</p:attrName>
                                        </p:attrNameLst>
                                      </p:cBhvr>
                                      <p:tavLst>
                                        <p:tav tm="0">
                                          <p:val>
                                            <p:fltVal val="90"/>
                                          </p:val>
                                        </p:tav>
                                        <p:tav tm="100000">
                                          <p:val>
                                            <p:fltVal val="0"/>
                                          </p:val>
                                        </p:tav>
                                      </p:tavLst>
                                    </p:anim>
                                    <p:animEffect transition="in" filter="fade">
                                      <p:cBhvr>
                                        <p:cTn id="29" dur="7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randombar(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randombar(horizontal)">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3DA37065-FF70-4732-8C2D-1B2C7D5CE42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xmlns="" id="{115FFEC0-15BD-4E1F-B83A-852EE13D162F}"/>
              </a:ext>
            </a:extLst>
          </p:cNvPr>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a:extLst>
                <a:ext uri="{FF2B5EF4-FFF2-40B4-BE49-F238E27FC236}">
                  <a16:creationId xmlns:a16="http://schemas.microsoft.com/office/drawing/2014/main" xmlns="" id="{DBC0AE17-9535-4F19-9CDC-E2209AD7CE85}"/>
                </a:ext>
              </a:extLst>
            </p:cNvPr>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a:extLst>
                <a:ext uri="{FF2B5EF4-FFF2-40B4-BE49-F238E27FC236}">
                  <a16:creationId xmlns:a16="http://schemas.microsoft.com/office/drawing/2014/main" xmlns="" id="{6019905D-056A-4EE1-9C81-A32B4C65802A}"/>
                </a:ext>
              </a:extLst>
            </p:cNvPr>
            <p:cNvGrpSpPr/>
            <p:nvPr/>
          </p:nvGrpSpPr>
          <p:grpSpPr>
            <a:xfrm>
              <a:off x="7321950" y="3826380"/>
              <a:ext cx="3167091" cy="2904858"/>
              <a:chOff x="676169" y="3524760"/>
              <a:chExt cx="3167091" cy="2904858"/>
            </a:xfrm>
          </p:grpSpPr>
          <p:pic>
            <p:nvPicPr>
              <p:cNvPr id="8" name="Picture 2" descr="Tập đọc: Tiếng đàn ba-la-lai-ca trên sông Đà">
                <a:extLst>
                  <a:ext uri="{FF2B5EF4-FFF2-40B4-BE49-F238E27FC236}">
                    <a16:creationId xmlns:a16="http://schemas.microsoft.com/office/drawing/2014/main" xmlns="" id="{5BDDC130-DFAB-4996-B533-BC4BC4A1A790}"/>
                  </a:ext>
                </a:extLst>
              </p:cNvPr>
              <p:cNvPicPr>
                <a:picLocks noChangeAspect="1" noChangeArrowheads="1"/>
              </p:cNvPicPr>
              <p:nvPr/>
            </p:nvPicPr>
            <p:blipFill>
              <a:blip r:embed="rId5">
                <a:extLst>
                  <a:ext uri="{BEBA8EAE-BF5A-486C-A8C5-ECC9F3942E4B}">
                    <a14:imgProps xmlns:a14="http://schemas.microsoft.com/office/drawing/2010/main" xmlns="">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a:extLst>
                  <a:ext uri="{FF2B5EF4-FFF2-40B4-BE49-F238E27FC236}">
                    <a16:creationId xmlns:a16="http://schemas.microsoft.com/office/drawing/2014/main" xmlns="" id="{F121D91D-627F-4091-9DE4-2DC55EB2FE27}"/>
                  </a:ext>
                </a:extLst>
              </p:cNvPr>
              <p:cNvPicPr>
                <a:picLocks noChangeAspect="1"/>
              </p:cNvPicPr>
              <p:nvPr/>
            </p:nvPicPr>
            <p:blipFill rotWithShape="1">
              <a:blip r:embed="rId7" cstate="print">
                <a:extLst>
                  <a:ext uri="{BEBA8EAE-BF5A-486C-A8C5-ECC9F3942E4B}">
                    <a14:imgProps xmlns:a14="http://schemas.microsoft.com/office/drawing/2010/main" xmlns="">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xmlns="" val="0"/>
                  </a:ext>
                </a:extLst>
              </a:blip>
              <a:srcRect r="12004"/>
              <a:stretch/>
            </p:blipFill>
            <p:spPr>
              <a:xfrm>
                <a:off x="1681480" y="3524760"/>
                <a:ext cx="2006764" cy="2904858"/>
              </a:xfrm>
              <a:prstGeom prst="rect">
                <a:avLst/>
              </a:prstGeom>
            </p:spPr>
          </p:pic>
        </p:grpSp>
      </p:grpSp>
      <p:sp>
        <p:nvSpPr>
          <p:cNvPr id="10" name="Thought Bubble: Cloud 9">
            <a:extLst>
              <a:ext uri="{FF2B5EF4-FFF2-40B4-BE49-F238E27FC236}">
                <a16:creationId xmlns:a16="http://schemas.microsoft.com/office/drawing/2014/main" xmlns="" id="{CCC56AB9-7C15-47DE-ACFB-F69F6326C527}"/>
              </a:ext>
            </a:extLst>
          </p:cNvPr>
          <p:cNvSpPr/>
          <p:nvPr/>
        </p:nvSpPr>
        <p:spPr>
          <a:xfrm>
            <a:off x="278573" y="1841500"/>
            <a:ext cx="6645349" cy="4062192"/>
          </a:xfrm>
          <a:prstGeom prst="cloudCallout">
            <a:avLst>
              <a:gd name="adj1" fmla="val 76137"/>
              <a:gd name="adj2" fmla="val 52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4457FB5-F6F8-47B9-9761-80B2B68E5B92}"/>
              </a:ext>
            </a:extLst>
          </p:cNvPr>
          <p:cNvSpPr/>
          <p:nvPr/>
        </p:nvSpPr>
        <p:spPr>
          <a:xfrm>
            <a:off x="2093685" y="2547603"/>
            <a:ext cx="2911374" cy="769441"/>
          </a:xfrm>
          <a:prstGeom prst="rect">
            <a:avLst/>
          </a:prstGeom>
        </p:spPr>
        <p:txBody>
          <a:bodyPr wrap="none">
            <a:spAutoFit/>
          </a:bodyPr>
          <a:lstStyle/>
          <a:p>
            <a:r>
              <a:rPr lang="en-US" sz="4400" b="1" dirty="0" err="1">
                <a:solidFill>
                  <a:srgbClr val="0070C0"/>
                </a:solidFill>
                <a:latin typeface="Times New Roman" pitchFamily="18" charset="0"/>
                <a:cs typeface="Times New Roman" pitchFamily="18" charset="0"/>
              </a:rPr>
              <a:t>ba</a:t>
            </a:r>
            <a:r>
              <a:rPr lang="en-US" sz="4400" b="1" dirty="0">
                <a:solidFill>
                  <a:srgbClr val="0070C0"/>
                </a:solidFill>
                <a:latin typeface="Times New Roman" pitchFamily="18" charset="0"/>
                <a:cs typeface="Times New Roman" pitchFamily="18" charset="0"/>
              </a:rPr>
              <a:t>-la-</a:t>
            </a:r>
            <a:r>
              <a:rPr lang="en-US" sz="4400" b="1" dirty="0" err="1">
                <a:solidFill>
                  <a:srgbClr val="0070C0"/>
                </a:solidFill>
                <a:latin typeface="Times New Roman" pitchFamily="18" charset="0"/>
                <a:cs typeface="Times New Roman" pitchFamily="18" charset="0"/>
              </a:rPr>
              <a:t>lai</a:t>
            </a:r>
            <a:r>
              <a:rPr lang="en-US" sz="4400" b="1" dirty="0">
                <a:solidFill>
                  <a:srgbClr val="0070C0"/>
                </a:solidFill>
                <a:latin typeface="Times New Roman" pitchFamily="18" charset="0"/>
                <a:cs typeface="Times New Roman" pitchFamily="18" charset="0"/>
              </a:rPr>
              <a:t>-ca</a:t>
            </a:r>
            <a:endParaRPr lang="en-US" sz="4400" b="1" dirty="0">
              <a:solidFill>
                <a:srgbClr val="0070C0"/>
              </a:solidFill>
            </a:endParaRPr>
          </a:p>
        </p:txBody>
      </p:sp>
      <p:sp>
        <p:nvSpPr>
          <p:cNvPr id="12" name="Rectangle 11">
            <a:extLst>
              <a:ext uri="{FF2B5EF4-FFF2-40B4-BE49-F238E27FC236}">
                <a16:creationId xmlns:a16="http://schemas.microsoft.com/office/drawing/2014/main" xmlns="" id="{AC1970DC-D114-4062-B34C-9B0BA63603E8}"/>
              </a:ext>
            </a:extLst>
          </p:cNvPr>
          <p:cNvSpPr/>
          <p:nvPr/>
        </p:nvSpPr>
        <p:spPr>
          <a:xfrm>
            <a:off x="2178644" y="3312005"/>
            <a:ext cx="2741456" cy="769441"/>
          </a:xfrm>
          <a:prstGeom prst="rect">
            <a:avLst/>
          </a:prstGeom>
        </p:spPr>
        <p:txBody>
          <a:bodyPr wrap="none">
            <a:spAutoFit/>
          </a:bodyPr>
          <a:lstStyle/>
          <a:p>
            <a:r>
              <a:rPr lang="en-US" sz="4400" b="1" dirty="0" err="1">
                <a:solidFill>
                  <a:srgbClr val="0070C0"/>
                </a:solidFill>
                <a:latin typeface="Times New Roman" pitchFamily="18" charset="0"/>
                <a:cs typeface="Times New Roman" pitchFamily="18" charset="0"/>
              </a:rPr>
              <a:t>ngẫm</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nghi</a:t>
            </a:r>
            <a:r>
              <a:rPr lang="en-US" sz="4400" b="1" dirty="0">
                <a:solidFill>
                  <a:srgbClr val="0070C0"/>
                </a:solidFill>
                <a:latin typeface="Times New Roman" pitchFamily="18" charset="0"/>
                <a:cs typeface="Times New Roman" pitchFamily="18" charset="0"/>
              </a:rPr>
              <a:t>̃</a:t>
            </a:r>
            <a:endParaRPr lang="en-US" sz="4400" b="1" dirty="0">
              <a:solidFill>
                <a:srgbClr val="0070C0"/>
              </a:solidFill>
            </a:endParaRPr>
          </a:p>
        </p:txBody>
      </p:sp>
      <p:sp>
        <p:nvSpPr>
          <p:cNvPr id="13" name="Rectangle 12">
            <a:extLst>
              <a:ext uri="{FF2B5EF4-FFF2-40B4-BE49-F238E27FC236}">
                <a16:creationId xmlns:a16="http://schemas.microsoft.com/office/drawing/2014/main" xmlns="" id="{B6877160-CB69-4F51-911C-1B9A279597DC}"/>
              </a:ext>
            </a:extLst>
          </p:cNvPr>
          <p:cNvSpPr/>
          <p:nvPr/>
        </p:nvSpPr>
        <p:spPr>
          <a:xfrm>
            <a:off x="2280435" y="4042697"/>
            <a:ext cx="2537874" cy="769441"/>
          </a:xfrm>
          <a:prstGeom prst="rect">
            <a:avLst/>
          </a:prstGeom>
        </p:spPr>
        <p:txBody>
          <a:bodyPr wrap="none">
            <a:spAutoFit/>
          </a:bodyPr>
          <a:lstStyle/>
          <a:p>
            <a:r>
              <a:rPr lang="en-US" sz="4400" b="1" dirty="0" err="1">
                <a:solidFill>
                  <a:srgbClr val="0070C0"/>
                </a:solidFill>
                <a:latin typeface="Times New Roman" pitchFamily="18" charset="0"/>
                <a:cs typeface="Times New Roman" pitchFamily="18" charset="0"/>
              </a:rPr>
              <a:t>lấp</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loáng</a:t>
            </a:r>
            <a:r>
              <a:rPr lang="en-US" sz="4400" b="1" dirty="0">
                <a:solidFill>
                  <a:srgbClr val="0070C0"/>
                </a:solidFill>
                <a:latin typeface="Times New Roman" pitchFamily="18" charset="0"/>
                <a:cs typeface="Times New Roman" pitchFamily="18" charset="0"/>
              </a:rPr>
              <a:t> </a:t>
            </a:r>
            <a:endParaRPr lang="en-US" sz="4400" b="1" dirty="0">
              <a:solidFill>
                <a:srgbClr val="0070C0"/>
              </a:solidFill>
            </a:endParaRPr>
          </a:p>
        </p:txBody>
      </p:sp>
      <p:sp>
        <p:nvSpPr>
          <p:cNvPr id="14" name="Rectangle 13">
            <a:extLst>
              <a:ext uri="{FF2B5EF4-FFF2-40B4-BE49-F238E27FC236}">
                <a16:creationId xmlns:a16="http://schemas.microsoft.com/office/drawing/2014/main" xmlns="" id="{17C9BCBA-8E3E-409C-B483-37C461D34893}"/>
              </a:ext>
            </a:extLst>
          </p:cNvPr>
          <p:cNvSpPr/>
          <p:nvPr/>
        </p:nvSpPr>
        <p:spPr>
          <a:xfrm>
            <a:off x="2093685" y="4753898"/>
            <a:ext cx="2584362" cy="769441"/>
          </a:xfrm>
          <a:prstGeom prst="rect">
            <a:avLst/>
          </a:prstGeom>
        </p:spPr>
        <p:txBody>
          <a:bodyPr wrap="none">
            <a:spAutoFit/>
          </a:bodyPr>
          <a:lstStyle/>
          <a:p>
            <a:r>
              <a:rPr lang="en-US" sz="4400" b="1" dirty="0" err="1">
                <a:solidFill>
                  <a:srgbClr val="0070C0"/>
                </a:solidFill>
                <a:latin typeface="Times New Roman" pitchFamily="18" charset="0"/>
                <a:cs typeface="Times New Roman" pitchFamily="18" charset="0"/>
              </a:rPr>
              <a:t>muôn</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ngả</a:t>
            </a:r>
            <a:endParaRPr lang="en-US" sz="4400" b="1" dirty="0">
              <a:solidFill>
                <a:srgbClr val="0070C0"/>
              </a:solidFill>
            </a:endParaRPr>
          </a:p>
        </p:txBody>
      </p:sp>
      <p:grpSp>
        <p:nvGrpSpPr>
          <p:cNvPr id="18" name="Group 17">
            <a:extLst>
              <a:ext uri="{FF2B5EF4-FFF2-40B4-BE49-F238E27FC236}">
                <a16:creationId xmlns:a16="http://schemas.microsoft.com/office/drawing/2014/main" xmlns="" id="{A370977F-BE20-4BEE-9016-8D5C9C0E7B7D}"/>
              </a:ext>
            </a:extLst>
          </p:cNvPr>
          <p:cNvGrpSpPr/>
          <p:nvPr/>
        </p:nvGrpSpPr>
        <p:grpSpPr>
          <a:xfrm>
            <a:off x="4759614" y="169939"/>
            <a:ext cx="9878916" cy="1174511"/>
            <a:chOff x="2240337" y="1673583"/>
            <a:chExt cx="6230504" cy="740748"/>
          </a:xfrm>
        </p:grpSpPr>
        <p:sp>
          <p:nvSpPr>
            <p:cNvPr id="19" name="Rectangle: Rounded Corners 18">
              <a:extLst>
                <a:ext uri="{FF2B5EF4-FFF2-40B4-BE49-F238E27FC236}">
                  <a16:creationId xmlns:a16="http://schemas.microsoft.com/office/drawing/2014/main" xmlns="" id="{22985668-5003-451B-8B6B-2442DDC75E7E}"/>
                </a:ext>
              </a:extLst>
            </p:cNvPr>
            <p:cNvSpPr/>
            <p:nvPr/>
          </p:nvSpPr>
          <p:spPr>
            <a:xfrm>
              <a:off x="2240337" y="1706445"/>
              <a:ext cx="1742797" cy="707886"/>
            </a:xfrm>
            <a:prstGeom prst="roundRect">
              <a:avLst>
                <a:gd name="adj" fmla="val 49711"/>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n w="28575">
                  <a:solidFill>
                    <a:schemeClr val="tx1"/>
                  </a:solidFill>
                </a:ln>
              </a:endParaRPr>
            </a:p>
          </p:txBody>
        </p:sp>
        <p:sp>
          <p:nvSpPr>
            <p:cNvPr id="20" name="TextBox 19">
              <a:extLst>
                <a:ext uri="{FF2B5EF4-FFF2-40B4-BE49-F238E27FC236}">
                  <a16:creationId xmlns:a16="http://schemas.microsoft.com/office/drawing/2014/main" xmlns="" id="{057AE40A-DD66-401C-9943-1906A05FA1A9}"/>
                </a:ext>
              </a:extLst>
            </p:cNvPr>
            <p:cNvSpPr txBox="1"/>
            <p:nvPr/>
          </p:nvSpPr>
          <p:spPr>
            <a:xfrm>
              <a:off x="2412941" y="1673583"/>
              <a:ext cx="6057900" cy="698799"/>
            </a:xfrm>
            <a:prstGeom prst="rect">
              <a:avLst/>
            </a:prstGeom>
            <a:noFill/>
          </p:spPr>
          <p:txBody>
            <a:bodyPr wrap="square" rtlCol="0">
              <a:spAutoFit/>
            </a:bodyPr>
            <a:lstStyle/>
            <a:p>
              <a:pPr defTabSz="685800">
                <a:buClrTx/>
              </a:pPr>
              <a:r>
                <a:rPr lang="vi-VN" sz="6600" kern="1200">
                  <a:ln w="28575">
                    <a:solidFill>
                      <a:sysClr val="windowText" lastClr="000000"/>
                    </a:solidFill>
                  </a:ln>
                  <a:solidFill>
                    <a:schemeClr val="bg1"/>
                  </a:solidFill>
                  <a:latin typeface="UTM Talling" panose="02040603050506020204" pitchFamily="18" charset="0"/>
                  <a:ea typeface="+mn-ea"/>
                  <a:cs typeface="+mn-cs"/>
                </a:rPr>
                <a:t>Luyện đọc</a:t>
              </a:r>
              <a:endParaRPr lang="en-US" sz="6600" kern="1200">
                <a:ln w="28575">
                  <a:solidFill>
                    <a:sysClr val="windowText" lastClr="000000"/>
                  </a:solidFill>
                </a:ln>
                <a:solidFill>
                  <a:schemeClr val="bg1"/>
                </a:solidFill>
                <a:latin typeface="UTM Talling" panose="02040603050506020204" pitchFamily="18" charset="0"/>
                <a:ea typeface="+mn-ea"/>
                <a:cs typeface="+mn-cs"/>
              </a:endParaRPr>
            </a:p>
          </p:txBody>
        </p:sp>
      </p:grpSp>
    </p:spTree>
    <p:extLst>
      <p:ext uri="{BB962C8B-B14F-4D97-AF65-F5344CB8AC3E}">
        <p14:creationId xmlns:p14="http://schemas.microsoft.com/office/powerpoint/2010/main" xmlns="" val="203999250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77821A95-0167-47D9-80EC-BA4A434EE88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12191999" cy="6858001"/>
          </a:xfrm>
          <a:prstGeom prst="rect">
            <a:avLst/>
          </a:prstGeom>
        </p:spPr>
      </p:pic>
      <p:sp>
        <p:nvSpPr>
          <p:cNvPr id="6" name="TextBox 5">
            <a:extLst>
              <a:ext uri="{FF2B5EF4-FFF2-40B4-BE49-F238E27FC236}">
                <a16:creationId xmlns:a16="http://schemas.microsoft.com/office/drawing/2014/main" xmlns="" id="{4AA134FD-A096-4E5A-BF42-FE0CC90FA937}"/>
              </a:ext>
            </a:extLst>
          </p:cNvPr>
          <p:cNvSpPr txBox="1"/>
          <p:nvPr/>
        </p:nvSpPr>
        <p:spPr>
          <a:xfrm>
            <a:off x="6248400" y="1605769"/>
            <a:ext cx="7226300" cy="4524315"/>
          </a:xfrm>
          <a:prstGeom prst="rect">
            <a:avLst/>
          </a:prstGeom>
          <a:noFill/>
        </p:spPr>
        <p:txBody>
          <a:bodyPr wrap="square">
            <a:spAutoFit/>
          </a:bodyPr>
          <a:lstStyle/>
          <a:p>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Lúc ấy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Cả công trường say ngủ cạnh dòng sông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Những tháp khoan nhô lên trời ngẫm nghĩ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Những xe ủi, xe ben sóng vai nhau nằm nghỉ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Chỉ còn tiếng đàn ngân nga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Với một dòng trăng lấp loáng sông Đà. </a:t>
            </a:r>
          </a:p>
          <a:p>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Ngày mai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Chiếc đập lớn nối liền hai khối núi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Biển sẽ nằm bỡ ngỡ giữa cao nguyên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Sông Đà </a:t>
            </a:r>
            <a:r>
              <a:rPr lang="en-US" sz="2400" b="1" i="0">
                <a:ln>
                  <a:solidFill>
                    <a:schemeClr val="bg1"/>
                  </a:solidFill>
                </a:ln>
                <a:solidFill>
                  <a:schemeClr val="bg1"/>
                </a:solidFill>
                <a:effectLst/>
                <a:latin typeface="Calibri" panose="020F0502020204030204" pitchFamily="34" charset="0"/>
                <a:cs typeface="Calibri" panose="020F0502020204030204" pitchFamily="34" charset="0"/>
              </a:rPr>
              <a:t>chia</a:t>
            </a: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 ánh sáng đi muôn ngả </a:t>
            </a:r>
            <a:br>
              <a:rPr lang="vi-VN" sz="2400" b="1" i="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a:ln>
                  <a:solidFill>
                    <a:schemeClr val="bg1"/>
                  </a:solidFill>
                </a:ln>
                <a:solidFill>
                  <a:schemeClr val="bg1"/>
                </a:solidFill>
                <a:effectLst/>
                <a:latin typeface="Calibri" panose="020F0502020204030204" pitchFamily="34" charset="0"/>
                <a:cs typeface="Calibri" panose="020F0502020204030204" pitchFamily="34" charset="0"/>
              </a:rPr>
              <a:t>Từ công trình thuỷ điện lớn đầu tiên.</a:t>
            </a:r>
          </a:p>
        </p:txBody>
      </p:sp>
      <p:pic>
        <p:nvPicPr>
          <p:cNvPr id="9" name="Picture 8">
            <a:extLst>
              <a:ext uri="{FF2B5EF4-FFF2-40B4-BE49-F238E27FC236}">
                <a16:creationId xmlns:a16="http://schemas.microsoft.com/office/drawing/2014/main" xmlns="" id="{0C11317C-56C7-41DB-97B7-954B6BD80CC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56542" y="227311"/>
            <a:ext cx="9278916" cy="1341236"/>
          </a:xfrm>
          <a:prstGeom prst="rect">
            <a:avLst/>
          </a:prstGeom>
        </p:spPr>
      </p:pic>
      <p:sp>
        <p:nvSpPr>
          <p:cNvPr id="11" name="TextBox 10">
            <a:extLst>
              <a:ext uri="{FF2B5EF4-FFF2-40B4-BE49-F238E27FC236}">
                <a16:creationId xmlns:a16="http://schemas.microsoft.com/office/drawing/2014/main" xmlns="" id="{7B543E42-30DA-4625-8150-C6475D99A30A}"/>
              </a:ext>
            </a:extLst>
          </p:cNvPr>
          <p:cNvSpPr txBox="1"/>
          <p:nvPr/>
        </p:nvSpPr>
        <p:spPr>
          <a:xfrm>
            <a:off x="304800" y="4537311"/>
            <a:ext cx="7226300" cy="1938992"/>
          </a:xfrm>
          <a:prstGeom prst="rect">
            <a:avLst/>
          </a:prstGeom>
          <a:noFill/>
        </p:spPr>
        <p:txBody>
          <a:bodyPr wrap="square">
            <a:spAutoFit/>
          </a:bodyPr>
          <a:lstStyle/>
          <a:p>
            <a:r>
              <a:rPr lang="vi-VN" sz="2400" b="1" i="0" dirty="0">
                <a:ln>
                  <a:solidFill>
                    <a:schemeClr val="bg1"/>
                  </a:solidFill>
                </a:ln>
                <a:solidFill>
                  <a:schemeClr val="bg1"/>
                </a:solidFill>
                <a:effectLst/>
                <a:latin typeface="Calibri" panose="020F0502020204030204" pitchFamily="34" charset="0"/>
                <a:cs typeface="Calibri" panose="020F0502020204030204" pitchFamily="34" charset="0"/>
              </a:rPr>
              <a:t>Trên sông </a:t>
            </a:r>
            <a:r>
              <a:rPr lang="vi-VN" sz="2400" b="1" i="0" dirty="0" err="1">
                <a:ln>
                  <a:solidFill>
                    <a:schemeClr val="bg1"/>
                  </a:solidFill>
                </a:ln>
                <a:solidFill>
                  <a:schemeClr val="bg1"/>
                </a:solidFill>
                <a:effectLst/>
                <a:latin typeface="Calibri" panose="020F0502020204030204" pitchFamily="34" charset="0"/>
                <a:cs typeface="Calibri" panose="020F0502020204030204" pitchFamily="34" charset="0"/>
              </a:rPr>
              <a:t>Đà</a:t>
            </a:r>
            <a:r>
              <a:rPr lang="vi-VN" sz="2400" b="1" i="0" dirty="0">
                <a:ln>
                  <a:solidFill>
                    <a:schemeClr val="bg1"/>
                  </a:solidFill>
                </a:ln>
                <a:solidFill>
                  <a:schemeClr val="bg1"/>
                </a:solidFill>
                <a:effectLst/>
                <a:latin typeface="Calibri" panose="020F0502020204030204" pitchFamily="34" charset="0"/>
                <a:cs typeface="Calibri" panose="020F0502020204030204" pitchFamily="34" charset="0"/>
              </a:rPr>
              <a:t> </a:t>
            </a:r>
            <a:br>
              <a:rPr lang="vi-VN" sz="2400" b="1" i="0" dirty="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dirty="0" err="1">
                <a:ln>
                  <a:solidFill>
                    <a:schemeClr val="bg1"/>
                  </a:solidFill>
                </a:ln>
                <a:solidFill>
                  <a:schemeClr val="bg1"/>
                </a:solidFill>
                <a:effectLst/>
                <a:latin typeface="Calibri" panose="020F0502020204030204" pitchFamily="34" charset="0"/>
                <a:cs typeface="Calibri" panose="020F0502020204030204" pitchFamily="34" charset="0"/>
              </a:rPr>
              <a:t>Một</a:t>
            </a:r>
            <a:r>
              <a:rPr lang="vi-VN" sz="2400" b="1" i="0" dirty="0">
                <a:ln>
                  <a:solidFill>
                    <a:schemeClr val="bg1"/>
                  </a:solidFill>
                </a:ln>
                <a:solidFill>
                  <a:schemeClr val="bg1"/>
                </a:solidFill>
                <a:effectLst/>
                <a:latin typeface="Calibri" panose="020F0502020204030204" pitchFamily="34" charset="0"/>
                <a:cs typeface="Calibri" panose="020F0502020204030204" pitchFamily="34" charset="0"/>
              </a:rPr>
              <a:t> đêm trăng chơi vơi </a:t>
            </a:r>
            <a:br>
              <a:rPr lang="vi-VN" sz="2400" b="1" i="0" dirty="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dirty="0">
                <a:ln>
                  <a:solidFill>
                    <a:schemeClr val="bg1"/>
                  </a:solidFill>
                </a:ln>
                <a:solidFill>
                  <a:schemeClr val="bg1"/>
                </a:solidFill>
                <a:effectLst/>
                <a:latin typeface="Calibri" panose="020F0502020204030204" pitchFamily="34" charset="0"/>
                <a:cs typeface="Calibri" panose="020F0502020204030204" pitchFamily="34" charset="0"/>
              </a:rPr>
              <a:t>Tôi </a:t>
            </a:r>
            <a:r>
              <a:rPr lang="vi-VN" sz="2400" b="1" i="0" dirty="0" err="1">
                <a:ln>
                  <a:solidFill>
                    <a:schemeClr val="bg1"/>
                  </a:solidFill>
                </a:ln>
                <a:solidFill>
                  <a:schemeClr val="bg1"/>
                </a:solidFill>
                <a:effectLst/>
                <a:latin typeface="Calibri" panose="020F0502020204030204" pitchFamily="34" charset="0"/>
                <a:cs typeface="Calibri" panose="020F0502020204030204" pitchFamily="34" charset="0"/>
              </a:rPr>
              <a:t>đã</a:t>
            </a:r>
            <a:r>
              <a:rPr lang="vi-VN" sz="2400" b="1" i="0" dirty="0">
                <a:ln>
                  <a:solidFill>
                    <a:schemeClr val="bg1"/>
                  </a:solidFill>
                </a:ln>
                <a:solidFill>
                  <a:schemeClr val="bg1"/>
                </a:solidFill>
                <a:effectLst/>
                <a:latin typeface="Calibri" panose="020F0502020204030204" pitchFamily="34" charset="0"/>
                <a:cs typeface="Calibri" panose="020F0502020204030204" pitchFamily="34" charset="0"/>
              </a:rPr>
              <a:t> nghe </a:t>
            </a:r>
            <a:r>
              <a:rPr lang="vi-VN" sz="2400" b="1" i="0" dirty="0" err="1">
                <a:ln>
                  <a:solidFill>
                    <a:schemeClr val="bg1"/>
                  </a:solidFill>
                </a:ln>
                <a:solidFill>
                  <a:schemeClr val="bg1"/>
                </a:solidFill>
                <a:effectLst/>
                <a:latin typeface="Calibri" panose="020F0502020204030204" pitchFamily="34" charset="0"/>
                <a:cs typeface="Calibri" panose="020F0502020204030204" pitchFamily="34" charset="0"/>
              </a:rPr>
              <a:t>tiếng</a:t>
            </a:r>
            <a:r>
              <a:rPr lang="vi-VN" sz="2400" b="1" i="0" dirty="0">
                <a:ln>
                  <a:solidFill>
                    <a:schemeClr val="bg1"/>
                  </a:solidFill>
                </a:ln>
                <a:solidFill>
                  <a:schemeClr val="bg1"/>
                </a:solidFill>
                <a:effectLst/>
                <a:latin typeface="Calibri" panose="020F0502020204030204" pitchFamily="34" charset="0"/>
                <a:cs typeface="Calibri" panose="020F0502020204030204" pitchFamily="34" charset="0"/>
              </a:rPr>
              <a:t>  Ba-la-lai-ca</a:t>
            </a:r>
            <a:br>
              <a:rPr lang="vi-VN" sz="2400" b="1" i="0" dirty="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dirty="0" err="1">
                <a:ln>
                  <a:solidFill>
                    <a:schemeClr val="bg1"/>
                  </a:solidFill>
                </a:ln>
                <a:solidFill>
                  <a:schemeClr val="bg1"/>
                </a:solidFill>
                <a:effectLst/>
                <a:latin typeface="Calibri" panose="020F0502020204030204" pitchFamily="34" charset="0"/>
                <a:cs typeface="Calibri" panose="020F0502020204030204" pitchFamily="34" charset="0"/>
              </a:rPr>
              <a:t>Một</a:t>
            </a:r>
            <a:r>
              <a:rPr lang="vi-VN" sz="2400" b="1" i="0" dirty="0">
                <a:ln>
                  <a:solidFill>
                    <a:schemeClr val="bg1"/>
                  </a:solidFill>
                </a:ln>
                <a:solidFill>
                  <a:schemeClr val="bg1"/>
                </a:solidFill>
                <a:effectLst/>
                <a:latin typeface="Calibri" panose="020F0502020204030204" pitchFamily="34" charset="0"/>
                <a:cs typeface="Calibri" panose="020F0502020204030204" pitchFamily="34" charset="0"/>
              </a:rPr>
              <a:t> cô </a:t>
            </a:r>
            <a:r>
              <a:rPr lang="vi-VN" sz="2400" b="1" i="0" dirty="0" err="1">
                <a:ln>
                  <a:solidFill>
                    <a:schemeClr val="bg1"/>
                  </a:solidFill>
                </a:ln>
                <a:solidFill>
                  <a:schemeClr val="bg1"/>
                </a:solidFill>
                <a:effectLst/>
                <a:latin typeface="Calibri" panose="020F0502020204030204" pitchFamily="34" charset="0"/>
                <a:cs typeface="Calibri" panose="020F0502020204030204" pitchFamily="34" charset="0"/>
              </a:rPr>
              <a:t>gái</a:t>
            </a:r>
            <a:r>
              <a:rPr lang="vi-VN" sz="2400" b="1" i="0" dirty="0">
                <a:ln>
                  <a:solidFill>
                    <a:schemeClr val="bg1"/>
                  </a:solidFill>
                </a:ln>
                <a:solidFill>
                  <a:schemeClr val="bg1"/>
                </a:solidFill>
                <a:effectLst/>
                <a:latin typeface="Calibri" panose="020F0502020204030204" pitchFamily="34" charset="0"/>
                <a:cs typeface="Calibri" panose="020F0502020204030204" pitchFamily="34" charset="0"/>
              </a:rPr>
              <a:t> Nga </a:t>
            </a:r>
            <a:r>
              <a:rPr lang="vi-VN" sz="2400" b="1" i="0" dirty="0" err="1">
                <a:ln>
                  <a:solidFill>
                    <a:schemeClr val="bg1"/>
                  </a:solidFill>
                </a:ln>
                <a:solidFill>
                  <a:schemeClr val="bg1"/>
                </a:solidFill>
                <a:effectLst/>
                <a:latin typeface="Calibri" panose="020F0502020204030204" pitchFamily="34" charset="0"/>
                <a:cs typeface="Calibri" panose="020F0502020204030204" pitchFamily="34" charset="0"/>
              </a:rPr>
              <a:t>mái</a:t>
            </a:r>
            <a:r>
              <a:rPr lang="vi-VN" sz="2400" b="1" i="0" dirty="0">
                <a:ln>
                  <a:solidFill>
                    <a:schemeClr val="bg1"/>
                  </a:solidFill>
                </a:ln>
                <a:solidFill>
                  <a:schemeClr val="bg1"/>
                </a:solidFill>
                <a:effectLst/>
                <a:latin typeface="Calibri" panose="020F0502020204030204" pitchFamily="34" charset="0"/>
                <a:cs typeface="Calibri" panose="020F0502020204030204" pitchFamily="34" charset="0"/>
              </a:rPr>
              <a:t> </a:t>
            </a:r>
            <a:r>
              <a:rPr lang="vi-VN" sz="2400" b="1" i="0" dirty="0" err="1">
                <a:ln>
                  <a:solidFill>
                    <a:schemeClr val="bg1"/>
                  </a:solidFill>
                </a:ln>
                <a:solidFill>
                  <a:schemeClr val="bg1"/>
                </a:solidFill>
                <a:effectLst/>
                <a:latin typeface="Calibri" panose="020F0502020204030204" pitchFamily="34" charset="0"/>
                <a:cs typeface="Calibri" panose="020F0502020204030204" pitchFamily="34" charset="0"/>
              </a:rPr>
              <a:t>tóc</a:t>
            </a:r>
            <a:r>
              <a:rPr lang="vi-VN" sz="2400" b="1" i="0" dirty="0">
                <a:ln>
                  <a:solidFill>
                    <a:schemeClr val="bg1"/>
                  </a:solidFill>
                </a:ln>
                <a:solidFill>
                  <a:schemeClr val="bg1"/>
                </a:solidFill>
                <a:effectLst/>
                <a:latin typeface="Calibri" panose="020F0502020204030204" pitchFamily="34" charset="0"/>
                <a:cs typeface="Calibri" panose="020F0502020204030204" pitchFamily="34" charset="0"/>
              </a:rPr>
              <a:t> </a:t>
            </a:r>
            <a:r>
              <a:rPr lang="vi-VN" sz="2400" b="1" i="0" dirty="0" err="1">
                <a:ln>
                  <a:solidFill>
                    <a:schemeClr val="bg1"/>
                  </a:solidFill>
                </a:ln>
                <a:solidFill>
                  <a:schemeClr val="bg1"/>
                </a:solidFill>
                <a:effectLst/>
                <a:latin typeface="Calibri" panose="020F0502020204030204" pitchFamily="34" charset="0"/>
                <a:cs typeface="Calibri" panose="020F0502020204030204" pitchFamily="34" charset="0"/>
              </a:rPr>
              <a:t>màu</a:t>
            </a:r>
            <a:r>
              <a:rPr lang="vi-VN" sz="2400" b="1" i="0" dirty="0">
                <a:ln>
                  <a:solidFill>
                    <a:schemeClr val="bg1"/>
                  </a:solidFill>
                </a:ln>
                <a:solidFill>
                  <a:schemeClr val="bg1"/>
                </a:solidFill>
                <a:effectLst/>
                <a:latin typeface="Calibri" panose="020F0502020204030204" pitchFamily="34" charset="0"/>
                <a:cs typeface="Calibri" panose="020F0502020204030204" pitchFamily="34" charset="0"/>
              </a:rPr>
              <a:t> </a:t>
            </a:r>
            <a:r>
              <a:rPr lang="vi-VN" sz="2400" b="1" i="0" dirty="0" err="1">
                <a:ln>
                  <a:solidFill>
                    <a:schemeClr val="bg1"/>
                  </a:solidFill>
                </a:ln>
                <a:solidFill>
                  <a:schemeClr val="bg1"/>
                </a:solidFill>
                <a:effectLst/>
                <a:latin typeface="Calibri" panose="020F0502020204030204" pitchFamily="34" charset="0"/>
                <a:cs typeface="Calibri" panose="020F0502020204030204" pitchFamily="34" charset="0"/>
              </a:rPr>
              <a:t>hạt</a:t>
            </a:r>
            <a:r>
              <a:rPr lang="vi-VN" sz="2400" b="1" i="0" dirty="0">
                <a:ln>
                  <a:solidFill>
                    <a:schemeClr val="bg1"/>
                  </a:solidFill>
                </a:ln>
                <a:solidFill>
                  <a:schemeClr val="bg1"/>
                </a:solidFill>
                <a:effectLst/>
                <a:latin typeface="Calibri" panose="020F0502020204030204" pitchFamily="34" charset="0"/>
                <a:cs typeface="Calibri" panose="020F0502020204030204" pitchFamily="34" charset="0"/>
              </a:rPr>
              <a:t> </a:t>
            </a:r>
            <a:r>
              <a:rPr lang="vi-VN" sz="2400" b="1" i="0" dirty="0" err="1">
                <a:ln>
                  <a:solidFill>
                    <a:schemeClr val="bg1"/>
                  </a:solidFill>
                </a:ln>
                <a:solidFill>
                  <a:schemeClr val="bg1"/>
                </a:solidFill>
                <a:effectLst/>
                <a:latin typeface="Calibri" panose="020F0502020204030204" pitchFamily="34" charset="0"/>
                <a:cs typeface="Calibri" panose="020F0502020204030204" pitchFamily="34" charset="0"/>
              </a:rPr>
              <a:t>dẻ</a:t>
            </a:r>
            <a:r>
              <a:rPr lang="vi-VN" sz="2400" b="1" i="0" dirty="0">
                <a:ln>
                  <a:solidFill>
                    <a:schemeClr val="bg1"/>
                  </a:solidFill>
                </a:ln>
                <a:solidFill>
                  <a:schemeClr val="bg1"/>
                </a:solidFill>
                <a:effectLst/>
                <a:latin typeface="Calibri" panose="020F0502020204030204" pitchFamily="34" charset="0"/>
                <a:cs typeface="Calibri" panose="020F0502020204030204" pitchFamily="34" charset="0"/>
              </a:rPr>
              <a:t> </a:t>
            </a:r>
            <a:br>
              <a:rPr lang="vi-VN" sz="2400" b="1" i="0" dirty="0">
                <a:ln>
                  <a:solidFill>
                    <a:schemeClr val="bg1"/>
                  </a:solidFill>
                </a:ln>
                <a:solidFill>
                  <a:schemeClr val="bg1"/>
                </a:solidFill>
                <a:effectLst/>
                <a:latin typeface="Calibri" panose="020F0502020204030204" pitchFamily="34" charset="0"/>
                <a:cs typeface="Calibri" panose="020F0502020204030204" pitchFamily="34" charset="0"/>
              </a:rPr>
            </a:br>
            <a:r>
              <a:rPr lang="vi-VN" sz="2400" b="1" i="0" dirty="0" err="1">
                <a:ln>
                  <a:solidFill>
                    <a:schemeClr val="bg1"/>
                  </a:solidFill>
                </a:ln>
                <a:solidFill>
                  <a:schemeClr val="bg1"/>
                </a:solidFill>
                <a:effectLst/>
                <a:latin typeface="Calibri" panose="020F0502020204030204" pitchFamily="34" charset="0"/>
                <a:cs typeface="Calibri" panose="020F0502020204030204" pitchFamily="34" charset="0"/>
              </a:rPr>
              <a:t>Ngón</a:t>
            </a:r>
            <a:r>
              <a:rPr lang="vi-VN" sz="2400" b="1" i="0" dirty="0">
                <a:ln>
                  <a:solidFill>
                    <a:schemeClr val="bg1"/>
                  </a:solidFill>
                </a:ln>
                <a:solidFill>
                  <a:schemeClr val="bg1"/>
                </a:solidFill>
                <a:effectLst/>
                <a:latin typeface="Calibri" panose="020F0502020204030204" pitchFamily="34" charset="0"/>
                <a:cs typeface="Calibri" panose="020F0502020204030204" pitchFamily="34" charset="0"/>
              </a:rPr>
              <a:t> tay đan trên </a:t>
            </a:r>
            <a:r>
              <a:rPr lang="vi-VN" sz="2400" b="1" i="0" dirty="0" err="1">
                <a:ln>
                  <a:solidFill>
                    <a:schemeClr val="bg1"/>
                  </a:solidFill>
                </a:ln>
                <a:solidFill>
                  <a:schemeClr val="bg1"/>
                </a:solidFill>
                <a:effectLst/>
                <a:latin typeface="Calibri" panose="020F0502020204030204" pitchFamily="34" charset="0"/>
                <a:cs typeface="Calibri" panose="020F0502020204030204" pitchFamily="34" charset="0"/>
              </a:rPr>
              <a:t>những</a:t>
            </a:r>
            <a:r>
              <a:rPr lang="vi-VN" sz="2400" b="1" i="0" dirty="0">
                <a:ln>
                  <a:solidFill>
                    <a:schemeClr val="bg1"/>
                  </a:solidFill>
                </a:ln>
                <a:solidFill>
                  <a:schemeClr val="bg1"/>
                </a:solidFill>
                <a:effectLst/>
                <a:latin typeface="Calibri" panose="020F0502020204030204" pitchFamily="34" charset="0"/>
                <a:cs typeface="Calibri" panose="020F0502020204030204" pitchFamily="34" charset="0"/>
              </a:rPr>
              <a:t> </a:t>
            </a:r>
            <a:r>
              <a:rPr lang="vi-VN" sz="2400" b="1" i="0" dirty="0" err="1">
                <a:ln>
                  <a:solidFill>
                    <a:schemeClr val="bg1"/>
                  </a:solidFill>
                </a:ln>
                <a:solidFill>
                  <a:schemeClr val="bg1"/>
                </a:solidFill>
                <a:effectLst/>
                <a:latin typeface="Calibri" panose="020F0502020204030204" pitchFamily="34" charset="0"/>
                <a:cs typeface="Calibri" panose="020F0502020204030204" pitchFamily="34" charset="0"/>
              </a:rPr>
              <a:t>sợi</a:t>
            </a:r>
            <a:r>
              <a:rPr lang="vi-VN" sz="2400" b="1" i="0" dirty="0">
                <a:ln>
                  <a:solidFill>
                    <a:schemeClr val="bg1"/>
                  </a:solidFill>
                </a:ln>
                <a:solidFill>
                  <a:schemeClr val="bg1"/>
                </a:solidFill>
                <a:effectLst/>
                <a:latin typeface="Calibri" panose="020F0502020204030204" pitchFamily="34" charset="0"/>
                <a:cs typeface="Calibri" panose="020F0502020204030204" pitchFamily="34" charset="0"/>
              </a:rPr>
              <a:t> dây </a:t>
            </a:r>
            <a:r>
              <a:rPr lang="vi-VN" sz="2400" b="1" i="0" dirty="0" err="1">
                <a:ln>
                  <a:solidFill>
                    <a:schemeClr val="bg1"/>
                  </a:solidFill>
                </a:ln>
                <a:solidFill>
                  <a:schemeClr val="bg1"/>
                </a:solidFill>
                <a:effectLst/>
                <a:latin typeface="Calibri" panose="020F0502020204030204" pitchFamily="34" charset="0"/>
                <a:cs typeface="Calibri" panose="020F0502020204030204" pitchFamily="34" charset="0"/>
              </a:rPr>
              <a:t>đồng</a:t>
            </a:r>
            <a:r>
              <a:rPr lang="vi-VN" sz="2400" b="1" i="0" dirty="0">
                <a:ln>
                  <a:solidFill>
                    <a:schemeClr val="bg1"/>
                  </a:solidFill>
                </a:ln>
                <a:solidFill>
                  <a:schemeClr val="bg1"/>
                </a:solidFill>
                <a:effectLst/>
                <a:latin typeface="Calibri" panose="020F0502020204030204" pitchFamily="34" charset="0"/>
                <a:cs typeface="Calibri" panose="020F0502020204030204" pitchFamily="34" charset="0"/>
              </a:rPr>
              <a:t>. </a:t>
            </a:r>
            <a:endParaRPr lang="en-US" sz="2400" dirty="0">
              <a:ln>
                <a:solidFill>
                  <a:schemeClr val="bg1"/>
                </a:solidFill>
              </a:ln>
            </a:endParaRPr>
          </a:p>
        </p:txBody>
      </p:sp>
      <p:pic>
        <p:nvPicPr>
          <p:cNvPr id="12" name="Picture 6" descr="1">
            <a:extLst>
              <a:ext uri="{FF2B5EF4-FFF2-40B4-BE49-F238E27FC236}">
                <a16:creationId xmlns:a16="http://schemas.microsoft.com/office/drawing/2014/main" xmlns="" id="{6FB37B53-C1B2-48AE-99E0-DA273260A7CD}"/>
              </a:ext>
            </a:extLst>
          </p:cNvPr>
          <p:cNvPicPr>
            <a:picLocks noChangeAspect="1" noChangeArrowheads="1"/>
          </p:cNvPicPr>
          <p:nvPr/>
        </p:nvPicPr>
        <p:blipFill>
          <a:blip r:embed="rId4" cstate="print">
            <a:lum bright="-6000"/>
            <a:extLst>
              <a:ext uri="{28A0092B-C50C-407E-A947-70E740481C1C}">
                <a14:useLocalDpi xmlns:a14="http://schemas.microsoft.com/office/drawing/2010/main" xmlns="" val="0"/>
              </a:ext>
            </a:extLst>
          </a:blip>
          <a:srcRect/>
          <a:stretch>
            <a:fillRect/>
          </a:stretch>
        </p:blipFill>
        <p:spPr>
          <a:xfrm>
            <a:off x="482600" y="1925587"/>
            <a:ext cx="4293370" cy="24161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Rectangle 12">
            <a:extLst>
              <a:ext uri="{FF2B5EF4-FFF2-40B4-BE49-F238E27FC236}">
                <a16:creationId xmlns:a16="http://schemas.microsoft.com/office/drawing/2014/main" xmlns="" id="{80634746-E644-499F-80A1-AAA0FE899542}"/>
              </a:ext>
            </a:extLst>
          </p:cNvPr>
          <p:cNvSpPr/>
          <p:nvPr/>
        </p:nvSpPr>
        <p:spPr>
          <a:xfrm>
            <a:off x="9003530" y="6167306"/>
            <a:ext cx="2739009" cy="385236"/>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cap="none" spc="0">
                <a:ln w="12700">
                  <a:solidFill>
                    <a:srgbClr val="00B0F0"/>
                  </a:solidFill>
                </a:ln>
                <a:solidFill>
                  <a:srgbClr val="FFF9E9"/>
                </a:solidFill>
                <a:effectLst>
                  <a:outerShdw blurRad="38100" dist="25400" dir="5400000" algn="ctr" rotWithShape="0">
                    <a:srgbClr val="6E747A">
                      <a:alpha val="43000"/>
                    </a:srgbClr>
                  </a:outerShdw>
                </a:effectLst>
                <a:latin typeface="iCiel Baliho Script" pitchFamily="2" charset="0"/>
              </a:rPr>
              <a:t>Theo Quang Huy</a:t>
            </a:r>
          </a:p>
        </p:txBody>
      </p:sp>
      <p:cxnSp>
        <p:nvCxnSpPr>
          <p:cNvPr id="27" name="Straight Connector 26">
            <a:extLst>
              <a:ext uri="{FF2B5EF4-FFF2-40B4-BE49-F238E27FC236}">
                <a16:creationId xmlns:a16="http://schemas.microsoft.com/office/drawing/2014/main" xmlns="" id="{9BCEF148-1903-4FC3-8034-E2337508DDA0}"/>
              </a:ext>
            </a:extLst>
          </p:cNvPr>
          <p:cNvCxnSpPr/>
          <p:nvPr/>
        </p:nvCxnSpPr>
        <p:spPr>
          <a:xfrm flipH="1">
            <a:off x="2082082" y="4624697"/>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753C59AF-C684-4ECF-835F-A668C714F4A1}"/>
              </a:ext>
            </a:extLst>
          </p:cNvPr>
          <p:cNvCxnSpPr/>
          <p:nvPr/>
        </p:nvCxnSpPr>
        <p:spPr>
          <a:xfrm flipH="1">
            <a:off x="3453682" y="4985483"/>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025C9DC5-6A8F-45E7-9C34-C0BC2138610E}"/>
              </a:ext>
            </a:extLst>
          </p:cNvPr>
          <p:cNvCxnSpPr/>
          <p:nvPr/>
        </p:nvCxnSpPr>
        <p:spPr>
          <a:xfrm flipH="1">
            <a:off x="4679742" y="5351462"/>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04323759-9E6F-4733-8119-C7C1B1E4FEBF}"/>
              </a:ext>
            </a:extLst>
          </p:cNvPr>
          <p:cNvCxnSpPr/>
          <p:nvPr/>
        </p:nvCxnSpPr>
        <p:spPr>
          <a:xfrm flipH="1">
            <a:off x="4908549" y="5662151"/>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3ECC2D29-C524-42F8-B007-BB7949FAE6D1}"/>
              </a:ext>
            </a:extLst>
          </p:cNvPr>
          <p:cNvCxnSpPr/>
          <p:nvPr/>
        </p:nvCxnSpPr>
        <p:spPr>
          <a:xfrm flipH="1">
            <a:off x="2304686" y="5696079"/>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BB2BB0A0-8153-4D08-9AC4-81795472DC09}"/>
              </a:ext>
            </a:extLst>
          </p:cNvPr>
          <p:cNvCxnSpPr/>
          <p:nvPr/>
        </p:nvCxnSpPr>
        <p:spPr>
          <a:xfrm flipH="1">
            <a:off x="2091202" y="6089414"/>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BDFE57AB-C372-4B16-96FF-0A0818633150}"/>
              </a:ext>
            </a:extLst>
          </p:cNvPr>
          <p:cNvCxnSpPr/>
          <p:nvPr/>
        </p:nvCxnSpPr>
        <p:spPr>
          <a:xfrm flipH="1">
            <a:off x="5403258" y="6098173"/>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BEAEB42E-9204-4E48-BB4E-F2634C796E5E}"/>
              </a:ext>
            </a:extLst>
          </p:cNvPr>
          <p:cNvCxnSpPr/>
          <p:nvPr/>
        </p:nvCxnSpPr>
        <p:spPr>
          <a:xfrm flipH="1">
            <a:off x="5503932" y="6089413"/>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63D73AE5-A725-4F4F-A4B6-2C5CF013F090}"/>
              </a:ext>
            </a:extLst>
          </p:cNvPr>
          <p:cNvCxnSpPr/>
          <p:nvPr/>
        </p:nvCxnSpPr>
        <p:spPr>
          <a:xfrm flipH="1">
            <a:off x="7163980" y="1692334"/>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1FB3EBA1-5420-481C-ABE6-24E3A4DD68F7}"/>
              </a:ext>
            </a:extLst>
          </p:cNvPr>
          <p:cNvCxnSpPr/>
          <p:nvPr/>
        </p:nvCxnSpPr>
        <p:spPr>
          <a:xfrm flipH="1">
            <a:off x="8318178" y="2010033"/>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010A4F1C-A783-4737-817C-C63287F4F818}"/>
              </a:ext>
            </a:extLst>
          </p:cNvPr>
          <p:cNvCxnSpPr/>
          <p:nvPr/>
        </p:nvCxnSpPr>
        <p:spPr>
          <a:xfrm flipH="1">
            <a:off x="11416978" y="2010033"/>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DEF5E091-962E-4057-B1C4-EFA57150AF77}"/>
              </a:ext>
            </a:extLst>
          </p:cNvPr>
          <p:cNvCxnSpPr/>
          <p:nvPr/>
        </p:nvCxnSpPr>
        <p:spPr>
          <a:xfrm flipH="1">
            <a:off x="8723988" y="2414297"/>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F1DA356-E303-4B3C-9214-ABD7D9C8E315}"/>
              </a:ext>
            </a:extLst>
          </p:cNvPr>
          <p:cNvCxnSpPr/>
          <p:nvPr/>
        </p:nvCxnSpPr>
        <p:spPr>
          <a:xfrm flipH="1">
            <a:off x="11731348" y="2414297"/>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03113D41-BB67-4514-9913-E1247907510F}"/>
              </a:ext>
            </a:extLst>
          </p:cNvPr>
          <p:cNvCxnSpPr/>
          <p:nvPr/>
        </p:nvCxnSpPr>
        <p:spPr>
          <a:xfrm flipH="1">
            <a:off x="8878916" y="2778254"/>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8EBD17E8-C603-4E27-9059-459C712EEC26}"/>
              </a:ext>
            </a:extLst>
          </p:cNvPr>
          <p:cNvCxnSpPr/>
          <p:nvPr/>
        </p:nvCxnSpPr>
        <p:spPr>
          <a:xfrm flipH="1">
            <a:off x="11957396" y="2778254"/>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6EC2B670-4DC9-416F-BAD9-8A1936E42B27}"/>
              </a:ext>
            </a:extLst>
          </p:cNvPr>
          <p:cNvCxnSpPr/>
          <p:nvPr/>
        </p:nvCxnSpPr>
        <p:spPr>
          <a:xfrm flipH="1">
            <a:off x="8534046" y="3119052"/>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E73143F0-414D-4480-AE89-34F8A7F39248}"/>
              </a:ext>
            </a:extLst>
          </p:cNvPr>
          <p:cNvCxnSpPr/>
          <p:nvPr/>
        </p:nvCxnSpPr>
        <p:spPr>
          <a:xfrm flipH="1">
            <a:off x="9804400" y="3133659"/>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7D4B6FA2-C088-483F-83E7-CDB098ACBCDD}"/>
              </a:ext>
            </a:extLst>
          </p:cNvPr>
          <p:cNvCxnSpPr/>
          <p:nvPr/>
        </p:nvCxnSpPr>
        <p:spPr>
          <a:xfrm flipH="1">
            <a:off x="8843648" y="3557237"/>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4B7C666D-6165-4542-A0A8-9D60D1F8C7D2}"/>
              </a:ext>
            </a:extLst>
          </p:cNvPr>
          <p:cNvCxnSpPr/>
          <p:nvPr/>
        </p:nvCxnSpPr>
        <p:spPr>
          <a:xfrm flipH="1">
            <a:off x="11257011" y="3557236"/>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7C490A63-BF3A-423E-8973-6F3786A58F81}"/>
              </a:ext>
            </a:extLst>
          </p:cNvPr>
          <p:cNvCxnSpPr/>
          <p:nvPr/>
        </p:nvCxnSpPr>
        <p:spPr>
          <a:xfrm flipH="1">
            <a:off x="11354092" y="3557236"/>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C7227FAA-7D44-4C22-9EA1-8BB994990A65}"/>
              </a:ext>
            </a:extLst>
          </p:cNvPr>
          <p:cNvCxnSpPr/>
          <p:nvPr/>
        </p:nvCxnSpPr>
        <p:spPr>
          <a:xfrm flipH="1">
            <a:off x="7583791" y="4226622"/>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56CAADBF-9F82-4B57-8005-662B9B73BD52}"/>
              </a:ext>
            </a:extLst>
          </p:cNvPr>
          <p:cNvCxnSpPr/>
          <p:nvPr/>
        </p:nvCxnSpPr>
        <p:spPr>
          <a:xfrm flipH="1">
            <a:off x="8080996" y="4595515"/>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063FEFD9-048F-4A0B-8282-C81C9083AC63}"/>
              </a:ext>
            </a:extLst>
          </p:cNvPr>
          <p:cNvCxnSpPr/>
          <p:nvPr/>
        </p:nvCxnSpPr>
        <p:spPr>
          <a:xfrm flipH="1">
            <a:off x="10671944" y="4619378"/>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2D9D24EF-2AFE-4FDE-A567-D91C795DB1B4}"/>
              </a:ext>
            </a:extLst>
          </p:cNvPr>
          <p:cNvCxnSpPr/>
          <p:nvPr/>
        </p:nvCxnSpPr>
        <p:spPr>
          <a:xfrm flipH="1">
            <a:off x="7883814" y="4973137"/>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680B4094-82A9-4D5A-B4EF-A232EA8D0FFE}"/>
              </a:ext>
            </a:extLst>
          </p:cNvPr>
          <p:cNvCxnSpPr/>
          <p:nvPr/>
        </p:nvCxnSpPr>
        <p:spPr>
          <a:xfrm flipH="1">
            <a:off x="8878916" y="4985482"/>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78DB4A71-ECE2-4818-8260-5D208709419F}"/>
              </a:ext>
            </a:extLst>
          </p:cNvPr>
          <p:cNvCxnSpPr/>
          <p:nvPr/>
        </p:nvCxnSpPr>
        <p:spPr>
          <a:xfrm flipH="1">
            <a:off x="11054879" y="4973137"/>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4746AA65-AE5F-4D09-B9FF-0910844058F8}"/>
              </a:ext>
            </a:extLst>
          </p:cNvPr>
          <p:cNvCxnSpPr/>
          <p:nvPr/>
        </p:nvCxnSpPr>
        <p:spPr>
          <a:xfrm flipH="1">
            <a:off x="7386830" y="5351462"/>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410D1D6F-A9EE-4346-903B-2C3A09350A8C}"/>
              </a:ext>
            </a:extLst>
          </p:cNvPr>
          <p:cNvCxnSpPr/>
          <p:nvPr/>
        </p:nvCxnSpPr>
        <p:spPr>
          <a:xfrm flipH="1">
            <a:off x="9831798" y="5706503"/>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FE316A50-F99A-427C-AADA-3D887A7E076D}"/>
              </a:ext>
            </a:extLst>
          </p:cNvPr>
          <p:cNvCxnSpPr/>
          <p:nvPr/>
        </p:nvCxnSpPr>
        <p:spPr>
          <a:xfrm flipH="1">
            <a:off x="11054879" y="5706503"/>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5AF54B72-7220-4DE2-A2B6-6A0474CE4736}"/>
              </a:ext>
            </a:extLst>
          </p:cNvPr>
          <p:cNvCxnSpPr/>
          <p:nvPr/>
        </p:nvCxnSpPr>
        <p:spPr>
          <a:xfrm flipH="1">
            <a:off x="11141528" y="5715926"/>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3535816C-50AC-4D81-BCAD-431AB423472B}"/>
              </a:ext>
            </a:extLst>
          </p:cNvPr>
          <p:cNvCxnSpPr/>
          <p:nvPr/>
        </p:nvCxnSpPr>
        <p:spPr>
          <a:xfrm flipH="1">
            <a:off x="10914190" y="5296171"/>
            <a:ext cx="57150" cy="310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93874755"/>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360"/>
                                          </p:val>
                                        </p:tav>
                                        <p:tav tm="100000">
                                          <p:val>
                                            <p:fltVal val="0"/>
                                          </p:val>
                                        </p:tav>
                                      </p:tavLst>
                                    </p:anim>
                                    <p:animEffect transition="in" filter="fade">
                                      <p:cBhvr>
                                        <p:cTn id="10" dur="500"/>
                                        <p:tgtEl>
                                          <p:spTgt spid="27"/>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 calcmode="lin" valueType="num">
                                      <p:cBhvr>
                                        <p:cTn id="16" dur="500" fill="hold"/>
                                        <p:tgtEl>
                                          <p:spTgt spid="41"/>
                                        </p:tgtEl>
                                        <p:attrNameLst>
                                          <p:attrName>style.rotation</p:attrName>
                                        </p:attrNameLst>
                                      </p:cBhvr>
                                      <p:tavLst>
                                        <p:tav tm="0">
                                          <p:val>
                                            <p:fltVal val="360"/>
                                          </p:val>
                                        </p:tav>
                                        <p:tav tm="100000">
                                          <p:val>
                                            <p:fltVal val="0"/>
                                          </p:val>
                                        </p:tav>
                                      </p:tavLst>
                                    </p:anim>
                                    <p:animEffect transition="in" filter="fade">
                                      <p:cBhvr>
                                        <p:cTn id="17" dur="500"/>
                                        <p:tgtEl>
                                          <p:spTgt spid="41"/>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 calcmode="lin" valueType="num">
                                      <p:cBhvr>
                                        <p:cTn id="23" dur="500" fill="hold"/>
                                        <p:tgtEl>
                                          <p:spTgt spid="42"/>
                                        </p:tgtEl>
                                        <p:attrNameLst>
                                          <p:attrName>style.rotation</p:attrName>
                                        </p:attrNameLst>
                                      </p:cBhvr>
                                      <p:tavLst>
                                        <p:tav tm="0">
                                          <p:val>
                                            <p:fltVal val="360"/>
                                          </p:val>
                                        </p:tav>
                                        <p:tav tm="100000">
                                          <p:val>
                                            <p:fltVal val="0"/>
                                          </p:val>
                                        </p:tav>
                                      </p:tavLst>
                                    </p:anim>
                                    <p:animEffect transition="in" filter="fade">
                                      <p:cBhvr>
                                        <p:cTn id="24" dur="500"/>
                                        <p:tgtEl>
                                          <p:spTgt spid="42"/>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 calcmode="lin" valueType="num">
                                      <p:cBhvr>
                                        <p:cTn id="30" dur="500" fill="hold"/>
                                        <p:tgtEl>
                                          <p:spTgt spid="43"/>
                                        </p:tgtEl>
                                        <p:attrNameLst>
                                          <p:attrName>style.rotation</p:attrName>
                                        </p:attrNameLst>
                                      </p:cBhvr>
                                      <p:tavLst>
                                        <p:tav tm="0">
                                          <p:val>
                                            <p:fltVal val="360"/>
                                          </p:val>
                                        </p:tav>
                                        <p:tav tm="100000">
                                          <p:val>
                                            <p:fltVal val="0"/>
                                          </p:val>
                                        </p:tav>
                                      </p:tavLst>
                                    </p:anim>
                                    <p:animEffect transition="in" filter="fade">
                                      <p:cBhvr>
                                        <p:cTn id="31" dur="500"/>
                                        <p:tgtEl>
                                          <p:spTgt spid="43"/>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 calcmode="lin" valueType="num">
                                      <p:cBhvr>
                                        <p:cTn id="37" dur="500" fill="hold"/>
                                        <p:tgtEl>
                                          <p:spTgt spid="44"/>
                                        </p:tgtEl>
                                        <p:attrNameLst>
                                          <p:attrName>style.rotation</p:attrName>
                                        </p:attrNameLst>
                                      </p:cBhvr>
                                      <p:tavLst>
                                        <p:tav tm="0">
                                          <p:val>
                                            <p:fltVal val="360"/>
                                          </p:val>
                                        </p:tav>
                                        <p:tav tm="100000">
                                          <p:val>
                                            <p:fltVal val="0"/>
                                          </p:val>
                                        </p:tav>
                                      </p:tavLst>
                                    </p:anim>
                                    <p:animEffect transition="in" filter="fade">
                                      <p:cBhvr>
                                        <p:cTn id="38" dur="500"/>
                                        <p:tgtEl>
                                          <p:spTgt spid="44"/>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 calcmode="lin" valueType="num">
                                      <p:cBhvr>
                                        <p:cTn id="44" dur="500" fill="hold"/>
                                        <p:tgtEl>
                                          <p:spTgt spid="45"/>
                                        </p:tgtEl>
                                        <p:attrNameLst>
                                          <p:attrName>style.rotation</p:attrName>
                                        </p:attrNameLst>
                                      </p:cBhvr>
                                      <p:tavLst>
                                        <p:tav tm="0">
                                          <p:val>
                                            <p:fltVal val="360"/>
                                          </p:val>
                                        </p:tav>
                                        <p:tav tm="100000">
                                          <p:val>
                                            <p:fltVal val="0"/>
                                          </p:val>
                                        </p:tav>
                                      </p:tavLst>
                                    </p:anim>
                                    <p:animEffect transition="in" filter="fade">
                                      <p:cBhvr>
                                        <p:cTn id="45" dur="500"/>
                                        <p:tgtEl>
                                          <p:spTgt spid="45"/>
                                        </p:tgtEl>
                                      </p:cBhvr>
                                    </p:animEffect>
                                  </p:childTnLst>
                                </p:cTn>
                              </p:par>
                            </p:childTnLst>
                          </p:cTn>
                        </p:par>
                        <p:par>
                          <p:cTn id="46" fill="hold">
                            <p:stCondLst>
                              <p:cond delay="3000"/>
                            </p:stCondLst>
                            <p:childTnLst>
                              <p:par>
                                <p:cTn id="47" presetID="49" presetClass="entr" presetSubtype="0" decel="100000"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 calcmode="lin" valueType="num">
                                      <p:cBhvr>
                                        <p:cTn id="51" dur="500" fill="hold"/>
                                        <p:tgtEl>
                                          <p:spTgt spid="46"/>
                                        </p:tgtEl>
                                        <p:attrNameLst>
                                          <p:attrName>style.rotation</p:attrName>
                                        </p:attrNameLst>
                                      </p:cBhvr>
                                      <p:tavLst>
                                        <p:tav tm="0">
                                          <p:val>
                                            <p:fltVal val="360"/>
                                          </p:val>
                                        </p:tav>
                                        <p:tav tm="100000">
                                          <p:val>
                                            <p:fltVal val="0"/>
                                          </p:val>
                                        </p:tav>
                                      </p:tavLst>
                                    </p:anim>
                                    <p:animEffect transition="in" filter="fade">
                                      <p:cBhvr>
                                        <p:cTn id="52" dur="500"/>
                                        <p:tgtEl>
                                          <p:spTgt spid="46"/>
                                        </p:tgtEl>
                                      </p:cBhvr>
                                    </p:animEffect>
                                  </p:childTnLst>
                                </p:cTn>
                              </p:par>
                            </p:childTnLst>
                          </p:cTn>
                        </p:par>
                        <p:par>
                          <p:cTn id="53" fill="hold">
                            <p:stCondLst>
                              <p:cond delay="3500"/>
                            </p:stCondLst>
                            <p:childTnLst>
                              <p:par>
                                <p:cTn id="54" presetID="49" presetClass="entr" presetSubtype="0" decel="10000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 calcmode="lin" valueType="num">
                                      <p:cBhvr>
                                        <p:cTn id="58" dur="500" fill="hold"/>
                                        <p:tgtEl>
                                          <p:spTgt spid="47"/>
                                        </p:tgtEl>
                                        <p:attrNameLst>
                                          <p:attrName>style.rotation</p:attrName>
                                        </p:attrNameLst>
                                      </p:cBhvr>
                                      <p:tavLst>
                                        <p:tav tm="0">
                                          <p:val>
                                            <p:fltVal val="360"/>
                                          </p:val>
                                        </p:tav>
                                        <p:tav tm="100000">
                                          <p:val>
                                            <p:fltVal val="0"/>
                                          </p:val>
                                        </p:tav>
                                      </p:tavLst>
                                    </p:anim>
                                    <p:animEffect transition="in" filter="fade">
                                      <p:cBhvr>
                                        <p:cTn id="59" dur="500"/>
                                        <p:tgtEl>
                                          <p:spTgt spid="47"/>
                                        </p:tgtEl>
                                      </p:cBhvr>
                                    </p:animEffect>
                                  </p:childTnLst>
                                </p:cTn>
                              </p:par>
                            </p:childTnLst>
                          </p:cTn>
                        </p:par>
                        <p:par>
                          <p:cTn id="60" fill="hold">
                            <p:stCondLst>
                              <p:cond delay="4000"/>
                            </p:stCondLst>
                            <p:childTnLst>
                              <p:par>
                                <p:cTn id="61" presetID="49" presetClass="entr" presetSubtype="0" decel="100000" fill="hold" nodeType="after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 calcmode="lin" valueType="num">
                                      <p:cBhvr>
                                        <p:cTn id="65" dur="500" fill="hold"/>
                                        <p:tgtEl>
                                          <p:spTgt spid="48"/>
                                        </p:tgtEl>
                                        <p:attrNameLst>
                                          <p:attrName>style.rotation</p:attrName>
                                        </p:attrNameLst>
                                      </p:cBhvr>
                                      <p:tavLst>
                                        <p:tav tm="0">
                                          <p:val>
                                            <p:fltVal val="360"/>
                                          </p:val>
                                        </p:tav>
                                        <p:tav tm="100000">
                                          <p:val>
                                            <p:fltVal val="0"/>
                                          </p:val>
                                        </p:tav>
                                      </p:tavLst>
                                    </p:anim>
                                    <p:animEffect transition="in" filter="fade">
                                      <p:cBhvr>
                                        <p:cTn id="66" dur="500"/>
                                        <p:tgtEl>
                                          <p:spTgt spid="48"/>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500" fill="hold"/>
                                        <p:tgtEl>
                                          <p:spTgt spid="49"/>
                                        </p:tgtEl>
                                        <p:attrNameLst>
                                          <p:attrName>ppt_w</p:attrName>
                                        </p:attrNameLst>
                                      </p:cBhvr>
                                      <p:tavLst>
                                        <p:tav tm="0">
                                          <p:val>
                                            <p:fltVal val="0"/>
                                          </p:val>
                                        </p:tav>
                                        <p:tav tm="100000">
                                          <p:val>
                                            <p:strVal val="#ppt_w"/>
                                          </p:val>
                                        </p:tav>
                                      </p:tavLst>
                                    </p:anim>
                                    <p:anim calcmode="lin" valueType="num">
                                      <p:cBhvr>
                                        <p:cTn id="71" dur="500" fill="hold"/>
                                        <p:tgtEl>
                                          <p:spTgt spid="49"/>
                                        </p:tgtEl>
                                        <p:attrNameLst>
                                          <p:attrName>ppt_h</p:attrName>
                                        </p:attrNameLst>
                                      </p:cBhvr>
                                      <p:tavLst>
                                        <p:tav tm="0">
                                          <p:val>
                                            <p:fltVal val="0"/>
                                          </p:val>
                                        </p:tav>
                                        <p:tav tm="100000">
                                          <p:val>
                                            <p:strVal val="#ppt_h"/>
                                          </p:val>
                                        </p:tav>
                                      </p:tavLst>
                                    </p:anim>
                                    <p:anim calcmode="lin" valueType="num">
                                      <p:cBhvr>
                                        <p:cTn id="72" dur="500" fill="hold"/>
                                        <p:tgtEl>
                                          <p:spTgt spid="49"/>
                                        </p:tgtEl>
                                        <p:attrNameLst>
                                          <p:attrName>style.rotation</p:attrName>
                                        </p:attrNameLst>
                                      </p:cBhvr>
                                      <p:tavLst>
                                        <p:tav tm="0">
                                          <p:val>
                                            <p:fltVal val="360"/>
                                          </p:val>
                                        </p:tav>
                                        <p:tav tm="100000">
                                          <p:val>
                                            <p:fltVal val="0"/>
                                          </p:val>
                                        </p:tav>
                                      </p:tavLst>
                                    </p:anim>
                                    <p:animEffect transition="in" filter="fade">
                                      <p:cBhvr>
                                        <p:cTn id="73" dur="500"/>
                                        <p:tgtEl>
                                          <p:spTgt spid="49"/>
                                        </p:tgtEl>
                                      </p:cBhvr>
                                    </p:animEffect>
                                  </p:childTnLst>
                                </p:cTn>
                              </p:par>
                            </p:childTnLst>
                          </p:cTn>
                        </p:par>
                        <p:par>
                          <p:cTn id="74" fill="hold">
                            <p:stCondLst>
                              <p:cond delay="5000"/>
                            </p:stCondLst>
                            <p:childTnLst>
                              <p:par>
                                <p:cTn id="75" presetID="49" presetClass="entr" presetSubtype="0" decel="100000" fill="hold"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 calcmode="lin" valueType="num">
                                      <p:cBhvr>
                                        <p:cTn id="79" dur="500" fill="hold"/>
                                        <p:tgtEl>
                                          <p:spTgt spid="50"/>
                                        </p:tgtEl>
                                        <p:attrNameLst>
                                          <p:attrName>style.rotation</p:attrName>
                                        </p:attrNameLst>
                                      </p:cBhvr>
                                      <p:tavLst>
                                        <p:tav tm="0">
                                          <p:val>
                                            <p:fltVal val="360"/>
                                          </p:val>
                                        </p:tav>
                                        <p:tav tm="100000">
                                          <p:val>
                                            <p:fltVal val="0"/>
                                          </p:val>
                                        </p:tav>
                                      </p:tavLst>
                                    </p:anim>
                                    <p:animEffect transition="in" filter="fade">
                                      <p:cBhvr>
                                        <p:cTn id="80" dur="500"/>
                                        <p:tgtEl>
                                          <p:spTgt spid="50"/>
                                        </p:tgtEl>
                                      </p:cBhvr>
                                    </p:animEffect>
                                  </p:childTnLst>
                                </p:cTn>
                              </p:par>
                            </p:childTnLst>
                          </p:cTn>
                        </p:par>
                        <p:par>
                          <p:cTn id="81" fill="hold">
                            <p:stCondLst>
                              <p:cond delay="5500"/>
                            </p:stCondLst>
                            <p:childTnLst>
                              <p:par>
                                <p:cTn id="82" presetID="49" presetClass="entr" presetSubtype="0" decel="100000" fill="hold" nodeType="afterEffect">
                                  <p:stCondLst>
                                    <p:cond delay="0"/>
                                  </p:stCondLst>
                                  <p:childTnLst>
                                    <p:set>
                                      <p:cBhvr>
                                        <p:cTn id="83" dur="1" fill="hold">
                                          <p:stCondLst>
                                            <p:cond delay="0"/>
                                          </p:stCondLst>
                                        </p:cTn>
                                        <p:tgtEl>
                                          <p:spTgt spid="51"/>
                                        </p:tgtEl>
                                        <p:attrNameLst>
                                          <p:attrName>style.visibility</p:attrName>
                                        </p:attrNameLst>
                                      </p:cBhvr>
                                      <p:to>
                                        <p:strVal val="visible"/>
                                      </p:to>
                                    </p:set>
                                    <p:anim calcmode="lin" valueType="num">
                                      <p:cBhvr>
                                        <p:cTn id="84" dur="500" fill="hold"/>
                                        <p:tgtEl>
                                          <p:spTgt spid="51"/>
                                        </p:tgtEl>
                                        <p:attrNameLst>
                                          <p:attrName>ppt_w</p:attrName>
                                        </p:attrNameLst>
                                      </p:cBhvr>
                                      <p:tavLst>
                                        <p:tav tm="0">
                                          <p:val>
                                            <p:fltVal val="0"/>
                                          </p:val>
                                        </p:tav>
                                        <p:tav tm="100000">
                                          <p:val>
                                            <p:strVal val="#ppt_w"/>
                                          </p:val>
                                        </p:tav>
                                      </p:tavLst>
                                    </p:anim>
                                    <p:anim calcmode="lin" valueType="num">
                                      <p:cBhvr>
                                        <p:cTn id="85" dur="500" fill="hold"/>
                                        <p:tgtEl>
                                          <p:spTgt spid="51"/>
                                        </p:tgtEl>
                                        <p:attrNameLst>
                                          <p:attrName>ppt_h</p:attrName>
                                        </p:attrNameLst>
                                      </p:cBhvr>
                                      <p:tavLst>
                                        <p:tav tm="0">
                                          <p:val>
                                            <p:fltVal val="0"/>
                                          </p:val>
                                        </p:tav>
                                        <p:tav tm="100000">
                                          <p:val>
                                            <p:strVal val="#ppt_h"/>
                                          </p:val>
                                        </p:tav>
                                      </p:tavLst>
                                    </p:anim>
                                    <p:anim calcmode="lin" valueType="num">
                                      <p:cBhvr>
                                        <p:cTn id="86" dur="500" fill="hold"/>
                                        <p:tgtEl>
                                          <p:spTgt spid="51"/>
                                        </p:tgtEl>
                                        <p:attrNameLst>
                                          <p:attrName>style.rotation</p:attrName>
                                        </p:attrNameLst>
                                      </p:cBhvr>
                                      <p:tavLst>
                                        <p:tav tm="0">
                                          <p:val>
                                            <p:fltVal val="360"/>
                                          </p:val>
                                        </p:tav>
                                        <p:tav tm="100000">
                                          <p:val>
                                            <p:fltVal val="0"/>
                                          </p:val>
                                        </p:tav>
                                      </p:tavLst>
                                    </p:anim>
                                    <p:animEffect transition="in" filter="fade">
                                      <p:cBhvr>
                                        <p:cTn id="87" dur="500"/>
                                        <p:tgtEl>
                                          <p:spTgt spid="51"/>
                                        </p:tgtEl>
                                      </p:cBhvr>
                                    </p:animEffect>
                                  </p:childTnLst>
                                </p:cTn>
                              </p:par>
                            </p:childTnLst>
                          </p:cTn>
                        </p:par>
                        <p:par>
                          <p:cTn id="88" fill="hold">
                            <p:stCondLst>
                              <p:cond delay="6000"/>
                            </p:stCondLst>
                            <p:childTnLst>
                              <p:par>
                                <p:cTn id="89" presetID="49" presetClass="entr" presetSubtype="0" decel="100000" fill="hold" nodeType="after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p:cTn id="91" dur="500" fill="hold"/>
                                        <p:tgtEl>
                                          <p:spTgt spid="52"/>
                                        </p:tgtEl>
                                        <p:attrNameLst>
                                          <p:attrName>ppt_w</p:attrName>
                                        </p:attrNameLst>
                                      </p:cBhvr>
                                      <p:tavLst>
                                        <p:tav tm="0">
                                          <p:val>
                                            <p:fltVal val="0"/>
                                          </p:val>
                                        </p:tav>
                                        <p:tav tm="100000">
                                          <p:val>
                                            <p:strVal val="#ppt_w"/>
                                          </p:val>
                                        </p:tav>
                                      </p:tavLst>
                                    </p:anim>
                                    <p:anim calcmode="lin" valueType="num">
                                      <p:cBhvr>
                                        <p:cTn id="92" dur="500" fill="hold"/>
                                        <p:tgtEl>
                                          <p:spTgt spid="52"/>
                                        </p:tgtEl>
                                        <p:attrNameLst>
                                          <p:attrName>ppt_h</p:attrName>
                                        </p:attrNameLst>
                                      </p:cBhvr>
                                      <p:tavLst>
                                        <p:tav tm="0">
                                          <p:val>
                                            <p:fltVal val="0"/>
                                          </p:val>
                                        </p:tav>
                                        <p:tav tm="100000">
                                          <p:val>
                                            <p:strVal val="#ppt_h"/>
                                          </p:val>
                                        </p:tav>
                                      </p:tavLst>
                                    </p:anim>
                                    <p:anim calcmode="lin" valueType="num">
                                      <p:cBhvr>
                                        <p:cTn id="93" dur="500" fill="hold"/>
                                        <p:tgtEl>
                                          <p:spTgt spid="52"/>
                                        </p:tgtEl>
                                        <p:attrNameLst>
                                          <p:attrName>style.rotation</p:attrName>
                                        </p:attrNameLst>
                                      </p:cBhvr>
                                      <p:tavLst>
                                        <p:tav tm="0">
                                          <p:val>
                                            <p:fltVal val="360"/>
                                          </p:val>
                                        </p:tav>
                                        <p:tav tm="100000">
                                          <p:val>
                                            <p:fltVal val="0"/>
                                          </p:val>
                                        </p:tav>
                                      </p:tavLst>
                                    </p:anim>
                                    <p:animEffect transition="in" filter="fade">
                                      <p:cBhvr>
                                        <p:cTn id="94" dur="500"/>
                                        <p:tgtEl>
                                          <p:spTgt spid="52"/>
                                        </p:tgtEl>
                                      </p:cBhvr>
                                    </p:animEffect>
                                  </p:childTnLst>
                                </p:cTn>
                              </p:par>
                            </p:childTnLst>
                          </p:cTn>
                        </p:par>
                        <p:par>
                          <p:cTn id="95" fill="hold">
                            <p:stCondLst>
                              <p:cond delay="6500"/>
                            </p:stCondLst>
                            <p:childTnLst>
                              <p:par>
                                <p:cTn id="96" presetID="49" presetClass="entr" presetSubtype="0" decel="10000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 calcmode="lin" valueType="num">
                                      <p:cBhvr>
                                        <p:cTn id="98" dur="500" fill="hold"/>
                                        <p:tgtEl>
                                          <p:spTgt spid="53"/>
                                        </p:tgtEl>
                                        <p:attrNameLst>
                                          <p:attrName>ppt_w</p:attrName>
                                        </p:attrNameLst>
                                      </p:cBhvr>
                                      <p:tavLst>
                                        <p:tav tm="0">
                                          <p:val>
                                            <p:fltVal val="0"/>
                                          </p:val>
                                        </p:tav>
                                        <p:tav tm="100000">
                                          <p:val>
                                            <p:strVal val="#ppt_w"/>
                                          </p:val>
                                        </p:tav>
                                      </p:tavLst>
                                    </p:anim>
                                    <p:anim calcmode="lin" valueType="num">
                                      <p:cBhvr>
                                        <p:cTn id="99" dur="500" fill="hold"/>
                                        <p:tgtEl>
                                          <p:spTgt spid="53"/>
                                        </p:tgtEl>
                                        <p:attrNameLst>
                                          <p:attrName>ppt_h</p:attrName>
                                        </p:attrNameLst>
                                      </p:cBhvr>
                                      <p:tavLst>
                                        <p:tav tm="0">
                                          <p:val>
                                            <p:fltVal val="0"/>
                                          </p:val>
                                        </p:tav>
                                        <p:tav tm="100000">
                                          <p:val>
                                            <p:strVal val="#ppt_h"/>
                                          </p:val>
                                        </p:tav>
                                      </p:tavLst>
                                    </p:anim>
                                    <p:anim calcmode="lin" valueType="num">
                                      <p:cBhvr>
                                        <p:cTn id="100" dur="500" fill="hold"/>
                                        <p:tgtEl>
                                          <p:spTgt spid="53"/>
                                        </p:tgtEl>
                                        <p:attrNameLst>
                                          <p:attrName>style.rotation</p:attrName>
                                        </p:attrNameLst>
                                      </p:cBhvr>
                                      <p:tavLst>
                                        <p:tav tm="0">
                                          <p:val>
                                            <p:fltVal val="360"/>
                                          </p:val>
                                        </p:tav>
                                        <p:tav tm="100000">
                                          <p:val>
                                            <p:fltVal val="0"/>
                                          </p:val>
                                        </p:tav>
                                      </p:tavLst>
                                    </p:anim>
                                    <p:animEffect transition="in" filter="fade">
                                      <p:cBhvr>
                                        <p:cTn id="101" dur="500"/>
                                        <p:tgtEl>
                                          <p:spTgt spid="53"/>
                                        </p:tgtEl>
                                      </p:cBhvr>
                                    </p:animEffect>
                                  </p:childTnLst>
                                </p:cTn>
                              </p:par>
                            </p:childTnLst>
                          </p:cTn>
                        </p:par>
                        <p:par>
                          <p:cTn id="102" fill="hold">
                            <p:stCondLst>
                              <p:cond delay="7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7500"/>
                            </p:stCondLst>
                            <p:childTnLst>
                              <p:par>
                                <p:cTn id="110" presetID="49" presetClass="entr" presetSubtype="0" decel="100000" fill="hold" nodeType="afterEffect">
                                  <p:stCondLst>
                                    <p:cond delay="0"/>
                                  </p:stCondLst>
                                  <p:childTnLst>
                                    <p:set>
                                      <p:cBhvr>
                                        <p:cTn id="111" dur="1" fill="hold">
                                          <p:stCondLst>
                                            <p:cond delay="0"/>
                                          </p:stCondLst>
                                        </p:cTn>
                                        <p:tgtEl>
                                          <p:spTgt spid="55"/>
                                        </p:tgtEl>
                                        <p:attrNameLst>
                                          <p:attrName>style.visibility</p:attrName>
                                        </p:attrNameLst>
                                      </p:cBhvr>
                                      <p:to>
                                        <p:strVal val="visible"/>
                                      </p:to>
                                    </p:set>
                                    <p:anim calcmode="lin" valueType="num">
                                      <p:cBhvr>
                                        <p:cTn id="112" dur="500" fill="hold"/>
                                        <p:tgtEl>
                                          <p:spTgt spid="55"/>
                                        </p:tgtEl>
                                        <p:attrNameLst>
                                          <p:attrName>ppt_w</p:attrName>
                                        </p:attrNameLst>
                                      </p:cBhvr>
                                      <p:tavLst>
                                        <p:tav tm="0">
                                          <p:val>
                                            <p:fltVal val="0"/>
                                          </p:val>
                                        </p:tav>
                                        <p:tav tm="100000">
                                          <p:val>
                                            <p:strVal val="#ppt_w"/>
                                          </p:val>
                                        </p:tav>
                                      </p:tavLst>
                                    </p:anim>
                                    <p:anim calcmode="lin" valueType="num">
                                      <p:cBhvr>
                                        <p:cTn id="113" dur="500" fill="hold"/>
                                        <p:tgtEl>
                                          <p:spTgt spid="55"/>
                                        </p:tgtEl>
                                        <p:attrNameLst>
                                          <p:attrName>ppt_h</p:attrName>
                                        </p:attrNameLst>
                                      </p:cBhvr>
                                      <p:tavLst>
                                        <p:tav tm="0">
                                          <p:val>
                                            <p:fltVal val="0"/>
                                          </p:val>
                                        </p:tav>
                                        <p:tav tm="100000">
                                          <p:val>
                                            <p:strVal val="#ppt_h"/>
                                          </p:val>
                                        </p:tav>
                                      </p:tavLst>
                                    </p:anim>
                                    <p:anim calcmode="lin" valueType="num">
                                      <p:cBhvr>
                                        <p:cTn id="114" dur="500" fill="hold"/>
                                        <p:tgtEl>
                                          <p:spTgt spid="55"/>
                                        </p:tgtEl>
                                        <p:attrNameLst>
                                          <p:attrName>style.rotation</p:attrName>
                                        </p:attrNameLst>
                                      </p:cBhvr>
                                      <p:tavLst>
                                        <p:tav tm="0">
                                          <p:val>
                                            <p:fltVal val="360"/>
                                          </p:val>
                                        </p:tav>
                                        <p:tav tm="100000">
                                          <p:val>
                                            <p:fltVal val="0"/>
                                          </p:val>
                                        </p:tav>
                                      </p:tavLst>
                                    </p:anim>
                                    <p:animEffect transition="in" filter="fade">
                                      <p:cBhvr>
                                        <p:cTn id="115" dur="500"/>
                                        <p:tgtEl>
                                          <p:spTgt spid="55"/>
                                        </p:tgtEl>
                                      </p:cBhvr>
                                    </p:animEffect>
                                  </p:childTnLst>
                                </p:cTn>
                              </p:par>
                            </p:childTnLst>
                          </p:cTn>
                        </p:par>
                        <p:par>
                          <p:cTn id="116" fill="hold">
                            <p:stCondLst>
                              <p:cond delay="8000"/>
                            </p:stCondLst>
                            <p:childTnLst>
                              <p:par>
                                <p:cTn id="117" presetID="49" presetClass="entr" presetSubtype="0" decel="100000" fill="hold" nodeType="afterEffect">
                                  <p:stCondLst>
                                    <p:cond delay="0"/>
                                  </p:stCondLst>
                                  <p:childTnLst>
                                    <p:set>
                                      <p:cBhvr>
                                        <p:cTn id="118" dur="1" fill="hold">
                                          <p:stCondLst>
                                            <p:cond delay="0"/>
                                          </p:stCondLst>
                                        </p:cTn>
                                        <p:tgtEl>
                                          <p:spTgt spid="56"/>
                                        </p:tgtEl>
                                        <p:attrNameLst>
                                          <p:attrName>style.visibility</p:attrName>
                                        </p:attrNameLst>
                                      </p:cBhvr>
                                      <p:to>
                                        <p:strVal val="visible"/>
                                      </p:to>
                                    </p:set>
                                    <p:anim calcmode="lin" valueType="num">
                                      <p:cBhvr>
                                        <p:cTn id="119" dur="500" fill="hold"/>
                                        <p:tgtEl>
                                          <p:spTgt spid="56"/>
                                        </p:tgtEl>
                                        <p:attrNameLst>
                                          <p:attrName>ppt_w</p:attrName>
                                        </p:attrNameLst>
                                      </p:cBhvr>
                                      <p:tavLst>
                                        <p:tav tm="0">
                                          <p:val>
                                            <p:fltVal val="0"/>
                                          </p:val>
                                        </p:tav>
                                        <p:tav tm="100000">
                                          <p:val>
                                            <p:strVal val="#ppt_w"/>
                                          </p:val>
                                        </p:tav>
                                      </p:tavLst>
                                    </p:anim>
                                    <p:anim calcmode="lin" valueType="num">
                                      <p:cBhvr>
                                        <p:cTn id="120" dur="500" fill="hold"/>
                                        <p:tgtEl>
                                          <p:spTgt spid="56"/>
                                        </p:tgtEl>
                                        <p:attrNameLst>
                                          <p:attrName>ppt_h</p:attrName>
                                        </p:attrNameLst>
                                      </p:cBhvr>
                                      <p:tavLst>
                                        <p:tav tm="0">
                                          <p:val>
                                            <p:fltVal val="0"/>
                                          </p:val>
                                        </p:tav>
                                        <p:tav tm="100000">
                                          <p:val>
                                            <p:strVal val="#ppt_h"/>
                                          </p:val>
                                        </p:tav>
                                      </p:tavLst>
                                    </p:anim>
                                    <p:anim calcmode="lin" valueType="num">
                                      <p:cBhvr>
                                        <p:cTn id="121" dur="500" fill="hold"/>
                                        <p:tgtEl>
                                          <p:spTgt spid="56"/>
                                        </p:tgtEl>
                                        <p:attrNameLst>
                                          <p:attrName>style.rotation</p:attrName>
                                        </p:attrNameLst>
                                      </p:cBhvr>
                                      <p:tavLst>
                                        <p:tav tm="0">
                                          <p:val>
                                            <p:fltVal val="360"/>
                                          </p:val>
                                        </p:tav>
                                        <p:tav tm="100000">
                                          <p:val>
                                            <p:fltVal val="0"/>
                                          </p:val>
                                        </p:tav>
                                      </p:tavLst>
                                    </p:anim>
                                    <p:animEffect transition="in" filter="fade">
                                      <p:cBhvr>
                                        <p:cTn id="122" dur="500"/>
                                        <p:tgtEl>
                                          <p:spTgt spid="56"/>
                                        </p:tgtEl>
                                      </p:cBhvr>
                                    </p:animEffect>
                                  </p:childTnLst>
                                </p:cTn>
                              </p:par>
                            </p:childTnLst>
                          </p:cTn>
                        </p:par>
                        <p:par>
                          <p:cTn id="123" fill="hold">
                            <p:stCondLst>
                              <p:cond delay="8500"/>
                            </p:stCondLst>
                            <p:childTnLst>
                              <p:par>
                                <p:cTn id="124" presetID="49" presetClass="entr" presetSubtype="0" decel="100000" fill="hold"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p:cTn id="126" dur="500" fill="hold"/>
                                        <p:tgtEl>
                                          <p:spTgt spid="57"/>
                                        </p:tgtEl>
                                        <p:attrNameLst>
                                          <p:attrName>ppt_w</p:attrName>
                                        </p:attrNameLst>
                                      </p:cBhvr>
                                      <p:tavLst>
                                        <p:tav tm="0">
                                          <p:val>
                                            <p:fltVal val="0"/>
                                          </p:val>
                                        </p:tav>
                                        <p:tav tm="100000">
                                          <p:val>
                                            <p:strVal val="#ppt_w"/>
                                          </p:val>
                                        </p:tav>
                                      </p:tavLst>
                                    </p:anim>
                                    <p:anim calcmode="lin" valueType="num">
                                      <p:cBhvr>
                                        <p:cTn id="127" dur="500" fill="hold"/>
                                        <p:tgtEl>
                                          <p:spTgt spid="57"/>
                                        </p:tgtEl>
                                        <p:attrNameLst>
                                          <p:attrName>ppt_h</p:attrName>
                                        </p:attrNameLst>
                                      </p:cBhvr>
                                      <p:tavLst>
                                        <p:tav tm="0">
                                          <p:val>
                                            <p:fltVal val="0"/>
                                          </p:val>
                                        </p:tav>
                                        <p:tav tm="100000">
                                          <p:val>
                                            <p:strVal val="#ppt_h"/>
                                          </p:val>
                                        </p:tav>
                                      </p:tavLst>
                                    </p:anim>
                                    <p:anim calcmode="lin" valueType="num">
                                      <p:cBhvr>
                                        <p:cTn id="128" dur="500" fill="hold"/>
                                        <p:tgtEl>
                                          <p:spTgt spid="57"/>
                                        </p:tgtEl>
                                        <p:attrNameLst>
                                          <p:attrName>style.rotation</p:attrName>
                                        </p:attrNameLst>
                                      </p:cBhvr>
                                      <p:tavLst>
                                        <p:tav tm="0">
                                          <p:val>
                                            <p:fltVal val="360"/>
                                          </p:val>
                                        </p:tav>
                                        <p:tav tm="100000">
                                          <p:val>
                                            <p:fltVal val="0"/>
                                          </p:val>
                                        </p:tav>
                                      </p:tavLst>
                                    </p:anim>
                                    <p:animEffect transition="in" filter="fade">
                                      <p:cBhvr>
                                        <p:cTn id="129" dur="500"/>
                                        <p:tgtEl>
                                          <p:spTgt spid="57"/>
                                        </p:tgtEl>
                                      </p:cBhvr>
                                    </p:animEffect>
                                  </p:childTnLst>
                                </p:cTn>
                              </p:par>
                            </p:childTnLst>
                          </p:cTn>
                        </p:par>
                        <p:par>
                          <p:cTn id="130" fill="hold">
                            <p:stCondLst>
                              <p:cond delay="9000"/>
                            </p:stCondLst>
                            <p:childTnLst>
                              <p:par>
                                <p:cTn id="131" presetID="49" presetClass="entr" presetSubtype="0" decel="100000" fill="hold" nodeType="afterEffect">
                                  <p:stCondLst>
                                    <p:cond delay="0"/>
                                  </p:stCondLst>
                                  <p:childTnLst>
                                    <p:set>
                                      <p:cBhvr>
                                        <p:cTn id="132" dur="1" fill="hold">
                                          <p:stCondLst>
                                            <p:cond delay="0"/>
                                          </p:stCondLst>
                                        </p:cTn>
                                        <p:tgtEl>
                                          <p:spTgt spid="58"/>
                                        </p:tgtEl>
                                        <p:attrNameLst>
                                          <p:attrName>style.visibility</p:attrName>
                                        </p:attrNameLst>
                                      </p:cBhvr>
                                      <p:to>
                                        <p:strVal val="visible"/>
                                      </p:to>
                                    </p:set>
                                    <p:anim calcmode="lin" valueType="num">
                                      <p:cBhvr>
                                        <p:cTn id="133" dur="500" fill="hold"/>
                                        <p:tgtEl>
                                          <p:spTgt spid="58"/>
                                        </p:tgtEl>
                                        <p:attrNameLst>
                                          <p:attrName>ppt_w</p:attrName>
                                        </p:attrNameLst>
                                      </p:cBhvr>
                                      <p:tavLst>
                                        <p:tav tm="0">
                                          <p:val>
                                            <p:fltVal val="0"/>
                                          </p:val>
                                        </p:tav>
                                        <p:tav tm="100000">
                                          <p:val>
                                            <p:strVal val="#ppt_w"/>
                                          </p:val>
                                        </p:tav>
                                      </p:tavLst>
                                    </p:anim>
                                    <p:anim calcmode="lin" valueType="num">
                                      <p:cBhvr>
                                        <p:cTn id="134" dur="500" fill="hold"/>
                                        <p:tgtEl>
                                          <p:spTgt spid="58"/>
                                        </p:tgtEl>
                                        <p:attrNameLst>
                                          <p:attrName>ppt_h</p:attrName>
                                        </p:attrNameLst>
                                      </p:cBhvr>
                                      <p:tavLst>
                                        <p:tav tm="0">
                                          <p:val>
                                            <p:fltVal val="0"/>
                                          </p:val>
                                        </p:tav>
                                        <p:tav tm="100000">
                                          <p:val>
                                            <p:strVal val="#ppt_h"/>
                                          </p:val>
                                        </p:tav>
                                      </p:tavLst>
                                    </p:anim>
                                    <p:anim calcmode="lin" valueType="num">
                                      <p:cBhvr>
                                        <p:cTn id="135" dur="500" fill="hold"/>
                                        <p:tgtEl>
                                          <p:spTgt spid="58"/>
                                        </p:tgtEl>
                                        <p:attrNameLst>
                                          <p:attrName>style.rotation</p:attrName>
                                        </p:attrNameLst>
                                      </p:cBhvr>
                                      <p:tavLst>
                                        <p:tav tm="0">
                                          <p:val>
                                            <p:fltVal val="360"/>
                                          </p:val>
                                        </p:tav>
                                        <p:tav tm="100000">
                                          <p:val>
                                            <p:fltVal val="0"/>
                                          </p:val>
                                        </p:tav>
                                      </p:tavLst>
                                    </p:anim>
                                    <p:animEffect transition="in" filter="fade">
                                      <p:cBhvr>
                                        <p:cTn id="136" dur="500"/>
                                        <p:tgtEl>
                                          <p:spTgt spid="58"/>
                                        </p:tgtEl>
                                      </p:cBhvr>
                                    </p:animEffect>
                                  </p:childTnLst>
                                </p:cTn>
                              </p:par>
                            </p:childTnLst>
                          </p:cTn>
                        </p:par>
                        <p:par>
                          <p:cTn id="137" fill="hold">
                            <p:stCondLst>
                              <p:cond delay="9500"/>
                            </p:stCondLst>
                            <p:childTnLst>
                              <p:par>
                                <p:cTn id="138" presetID="49" presetClass="entr" presetSubtype="0" decel="100000" fill="hold" nodeType="afterEffect">
                                  <p:stCondLst>
                                    <p:cond delay="0"/>
                                  </p:stCondLst>
                                  <p:childTnLst>
                                    <p:set>
                                      <p:cBhvr>
                                        <p:cTn id="139" dur="1" fill="hold">
                                          <p:stCondLst>
                                            <p:cond delay="0"/>
                                          </p:stCondLst>
                                        </p:cTn>
                                        <p:tgtEl>
                                          <p:spTgt spid="59"/>
                                        </p:tgtEl>
                                        <p:attrNameLst>
                                          <p:attrName>style.visibility</p:attrName>
                                        </p:attrNameLst>
                                      </p:cBhvr>
                                      <p:to>
                                        <p:strVal val="visible"/>
                                      </p:to>
                                    </p:set>
                                    <p:anim calcmode="lin" valueType="num">
                                      <p:cBhvr>
                                        <p:cTn id="140" dur="500" fill="hold"/>
                                        <p:tgtEl>
                                          <p:spTgt spid="59"/>
                                        </p:tgtEl>
                                        <p:attrNameLst>
                                          <p:attrName>ppt_w</p:attrName>
                                        </p:attrNameLst>
                                      </p:cBhvr>
                                      <p:tavLst>
                                        <p:tav tm="0">
                                          <p:val>
                                            <p:fltVal val="0"/>
                                          </p:val>
                                        </p:tav>
                                        <p:tav tm="100000">
                                          <p:val>
                                            <p:strVal val="#ppt_w"/>
                                          </p:val>
                                        </p:tav>
                                      </p:tavLst>
                                    </p:anim>
                                    <p:anim calcmode="lin" valueType="num">
                                      <p:cBhvr>
                                        <p:cTn id="141" dur="500" fill="hold"/>
                                        <p:tgtEl>
                                          <p:spTgt spid="59"/>
                                        </p:tgtEl>
                                        <p:attrNameLst>
                                          <p:attrName>ppt_h</p:attrName>
                                        </p:attrNameLst>
                                      </p:cBhvr>
                                      <p:tavLst>
                                        <p:tav tm="0">
                                          <p:val>
                                            <p:fltVal val="0"/>
                                          </p:val>
                                        </p:tav>
                                        <p:tav tm="100000">
                                          <p:val>
                                            <p:strVal val="#ppt_h"/>
                                          </p:val>
                                        </p:tav>
                                      </p:tavLst>
                                    </p:anim>
                                    <p:anim calcmode="lin" valueType="num">
                                      <p:cBhvr>
                                        <p:cTn id="142" dur="500" fill="hold"/>
                                        <p:tgtEl>
                                          <p:spTgt spid="59"/>
                                        </p:tgtEl>
                                        <p:attrNameLst>
                                          <p:attrName>style.rotation</p:attrName>
                                        </p:attrNameLst>
                                      </p:cBhvr>
                                      <p:tavLst>
                                        <p:tav tm="0">
                                          <p:val>
                                            <p:fltVal val="360"/>
                                          </p:val>
                                        </p:tav>
                                        <p:tav tm="100000">
                                          <p:val>
                                            <p:fltVal val="0"/>
                                          </p:val>
                                        </p:tav>
                                      </p:tavLst>
                                    </p:anim>
                                    <p:animEffect transition="in" filter="fade">
                                      <p:cBhvr>
                                        <p:cTn id="143" dur="500"/>
                                        <p:tgtEl>
                                          <p:spTgt spid="59"/>
                                        </p:tgtEl>
                                      </p:cBhvr>
                                    </p:animEffect>
                                  </p:childTnLst>
                                </p:cTn>
                              </p:par>
                            </p:childTnLst>
                          </p:cTn>
                        </p:par>
                        <p:par>
                          <p:cTn id="144" fill="hold">
                            <p:stCondLst>
                              <p:cond delay="10000"/>
                            </p:stCondLst>
                            <p:childTnLst>
                              <p:par>
                                <p:cTn id="145" presetID="49" presetClass="entr" presetSubtype="0" decel="100000" fill="hold" nodeType="afterEffect">
                                  <p:stCondLst>
                                    <p:cond delay="0"/>
                                  </p:stCondLst>
                                  <p:childTnLst>
                                    <p:set>
                                      <p:cBhvr>
                                        <p:cTn id="146" dur="1" fill="hold">
                                          <p:stCondLst>
                                            <p:cond delay="0"/>
                                          </p:stCondLst>
                                        </p:cTn>
                                        <p:tgtEl>
                                          <p:spTgt spid="60"/>
                                        </p:tgtEl>
                                        <p:attrNameLst>
                                          <p:attrName>style.visibility</p:attrName>
                                        </p:attrNameLst>
                                      </p:cBhvr>
                                      <p:to>
                                        <p:strVal val="visible"/>
                                      </p:to>
                                    </p:set>
                                    <p:anim calcmode="lin" valueType="num">
                                      <p:cBhvr>
                                        <p:cTn id="147" dur="500" fill="hold"/>
                                        <p:tgtEl>
                                          <p:spTgt spid="60"/>
                                        </p:tgtEl>
                                        <p:attrNameLst>
                                          <p:attrName>ppt_w</p:attrName>
                                        </p:attrNameLst>
                                      </p:cBhvr>
                                      <p:tavLst>
                                        <p:tav tm="0">
                                          <p:val>
                                            <p:fltVal val="0"/>
                                          </p:val>
                                        </p:tav>
                                        <p:tav tm="100000">
                                          <p:val>
                                            <p:strVal val="#ppt_w"/>
                                          </p:val>
                                        </p:tav>
                                      </p:tavLst>
                                    </p:anim>
                                    <p:anim calcmode="lin" valueType="num">
                                      <p:cBhvr>
                                        <p:cTn id="148" dur="500" fill="hold"/>
                                        <p:tgtEl>
                                          <p:spTgt spid="60"/>
                                        </p:tgtEl>
                                        <p:attrNameLst>
                                          <p:attrName>ppt_h</p:attrName>
                                        </p:attrNameLst>
                                      </p:cBhvr>
                                      <p:tavLst>
                                        <p:tav tm="0">
                                          <p:val>
                                            <p:fltVal val="0"/>
                                          </p:val>
                                        </p:tav>
                                        <p:tav tm="100000">
                                          <p:val>
                                            <p:strVal val="#ppt_h"/>
                                          </p:val>
                                        </p:tav>
                                      </p:tavLst>
                                    </p:anim>
                                    <p:anim calcmode="lin" valueType="num">
                                      <p:cBhvr>
                                        <p:cTn id="149" dur="500" fill="hold"/>
                                        <p:tgtEl>
                                          <p:spTgt spid="60"/>
                                        </p:tgtEl>
                                        <p:attrNameLst>
                                          <p:attrName>style.rotation</p:attrName>
                                        </p:attrNameLst>
                                      </p:cBhvr>
                                      <p:tavLst>
                                        <p:tav tm="0">
                                          <p:val>
                                            <p:fltVal val="360"/>
                                          </p:val>
                                        </p:tav>
                                        <p:tav tm="100000">
                                          <p:val>
                                            <p:fltVal val="0"/>
                                          </p:val>
                                        </p:tav>
                                      </p:tavLst>
                                    </p:anim>
                                    <p:animEffect transition="in" filter="fade">
                                      <p:cBhvr>
                                        <p:cTn id="150" dur="500"/>
                                        <p:tgtEl>
                                          <p:spTgt spid="60"/>
                                        </p:tgtEl>
                                      </p:cBhvr>
                                    </p:animEffect>
                                  </p:childTnLst>
                                </p:cTn>
                              </p:par>
                            </p:childTnLst>
                          </p:cTn>
                        </p:par>
                        <p:par>
                          <p:cTn id="151" fill="hold">
                            <p:stCondLst>
                              <p:cond delay="10500"/>
                            </p:stCondLst>
                            <p:childTnLst>
                              <p:par>
                                <p:cTn id="152" presetID="49" presetClass="entr" presetSubtype="0" decel="100000" fill="hold" nodeType="afterEffect">
                                  <p:stCondLst>
                                    <p:cond delay="0"/>
                                  </p:stCondLst>
                                  <p:childTnLst>
                                    <p:set>
                                      <p:cBhvr>
                                        <p:cTn id="153" dur="1" fill="hold">
                                          <p:stCondLst>
                                            <p:cond delay="0"/>
                                          </p:stCondLst>
                                        </p:cTn>
                                        <p:tgtEl>
                                          <p:spTgt spid="61"/>
                                        </p:tgtEl>
                                        <p:attrNameLst>
                                          <p:attrName>style.visibility</p:attrName>
                                        </p:attrNameLst>
                                      </p:cBhvr>
                                      <p:to>
                                        <p:strVal val="visible"/>
                                      </p:to>
                                    </p:set>
                                    <p:anim calcmode="lin" valueType="num">
                                      <p:cBhvr>
                                        <p:cTn id="154" dur="500" fill="hold"/>
                                        <p:tgtEl>
                                          <p:spTgt spid="61"/>
                                        </p:tgtEl>
                                        <p:attrNameLst>
                                          <p:attrName>ppt_w</p:attrName>
                                        </p:attrNameLst>
                                      </p:cBhvr>
                                      <p:tavLst>
                                        <p:tav tm="0">
                                          <p:val>
                                            <p:fltVal val="0"/>
                                          </p:val>
                                        </p:tav>
                                        <p:tav tm="100000">
                                          <p:val>
                                            <p:strVal val="#ppt_w"/>
                                          </p:val>
                                        </p:tav>
                                      </p:tavLst>
                                    </p:anim>
                                    <p:anim calcmode="lin" valueType="num">
                                      <p:cBhvr>
                                        <p:cTn id="155" dur="500" fill="hold"/>
                                        <p:tgtEl>
                                          <p:spTgt spid="61"/>
                                        </p:tgtEl>
                                        <p:attrNameLst>
                                          <p:attrName>ppt_h</p:attrName>
                                        </p:attrNameLst>
                                      </p:cBhvr>
                                      <p:tavLst>
                                        <p:tav tm="0">
                                          <p:val>
                                            <p:fltVal val="0"/>
                                          </p:val>
                                        </p:tav>
                                        <p:tav tm="100000">
                                          <p:val>
                                            <p:strVal val="#ppt_h"/>
                                          </p:val>
                                        </p:tav>
                                      </p:tavLst>
                                    </p:anim>
                                    <p:anim calcmode="lin" valueType="num">
                                      <p:cBhvr>
                                        <p:cTn id="156" dur="500" fill="hold"/>
                                        <p:tgtEl>
                                          <p:spTgt spid="61"/>
                                        </p:tgtEl>
                                        <p:attrNameLst>
                                          <p:attrName>style.rotation</p:attrName>
                                        </p:attrNameLst>
                                      </p:cBhvr>
                                      <p:tavLst>
                                        <p:tav tm="0">
                                          <p:val>
                                            <p:fltVal val="360"/>
                                          </p:val>
                                        </p:tav>
                                        <p:tav tm="100000">
                                          <p:val>
                                            <p:fltVal val="0"/>
                                          </p:val>
                                        </p:tav>
                                      </p:tavLst>
                                    </p:anim>
                                    <p:animEffect transition="in" filter="fade">
                                      <p:cBhvr>
                                        <p:cTn id="157" dur="500"/>
                                        <p:tgtEl>
                                          <p:spTgt spid="61"/>
                                        </p:tgtEl>
                                      </p:cBhvr>
                                    </p:animEffect>
                                  </p:childTnLst>
                                </p:cTn>
                              </p:par>
                            </p:childTnLst>
                          </p:cTn>
                        </p:par>
                        <p:par>
                          <p:cTn id="158" fill="hold">
                            <p:stCondLst>
                              <p:cond delay="11000"/>
                            </p:stCondLst>
                            <p:childTnLst>
                              <p:par>
                                <p:cTn id="159" presetID="49" presetClass="entr" presetSubtype="0" decel="100000" fill="hold" nodeType="afterEffect">
                                  <p:stCondLst>
                                    <p:cond delay="0"/>
                                  </p:stCondLst>
                                  <p:childTnLst>
                                    <p:set>
                                      <p:cBhvr>
                                        <p:cTn id="160" dur="1" fill="hold">
                                          <p:stCondLst>
                                            <p:cond delay="0"/>
                                          </p:stCondLst>
                                        </p:cTn>
                                        <p:tgtEl>
                                          <p:spTgt spid="62"/>
                                        </p:tgtEl>
                                        <p:attrNameLst>
                                          <p:attrName>style.visibility</p:attrName>
                                        </p:attrNameLst>
                                      </p:cBhvr>
                                      <p:to>
                                        <p:strVal val="visible"/>
                                      </p:to>
                                    </p:set>
                                    <p:anim calcmode="lin" valueType="num">
                                      <p:cBhvr>
                                        <p:cTn id="161" dur="500" fill="hold"/>
                                        <p:tgtEl>
                                          <p:spTgt spid="62"/>
                                        </p:tgtEl>
                                        <p:attrNameLst>
                                          <p:attrName>ppt_w</p:attrName>
                                        </p:attrNameLst>
                                      </p:cBhvr>
                                      <p:tavLst>
                                        <p:tav tm="0">
                                          <p:val>
                                            <p:fltVal val="0"/>
                                          </p:val>
                                        </p:tav>
                                        <p:tav tm="100000">
                                          <p:val>
                                            <p:strVal val="#ppt_w"/>
                                          </p:val>
                                        </p:tav>
                                      </p:tavLst>
                                    </p:anim>
                                    <p:anim calcmode="lin" valueType="num">
                                      <p:cBhvr>
                                        <p:cTn id="162" dur="500" fill="hold"/>
                                        <p:tgtEl>
                                          <p:spTgt spid="62"/>
                                        </p:tgtEl>
                                        <p:attrNameLst>
                                          <p:attrName>ppt_h</p:attrName>
                                        </p:attrNameLst>
                                      </p:cBhvr>
                                      <p:tavLst>
                                        <p:tav tm="0">
                                          <p:val>
                                            <p:fltVal val="0"/>
                                          </p:val>
                                        </p:tav>
                                        <p:tav tm="100000">
                                          <p:val>
                                            <p:strVal val="#ppt_h"/>
                                          </p:val>
                                        </p:tav>
                                      </p:tavLst>
                                    </p:anim>
                                    <p:anim calcmode="lin" valueType="num">
                                      <p:cBhvr>
                                        <p:cTn id="163" dur="500" fill="hold"/>
                                        <p:tgtEl>
                                          <p:spTgt spid="62"/>
                                        </p:tgtEl>
                                        <p:attrNameLst>
                                          <p:attrName>style.rotation</p:attrName>
                                        </p:attrNameLst>
                                      </p:cBhvr>
                                      <p:tavLst>
                                        <p:tav tm="0">
                                          <p:val>
                                            <p:fltVal val="360"/>
                                          </p:val>
                                        </p:tav>
                                        <p:tav tm="100000">
                                          <p:val>
                                            <p:fltVal val="0"/>
                                          </p:val>
                                        </p:tav>
                                      </p:tavLst>
                                    </p:anim>
                                    <p:animEffect transition="in" filter="fade">
                                      <p:cBhvr>
                                        <p:cTn id="164" dur="500"/>
                                        <p:tgtEl>
                                          <p:spTgt spid="62"/>
                                        </p:tgtEl>
                                      </p:cBhvr>
                                    </p:animEffect>
                                  </p:childTnLst>
                                </p:cTn>
                              </p:par>
                            </p:childTnLst>
                          </p:cTn>
                        </p:par>
                        <p:par>
                          <p:cTn id="165" fill="hold">
                            <p:stCondLst>
                              <p:cond delay="11500"/>
                            </p:stCondLst>
                            <p:childTnLst>
                              <p:par>
                                <p:cTn id="166" presetID="49" presetClass="entr" presetSubtype="0" decel="100000" fill="hold" nodeType="afterEffect">
                                  <p:stCondLst>
                                    <p:cond delay="0"/>
                                  </p:stCondLst>
                                  <p:childTnLst>
                                    <p:set>
                                      <p:cBhvr>
                                        <p:cTn id="167" dur="1" fill="hold">
                                          <p:stCondLst>
                                            <p:cond delay="0"/>
                                          </p:stCondLst>
                                        </p:cTn>
                                        <p:tgtEl>
                                          <p:spTgt spid="63"/>
                                        </p:tgtEl>
                                        <p:attrNameLst>
                                          <p:attrName>style.visibility</p:attrName>
                                        </p:attrNameLst>
                                      </p:cBhvr>
                                      <p:to>
                                        <p:strVal val="visible"/>
                                      </p:to>
                                    </p:set>
                                    <p:anim calcmode="lin" valueType="num">
                                      <p:cBhvr>
                                        <p:cTn id="168" dur="500" fill="hold"/>
                                        <p:tgtEl>
                                          <p:spTgt spid="63"/>
                                        </p:tgtEl>
                                        <p:attrNameLst>
                                          <p:attrName>ppt_w</p:attrName>
                                        </p:attrNameLst>
                                      </p:cBhvr>
                                      <p:tavLst>
                                        <p:tav tm="0">
                                          <p:val>
                                            <p:fltVal val="0"/>
                                          </p:val>
                                        </p:tav>
                                        <p:tav tm="100000">
                                          <p:val>
                                            <p:strVal val="#ppt_w"/>
                                          </p:val>
                                        </p:tav>
                                      </p:tavLst>
                                    </p:anim>
                                    <p:anim calcmode="lin" valueType="num">
                                      <p:cBhvr>
                                        <p:cTn id="169" dur="500" fill="hold"/>
                                        <p:tgtEl>
                                          <p:spTgt spid="63"/>
                                        </p:tgtEl>
                                        <p:attrNameLst>
                                          <p:attrName>ppt_h</p:attrName>
                                        </p:attrNameLst>
                                      </p:cBhvr>
                                      <p:tavLst>
                                        <p:tav tm="0">
                                          <p:val>
                                            <p:fltVal val="0"/>
                                          </p:val>
                                        </p:tav>
                                        <p:tav tm="100000">
                                          <p:val>
                                            <p:strVal val="#ppt_h"/>
                                          </p:val>
                                        </p:tav>
                                      </p:tavLst>
                                    </p:anim>
                                    <p:anim calcmode="lin" valueType="num">
                                      <p:cBhvr>
                                        <p:cTn id="170" dur="500" fill="hold"/>
                                        <p:tgtEl>
                                          <p:spTgt spid="63"/>
                                        </p:tgtEl>
                                        <p:attrNameLst>
                                          <p:attrName>style.rotation</p:attrName>
                                        </p:attrNameLst>
                                      </p:cBhvr>
                                      <p:tavLst>
                                        <p:tav tm="0">
                                          <p:val>
                                            <p:fltVal val="360"/>
                                          </p:val>
                                        </p:tav>
                                        <p:tav tm="100000">
                                          <p:val>
                                            <p:fltVal val="0"/>
                                          </p:val>
                                        </p:tav>
                                      </p:tavLst>
                                    </p:anim>
                                    <p:animEffect transition="in" filter="fade">
                                      <p:cBhvr>
                                        <p:cTn id="171" dur="500"/>
                                        <p:tgtEl>
                                          <p:spTgt spid="63"/>
                                        </p:tgtEl>
                                      </p:cBhvr>
                                    </p:animEffect>
                                  </p:childTnLst>
                                </p:cTn>
                              </p:par>
                            </p:childTnLst>
                          </p:cTn>
                        </p:par>
                        <p:par>
                          <p:cTn id="172" fill="hold">
                            <p:stCondLst>
                              <p:cond delay="12000"/>
                            </p:stCondLst>
                            <p:childTnLst>
                              <p:par>
                                <p:cTn id="173" presetID="49" presetClass="entr" presetSubtype="0" decel="100000" fill="hold" nodeType="afterEffect">
                                  <p:stCondLst>
                                    <p:cond delay="0"/>
                                  </p:stCondLst>
                                  <p:childTnLst>
                                    <p:set>
                                      <p:cBhvr>
                                        <p:cTn id="174" dur="1" fill="hold">
                                          <p:stCondLst>
                                            <p:cond delay="0"/>
                                          </p:stCondLst>
                                        </p:cTn>
                                        <p:tgtEl>
                                          <p:spTgt spid="64"/>
                                        </p:tgtEl>
                                        <p:attrNameLst>
                                          <p:attrName>style.visibility</p:attrName>
                                        </p:attrNameLst>
                                      </p:cBhvr>
                                      <p:to>
                                        <p:strVal val="visible"/>
                                      </p:to>
                                    </p:set>
                                    <p:anim calcmode="lin" valueType="num">
                                      <p:cBhvr>
                                        <p:cTn id="175" dur="500" fill="hold"/>
                                        <p:tgtEl>
                                          <p:spTgt spid="64"/>
                                        </p:tgtEl>
                                        <p:attrNameLst>
                                          <p:attrName>ppt_w</p:attrName>
                                        </p:attrNameLst>
                                      </p:cBhvr>
                                      <p:tavLst>
                                        <p:tav tm="0">
                                          <p:val>
                                            <p:fltVal val="0"/>
                                          </p:val>
                                        </p:tav>
                                        <p:tav tm="100000">
                                          <p:val>
                                            <p:strVal val="#ppt_w"/>
                                          </p:val>
                                        </p:tav>
                                      </p:tavLst>
                                    </p:anim>
                                    <p:anim calcmode="lin" valueType="num">
                                      <p:cBhvr>
                                        <p:cTn id="176" dur="500" fill="hold"/>
                                        <p:tgtEl>
                                          <p:spTgt spid="64"/>
                                        </p:tgtEl>
                                        <p:attrNameLst>
                                          <p:attrName>ppt_h</p:attrName>
                                        </p:attrNameLst>
                                      </p:cBhvr>
                                      <p:tavLst>
                                        <p:tav tm="0">
                                          <p:val>
                                            <p:fltVal val="0"/>
                                          </p:val>
                                        </p:tav>
                                        <p:tav tm="100000">
                                          <p:val>
                                            <p:strVal val="#ppt_h"/>
                                          </p:val>
                                        </p:tav>
                                      </p:tavLst>
                                    </p:anim>
                                    <p:anim calcmode="lin" valueType="num">
                                      <p:cBhvr>
                                        <p:cTn id="177" dur="500" fill="hold"/>
                                        <p:tgtEl>
                                          <p:spTgt spid="64"/>
                                        </p:tgtEl>
                                        <p:attrNameLst>
                                          <p:attrName>style.rotation</p:attrName>
                                        </p:attrNameLst>
                                      </p:cBhvr>
                                      <p:tavLst>
                                        <p:tav tm="0">
                                          <p:val>
                                            <p:fltVal val="360"/>
                                          </p:val>
                                        </p:tav>
                                        <p:tav tm="100000">
                                          <p:val>
                                            <p:fltVal val="0"/>
                                          </p:val>
                                        </p:tav>
                                      </p:tavLst>
                                    </p:anim>
                                    <p:animEffect transition="in" filter="fade">
                                      <p:cBhvr>
                                        <p:cTn id="178" dur="500"/>
                                        <p:tgtEl>
                                          <p:spTgt spid="64"/>
                                        </p:tgtEl>
                                      </p:cBhvr>
                                    </p:animEffect>
                                  </p:childTnLst>
                                </p:cTn>
                              </p:par>
                            </p:childTnLst>
                          </p:cTn>
                        </p:par>
                        <p:par>
                          <p:cTn id="179" fill="hold">
                            <p:stCondLst>
                              <p:cond delay="12500"/>
                            </p:stCondLst>
                            <p:childTnLst>
                              <p:par>
                                <p:cTn id="180" presetID="49" presetClass="entr" presetSubtype="0" decel="100000" fill="hold" nodeType="afterEffect">
                                  <p:stCondLst>
                                    <p:cond delay="0"/>
                                  </p:stCondLst>
                                  <p:childTnLst>
                                    <p:set>
                                      <p:cBhvr>
                                        <p:cTn id="181" dur="1" fill="hold">
                                          <p:stCondLst>
                                            <p:cond delay="0"/>
                                          </p:stCondLst>
                                        </p:cTn>
                                        <p:tgtEl>
                                          <p:spTgt spid="65"/>
                                        </p:tgtEl>
                                        <p:attrNameLst>
                                          <p:attrName>style.visibility</p:attrName>
                                        </p:attrNameLst>
                                      </p:cBhvr>
                                      <p:to>
                                        <p:strVal val="visible"/>
                                      </p:to>
                                    </p:set>
                                    <p:anim calcmode="lin" valueType="num">
                                      <p:cBhvr>
                                        <p:cTn id="182" dur="500" fill="hold"/>
                                        <p:tgtEl>
                                          <p:spTgt spid="65"/>
                                        </p:tgtEl>
                                        <p:attrNameLst>
                                          <p:attrName>ppt_w</p:attrName>
                                        </p:attrNameLst>
                                      </p:cBhvr>
                                      <p:tavLst>
                                        <p:tav tm="0">
                                          <p:val>
                                            <p:fltVal val="0"/>
                                          </p:val>
                                        </p:tav>
                                        <p:tav tm="100000">
                                          <p:val>
                                            <p:strVal val="#ppt_w"/>
                                          </p:val>
                                        </p:tav>
                                      </p:tavLst>
                                    </p:anim>
                                    <p:anim calcmode="lin" valueType="num">
                                      <p:cBhvr>
                                        <p:cTn id="183" dur="500" fill="hold"/>
                                        <p:tgtEl>
                                          <p:spTgt spid="65"/>
                                        </p:tgtEl>
                                        <p:attrNameLst>
                                          <p:attrName>ppt_h</p:attrName>
                                        </p:attrNameLst>
                                      </p:cBhvr>
                                      <p:tavLst>
                                        <p:tav tm="0">
                                          <p:val>
                                            <p:fltVal val="0"/>
                                          </p:val>
                                        </p:tav>
                                        <p:tav tm="100000">
                                          <p:val>
                                            <p:strVal val="#ppt_h"/>
                                          </p:val>
                                        </p:tav>
                                      </p:tavLst>
                                    </p:anim>
                                    <p:anim calcmode="lin" valueType="num">
                                      <p:cBhvr>
                                        <p:cTn id="184" dur="500" fill="hold"/>
                                        <p:tgtEl>
                                          <p:spTgt spid="65"/>
                                        </p:tgtEl>
                                        <p:attrNameLst>
                                          <p:attrName>style.rotation</p:attrName>
                                        </p:attrNameLst>
                                      </p:cBhvr>
                                      <p:tavLst>
                                        <p:tav tm="0">
                                          <p:val>
                                            <p:fltVal val="360"/>
                                          </p:val>
                                        </p:tav>
                                        <p:tav tm="100000">
                                          <p:val>
                                            <p:fltVal val="0"/>
                                          </p:val>
                                        </p:tav>
                                      </p:tavLst>
                                    </p:anim>
                                    <p:animEffect transition="in" filter="fade">
                                      <p:cBhvr>
                                        <p:cTn id="185" dur="500"/>
                                        <p:tgtEl>
                                          <p:spTgt spid="65"/>
                                        </p:tgtEl>
                                      </p:cBhvr>
                                    </p:animEffect>
                                  </p:childTnLst>
                                </p:cTn>
                              </p:par>
                            </p:childTnLst>
                          </p:cTn>
                        </p:par>
                        <p:par>
                          <p:cTn id="186" fill="hold">
                            <p:stCondLst>
                              <p:cond delay="13000"/>
                            </p:stCondLst>
                            <p:childTnLst>
                              <p:par>
                                <p:cTn id="187" presetID="49" presetClass="entr" presetSubtype="0" decel="100000" fill="hold" nodeType="afterEffect">
                                  <p:stCondLst>
                                    <p:cond delay="0"/>
                                  </p:stCondLst>
                                  <p:childTnLst>
                                    <p:set>
                                      <p:cBhvr>
                                        <p:cTn id="188" dur="1" fill="hold">
                                          <p:stCondLst>
                                            <p:cond delay="0"/>
                                          </p:stCondLst>
                                        </p:cTn>
                                        <p:tgtEl>
                                          <p:spTgt spid="66"/>
                                        </p:tgtEl>
                                        <p:attrNameLst>
                                          <p:attrName>style.visibility</p:attrName>
                                        </p:attrNameLst>
                                      </p:cBhvr>
                                      <p:to>
                                        <p:strVal val="visible"/>
                                      </p:to>
                                    </p:set>
                                    <p:anim calcmode="lin" valueType="num">
                                      <p:cBhvr>
                                        <p:cTn id="189" dur="500" fill="hold"/>
                                        <p:tgtEl>
                                          <p:spTgt spid="66"/>
                                        </p:tgtEl>
                                        <p:attrNameLst>
                                          <p:attrName>ppt_w</p:attrName>
                                        </p:attrNameLst>
                                      </p:cBhvr>
                                      <p:tavLst>
                                        <p:tav tm="0">
                                          <p:val>
                                            <p:fltVal val="0"/>
                                          </p:val>
                                        </p:tav>
                                        <p:tav tm="100000">
                                          <p:val>
                                            <p:strVal val="#ppt_w"/>
                                          </p:val>
                                        </p:tav>
                                      </p:tavLst>
                                    </p:anim>
                                    <p:anim calcmode="lin" valueType="num">
                                      <p:cBhvr>
                                        <p:cTn id="190" dur="500" fill="hold"/>
                                        <p:tgtEl>
                                          <p:spTgt spid="66"/>
                                        </p:tgtEl>
                                        <p:attrNameLst>
                                          <p:attrName>ppt_h</p:attrName>
                                        </p:attrNameLst>
                                      </p:cBhvr>
                                      <p:tavLst>
                                        <p:tav tm="0">
                                          <p:val>
                                            <p:fltVal val="0"/>
                                          </p:val>
                                        </p:tav>
                                        <p:tav tm="100000">
                                          <p:val>
                                            <p:strVal val="#ppt_h"/>
                                          </p:val>
                                        </p:tav>
                                      </p:tavLst>
                                    </p:anim>
                                    <p:anim calcmode="lin" valueType="num">
                                      <p:cBhvr>
                                        <p:cTn id="191" dur="500" fill="hold"/>
                                        <p:tgtEl>
                                          <p:spTgt spid="66"/>
                                        </p:tgtEl>
                                        <p:attrNameLst>
                                          <p:attrName>style.rotation</p:attrName>
                                        </p:attrNameLst>
                                      </p:cBhvr>
                                      <p:tavLst>
                                        <p:tav tm="0">
                                          <p:val>
                                            <p:fltVal val="360"/>
                                          </p:val>
                                        </p:tav>
                                        <p:tav tm="100000">
                                          <p:val>
                                            <p:fltVal val="0"/>
                                          </p:val>
                                        </p:tav>
                                      </p:tavLst>
                                    </p:anim>
                                    <p:animEffect transition="in" filter="fade">
                                      <p:cBhvr>
                                        <p:cTn id="192" dur="500"/>
                                        <p:tgtEl>
                                          <p:spTgt spid="66"/>
                                        </p:tgtEl>
                                      </p:cBhvr>
                                    </p:animEffect>
                                  </p:childTnLst>
                                </p:cTn>
                              </p:par>
                            </p:childTnLst>
                          </p:cTn>
                        </p:par>
                        <p:par>
                          <p:cTn id="193" fill="hold">
                            <p:stCondLst>
                              <p:cond delay="13500"/>
                            </p:stCondLst>
                            <p:childTnLst>
                              <p:par>
                                <p:cTn id="194" presetID="49" presetClass="entr" presetSubtype="0" decel="100000" fill="hold" nodeType="afterEffect">
                                  <p:stCondLst>
                                    <p:cond delay="0"/>
                                  </p:stCondLst>
                                  <p:childTnLst>
                                    <p:set>
                                      <p:cBhvr>
                                        <p:cTn id="195" dur="1" fill="hold">
                                          <p:stCondLst>
                                            <p:cond delay="0"/>
                                          </p:stCondLst>
                                        </p:cTn>
                                        <p:tgtEl>
                                          <p:spTgt spid="70"/>
                                        </p:tgtEl>
                                        <p:attrNameLst>
                                          <p:attrName>style.visibility</p:attrName>
                                        </p:attrNameLst>
                                      </p:cBhvr>
                                      <p:to>
                                        <p:strVal val="visible"/>
                                      </p:to>
                                    </p:set>
                                    <p:anim calcmode="lin" valueType="num">
                                      <p:cBhvr>
                                        <p:cTn id="196" dur="500" fill="hold"/>
                                        <p:tgtEl>
                                          <p:spTgt spid="70"/>
                                        </p:tgtEl>
                                        <p:attrNameLst>
                                          <p:attrName>ppt_w</p:attrName>
                                        </p:attrNameLst>
                                      </p:cBhvr>
                                      <p:tavLst>
                                        <p:tav tm="0">
                                          <p:val>
                                            <p:fltVal val="0"/>
                                          </p:val>
                                        </p:tav>
                                        <p:tav tm="100000">
                                          <p:val>
                                            <p:strVal val="#ppt_w"/>
                                          </p:val>
                                        </p:tav>
                                      </p:tavLst>
                                    </p:anim>
                                    <p:anim calcmode="lin" valueType="num">
                                      <p:cBhvr>
                                        <p:cTn id="197" dur="500" fill="hold"/>
                                        <p:tgtEl>
                                          <p:spTgt spid="70"/>
                                        </p:tgtEl>
                                        <p:attrNameLst>
                                          <p:attrName>ppt_h</p:attrName>
                                        </p:attrNameLst>
                                      </p:cBhvr>
                                      <p:tavLst>
                                        <p:tav tm="0">
                                          <p:val>
                                            <p:fltVal val="0"/>
                                          </p:val>
                                        </p:tav>
                                        <p:tav tm="100000">
                                          <p:val>
                                            <p:strVal val="#ppt_h"/>
                                          </p:val>
                                        </p:tav>
                                      </p:tavLst>
                                    </p:anim>
                                    <p:anim calcmode="lin" valueType="num">
                                      <p:cBhvr>
                                        <p:cTn id="198" dur="500" fill="hold"/>
                                        <p:tgtEl>
                                          <p:spTgt spid="70"/>
                                        </p:tgtEl>
                                        <p:attrNameLst>
                                          <p:attrName>style.rotation</p:attrName>
                                        </p:attrNameLst>
                                      </p:cBhvr>
                                      <p:tavLst>
                                        <p:tav tm="0">
                                          <p:val>
                                            <p:fltVal val="360"/>
                                          </p:val>
                                        </p:tav>
                                        <p:tav tm="100000">
                                          <p:val>
                                            <p:fltVal val="0"/>
                                          </p:val>
                                        </p:tav>
                                      </p:tavLst>
                                    </p:anim>
                                    <p:animEffect transition="in" filter="fade">
                                      <p:cBhvr>
                                        <p:cTn id="199" dur="500"/>
                                        <p:tgtEl>
                                          <p:spTgt spid="70"/>
                                        </p:tgtEl>
                                      </p:cBhvr>
                                    </p:animEffect>
                                  </p:childTnLst>
                                </p:cTn>
                              </p:par>
                            </p:childTnLst>
                          </p:cTn>
                        </p:par>
                        <p:par>
                          <p:cTn id="200" fill="hold">
                            <p:stCondLst>
                              <p:cond delay="14000"/>
                            </p:stCondLst>
                            <p:childTnLst>
                              <p:par>
                                <p:cTn id="201" presetID="49" presetClass="entr" presetSubtype="0" decel="100000" fill="hold" nodeType="afterEffect">
                                  <p:stCondLst>
                                    <p:cond delay="0"/>
                                  </p:stCondLst>
                                  <p:childTnLst>
                                    <p:set>
                                      <p:cBhvr>
                                        <p:cTn id="202" dur="1" fill="hold">
                                          <p:stCondLst>
                                            <p:cond delay="0"/>
                                          </p:stCondLst>
                                        </p:cTn>
                                        <p:tgtEl>
                                          <p:spTgt spid="67"/>
                                        </p:tgtEl>
                                        <p:attrNameLst>
                                          <p:attrName>style.visibility</p:attrName>
                                        </p:attrNameLst>
                                      </p:cBhvr>
                                      <p:to>
                                        <p:strVal val="visible"/>
                                      </p:to>
                                    </p:set>
                                    <p:anim calcmode="lin" valueType="num">
                                      <p:cBhvr>
                                        <p:cTn id="203" dur="500" fill="hold"/>
                                        <p:tgtEl>
                                          <p:spTgt spid="67"/>
                                        </p:tgtEl>
                                        <p:attrNameLst>
                                          <p:attrName>ppt_w</p:attrName>
                                        </p:attrNameLst>
                                      </p:cBhvr>
                                      <p:tavLst>
                                        <p:tav tm="0">
                                          <p:val>
                                            <p:fltVal val="0"/>
                                          </p:val>
                                        </p:tav>
                                        <p:tav tm="100000">
                                          <p:val>
                                            <p:strVal val="#ppt_w"/>
                                          </p:val>
                                        </p:tav>
                                      </p:tavLst>
                                    </p:anim>
                                    <p:anim calcmode="lin" valueType="num">
                                      <p:cBhvr>
                                        <p:cTn id="204" dur="500" fill="hold"/>
                                        <p:tgtEl>
                                          <p:spTgt spid="67"/>
                                        </p:tgtEl>
                                        <p:attrNameLst>
                                          <p:attrName>ppt_h</p:attrName>
                                        </p:attrNameLst>
                                      </p:cBhvr>
                                      <p:tavLst>
                                        <p:tav tm="0">
                                          <p:val>
                                            <p:fltVal val="0"/>
                                          </p:val>
                                        </p:tav>
                                        <p:tav tm="100000">
                                          <p:val>
                                            <p:strVal val="#ppt_h"/>
                                          </p:val>
                                        </p:tav>
                                      </p:tavLst>
                                    </p:anim>
                                    <p:anim calcmode="lin" valueType="num">
                                      <p:cBhvr>
                                        <p:cTn id="205" dur="500" fill="hold"/>
                                        <p:tgtEl>
                                          <p:spTgt spid="67"/>
                                        </p:tgtEl>
                                        <p:attrNameLst>
                                          <p:attrName>style.rotation</p:attrName>
                                        </p:attrNameLst>
                                      </p:cBhvr>
                                      <p:tavLst>
                                        <p:tav tm="0">
                                          <p:val>
                                            <p:fltVal val="360"/>
                                          </p:val>
                                        </p:tav>
                                        <p:tav tm="100000">
                                          <p:val>
                                            <p:fltVal val="0"/>
                                          </p:val>
                                        </p:tav>
                                      </p:tavLst>
                                    </p:anim>
                                    <p:animEffect transition="in" filter="fade">
                                      <p:cBhvr>
                                        <p:cTn id="206" dur="500"/>
                                        <p:tgtEl>
                                          <p:spTgt spid="67"/>
                                        </p:tgtEl>
                                      </p:cBhvr>
                                    </p:animEffect>
                                  </p:childTnLst>
                                </p:cTn>
                              </p:par>
                            </p:childTnLst>
                          </p:cTn>
                        </p:par>
                        <p:par>
                          <p:cTn id="207" fill="hold">
                            <p:stCondLst>
                              <p:cond delay="14500"/>
                            </p:stCondLst>
                            <p:childTnLst>
                              <p:par>
                                <p:cTn id="208" presetID="49" presetClass="entr" presetSubtype="0" decel="100000" fill="hold" nodeType="afterEffect">
                                  <p:stCondLst>
                                    <p:cond delay="0"/>
                                  </p:stCondLst>
                                  <p:childTnLst>
                                    <p:set>
                                      <p:cBhvr>
                                        <p:cTn id="209" dur="1" fill="hold">
                                          <p:stCondLst>
                                            <p:cond delay="0"/>
                                          </p:stCondLst>
                                        </p:cTn>
                                        <p:tgtEl>
                                          <p:spTgt spid="68"/>
                                        </p:tgtEl>
                                        <p:attrNameLst>
                                          <p:attrName>style.visibility</p:attrName>
                                        </p:attrNameLst>
                                      </p:cBhvr>
                                      <p:to>
                                        <p:strVal val="visible"/>
                                      </p:to>
                                    </p:set>
                                    <p:anim calcmode="lin" valueType="num">
                                      <p:cBhvr>
                                        <p:cTn id="210" dur="500" fill="hold"/>
                                        <p:tgtEl>
                                          <p:spTgt spid="68"/>
                                        </p:tgtEl>
                                        <p:attrNameLst>
                                          <p:attrName>ppt_w</p:attrName>
                                        </p:attrNameLst>
                                      </p:cBhvr>
                                      <p:tavLst>
                                        <p:tav tm="0">
                                          <p:val>
                                            <p:fltVal val="0"/>
                                          </p:val>
                                        </p:tav>
                                        <p:tav tm="100000">
                                          <p:val>
                                            <p:strVal val="#ppt_w"/>
                                          </p:val>
                                        </p:tav>
                                      </p:tavLst>
                                    </p:anim>
                                    <p:anim calcmode="lin" valueType="num">
                                      <p:cBhvr>
                                        <p:cTn id="211" dur="500" fill="hold"/>
                                        <p:tgtEl>
                                          <p:spTgt spid="68"/>
                                        </p:tgtEl>
                                        <p:attrNameLst>
                                          <p:attrName>ppt_h</p:attrName>
                                        </p:attrNameLst>
                                      </p:cBhvr>
                                      <p:tavLst>
                                        <p:tav tm="0">
                                          <p:val>
                                            <p:fltVal val="0"/>
                                          </p:val>
                                        </p:tav>
                                        <p:tav tm="100000">
                                          <p:val>
                                            <p:strVal val="#ppt_h"/>
                                          </p:val>
                                        </p:tav>
                                      </p:tavLst>
                                    </p:anim>
                                    <p:anim calcmode="lin" valueType="num">
                                      <p:cBhvr>
                                        <p:cTn id="212" dur="500" fill="hold"/>
                                        <p:tgtEl>
                                          <p:spTgt spid="68"/>
                                        </p:tgtEl>
                                        <p:attrNameLst>
                                          <p:attrName>style.rotation</p:attrName>
                                        </p:attrNameLst>
                                      </p:cBhvr>
                                      <p:tavLst>
                                        <p:tav tm="0">
                                          <p:val>
                                            <p:fltVal val="360"/>
                                          </p:val>
                                        </p:tav>
                                        <p:tav tm="100000">
                                          <p:val>
                                            <p:fltVal val="0"/>
                                          </p:val>
                                        </p:tav>
                                      </p:tavLst>
                                    </p:anim>
                                    <p:animEffect transition="in" filter="fade">
                                      <p:cBhvr>
                                        <p:cTn id="213" dur="500"/>
                                        <p:tgtEl>
                                          <p:spTgt spid="68"/>
                                        </p:tgtEl>
                                      </p:cBhvr>
                                    </p:animEffect>
                                  </p:childTnLst>
                                </p:cTn>
                              </p:par>
                            </p:childTnLst>
                          </p:cTn>
                        </p:par>
                        <p:par>
                          <p:cTn id="214" fill="hold">
                            <p:stCondLst>
                              <p:cond delay="15000"/>
                            </p:stCondLst>
                            <p:childTnLst>
                              <p:par>
                                <p:cTn id="215" presetID="49" presetClass="entr" presetSubtype="0" decel="100000" fill="hold" nodeType="afterEffect">
                                  <p:stCondLst>
                                    <p:cond delay="0"/>
                                  </p:stCondLst>
                                  <p:childTnLst>
                                    <p:set>
                                      <p:cBhvr>
                                        <p:cTn id="216" dur="1" fill="hold">
                                          <p:stCondLst>
                                            <p:cond delay="0"/>
                                          </p:stCondLst>
                                        </p:cTn>
                                        <p:tgtEl>
                                          <p:spTgt spid="69"/>
                                        </p:tgtEl>
                                        <p:attrNameLst>
                                          <p:attrName>style.visibility</p:attrName>
                                        </p:attrNameLst>
                                      </p:cBhvr>
                                      <p:to>
                                        <p:strVal val="visible"/>
                                      </p:to>
                                    </p:set>
                                    <p:anim calcmode="lin" valueType="num">
                                      <p:cBhvr>
                                        <p:cTn id="217" dur="500" fill="hold"/>
                                        <p:tgtEl>
                                          <p:spTgt spid="69"/>
                                        </p:tgtEl>
                                        <p:attrNameLst>
                                          <p:attrName>ppt_w</p:attrName>
                                        </p:attrNameLst>
                                      </p:cBhvr>
                                      <p:tavLst>
                                        <p:tav tm="0">
                                          <p:val>
                                            <p:fltVal val="0"/>
                                          </p:val>
                                        </p:tav>
                                        <p:tav tm="100000">
                                          <p:val>
                                            <p:strVal val="#ppt_w"/>
                                          </p:val>
                                        </p:tav>
                                      </p:tavLst>
                                    </p:anim>
                                    <p:anim calcmode="lin" valueType="num">
                                      <p:cBhvr>
                                        <p:cTn id="218" dur="500" fill="hold"/>
                                        <p:tgtEl>
                                          <p:spTgt spid="69"/>
                                        </p:tgtEl>
                                        <p:attrNameLst>
                                          <p:attrName>ppt_h</p:attrName>
                                        </p:attrNameLst>
                                      </p:cBhvr>
                                      <p:tavLst>
                                        <p:tav tm="0">
                                          <p:val>
                                            <p:fltVal val="0"/>
                                          </p:val>
                                        </p:tav>
                                        <p:tav tm="100000">
                                          <p:val>
                                            <p:strVal val="#ppt_h"/>
                                          </p:val>
                                        </p:tav>
                                      </p:tavLst>
                                    </p:anim>
                                    <p:anim calcmode="lin" valueType="num">
                                      <p:cBhvr>
                                        <p:cTn id="219" dur="500" fill="hold"/>
                                        <p:tgtEl>
                                          <p:spTgt spid="69"/>
                                        </p:tgtEl>
                                        <p:attrNameLst>
                                          <p:attrName>style.rotation</p:attrName>
                                        </p:attrNameLst>
                                      </p:cBhvr>
                                      <p:tavLst>
                                        <p:tav tm="0">
                                          <p:val>
                                            <p:fltVal val="360"/>
                                          </p:val>
                                        </p:tav>
                                        <p:tav tm="100000">
                                          <p:val>
                                            <p:fltVal val="0"/>
                                          </p:val>
                                        </p:tav>
                                      </p:tavLst>
                                    </p:anim>
                                    <p:animEffect transition="in" filter="fade">
                                      <p:cBhvr>
                                        <p:cTn id="22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xmlns="" id="{857D072C-7A58-47CE-9F64-CD81C9D0269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0"/>
            <a:ext cx="12191998" cy="6858000"/>
          </a:xfrm>
          <a:prstGeom prst="rect">
            <a:avLst/>
          </a:prstGeom>
        </p:spPr>
      </p:pic>
      <p:pic>
        <p:nvPicPr>
          <p:cNvPr id="3" name="图片 2">
            <a:extLst>
              <a:ext uri="{FF2B5EF4-FFF2-40B4-BE49-F238E27FC236}">
                <a16:creationId xmlns:a16="http://schemas.microsoft.com/office/drawing/2014/main" xmlns="" id="{2F97B1D4-0F65-4D1C-809F-C064E029D8F5}"/>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flipH="1">
            <a:off x="-174105" y="-43543"/>
            <a:ext cx="1678824" cy="1846422"/>
          </a:xfrm>
          <a:prstGeom prst="rect">
            <a:avLst/>
          </a:prstGeom>
        </p:spPr>
      </p:pic>
      <p:grpSp>
        <p:nvGrpSpPr>
          <p:cNvPr id="14" name="Group 13">
            <a:extLst>
              <a:ext uri="{FF2B5EF4-FFF2-40B4-BE49-F238E27FC236}">
                <a16:creationId xmlns:a16="http://schemas.microsoft.com/office/drawing/2014/main" xmlns="" id="{6687CE77-EEA1-46C5-AE18-61D6B78BA49A}"/>
              </a:ext>
            </a:extLst>
          </p:cNvPr>
          <p:cNvGrpSpPr/>
          <p:nvPr/>
        </p:nvGrpSpPr>
        <p:grpSpPr>
          <a:xfrm>
            <a:off x="4759614" y="169939"/>
            <a:ext cx="9878916" cy="1174511"/>
            <a:chOff x="2240337" y="1673583"/>
            <a:chExt cx="6230504" cy="740748"/>
          </a:xfrm>
        </p:grpSpPr>
        <p:sp>
          <p:nvSpPr>
            <p:cNvPr id="2" name="Rectangle: Rounded Corners 1">
              <a:extLst>
                <a:ext uri="{FF2B5EF4-FFF2-40B4-BE49-F238E27FC236}">
                  <a16:creationId xmlns:a16="http://schemas.microsoft.com/office/drawing/2014/main" xmlns="" id="{9C5F8823-CA07-4DD0-BB91-AED2190E52F8}"/>
                </a:ext>
              </a:extLst>
            </p:cNvPr>
            <p:cNvSpPr/>
            <p:nvPr/>
          </p:nvSpPr>
          <p:spPr>
            <a:xfrm>
              <a:off x="2240337" y="1706445"/>
              <a:ext cx="1742797" cy="707886"/>
            </a:xfrm>
            <a:prstGeom prst="roundRect">
              <a:avLst>
                <a:gd name="adj" fmla="val 49711"/>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n w="28575">
                  <a:solidFill>
                    <a:schemeClr val="tx1"/>
                  </a:solidFill>
                </a:ln>
              </a:endParaRPr>
            </a:p>
          </p:txBody>
        </p:sp>
        <p:sp>
          <p:nvSpPr>
            <p:cNvPr id="8" name="TextBox 7">
              <a:extLst>
                <a:ext uri="{FF2B5EF4-FFF2-40B4-BE49-F238E27FC236}">
                  <a16:creationId xmlns:a16="http://schemas.microsoft.com/office/drawing/2014/main" xmlns="" id="{E02FBEFE-4D28-4C17-AC6C-E2152D3A2687}"/>
                </a:ext>
              </a:extLst>
            </p:cNvPr>
            <p:cNvSpPr txBox="1"/>
            <p:nvPr/>
          </p:nvSpPr>
          <p:spPr>
            <a:xfrm>
              <a:off x="2412941" y="1673583"/>
              <a:ext cx="6057900" cy="698799"/>
            </a:xfrm>
            <a:prstGeom prst="rect">
              <a:avLst/>
            </a:prstGeom>
            <a:noFill/>
          </p:spPr>
          <p:txBody>
            <a:bodyPr wrap="square" rtlCol="0">
              <a:spAutoFit/>
            </a:bodyPr>
            <a:lstStyle/>
            <a:p>
              <a:pPr defTabSz="685800">
                <a:buClrTx/>
              </a:pPr>
              <a:r>
                <a:rPr lang="vi-VN" sz="6600" kern="1200">
                  <a:ln w="28575">
                    <a:solidFill>
                      <a:sysClr val="windowText" lastClr="000000"/>
                    </a:solidFill>
                  </a:ln>
                  <a:solidFill>
                    <a:schemeClr val="bg1"/>
                  </a:solidFill>
                  <a:latin typeface="UTM Talling" panose="02040603050506020204" pitchFamily="18" charset="0"/>
                  <a:ea typeface="+mn-ea"/>
                  <a:cs typeface="+mn-cs"/>
                </a:rPr>
                <a:t>Chú thích</a:t>
              </a:r>
              <a:endParaRPr lang="en-US" sz="6600" kern="1200">
                <a:ln w="28575">
                  <a:solidFill>
                    <a:sysClr val="windowText" lastClr="000000"/>
                  </a:solidFill>
                </a:ln>
                <a:solidFill>
                  <a:schemeClr val="bg1"/>
                </a:solidFill>
                <a:latin typeface="UTM Talling" panose="02040603050506020204" pitchFamily="18" charset="0"/>
                <a:ea typeface="+mn-ea"/>
                <a:cs typeface="+mn-cs"/>
              </a:endParaRPr>
            </a:p>
          </p:txBody>
        </p:sp>
      </p:grpSp>
      <p:pic>
        <p:nvPicPr>
          <p:cNvPr id="9" name="图片 6">
            <a:extLst>
              <a:ext uri="{FF2B5EF4-FFF2-40B4-BE49-F238E27FC236}">
                <a16:creationId xmlns:a16="http://schemas.microsoft.com/office/drawing/2014/main" xmlns="" id="{5B8B9B6C-1405-4C28-9ADA-FDBC77EA597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11411611" y="373746"/>
            <a:ext cx="574469" cy="574469"/>
          </a:xfrm>
          <a:prstGeom prst="rect">
            <a:avLst/>
          </a:prstGeom>
        </p:spPr>
      </p:pic>
      <p:pic>
        <p:nvPicPr>
          <p:cNvPr id="10" name="图片 7">
            <a:extLst>
              <a:ext uri="{FF2B5EF4-FFF2-40B4-BE49-F238E27FC236}">
                <a16:creationId xmlns:a16="http://schemas.microsoft.com/office/drawing/2014/main" xmlns="" id="{5D905660-AD0E-44E0-A416-A8B742DEC59F}"/>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flipH="1">
            <a:off x="10677510" y="179709"/>
            <a:ext cx="466277" cy="466277"/>
          </a:xfrm>
          <a:prstGeom prst="rect">
            <a:avLst/>
          </a:prstGeom>
        </p:spPr>
      </p:pic>
      <p:pic>
        <p:nvPicPr>
          <p:cNvPr id="11" name="图片 8">
            <a:extLst>
              <a:ext uri="{FF2B5EF4-FFF2-40B4-BE49-F238E27FC236}">
                <a16:creationId xmlns:a16="http://schemas.microsoft.com/office/drawing/2014/main" xmlns="" id="{09676226-E42F-4EE1-BEA6-7ADA83277D28}"/>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flipH="1">
            <a:off x="11529174" y="982620"/>
            <a:ext cx="339341" cy="339341"/>
          </a:xfrm>
          <a:prstGeom prst="rect">
            <a:avLst/>
          </a:prstGeom>
        </p:spPr>
      </p:pic>
      <p:sp>
        <p:nvSpPr>
          <p:cNvPr id="17" name="Rectangle 16">
            <a:extLst>
              <a:ext uri="{FF2B5EF4-FFF2-40B4-BE49-F238E27FC236}">
                <a16:creationId xmlns:a16="http://schemas.microsoft.com/office/drawing/2014/main" xmlns="" id="{E4F1A80D-F103-4F7E-B235-575838C4C79F}"/>
              </a:ext>
            </a:extLst>
          </p:cNvPr>
          <p:cNvSpPr/>
          <p:nvPr/>
        </p:nvSpPr>
        <p:spPr>
          <a:xfrm>
            <a:off x="420822" y="4682598"/>
            <a:ext cx="3482065" cy="149058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just"/>
            <a:r>
              <a:rPr lang="en-US" sz="2400" b="1">
                <a:solidFill>
                  <a:schemeClr val="bg1"/>
                </a:solidFill>
                <a:latin typeface="Times New Roman" panose="02020603050405020304" pitchFamily="18" charset="0"/>
                <a:cs typeface="Times New Roman" panose="02020603050405020304" pitchFamily="18" charset="0"/>
              </a:rPr>
              <a:t>Xe ben: Xe </a:t>
            </a:r>
            <a:r>
              <a:rPr lang="en-US" sz="2400" b="1" dirty="0" err="1">
                <a:solidFill>
                  <a:schemeClr val="bg1"/>
                </a:solidFill>
                <a:latin typeface="Times New Roman" panose="02020603050405020304" pitchFamily="18" charset="0"/>
                <a:cs typeface="Times New Roman" panose="02020603050405020304" pitchFamily="18" charset="0"/>
              </a:rPr>
              <a:t>tải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thùng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xe</a:t>
            </a:r>
            <a:r>
              <a:rPr lang="en-US" sz="2400" b="1" dirty="0">
                <a:solidFill>
                  <a:schemeClr val="bg1"/>
                </a:solidFill>
                <a:latin typeface="Times New Roman" panose="02020603050405020304" pitchFamily="18" charset="0"/>
                <a:cs typeface="Times New Roman" panose="02020603050405020304" pitchFamily="18" charset="0"/>
              </a:rPr>
              <a:t> có </a:t>
            </a:r>
            <a:r>
              <a:rPr lang="en-US" sz="2400" b="1" dirty="0" err="1">
                <a:solidFill>
                  <a:schemeClr val="bg1"/>
                </a:solidFill>
                <a:latin typeface="Times New Roman" panose="02020603050405020304" pitchFamily="18" charset="0"/>
                <a:cs typeface="Times New Roman" panose="02020603050405020304" pitchFamily="18" charset="0"/>
              </a:rPr>
              <a:t>thê</a:t>
            </a:r>
            <a:r>
              <a:rPr lang="en-US" sz="2400" b="1" dirty="0">
                <a:solidFill>
                  <a:schemeClr val="bg1"/>
                </a:solidFill>
                <a:latin typeface="Times New Roman" panose="02020603050405020304" pitchFamily="18" charset="0"/>
                <a:cs typeface="Times New Roman" panose="02020603050405020304" pitchFamily="18" charset="0"/>
              </a:rPr>
              <a:t>̉ đ</a:t>
            </a:r>
            <a:r>
              <a:rPr lang="vi-VN" sz="2400" b="1" dirty="0">
                <a:solidFill>
                  <a:schemeClr val="bg1"/>
                </a:solidFill>
                <a:latin typeface="Times New Roman" panose="02020603050405020304" pitchFamily="18" charset="0"/>
                <a:cs typeface="Times New Roman" panose="02020603050405020304" pitchFamily="18" charset="0"/>
              </a:rPr>
              <a:t>ư</a:t>
            </a:r>
            <a:r>
              <a:rPr lang="en-US" sz="2400" b="1" dirty="0" err="1">
                <a:solidFill>
                  <a:schemeClr val="bg1"/>
                </a:solidFill>
                <a:latin typeface="Times New Roman" panose="02020603050405020304" pitchFamily="18" charset="0"/>
                <a:cs typeface="Times New Roman" panose="02020603050405020304" pitchFamily="18" charset="0"/>
              </a:rPr>
              <a:t>ợc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điều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khiển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dốc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hẳn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xuống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đê</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đô</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vật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liệu</a:t>
            </a:r>
            <a:r>
              <a:rPr lang="en-US" sz="2400" b="1" dirty="0">
                <a:solidFill>
                  <a:schemeClr val="bg1"/>
                </a:solidFill>
                <a:latin typeface="Times New Roman" panose="020206030504050203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xmlns="" id="{91C58DA6-6B8B-4C1B-B366-2295872E518C}"/>
              </a:ext>
            </a:extLst>
          </p:cNvPr>
          <p:cNvSpPr/>
          <p:nvPr/>
        </p:nvSpPr>
        <p:spPr>
          <a:xfrm>
            <a:off x="7982151" y="4899166"/>
            <a:ext cx="3963287" cy="149058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400" b="1" dirty="0" err="1">
                <a:solidFill>
                  <a:schemeClr val="bg1"/>
                </a:solidFill>
                <a:latin typeface="Times New Roman" pitchFamily="18" charset="0"/>
                <a:cs typeface="Times New Roman" pitchFamily="18" charset="0"/>
              </a:rPr>
              <a:t>Sông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Đà</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sông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chảy</a:t>
            </a:r>
            <a:r>
              <a:rPr lang="en-US" sz="2400" b="1" dirty="0">
                <a:solidFill>
                  <a:schemeClr val="bg1"/>
                </a:solidFill>
                <a:latin typeface="Times New Roman" pitchFamily="18" charset="0"/>
                <a:cs typeface="Times New Roman" pitchFamily="18" charset="0"/>
              </a:rPr>
              <a:t> qua </a:t>
            </a:r>
            <a:r>
              <a:rPr lang="en-US" sz="2400" b="1" dirty="0" err="1">
                <a:solidFill>
                  <a:schemeClr val="bg1"/>
                </a:solidFill>
                <a:latin typeface="Times New Roman" pitchFamily="18" charset="0"/>
                <a:cs typeface="Times New Roman" pitchFamily="18" charset="0"/>
              </a:rPr>
              <a:t>tỉnh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Hòa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Bình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trên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sông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này</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tại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khu</a:t>
            </a:r>
            <a:r>
              <a:rPr lang="en-US" sz="2400" b="1" dirty="0">
                <a:solidFill>
                  <a:schemeClr val="bg1"/>
                </a:solidFill>
                <a:latin typeface="Times New Roman" pitchFamily="18" charset="0"/>
                <a:cs typeface="Times New Roman" pitchFamily="18" charset="0"/>
              </a:rPr>
              <a:t> v</a:t>
            </a:r>
            <a:r>
              <a:rPr lang="vi-VN" sz="2400" b="1" dirty="0">
                <a:solidFill>
                  <a:schemeClr val="bg1"/>
                </a:solidFill>
                <a:latin typeface="Times New Roman" pitchFamily="18" charset="0"/>
                <a:cs typeface="Times New Roman" pitchFamily="18" charset="0"/>
              </a:rPr>
              <a:t>ư</a:t>
            </a:r>
            <a:r>
              <a:rPr lang="en-US" sz="2400" b="1" dirty="0">
                <a:solidFill>
                  <a:schemeClr val="bg1"/>
                </a:solidFill>
                <a:latin typeface="Times New Roman" pitchFamily="18" charset="0"/>
                <a:cs typeface="Times New Roman" pitchFamily="18" charset="0"/>
              </a:rPr>
              <a:t>̣c </a:t>
            </a:r>
            <a:r>
              <a:rPr lang="nl-NL" sz="2400" b="1" dirty="0">
                <a:solidFill>
                  <a:schemeClr val="bg1"/>
                </a:solidFill>
                <a:latin typeface="Times New Roman" panose="02020603050405020304" pitchFamily="18" charset="0"/>
                <a:cs typeface="Times New Roman" panose="02020603050405020304" pitchFamily="18" charset="0"/>
              </a:rPr>
              <a:t>thị xã</a:t>
            </a:r>
            <a:r>
              <a:rPr lang="en-US" sz="2400" b="1" dirty="0">
                <a:solidFill>
                  <a:schemeClr val="bg1"/>
                </a:solidFill>
                <a:latin typeface="Times New Roman" panose="02020603050405020304"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Hòa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Bình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các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chuyên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Liên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Xô</a:t>
            </a:r>
            <a:r>
              <a:rPr lang="en-US" sz="2400" b="1" dirty="0">
                <a:solidFill>
                  <a:schemeClr val="bg1"/>
                </a:solidFill>
                <a:latin typeface="Times New Roman" pitchFamily="18" charset="0"/>
                <a:cs typeface="Times New Roman" pitchFamily="18" charset="0"/>
              </a:rPr>
              <a:t> </a:t>
            </a:r>
            <a:r>
              <a:rPr lang="nl-NL" sz="2400" b="1" dirty="0">
                <a:solidFill>
                  <a:schemeClr val="bg1"/>
                </a:solidFill>
                <a:latin typeface="Times New Roman" panose="02020603050405020304" pitchFamily="18" charset="0"/>
                <a:cs typeface="Times New Roman" panose="02020603050405020304" pitchFamily="18" charset="0"/>
              </a:rPr>
              <a:t>đã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giúp</a:t>
            </a:r>
            <a:r>
              <a:rPr lang="en-US" sz="2400" b="1" dirty="0">
                <a:solidFill>
                  <a:schemeClr val="bg1"/>
                </a:solidFill>
                <a:latin typeface="Times New Roman" pitchFamily="18" charset="0"/>
                <a:cs typeface="Times New Roman" pitchFamily="18" charset="0"/>
              </a:rPr>
              <a:t> ta </a:t>
            </a:r>
            <a:r>
              <a:rPr lang="en-US" sz="2400" b="1" dirty="0" err="1">
                <a:solidFill>
                  <a:schemeClr val="bg1"/>
                </a:solidFill>
                <a:latin typeface="Times New Roman" pitchFamily="18" charset="0"/>
                <a:cs typeface="Times New Roman" pitchFamily="18" charset="0"/>
              </a:rPr>
              <a:t>xây</a:t>
            </a:r>
            <a:r>
              <a:rPr lang="en-US" sz="2400" b="1" dirty="0">
                <a:solidFill>
                  <a:schemeClr val="bg1"/>
                </a:solidFill>
                <a:latin typeface="Times New Roman" pitchFamily="18" charset="0"/>
                <a:cs typeface="Times New Roman" pitchFamily="18" charset="0"/>
              </a:rPr>
              <a:t> d</a:t>
            </a:r>
            <a:r>
              <a:rPr lang="vi-VN" sz="2400" b="1" dirty="0">
                <a:solidFill>
                  <a:schemeClr val="bg1"/>
                </a:solidFill>
                <a:latin typeface="Times New Roman" pitchFamily="18" charset="0"/>
                <a:cs typeface="Times New Roman" pitchFamily="18" charset="0"/>
              </a:rPr>
              <a:t>ư</a:t>
            </a:r>
            <a:r>
              <a:rPr lang="en-US" sz="2400" b="1" dirty="0">
                <a:solidFill>
                  <a:schemeClr val="bg1"/>
                </a:solidFill>
                <a:latin typeface="Times New Roman" pitchFamily="18" charset="0"/>
                <a:cs typeface="Times New Roman" pitchFamily="18" charset="0"/>
              </a:rPr>
              <a:t>̣ng </a:t>
            </a:r>
            <a:r>
              <a:rPr lang="en-US" sz="2400" b="1" dirty="0" err="1">
                <a:solidFill>
                  <a:schemeClr val="bg1"/>
                </a:solidFill>
                <a:latin typeface="Times New Roman" pitchFamily="18" charset="0"/>
                <a:cs typeface="Times New Roman" pitchFamily="18" charset="0"/>
              </a:rPr>
              <a:t>một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công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trình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thủy</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điện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lớn</a:t>
            </a:r>
            <a:r>
              <a:rPr lang="en-US" sz="2400" b="1" dirty="0">
                <a:solidFill>
                  <a:schemeClr val="bg1"/>
                </a:solidFill>
                <a:latin typeface="Times New Roman" pitchFamily="18" charset="0"/>
                <a:cs typeface="Times New Roman" pitchFamily="18" charset="0"/>
              </a:rPr>
              <a:t>).</a:t>
            </a:r>
          </a:p>
        </p:txBody>
      </p:sp>
      <p:sp>
        <p:nvSpPr>
          <p:cNvPr id="23" name="Rectangle 22">
            <a:extLst>
              <a:ext uri="{FF2B5EF4-FFF2-40B4-BE49-F238E27FC236}">
                <a16:creationId xmlns:a16="http://schemas.microsoft.com/office/drawing/2014/main" xmlns="" id="{2C4265B3-4D6F-4F1C-BD79-1696C247247E}"/>
              </a:ext>
            </a:extLst>
          </p:cNvPr>
          <p:cNvSpPr/>
          <p:nvPr/>
        </p:nvSpPr>
        <p:spPr>
          <a:xfrm>
            <a:off x="4135833" y="4262027"/>
            <a:ext cx="3846318" cy="1644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bg1"/>
                </a:solidFill>
                <a:latin typeface="Times New Roman" panose="02020603050405020304" pitchFamily="18" charset="0"/>
                <a:cs typeface="Times New Roman" panose="02020603050405020304" pitchFamily="18" charset="0"/>
              </a:rPr>
              <a:t>Ba-la-lai-ca: Tên </a:t>
            </a:r>
            <a:r>
              <a:rPr lang="en-US" sz="2400" b="1" dirty="0" err="1">
                <a:solidFill>
                  <a:schemeClr val="bg1"/>
                </a:solidFill>
                <a:latin typeface="Times New Roman" panose="02020603050405020304" pitchFamily="18" charset="0"/>
                <a:cs typeface="Times New Roman" panose="02020603050405020304" pitchFamily="18" charset="0"/>
              </a:rPr>
              <a:t>một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loại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err="1">
                <a:solidFill>
                  <a:schemeClr val="bg1"/>
                </a:solidFill>
                <a:latin typeface="Times New Roman" panose="02020603050405020304" pitchFamily="18" charset="0"/>
                <a:cs typeface="Times New Roman" panose="02020603050405020304" pitchFamily="18" charset="0"/>
              </a:rPr>
              <a:t>đàn</a:t>
            </a:r>
            <a:r>
              <a:rPr lang="en-US" sz="2400" b="1">
                <a:solidFill>
                  <a:schemeClr val="bg1"/>
                </a:solidFill>
                <a:latin typeface="Times New Roman" panose="02020603050405020304" pitchFamily="18" charset="0"/>
                <a:cs typeface="Times New Roman" panose="02020603050405020304" pitchFamily="18" charset="0"/>
              </a:rPr>
              <a:t> ba </a:t>
            </a:r>
            <a:r>
              <a:rPr lang="en-US" sz="2400" b="1" dirty="0" err="1">
                <a:solidFill>
                  <a:schemeClr val="bg1"/>
                </a:solidFill>
                <a:latin typeface="Times New Roman" panose="02020603050405020304" pitchFamily="18" charset="0"/>
                <a:cs typeface="Times New Roman" panose="02020603050405020304" pitchFamily="18" charset="0"/>
              </a:rPr>
              <a:t>dây</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của</a:t>
            </a:r>
            <a:r>
              <a:rPr lang="en-US" sz="2400" b="1" dirty="0">
                <a:solidFill>
                  <a:schemeClr val="bg1"/>
                </a:solidFill>
                <a:latin typeface="Times New Roman" panose="02020603050405020304" pitchFamily="18" charset="0"/>
                <a:cs typeface="Times New Roman" panose="02020603050405020304" pitchFamily="18" charset="0"/>
              </a:rPr>
              <a:t> ng</a:t>
            </a:r>
            <a:r>
              <a:rPr lang="vi-VN" sz="2400" b="1" dirty="0">
                <a:solidFill>
                  <a:schemeClr val="bg1"/>
                </a:solidFill>
                <a:latin typeface="Times New Roman" panose="02020603050405020304" pitchFamily="18" charset="0"/>
                <a:cs typeface="Times New Roman" panose="02020603050405020304" pitchFamily="18" charset="0"/>
              </a:rPr>
              <a:t>ư</a:t>
            </a:r>
            <a:r>
              <a:rPr lang="en-US" sz="2400" b="1" dirty="0" err="1">
                <a:solidFill>
                  <a:schemeClr val="bg1"/>
                </a:solidFill>
                <a:latin typeface="Times New Roman" panose="02020603050405020304" pitchFamily="18" charset="0"/>
                <a:cs typeface="Times New Roman" panose="02020603050405020304" pitchFamily="18" charset="0"/>
              </a:rPr>
              <a:t>ời</a:t>
            </a:r>
            <a:r>
              <a:rPr lang="en-US" sz="2400" b="1" dirty="0">
                <a:solidFill>
                  <a:schemeClr val="bg1"/>
                </a:solidFill>
                <a:latin typeface="Times New Roman" panose="02020603050405020304" pitchFamily="18" charset="0"/>
                <a:cs typeface="Times New Roman" panose="02020603050405020304" pitchFamily="18" charset="0"/>
              </a:rPr>
              <a:t> Nga.</a:t>
            </a:r>
          </a:p>
        </p:txBody>
      </p:sp>
      <p:pic>
        <p:nvPicPr>
          <p:cNvPr id="1026" name="Picture 2" descr="TỔNG ĐẠI LÝ XE BEN (XE TẢI TỰ ĐỖ) MIỀN NAM - XEBEN.COM.VN">
            <a:extLst>
              <a:ext uri="{FF2B5EF4-FFF2-40B4-BE49-F238E27FC236}">
                <a16:creationId xmlns:a16="http://schemas.microsoft.com/office/drawing/2014/main" xmlns="" id="{59184687-2651-48FE-BFE6-815CFE00029D}"/>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82215" y="1802878"/>
            <a:ext cx="3482065" cy="26115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grpSp>
        <p:nvGrpSpPr>
          <p:cNvPr id="28" name="Group 27">
            <a:extLst>
              <a:ext uri="{FF2B5EF4-FFF2-40B4-BE49-F238E27FC236}">
                <a16:creationId xmlns:a16="http://schemas.microsoft.com/office/drawing/2014/main" xmlns="" id="{AA461141-ABE0-46D6-B709-6F18A851BB19}"/>
              </a:ext>
            </a:extLst>
          </p:cNvPr>
          <p:cNvGrpSpPr/>
          <p:nvPr/>
        </p:nvGrpSpPr>
        <p:grpSpPr>
          <a:xfrm>
            <a:off x="4226780" y="1703639"/>
            <a:ext cx="3715040" cy="2841636"/>
            <a:chOff x="8735358" y="1224510"/>
            <a:chExt cx="3861358" cy="2859710"/>
          </a:xfrm>
        </p:grpSpPr>
        <p:sp>
          <p:nvSpPr>
            <p:cNvPr id="15" name="Rectangle: Diagonal Corners Rounded 14">
              <a:extLst>
                <a:ext uri="{FF2B5EF4-FFF2-40B4-BE49-F238E27FC236}">
                  <a16:creationId xmlns:a16="http://schemas.microsoft.com/office/drawing/2014/main" xmlns="" id="{BB3008B9-A577-4FDA-AC6B-A96D93E76E45}"/>
                </a:ext>
              </a:extLst>
            </p:cNvPr>
            <p:cNvSpPr/>
            <p:nvPr/>
          </p:nvSpPr>
          <p:spPr>
            <a:xfrm>
              <a:off x="8735358" y="1224510"/>
              <a:ext cx="3861358" cy="2859710"/>
            </a:xfrm>
            <a:prstGeom prst="round2DiagRect">
              <a:avLst/>
            </a:prstGeom>
            <a:solidFill>
              <a:schemeClr val="bg1"/>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Khám phá đàn Balalaika biểu tượng văn hóa nước Nga - Du lịch Nga">
              <a:extLst>
                <a:ext uri="{FF2B5EF4-FFF2-40B4-BE49-F238E27FC236}">
                  <a16:creationId xmlns:a16="http://schemas.microsoft.com/office/drawing/2014/main" xmlns="" id="{8EC946CF-9063-47E6-9D7E-955E254E8964}"/>
                </a:ext>
              </a:extLst>
            </p:cNvPr>
            <p:cNvPicPr>
              <a:picLocks noChangeAspect="1" noChangeArrowheads="1"/>
            </p:cNvPicPr>
            <p:nvPr/>
          </p:nvPicPr>
          <p:blipFill>
            <a:blip r:embed="rId9" cstate="print">
              <a:extLst>
                <a:ext uri="{BEBA8EAE-BF5A-486C-A8C5-ECC9F3942E4B}">
                  <a14:imgProps xmlns:a14="http://schemas.microsoft.com/office/drawing/2010/main" xmlns="">
                    <a14:imgLayer r:embed="rId10">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rot="539707">
              <a:off x="9155755" y="1263288"/>
              <a:ext cx="2747535" cy="2747535"/>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xmlns="">
                  <a:solidFill>
                    <a:srgbClr val="FFFFFF"/>
                  </a:solidFill>
                </a14:hiddenFill>
              </a:ext>
            </a:extLst>
          </p:spPr>
        </p:pic>
      </p:grpSp>
      <p:pic>
        <p:nvPicPr>
          <p:cNvPr id="1030" name="Picture 6" descr="Sông Đà: Dòng sông ánh sáng">
            <a:extLst>
              <a:ext uri="{FF2B5EF4-FFF2-40B4-BE49-F238E27FC236}">
                <a16:creationId xmlns:a16="http://schemas.microsoft.com/office/drawing/2014/main" xmlns="" id="{FA94D917-3D12-4218-983B-63CC39F4F8E4}"/>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8170783" y="1703639"/>
            <a:ext cx="3586025" cy="27107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16664162"/>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30"/>
                                        </p:tgtEl>
                                        <p:attrNameLst>
                                          <p:attrName>style.visibility</p:attrName>
                                        </p:attrNameLst>
                                      </p:cBhvr>
                                      <p:to>
                                        <p:strVal val="visible"/>
                                      </p:to>
                                    </p:set>
                                    <p:animEffect transition="in" filter="fade">
                                      <p:cBhvr>
                                        <p:cTn id="36" dur="1000"/>
                                        <p:tgtEl>
                                          <p:spTgt spid="1030"/>
                                        </p:tgtEl>
                                      </p:cBhvr>
                                    </p:animEffect>
                                    <p:anim calcmode="lin" valueType="num">
                                      <p:cBhvr>
                                        <p:cTn id="37" dur="1000" fill="hold"/>
                                        <p:tgtEl>
                                          <p:spTgt spid="1030"/>
                                        </p:tgtEl>
                                        <p:attrNameLst>
                                          <p:attrName>ppt_x</p:attrName>
                                        </p:attrNameLst>
                                      </p:cBhvr>
                                      <p:tavLst>
                                        <p:tav tm="0">
                                          <p:val>
                                            <p:strVal val="#ppt_x"/>
                                          </p:val>
                                        </p:tav>
                                        <p:tav tm="100000">
                                          <p:val>
                                            <p:strVal val="#ppt_x"/>
                                          </p:val>
                                        </p:tav>
                                      </p:tavLst>
                                    </p:anim>
                                    <p:anim calcmode="lin" valueType="num">
                                      <p:cBhvr>
                                        <p:cTn id="38" dur="1000" fill="hold"/>
                                        <p:tgtEl>
                                          <p:spTgt spid="103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xmlns="" id="{857D072C-7A58-47CE-9F64-CD81C9D0269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0"/>
            <a:ext cx="12191998" cy="6858000"/>
          </a:xfrm>
          <a:prstGeom prst="rect">
            <a:avLst/>
          </a:prstGeom>
        </p:spPr>
      </p:pic>
      <p:pic>
        <p:nvPicPr>
          <p:cNvPr id="3" name="图片 2">
            <a:extLst>
              <a:ext uri="{FF2B5EF4-FFF2-40B4-BE49-F238E27FC236}">
                <a16:creationId xmlns:a16="http://schemas.microsoft.com/office/drawing/2014/main" xmlns="" id="{2F97B1D4-0F65-4D1C-809F-C064E029D8F5}"/>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flipH="1">
            <a:off x="-174105" y="-43543"/>
            <a:ext cx="1678824" cy="1846422"/>
          </a:xfrm>
          <a:prstGeom prst="rect">
            <a:avLst/>
          </a:prstGeom>
        </p:spPr>
      </p:pic>
      <p:grpSp>
        <p:nvGrpSpPr>
          <p:cNvPr id="14" name="Group 13">
            <a:extLst>
              <a:ext uri="{FF2B5EF4-FFF2-40B4-BE49-F238E27FC236}">
                <a16:creationId xmlns:a16="http://schemas.microsoft.com/office/drawing/2014/main" xmlns="" id="{6687CE77-EEA1-46C5-AE18-61D6B78BA49A}"/>
              </a:ext>
            </a:extLst>
          </p:cNvPr>
          <p:cNvGrpSpPr/>
          <p:nvPr/>
        </p:nvGrpSpPr>
        <p:grpSpPr>
          <a:xfrm>
            <a:off x="4759614" y="169939"/>
            <a:ext cx="9878916" cy="1174511"/>
            <a:chOff x="2240337" y="1673583"/>
            <a:chExt cx="6230504" cy="740748"/>
          </a:xfrm>
        </p:grpSpPr>
        <p:sp>
          <p:nvSpPr>
            <p:cNvPr id="2" name="Rectangle: Rounded Corners 1">
              <a:extLst>
                <a:ext uri="{FF2B5EF4-FFF2-40B4-BE49-F238E27FC236}">
                  <a16:creationId xmlns:a16="http://schemas.microsoft.com/office/drawing/2014/main" xmlns="" id="{9C5F8823-CA07-4DD0-BB91-AED2190E52F8}"/>
                </a:ext>
              </a:extLst>
            </p:cNvPr>
            <p:cNvSpPr/>
            <p:nvPr/>
          </p:nvSpPr>
          <p:spPr>
            <a:xfrm>
              <a:off x="2240337" y="1706445"/>
              <a:ext cx="1742797" cy="707886"/>
            </a:xfrm>
            <a:prstGeom prst="roundRect">
              <a:avLst>
                <a:gd name="adj" fmla="val 49711"/>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n w="28575">
                  <a:solidFill>
                    <a:schemeClr val="tx1"/>
                  </a:solidFill>
                </a:ln>
              </a:endParaRPr>
            </a:p>
          </p:txBody>
        </p:sp>
        <p:sp>
          <p:nvSpPr>
            <p:cNvPr id="8" name="TextBox 7">
              <a:extLst>
                <a:ext uri="{FF2B5EF4-FFF2-40B4-BE49-F238E27FC236}">
                  <a16:creationId xmlns:a16="http://schemas.microsoft.com/office/drawing/2014/main" xmlns="" id="{E02FBEFE-4D28-4C17-AC6C-E2152D3A2687}"/>
                </a:ext>
              </a:extLst>
            </p:cNvPr>
            <p:cNvSpPr txBox="1"/>
            <p:nvPr/>
          </p:nvSpPr>
          <p:spPr>
            <a:xfrm>
              <a:off x="2412941" y="1673583"/>
              <a:ext cx="6057900" cy="698799"/>
            </a:xfrm>
            <a:prstGeom prst="rect">
              <a:avLst/>
            </a:prstGeom>
            <a:noFill/>
          </p:spPr>
          <p:txBody>
            <a:bodyPr wrap="square" rtlCol="0">
              <a:spAutoFit/>
            </a:bodyPr>
            <a:lstStyle/>
            <a:p>
              <a:pPr defTabSz="685800">
                <a:buClrTx/>
              </a:pPr>
              <a:r>
                <a:rPr lang="vi-VN" sz="6600" kern="1200">
                  <a:ln w="28575">
                    <a:solidFill>
                      <a:sysClr val="windowText" lastClr="000000"/>
                    </a:solidFill>
                  </a:ln>
                  <a:solidFill>
                    <a:schemeClr val="bg1"/>
                  </a:solidFill>
                  <a:latin typeface="UTM Talling" panose="02040603050506020204" pitchFamily="18" charset="0"/>
                  <a:ea typeface="+mn-ea"/>
                  <a:cs typeface="+mn-cs"/>
                </a:rPr>
                <a:t>Chú thích</a:t>
              </a:r>
              <a:endParaRPr lang="en-US" sz="6600" kern="1200">
                <a:ln w="28575">
                  <a:solidFill>
                    <a:sysClr val="windowText" lastClr="000000"/>
                  </a:solidFill>
                </a:ln>
                <a:solidFill>
                  <a:schemeClr val="bg1"/>
                </a:solidFill>
                <a:latin typeface="UTM Talling" panose="02040603050506020204" pitchFamily="18" charset="0"/>
                <a:ea typeface="+mn-ea"/>
                <a:cs typeface="+mn-cs"/>
              </a:endParaRPr>
            </a:p>
          </p:txBody>
        </p:sp>
      </p:grpSp>
      <p:pic>
        <p:nvPicPr>
          <p:cNvPr id="9" name="图片 6">
            <a:extLst>
              <a:ext uri="{FF2B5EF4-FFF2-40B4-BE49-F238E27FC236}">
                <a16:creationId xmlns:a16="http://schemas.microsoft.com/office/drawing/2014/main" xmlns="" id="{5B8B9B6C-1405-4C28-9ADA-FDBC77EA597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11411611" y="373746"/>
            <a:ext cx="574469" cy="574469"/>
          </a:xfrm>
          <a:prstGeom prst="rect">
            <a:avLst/>
          </a:prstGeom>
        </p:spPr>
      </p:pic>
      <p:pic>
        <p:nvPicPr>
          <p:cNvPr id="10" name="图片 7">
            <a:extLst>
              <a:ext uri="{FF2B5EF4-FFF2-40B4-BE49-F238E27FC236}">
                <a16:creationId xmlns:a16="http://schemas.microsoft.com/office/drawing/2014/main" xmlns="" id="{5D905660-AD0E-44E0-A416-A8B742DEC59F}"/>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flipH="1">
            <a:off x="10677510" y="179709"/>
            <a:ext cx="466277" cy="466277"/>
          </a:xfrm>
          <a:prstGeom prst="rect">
            <a:avLst/>
          </a:prstGeom>
        </p:spPr>
      </p:pic>
      <p:pic>
        <p:nvPicPr>
          <p:cNvPr id="11" name="图片 8">
            <a:extLst>
              <a:ext uri="{FF2B5EF4-FFF2-40B4-BE49-F238E27FC236}">
                <a16:creationId xmlns:a16="http://schemas.microsoft.com/office/drawing/2014/main" xmlns="" id="{09676226-E42F-4EE1-BEA6-7ADA83277D28}"/>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flipH="1">
            <a:off x="11529174" y="982620"/>
            <a:ext cx="339341" cy="339341"/>
          </a:xfrm>
          <a:prstGeom prst="rect">
            <a:avLst/>
          </a:prstGeom>
        </p:spPr>
      </p:pic>
      <p:sp>
        <p:nvSpPr>
          <p:cNvPr id="17" name="Rectangle 16">
            <a:extLst>
              <a:ext uri="{FF2B5EF4-FFF2-40B4-BE49-F238E27FC236}">
                <a16:creationId xmlns:a16="http://schemas.microsoft.com/office/drawing/2014/main" xmlns="" id="{E4F1A80D-F103-4F7E-B235-575838C4C79F}"/>
              </a:ext>
            </a:extLst>
          </p:cNvPr>
          <p:cNvSpPr/>
          <p:nvPr/>
        </p:nvSpPr>
        <p:spPr>
          <a:xfrm>
            <a:off x="420822" y="4682598"/>
            <a:ext cx="5136698" cy="149058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just"/>
            <a:r>
              <a:rPr lang="en-US" sz="2400" b="1">
                <a:solidFill>
                  <a:schemeClr val="bg1"/>
                </a:solidFill>
                <a:latin typeface="Times New Roman" panose="02020603050405020304" pitchFamily="18" charset="0"/>
                <a:cs typeface="Times New Roman" panose="02020603050405020304" pitchFamily="18" charset="0"/>
              </a:rPr>
              <a:t>Chiếc đập lớn nối liền hai khối núi </a:t>
            </a:r>
          </a:p>
        </p:txBody>
      </p:sp>
      <p:pic>
        <p:nvPicPr>
          <p:cNvPr id="2050" name="Picture 2" descr="Thủ tướng Nguyễn Xuân Phúc: Khởi công Công trình Nhà máy Thủy điện Hòa Bình  mở rộng">
            <a:extLst>
              <a:ext uri="{FF2B5EF4-FFF2-40B4-BE49-F238E27FC236}">
                <a16:creationId xmlns:a16="http://schemas.microsoft.com/office/drawing/2014/main" xmlns="" id="{877B0672-2C6F-438A-8624-B1A505C196B9}"/>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20822" y="1957478"/>
            <a:ext cx="4876800" cy="3028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052" name="Picture 4" descr="Mê mẩn trước vẻ quyến rũ của 5 cao nguyên đẹp nhất thế giới">
            <a:extLst>
              <a:ext uri="{FF2B5EF4-FFF2-40B4-BE49-F238E27FC236}">
                <a16:creationId xmlns:a16="http://schemas.microsoft.com/office/drawing/2014/main" xmlns="" id="{1ACBB79B-1236-4901-B413-96EEB4D6AB91}"/>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392476" y="1881273"/>
            <a:ext cx="5136698" cy="32104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0" name="Rectangle 19">
            <a:extLst>
              <a:ext uri="{FF2B5EF4-FFF2-40B4-BE49-F238E27FC236}">
                <a16:creationId xmlns:a16="http://schemas.microsoft.com/office/drawing/2014/main" xmlns="" id="{26A3DFF4-3602-492E-9419-21D1901E665C}"/>
              </a:ext>
            </a:extLst>
          </p:cNvPr>
          <p:cNvSpPr/>
          <p:nvPr/>
        </p:nvSpPr>
        <p:spPr>
          <a:xfrm>
            <a:off x="6306410" y="5090396"/>
            <a:ext cx="5136698" cy="149058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just"/>
            <a:r>
              <a:rPr lang="vi-VN" sz="2400" b="1">
                <a:solidFill>
                  <a:schemeClr val="bg1"/>
                </a:solidFill>
                <a:latin typeface="Times New Roman" panose="02020603050405020304" pitchFamily="18" charset="0"/>
                <a:cs typeface="Times New Roman" panose="02020603050405020304" pitchFamily="18" charset="0"/>
              </a:rPr>
              <a:t>Cao nguyên: Vùng đất rộng và cao, xung quanh có sườn dốc, bề mặt bằng phẳng hoặc lượn sóng.</a:t>
            </a:r>
            <a:endParaRPr lang="en-US" sz="24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61896985"/>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DA727554-72E9-4330-AAD8-603825E3899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0" y="0"/>
            <a:ext cx="12192000" cy="6858000"/>
          </a:xfrm>
          <a:prstGeom prst="rect">
            <a:avLst/>
          </a:prstGeom>
        </p:spPr>
      </p:pic>
      <p:pic>
        <p:nvPicPr>
          <p:cNvPr id="5" name="图片 6">
            <a:extLst>
              <a:ext uri="{FF2B5EF4-FFF2-40B4-BE49-F238E27FC236}">
                <a16:creationId xmlns:a16="http://schemas.microsoft.com/office/drawing/2014/main" xmlns="" id="{ACE2A1D6-D4A3-4436-A33F-C6CE71EF64A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29676" y="181765"/>
            <a:ext cx="1621841" cy="1621841"/>
          </a:xfrm>
          <a:prstGeom prst="rect">
            <a:avLst/>
          </a:prstGeom>
        </p:spPr>
      </p:pic>
      <p:pic>
        <p:nvPicPr>
          <p:cNvPr id="6" name="图片 7">
            <a:extLst>
              <a:ext uri="{FF2B5EF4-FFF2-40B4-BE49-F238E27FC236}">
                <a16:creationId xmlns:a16="http://schemas.microsoft.com/office/drawing/2014/main" xmlns="" id="{684AB3FC-D251-4FE6-BFDB-4735E93907C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79496" y="652818"/>
            <a:ext cx="1316394" cy="1316394"/>
          </a:xfrm>
          <a:prstGeom prst="rect">
            <a:avLst/>
          </a:prstGeom>
        </p:spPr>
      </p:pic>
      <p:pic>
        <p:nvPicPr>
          <p:cNvPr id="7" name="图片 8">
            <a:extLst>
              <a:ext uri="{FF2B5EF4-FFF2-40B4-BE49-F238E27FC236}">
                <a16:creationId xmlns:a16="http://schemas.microsoft.com/office/drawing/2014/main" xmlns="" id="{2430A5E0-FC2A-4F68-B7E2-2E2D860E58E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001794" y="1764845"/>
            <a:ext cx="958029" cy="958029"/>
          </a:xfrm>
          <a:prstGeom prst="rect">
            <a:avLst/>
          </a:prstGeom>
        </p:spPr>
      </p:pic>
      <p:pic>
        <p:nvPicPr>
          <p:cNvPr id="8" name="图片 14">
            <a:extLst>
              <a:ext uri="{FF2B5EF4-FFF2-40B4-BE49-F238E27FC236}">
                <a16:creationId xmlns:a16="http://schemas.microsoft.com/office/drawing/2014/main" xmlns="" id="{450B7914-E3E2-4717-A584-77F49E9E9E41}"/>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3206664">
            <a:off x="-238879" y="6487"/>
            <a:ext cx="2057479" cy="2057479"/>
          </a:xfrm>
          <a:prstGeom prst="rect">
            <a:avLst/>
          </a:prstGeom>
        </p:spPr>
      </p:pic>
      <p:sp>
        <p:nvSpPr>
          <p:cNvPr id="10" name="Rectangle 9">
            <a:extLst>
              <a:ext uri="{FF2B5EF4-FFF2-40B4-BE49-F238E27FC236}">
                <a16:creationId xmlns:a16="http://schemas.microsoft.com/office/drawing/2014/main" xmlns="" id="{3D81A547-1C5B-46C1-AF03-6FE50CA27AA9}"/>
              </a:ext>
            </a:extLst>
          </p:cNvPr>
          <p:cNvSpPr/>
          <p:nvPr/>
        </p:nvSpPr>
        <p:spPr>
          <a:xfrm>
            <a:off x="799412" y="1434234"/>
            <a:ext cx="8258734" cy="1619250"/>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1600" b="1">
                <a:ln w="5715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rPr>
              <a:t>TÌM HIỂU BÀI</a:t>
            </a:r>
            <a:endParaRPr lang="en-US" sz="1600" b="1" cap="none" spc="0">
              <a:ln w="5715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endParaRPr>
          </a:p>
        </p:txBody>
      </p:sp>
      <p:pic>
        <p:nvPicPr>
          <p:cNvPr id="13" name="图片 3">
            <a:extLst>
              <a:ext uri="{FF2B5EF4-FFF2-40B4-BE49-F238E27FC236}">
                <a16:creationId xmlns:a16="http://schemas.microsoft.com/office/drawing/2014/main" xmlns="" id="{84DEA6C1-776B-4727-9800-1A86E115A13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952483" y="2574786"/>
            <a:ext cx="4154974" cy="4431302"/>
          </a:xfrm>
          <a:prstGeom prst="rect">
            <a:avLst/>
          </a:prstGeom>
        </p:spPr>
      </p:pic>
    </p:spTree>
    <p:extLst>
      <p:ext uri="{BB962C8B-B14F-4D97-AF65-F5344CB8AC3E}">
        <p14:creationId xmlns:p14="http://schemas.microsoft.com/office/powerpoint/2010/main" xmlns="" val="352767765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style.rotation</p:attrName>
                                        </p:attrNameLst>
                                      </p:cBhvr>
                                      <p:tavLst>
                                        <p:tav tm="0">
                                          <p:val>
                                            <p:fltVal val="90"/>
                                          </p:val>
                                        </p:tav>
                                        <p:tav tm="100000">
                                          <p:val>
                                            <p:fltVal val="0"/>
                                          </p:val>
                                        </p:tav>
                                      </p:tavLst>
                                    </p:anim>
                                    <p:animEffect transition="in" filter="fade">
                                      <p:cBhvr>
                                        <p:cTn id="10" dur="75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 calcmode="lin" valueType="num">
                                      <p:cBhvr>
                                        <p:cTn id="15" dur="750" fill="hold"/>
                                        <p:tgtEl>
                                          <p:spTgt spid="5"/>
                                        </p:tgtEl>
                                        <p:attrNameLst>
                                          <p:attrName>style.rotation</p:attrName>
                                        </p:attrNameLst>
                                      </p:cBhvr>
                                      <p:tavLst>
                                        <p:tav tm="0">
                                          <p:val>
                                            <p:fltVal val="90"/>
                                          </p:val>
                                        </p:tav>
                                        <p:tav tm="100000">
                                          <p:val>
                                            <p:fltVal val="0"/>
                                          </p:val>
                                        </p:tav>
                                      </p:tavLst>
                                    </p:anim>
                                    <p:animEffect transition="in" filter="fade">
                                      <p:cBhvr>
                                        <p:cTn id="16" dur="75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childTnLst>
                          </p:cTn>
                        </p:par>
                        <p:par>
                          <p:cTn id="23" fill="hold">
                            <p:stCondLst>
                              <p:cond delay="75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50"/>
                                        <p:tgtEl>
                                          <p:spTgt spid="8"/>
                                        </p:tgtEl>
                                      </p:cBhvr>
                                    </p:animEffect>
                                    <p:anim calcmode="lin" valueType="num">
                                      <p:cBhvr>
                                        <p:cTn id="27" dur="750" fill="hold"/>
                                        <p:tgtEl>
                                          <p:spTgt spid="8"/>
                                        </p:tgtEl>
                                        <p:attrNameLst>
                                          <p:attrName>ppt_x</p:attrName>
                                        </p:attrNameLst>
                                      </p:cBhvr>
                                      <p:tavLst>
                                        <p:tav tm="0">
                                          <p:val>
                                            <p:strVal val="#ppt_x"/>
                                          </p:val>
                                        </p:tav>
                                        <p:tav tm="100000">
                                          <p:val>
                                            <p:strVal val="#ppt_x"/>
                                          </p:val>
                                        </p:tav>
                                      </p:tavLst>
                                    </p:anim>
                                    <p:anim calcmode="lin" valueType="num">
                                      <p:cBhvr>
                                        <p:cTn id="28" dur="75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4" presetClass="entr" presetSubtype="1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750"/>
                                        <p:tgtEl>
                                          <p:spTgt spid="13"/>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down)">
                                      <p:cBhvr>
                                        <p:cTn id="35" dur="580">
                                          <p:stCondLst>
                                            <p:cond delay="0"/>
                                          </p:stCondLst>
                                        </p:cTn>
                                        <p:tgtEl>
                                          <p:spTgt spid="10">
                                            <p:txEl>
                                              <p:pRg st="0" end="0"/>
                                            </p:txEl>
                                          </p:spTgt>
                                        </p:tgtEl>
                                      </p:cBhvr>
                                    </p:animEffect>
                                    <p:anim calcmode="lin" valueType="num">
                                      <p:cBhvr>
                                        <p:cTn id="36"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xEl>
                                              <p:pRg st="0" end="0"/>
                                            </p:txEl>
                                          </p:spTgt>
                                        </p:tgtEl>
                                      </p:cBhvr>
                                      <p:to x="100000" y="60000"/>
                                    </p:animScale>
                                    <p:animScale>
                                      <p:cBhvr>
                                        <p:cTn id="42" dur="166" decel="50000">
                                          <p:stCondLst>
                                            <p:cond delay="676"/>
                                          </p:stCondLst>
                                        </p:cTn>
                                        <p:tgtEl>
                                          <p:spTgt spid="10">
                                            <p:txEl>
                                              <p:pRg st="0" end="0"/>
                                            </p:txEl>
                                          </p:spTgt>
                                        </p:tgtEl>
                                      </p:cBhvr>
                                      <p:to x="100000" y="100000"/>
                                    </p:animScale>
                                    <p:animScale>
                                      <p:cBhvr>
                                        <p:cTn id="43" dur="26">
                                          <p:stCondLst>
                                            <p:cond delay="1312"/>
                                          </p:stCondLst>
                                        </p:cTn>
                                        <p:tgtEl>
                                          <p:spTgt spid="10">
                                            <p:txEl>
                                              <p:pRg st="0" end="0"/>
                                            </p:txEl>
                                          </p:spTgt>
                                        </p:tgtEl>
                                      </p:cBhvr>
                                      <p:to x="100000" y="80000"/>
                                    </p:animScale>
                                    <p:animScale>
                                      <p:cBhvr>
                                        <p:cTn id="44" dur="166" decel="50000">
                                          <p:stCondLst>
                                            <p:cond delay="1338"/>
                                          </p:stCondLst>
                                        </p:cTn>
                                        <p:tgtEl>
                                          <p:spTgt spid="10">
                                            <p:txEl>
                                              <p:pRg st="0" end="0"/>
                                            </p:txEl>
                                          </p:spTgt>
                                        </p:tgtEl>
                                      </p:cBhvr>
                                      <p:to x="100000" y="100000"/>
                                    </p:animScale>
                                    <p:animScale>
                                      <p:cBhvr>
                                        <p:cTn id="45" dur="26">
                                          <p:stCondLst>
                                            <p:cond delay="1642"/>
                                          </p:stCondLst>
                                        </p:cTn>
                                        <p:tgtEl>
                                          <p:spTgt spid="10">
                                            <p:txEl>
                                              <p:pRg st="0" end="0"/>
                                            </p:txEl>
                                          </p:spTgt>
                                        </p:tgtEl>
                                      </p:cBhvr>
                                      <p:to x="100000" y="90000"/>
                                    </p:animScale>
                                    <p:animScale>
                                      <p:cBhvr>
                                        <p:cTn id="46" dur="166" decel="50000">
                                          <p:stCondLst>
                                            <p:cond delay="1668"/>
                                          </p:stCondLst>
                                        </p:cTn>
                                        <p:tgtEl>
                                          <p:spTgt spid="10">
                                            <p:txEl>
                                              <p:pRg st="0" end="0"/>
                                            </p:txEl>
                                          </p:spTgt>
                                        </p:tgtEl>
                                      </p:cBhvr>
                                      <p:to x="100000" y="100000"/>
                                    </p:animScale>
                                    <p:animScale>
                                      <p:cBhvr>
                                        <p:cTn id="47" dur="26">
                                          <p:stCondLst>
                                            <p:cond delay="1808"/>
                                          </p:stCondLst>
                                        </p:cTn>
                                        <p:tgtEl>
                                          <p:spTgt spid="10">
                                            <p:txEl>
                                              <p:pRg st="0" end="0"/>
                                            </p:txEl>
                                          </p:spTgt>
                                        </p:tgtEl>
                                      </p:cBhvr>
                                      <p:to x="100000" y="95000"/>
                                    </p:animScale>
                                    <p:animScale>
                                      <p:cBhvr>
                                        <p:cTn id="48" dur="166" decel="50000">
                                          <p:stCondLst>
                                            <p:cond delay="1834"/>
                                          </p:stCondLst>
                                        </p:cTn>
                                        <p:tgtEl>
                                          <p:spTgt spid="10">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xmlns="" id="{2B533352-B0A5-4432-AFDF-1F136513C47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5" name="图片 6">
            <a:extLst>
              <a:ext uri="{FF2B5EF4-FFF2-40B4-BE49-F238E27FC236}">
                <a16:creationId xmlns:a16="http://schemas.microsoft.com/office/drawing/2014/main" xmlns="" id="{C7654652-D710-4659-83B7-66276AAC84C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43260" y="181765"/>
            <a:ext cx="1108257" cy="1108257"/>
          </a:xfrm>
          <a:prstGeom prst="rect">
            <a:avLst/>
          </a:prstGeom>
        </p:spPr>
      </p:pic>
      <p:pic>
        <p:nvPicPr>
          <p:cNvPr id="6" name="图片 7">
            <a:extLst>
              <a:ext uri="{FF2B5EF4-FFF2-40B4-BE49-F238E27FC236}">
                <a16:creationId xmlns:a16="http://schemas.microsoft.com/office/drawing/2014/main" xmlns="" id="{764FFABD-D5F4-44F7-91BB-151F3B96783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10434" y="1308480"/>
            <a:ext cx="899535" cy="899535"/>
          </a:xfrm>
          <a:prstGeom prst="rect">
            <a:avLst/>
          </a:prstGeom>
        </p:spPr>
      </p:pic>
      <p:pic>
        <p:nvPicPr>
          <p:cNvPr id="7" name="图片 8">
            <a:extLst>
              <a:ext uri="{FF2B5EF4-FFF2-40B4-BE49-F238E27FC236}">
                <a16:creationId xmlns:a16="http://schemas.microsoft.com/office/drawing/2014/main" xmlns="" id="{A430A0F1-F0C3-425A-A6E8-D6683E90B1E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615934" y="981154"/>
            <a:ext cx="654652" cy="654652"/>
          </a:xfrm>
          <a:prstGeom prst="rect">
            <a:avLst/>
          </a:prstGeom>
        </p:spPr>
      </p:pic>
      <p:pic>
        <p:nvPicPr>
          <p:cNvPr id="8" name="图片 14">
            <a:extLst>
              <a:ext uri="{FF2B5EF4-FFF2-40B4-BE49-F238E27FC236}">
                <a16:creationId xmlns:a16="http://schemas.microsoft.com/office/drawing/2014/main" xmlns="" id="{9D89FE66-44BE-4A92-8746-5D856827EA0B}"/>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3206664">
            <a:off x="-238879" y="6487"/>
            <a:ext cx="2057479" cy="2057479"/>
          </a:xfrm>
          <a:prstGeom prst="rect">
            <a:avLst/>
          </a:prstGeom>
        </p:spPr>
      </p:pic>
      <p:sp>
        <p:nvSpPr>
          <p:cNvPr id="20" name="Rectangle 19">
            <a:extLst>
              <a:ext uri="{FF2B5EF4-FFF2-40B4-BE49-F238E27FC236}">
                <a16:creationId xmlns:a16="http://schemas.microsoft.com/office/drawing/2014/main" xmlns="" id="{3D3FB054-877A-44CB-9EBC-85FDB3E39888}"/>
              </a:ext>
            </a:extLst>
          </p:cNvPr>
          <p:cNvSpPr/>
          <p:nvPr/>
        </p:nvSpPr>
        <p:spPr>
          <a:xfrm>
            <a:off x="1689099" y="59226"/>
            <a:ext cx="9012353" cy="1399489"/>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800" b="1" dirty="0" smtClean="0">
                <a:ln w="19050">
                  <a:solidFill>
                    <a:srgbClr val="EC943B"/>
                  </a:solidFill>
                </a:ln>
                <a:solidFill>
                  <a:srgbClr val="FFFF80"/>
                </a:solidFill>
                <a:effectLst>
                  <a:outerShdw blurRad="38100" dist="25400" dir="5400000" algn="ctr" rotWithShape="0">
                    <a:srgbClr val="6E747A">
                      <a:alpha val="43000"/>
                    </a:srgbClr>
                  </a:outerShdw>
                </a:effectLst>
                <a:latin typeface="+mj-lt"/>
              </a:rPr>
              <a:t>Câu 1: Những chi tiết nào trong bài gợi lên hình ảnh</a:t>
            </a:r>
          </a:p>
          <a:p>
            <a:pPr algn="ctr"/>
            <a:r>
              <a:rPr lang="vi-VN" sz="2800" b="1" dirty="0" smtClean="0">
                <a:ln w="19050">
                  <a:solidFill>
                    <a:srgbClr val="EC943B"/>
                  </a:solidFill>
                </a:ln>
                <a:solidFill>
                  <a:srgbClr val="FFFF80"/>
                </a:solidFill>
                <a:effectLst>
                  <a:outerShdw blurRad="38100" dist="25400" dir="5400000" algn="ctr" rotWithShape="0">
                    <a:srgbClr val="6E747A">
                      <a:alpha val="43000"/>
                    </a:srgbClr>
                  </a:outerShdw>
                </a:effectLst>
                <a:latin typeface="+mj-lt"/>
              </a:rPr>
              <a:t>đêm trăng trong bài vừa tĩnh mịch vừa sinh động?</a:t>
            </a:r>
            <a:endParaRPr lang="vi-VN" sz="2800" b="1" dirty="0">
              <a:ln w="19050">
                <a:solidFill>
                  <a:srgbClr val="EC943B"/>
                </a:solidFill>
              </a:ln>
              <a:solidFill>
                <a:srgbClr val="FFFF80"/>
              </a:solidFill>
              <a:effectLst>
                <a:outerShdw blurRad="38100" dist="25400" dir="5400000" algn="ctr" rotWithShape="0">
                  <a:srgbClr val="6E747A">
                    <a:alpha val="43000"/>
                  </a:srgbClr>
                </a:outerShdw>
              </a:effectLst>
              <a:latin typeface="+mj-lt"/>
            </a:endParaRPr>
          </a:p>
        </p:txBody>
      </p:sp>
      <p:sp>
        <p:nvSpPr>
          <p:cNvPr id="9" name="Text Box 13">
            <a:extLst>
              <a:ext uri="{FF2B5EF4-FFF2-40B4-BE49-F238E27FC236}">
                <a16:creationId xmlns:a16="http://schemas.microsoft.com/office/drawing/2014/main" xmlns="" id="{65F9224F-A277-4475-AA38-E64BE9704910}"/>
              </a:ext>
            </a:extLst>
          </p:cNvPr>
          <p:cNvSpPr txBox="1">
            <a:spLocks noChangeArrowheads="1"/>
          </p:cNvSpPr>
          <p:nvPr/>
        </p:nvSpPr>
        <p:spPr bwMode="auto">
          <a:xfrm>
            <a:off x="-329610" y="1458715"/>
            <a:ext cx="10050969" cy="53245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228600" indent="350838">
              <a:defRPr>
                <a:solidFill>
                  <a:schemeClr val="tx1"/>
                </a:solidFill>
                <a:latin typeface="Arial" panose="020B0604020202020204" pitchFamily="34" charset="0"/>
              </a:defRPr>
            </a:lvl1pPr>
            <a:lvl2pPr marL="1203325" indent="-342900">
              <a:defRPr>
                <a:solidFill>
                  <a:schemeClr val="tx1"/>
                </a:solidFill>
                <a:latin typeface="Arial" panose="020B0604020202020204" pitchFamily="34" charset="0"/>
              </a:defRPr>
            </a:lvl2pPr>
            <a:lvl3pPr marL="1660525" indent="-342900">
              <a:defRPr>
                <a:solidFill>
                  <a:schemeClr val="tx1"/>
                </a:solidFill>
                <a:latin typeface="Arial" panose="020B0604020202020204" pitchFamily="34" charset="0"/>
              </a:defRPr>
            </a:lvl3pPr>
            <a:lvl4pPr marL="2117725" indent="-342900">
              <a:defRPr>
                <a:solidFill>
                  <a:schemeClr val="tx1"/>
                </a:solidFill>
                <a:latin typeface="Arial" panose="020B0604020202020204" pitchFamily="34" charset="0"/>
              </a:defRPr>
            </a:lvl4pPr>
            <a:lvl5pPr marL="2574925" indent="-342900">
              <a:defRPr>
                <a:solidFill>
                  <a:schemeClr val="tx1"/>
                </a:solidFill>
                <a:latin typeface="Arial" panose="020B0604020202020204" pitchFamily="34" charset="0"/>
              </a:defRPr>
            </a:lvl5pPr>
            <a:lvl6pPr marL="3032125" indent="-342900" fontAlgn="base">
              <a:spcBef>
                <a:spcPct val="0"/>
              </a:spcBef>
              <a:spcAft>
                <a:spcPct val="0"/>
              </a:spcAft>
              <a:defRPr>
                <a:solidFill>
                  <a:schemeClr val="tx1"/>
                </a:solidFill>
                <a:latin typeface="Arial" panose="020B0604020202020204" pitchFamily="34" charset="0"/>
              </a:defRPr>
            </a:lvl6pPr>
            <a:lvl7pPr marL="3489325" indent="-342900" fontAlgn="base">
              <a:spcBef>
                <a:spcPct val="0"/>
              </a:spcBef>
              <a:spcAft>
                <a:spcPct val="0"/>
              </a:spcAft>
              <a:defRPr>
                <a:solidFill>
                  <a:schemeClr val="tx1"/>
                </a:solidFill>
                <a:latin typeface="Arial" panose="020B0604020202020204" pitchFamily="34" charset="0"/>
              </a:defRPr>
            </a:lvl7pPr>
            <a:lvl8pPr marL="3946525" indent="-342900" fontAlgn="base">
              <a:spcBef>
                <a:spcPct val="0"/>
              </a:spcBef>
              <a:spcAft>
                <a:spcPct val="0"/>
              </a:spcAft>
              <a:defRPr>
                <a:solidFill>
                  <a:schemeClr val="tx1"/>
                </a:solidFill>
                <a:latin typeface="Arial" panose="020B0604020202020204" pitchFamily="34" charset="0"/>
              </a:defRPr>
            </a:lvl8pPr>
            <a:lvl9pPr marL="4403725"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vi-VN"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Đêm trăng tĩnh mịch: </a:t>
            </a:r>
          </a:p>
          <a:p>
            <a:pPr algn="just">
              <a:spcBef>
                <a:spcPct val="50000"/>
              </a:spcBef>
            </a:pPr>
            <a:r>
              <a:rPr lang="vi-VN"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 Cả c</a:t>
            </a:r>
            <a:r>
              <a:rPr lang="en-US" altLang="en-US" sz="4000" b="1" dirty="0" err="1">
                <a:solidFill>
                  <a:schemeClr val="bg1"/>
                </a:solidFill>
                <a:effectLst>
                  <a:outerShdw blurRad="38100" dist="38100" dir="2700000" algn="tl">
                    <a:srgbClr val="000000">
                      <a:alpha val="43137"/>
                    </a:srgbClr>
                  </a:outerShdw>
                </a:effectLst>
                <a:latin typeface="Times New Roman" panose="02020603050405020304" pitchFamily="18" charset="0"/>
              </a:rPr>
              <a:t>ông</a:t>
            </a:r>
            <a:r>
              <a:rPr lang="en-US"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4000" b="1" dirty="0" err="1">
                <a:solidFill>
                  <a:schemeClr val="bg1"/>
                </a:solidFill>
                <a:effectLst>
                  <a:outerShdw blurRad="38100" dist="38100" dir="2700000" algn="tl">
                    <a:srgbClr val="000000">
                      <a:alpha val="43137"/>
                    </a:srgbClr>
                  </a:outerShdw>
                </a:effectLst>
                <a:latin typeface="Times New Roman" panose="02020603050405020304" pitchFamily="18" charset="0"/>
              </a:rPr>
              <a:t>trường</a:t>
            </a:r>
            <a:r>
              <a:rPr lang="en-US"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 say </a:t>
            </a:r>
            <a:r>
              <a:rPr lang="vi-VN"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ngủ cạnh dòng sông.</a:t>
            </a:r>
          </a:p>
          <a:p>
            <a:pPr algn="just">
              <a:spcBef>
                <a:spcPct val="50000"/>
              </a:spcBef>
            </a:pPr>
            <a:r>
              <a:rPr lang="vi-VN"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 T</a:t>
            </a:r>
            <a:r>
              <a:rPr lang="en-US" altLang="en-US" sz="4000" b="1" dirty="0" err="1">
                <a:solidFill>
                  <a:schemeClr val="bg1"/>
                </a:solidFill>
                <a:effectLst>
                  <a:outerShdw blurRad="38100" dist="38100" dir="2700000" algn="tl">
                    <a:srgbClr val="000000">
                      <a:alpha val="43137"/>
                    </a:srgbClr>
                  </a:outerShdw>
                </a:effectLst>
                <a:latin typeface="Times New Roman" panose="02020603050405020304" pitchFamily="18" charset="0"/>
              </a:rPr>
              <a:t>háp</a:t>
            </a:r>
            <a:r>
              <a:rPr lang="en-US"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4000" b="1" dirty="0" err="1">
                <a:solidFill>
                  <a:schemeClr val="bg1"/>
                </a:solidFill>
                <a:effectLst>
                  <a:outerShdw blurRad="38100" dist="38100" dir="2700000" algn="tl">
                    <a:srgbClr val="000000">
                      <a:alpha val="43137"/>
                    </a:srgbClr>
                  </a:outerShdw>
                </a:effectLst>
                <a:latin typeface="Times New Roman" panose="02020603050405020304" pitchFamily="18" charset="0"/>
              </a:rPr>
              <a:t>khoan</a:t>
            </a:r>
            <a:r>
              <a:rPr lang="vi-VN"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 nhô lên trời</a:t>
            </a:r>
            <a:r>
              <a:rPr lang="en-US"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4000" b="1" dirty="0" err="1">
                <a:solidFill>
                  <a:schemeClr val="bg1"/>
                </a:solidFill>
                <a:effectLst>
                  <a:outerShdw blurRad="38100" dist="38100" dir="2700000" algn="tl">
                    <a:srgbClr val="000000">
                      <a:alpha val="43137"/>
                    </a:srgbClr>
                  </a:outerShdw>
                </a:effectLst>
                <a:latin typeface="Times New Roman" panose="02020603050405020304" pitchFamily="18" charset="0"/>
              </a:rPr>
              <a:t>ngẫm</a:t>
            </a:r>
            <a:r>
              <a:rPr lang="en-US"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4000" b="1" dirty="0" err="1">
                <a:solidFill>
                  <a:schemeClr val="bg1"/>
                </a:solidFill>
                <a:effectLst>
                  <a:outerShdw blurRad="38100" dist="38100" dir="2700000" algn="tl">
                    <a:srgbClr val="000000">
                      <a:alpha val="43137"/>
                    </a:srgbClr>
                  </a:outerShdw>
                </a:effectLst>
                <a:latin typeface="Times New Roman" panose="02020603050405020304" pitchFamily="18" charset="0"/>
              </a:rPr>
              <a:t>nghi</a:t>
            </a:r>
            <a:r>
              <a:rPr lang="en-US"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a:t>
            </a:r>
            <a:r>
              <a:rPr lang="vi-VN"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a:t>
            </a:r>
          </a:p>
          <a:p>
            <a:pPr algn="just">
              <a:spcBef>
                <a:spcPct val="50000"/>
              </a:spcBef>
            </a:pPr>
            <a:r>
              <a:rPr lang="vi-VN"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 X</a:t>
            </a:r>
            <a:r>
              <a:rPr lang="en-US"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e </a:t>
            </a:r>
            <a:r>
              <a:rPr lang="en-US" altLang="en-US" sz="4000" b="1" dirty="0" err="1">
                <a:solidFill>
                  <a:schemeClr val="bg1"/>
                </a:solidFill>
                <a:effectLst>
                  <a:outerShdw blurRad="38100" dist="38100" dir="2700000" algn="tl">
                    <a:srgbClr val="000000">
                      <a:alpha val="43137"/>
                    </a:srgbClr>
                  </a:outerShdw>
                </a:effectLst>
                <a:latin typeface="Times New Roman" panose="02020603050405020304" pitchFamily="18" charset="0"/>
              </a:rPr>
              <a:t>ủi</a:t>
            </a:r>
            <a:r>
              <a:rPr lang="en-US"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4000" b="1" dirty="0" err="1">
                <a:solidFill>
                  <a:schemeClr val="bg1"/>
                </a:solidFill>
                <a:effectLst>
                  <a:outerShdw blurRad="38100" dist="38100" dir="2700000" algn="tl">
                    <a:srgbClr val="000000">
                      <a:alpha val="43137"/>
                    </a:srgbClr>
                  </a:outerShdw>
                </a:effectLst>
                <a:latin typeface="Times New Roman" panose="02020603050405020304" pitchFamily="18" charset="0"/>
              </a:rPr>
              <a:t>xe</a:t>
            </a:r>
            <a:r>
              <a:rPr lang="en-US"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4000" b="1" dirty="0" err="1">
                <a:solidFill>
                  <a:schemeClr val="bg1"/>
                </a:solidFill>
                <a:effectLst>
                  <a:outerShdw blurRad="38100" dist="38100" dir="2700000" algn="tl">
                    <a:srgbClr val="000000">
                      <a:alpha val="43137"/>
                    </a:srgbClr>
                  </a:outerShdw>
                </a:effectLst>
                <a:latin typeface="Times New Roman" panose="02020603050405020304" pitchFamily="18" charset="0"/>
              </a:rPr>
              <a:t>ben</a:t>
            </a:r>
            <a:r>
              <a:rPr lang="vi-VN"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 sóng vai</a:t>
            </a:r>
            <a:r>
              <a:rPr lang="en-US"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4000" b="1" dirty="0" err="1">
                <a:solidFill>
                  <a:schemeClr val="bg1"/>
                </a:solidFill>
                <a:effectLst>
                  <a:outerShdw blurRad="38100" dist="38100" dir="2700000" algn="tl">
                    <a:srgbClr val="000000">
                      <a:alpha val="43137"/>
                    </a:srgbClr>
                  </a:outerShdw>
                </a:effectLst>
                <a:latin typeface="Times New Roman" panose="02020603050405020304" pitchFamily="18" charset="0"/>
              </a:rPr>
              <a:t>nằm</a:t>
            </a:r>
            <a:r>
              <a:rPr lang="en-US"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sz="4000" b="1" dirty="0" err="1">
                <a:solidFill>
                  <a:schemeClr val="bg1"/>
                </a:solidFill>
                <a:effectLst>
                  <a:outerShdw blurRad="38100" dist="38100" dir="2700000" algn="tl">
                    <a:srgbClr val="000000">
                      <a:alpha val="43137"/>
                    </a:srgbClr>
                  </a:outerShdw>
                </a:effectLst>
                <a:latin typeface="Times New Roman" panose="02020603050405020304" pitchFamily="18" charset="0"/>
              </a:rPr>
              <a:t>nghi</a:t>
            </a:r>
            <a:r>
              <a:rPr lang="en-US"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a:t>
            </a:r>
            <a:r>
              <a:rPr lang="vi-VN"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a:t>
            </a:r>
          </a:p>
          <a:p>
            <a:pPr algn="just">
              <a:spcBef>
                <a:spcPct val="50000"/>
              </a:spcBef>
            </a:pPr>
            <a:r>
              <a:rPr lang="vi-VN"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Đêm trăng tĩnh mịch nhưng sinh động</a:t>
            </a:r>
          </a:p>
          <a:p>
            <a:pPr algn="just">
              <a:spcBef>
                <a:spcPct val="50000"/>
              </a:spcBef>
            </a:pPr>
            <a:r>
              <a:rPr lang="vi-VN"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vì có tiếng đàn của cô gái Nga.</a:t>
            </a:r>
          </a:p>
        </p:txBody>
      </p:sp>
    </p:spTree>
    <p:extLst>
      <p:ext uri="{BB962C8B-B14F-4D97-AF65-F5344CB8AC3E}">
        <p14:creationId xmlns:p14="http://schemas.microsoft.com/office/powerpoint/2010/main" xmlns="" val="1270405622"/>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3DA37065-FF70-4732-8C2D-1B2C7D5CE42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xmlns="" id="{115FFEC0-15BD-4E1F-B83A-852EE13D162F}"/>
              </a:ext>
            </a:extLst>
          </p:cNvPr>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a:extLst>
                <a:ext uri="{FF2B5EF4-FFF2-40B4-BE49-F238E27FC236}">
                  <a16:creationId xmlns:a16="http://schemas.microsoft.com/office/drawing/2014/main" xmlns="" id="{DBC0AE17-9535-4F19-9CDC-E2209AD7CE85}"/>
                </a:ext>
              </a:extLst>
            </p:cNvPr>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a:extLst>
                <a:ext uri="{FF2B5EF4-FFF2-40B4-BE49-F238E27FC236}">
                  <a16:creationId xmlns:a16="http://schemas.microsoft.com/office/drawing/2014/main" xmlns="" id="{6019905D-056A-4EE1-9C81-A32B4C65802A}"/>
                </a:ext>
              </a:extLst>
            </p:cNvPr>
            <p:cNvGrpSpPr/>
            <p:nvPr/>
          </p:nvGrpSpPr>
          <p:grpSpPr>
            <a:xfrm>
              <a:off x="7321950" y="3826380"/>
              <a:ext cx="3167091" cy="2904858"/>
              <a:chOff x="676169" y="3524760"/>
              <a:chExt cx="3167091" cy="2904858"/>
            </a:xfrm>
          </p:grpSpPr>
          <p:pic>
            <p:nvPicPr>
              <p:cNvPr id="8" name="Picture 2" descr="Tập đọc: Tiếng đàn ba-la-lai-ca trên sông Đà">
                <a:extLst>
                  <a:ext uri="{FF2B5EF4-FFF2-40B4-BE49-F238E27FC236}">
                    <a16:creationId xmlns:a16="http://schemas.microsoft.com/office/drawing/2014/main" xmlns="" id="{5BDDC130-DFAB-4996-B533-BC4BC4A1A790}"/>
                  </a:ext>
                </a:extLst>
              </p:cNvPr>
              <p:cNvPicPr>
                <a:picLocks noChangeAspect="1" noChangeArrowheads="1"/>
              </p:cNvPicPr>
              <p:nvPr/>
            </p:nvPicPr>
            <p:blipFill>
              <a:blip r:embed="rId5">
                <a:extLst>
                  <a:ext uri="{BEBA8EAE-BF5A-486C-A8C5-ECC9F3942E4B}">
                    <a14:imgProps xmlns:a14="http://schemas.microsoft.com/office/drawing/2010/main" xmlns="">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a:extLst>
                  <a:ext uri="{FF2B5EF4-FFF2-40B4-BE49-F238E27FC236}">
                    <a16:creationId xmlns:a16="http://schemas.microsoft.com/office/drawing/2014/main" xmlns="" id="{F121D91D-627F-4091-9DE4-2DC55EB2FE27}"/>
                  </a:ext>
                </a:extLst>
              </p:cNvPr>
              <p:cNvPicPr>
                <a:picLocks noChangeAspect="1"/>
              </p:cNvPicPr>
              <p:nvPr/>
            </p:nvPicPr>
            <p:blipFill rotWithShape="1">
              <a:blip r:embed="rId7" cstate="print">
                <a:extLst>
                  <a:ext uri="{BEBA8EAE-BF5A-486C-A8C5-ECC9F3942E4B}">
                    <a14:imgProps xmlns:a14="http://schemas.microsoft.com/office/drawing/2010/main" xmlns="">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xmlns="" val="0"/>
                  </a:ext>
                </a:extLst>
              </a:blip>
              <a:srcRect r="12004"/>
              <a:stretch/>
            </p:blipFill>
            <p:spPr>
              <a:xfrm>
                <a:off x="1681480" y="3524760"/>
                <a:ext cx="2006764" cy="2904858"/>
              </a:xfrm>
              <a:prstGeom prst="rect">
                <a:avLst/>
              </a:prstGeom>
            </p:spPr>
          </p:pic>
        </p:grpSp>
      </p:grpSp>
      <p:sp>
        <p:nvSpPr>
          <p:cNvPr id="10" name="Thought Bubble: Cloud 9">
            <a:extLst>
              <a:ext uri="{FF2B5EF4-FFF2-40B4-BE49-F238E27FC236}">
                <a16:creationId xmlns:a16="http://schemas.microsoft.com/office/drawing/2014/main" xmlns="" id="{CCC56AB9-7C15-47DE-ACFB-F69F6326C527}"/>
              </a:ext>
            </a:extLst>
          </p:cNvPr>
          <p:cNvSpPr/>
          <p:nvPr/>
        </p:nvSpPr>
        <p:spPr>
          <a:xfrm>
            <a:off x="278573" y="414670"/>
            <a:ext cx="6645349" cy="5489022"/>
          </a:xfrm>
          <a:prstGeom prst="cloudCallout">
            <a:avLst>
              <a:gd name="adj1" fmla="val 77897"/>
              <a:gd name="adj2" fmla="val 215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52B021E-1F78-4460-B168-E5791D3B6D6B}"/>
              </a:ext>
            </a:extLst>
          </p:cNvPr>
          <p:cNvSpPr/>
          <p:nvPr/>
        </p:nvSpPr>
        <p:spPr>
          <a:xfrm>
            <a:off x="1204536" y="1360762"/>
            <a:ext cx="4819337" cy="3416320"/>
          </a:xfrm>
          <a:prstGeom prst="rect">
            <a:avLst/>
          </a:prstGeom>
        </p:spPr>
        <p:txBody>
          <a:bodyPr wrap="square">
            <a:spAutoFit/>
          </a:bodyPr>
          <a:lstStyle/>
          <a:p>
            <a:pPr algn="just"/>
            <a:r>
              <a:rPr lang="vi-VN" sz="3600" b="1">
                <a:solidFill>
                  <a:srgbClr val="0070C0"/>
                </a:solidFill>
                <a:latin typeface="Times New Roman" pitchFamily="18" charset="0"/>
                <a:cs typeface="Times New Roman" pitchFamily="18" charset="0"/>
              </a:rPr>
              <a:t>Đêm trăng tĩnh mịch nhưng vẫn rất sinh động vì có tiếng đàn của cô gái Nga, có ánh trăng, có người thưởng thức tiếng đàn.</a:t>
            </a:r>
            <a:endParaRPr lang="en-US" sz="3600" b="1" dirty="0">
              <a:solidFill>
                <a:srgbClr val="0070C0"/>
              </a:solidFill>
            </a:endParaRPr>
          </a:p>
        </p:txBody>
      </p:sp>
    </p:spTree>
    <p:extLst>
      <p:ext uri="{BB962C8B-B14F-4D97-AF65-F5344CB8AC3E}">
        <p14:creationId xmlns:p14="http://schemas.microsoft.com/office/powerpoint/2010/main" xmlns="" val="3138916432"/>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DA727554-72E9-4330-AAD8-603825E3899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0" y="0"/>
            <a:ext cx="12192000" cy="6858000"/>
          </a:xfrm>
          <a:prstGeom prst="rect">
            <a:avLst/>
          </a:prstGeom>
        </p:spPr>
      </p:pic>
      <p:pic>
        <p:nvPicPr>
          <p:cNvPr id="5" name="图片 6">
            <a:extLst>
              <a:ext uri="{FF2B5EF4-FFF2-40B4-BE49-F238E27FC236}">
                <a16:creationId xmlns:a16="http://schemas.microsoft.com/office/drawing/2014/main" xmlns="" id="{ACE2A1D6-D4A3-4436-A33F-C6CE71EF64A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29676" y="181765"/>
            <a:ext cx="1621841" cy="1621841"/>
          </a:xfrm>
          <a:prstGeom prst="rect">
            <a:avLst/>
          </a:prstGeom>
        </p:spPr>
      </p:pic>
      <p:pic>
        <p:nvPicPr>
          <p:cNvPr id="6" name="图片 7">
            <a:extLst>
              <a:ext uri="{FF2B5EF4-FFF2-40B4-BE49-F238E27FC236}">
                <a16:creationId xmlns:a16="http://schemas.microsoft.com/office/drawing/2014/main" xmlns="" id="{684AB3FC-D251-4FE6-BFDB-4735E93907C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79496" y="652818"/>
            <a:ext cx="1316394" cy="1316394"/>
          </a:xfrm>
          <a:prstGeom prst="rect">
            <a:avLst/>
          </a:prstGeom>
        </p:spPr>
      </p:pic>
      <p:pic>
        <p:nvPicPr>
          <p:cNvPr id="7" name="图片 8">
            <a:extLst>
              <a:ext uri="{FF2B5EF4-FFF2-40B4-BE49-F238E27FC236}">
                <a16:creationId xmlns:a16="http://schemas.microsoft.com/office/drawing/2014/main" xmlns="" id="{2430A5E0-FC2A-4F68-B7E2-2E2D860E58E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001794" y="1764845"/>
            <a:ext cx="958029" cy="958029"/>
          </a:xfrm>
          <a:prstGeom prst="rect">
            <a:avLst/>
          </a:prstGeom>
        </p:spPr>
      </p:pic>
      <p:pic>
        <p:nvPicPr>
          <p:cNvPr id="8" name="图片 14">
            <a:extLst>
              <a:ext uri="{FF2B5EF4-FFF2-40B4-BE49-F238E27FC236}">
                <a16:creationId xmlns:a16="http://schemas.microsoft.com/office/drawing/2014/main" xmlns="" id="{450B7914-E3E2-4717-A584-77F49E9E9E41}"/>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3206664">
            <a:off x="-238879" y="6487"/>
            <a:ext cx="2057479" cy="2057479"/>
          </a:xfrm>
          <a:prstGeom prst="rect">
            <a:avLst/>
          </a:prstGeom>
        </p:spPr>
      </p:pic>
      <p:pic>
        <p:nvPicPr>
          <p:cNvPr id="9" name="图片 2">
            <a:extLst>
              <a:ext uri="{FF2B5EF4-FFF2-40B4-BE49-F238E27FC236}">
                <a16:creationId xmlns:a16="http://schemas.microsoft.com/office/drawing/2014/main" xmlns="" id="{B26A41F5-000A-4DCD-AF17-685D5C470F59}"/>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232886" y="2503645"/>
            <a:ext cx="3959114" cy="4354355"/>
          </a:xfrm>
          <a:prstGeom prst="rect">
            <a:avLst/>
          </a:prstGeom>
        </p:spPr>
      </p:pic>
      <p:sp>
        <p:nvSpPr>
          <p:cNvPr id="10" name="Rectangle 9">
            <a:extLst>
              <a:ext uri="{FF2B5EF4-FFF2-40B4-BE49-F238E27FC236}">
                <a16:creationId xmlns:a16="http://schemas.microsoft.com/office/drawing/2014/main" xmlns="" id="{3D81A547-1C5B-46C1-AF03-6FE50CA27AA9}"/>
              </a:ext>
            </a:extLst>
          </p:cNvPr>
          <p:cNvSpPr/>
          <p:nvPr/>
        </p:nvSpPr>
        <p:spPr>
          <a:xfrm>
            <a:off x="2968066" y="1913249"/>
            <a:ext cx="6255868" cy="1619250"/>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1600" b="1" cap="none" spc="0">
                <a:ln w="5715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rPr>
              <a:t>KHỞI ĐỘNG</a:t>
            </a:r>
            <a:endParaRPr lang="en-US" sz="1600" b="1" cap="none" spc="0">
              <a:ln w="5715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endParaRPr>
          </a:p>
        </p:txBody>
      </p:sp>
    </p:spTree>
    <p:extLst>
      <p:ext uri="{BB962C8B-B14F-4D97-AF65-F5344CB8AC3E}">
        <p14:creationId xmlns:p14="http://schemas.microsoft.com/office/powerpoint/2010/main" xmlns="" val="988843302"/>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style.rotation</p:attrName>
                                        </p:attrNameLst>
                                      </p:cBhvr>
                                      <p:tavLst>
                                        <p:tav tm="0">
                                          <p:val>
                                            <p:fltVal val="90"/>
                                          </p:val>
                                        </p:tav>
                                        <p:tav tm="100000">
                                          <p:val>
                                            <p:fltVal val="0"/>
                                          </p:val>
                                        </p:tav>
                                      </p:tavLst>
                                    </p:anim>
                                    <p:animEffect transition="in" filter="fade">
                                      <p:cBhvr>
                                        <p:cTn id="10" dur="75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 calcmode="lin" valueType="num">
                                      <p:cBhvr>
                                        <p:cTn id="15" dur="750" fill="hold"/>
                                        <p:tgtEl>
                                          <p:spTgt spid="5"/>
                                        </p:tgtEl>
                                        <p:attrNameLst>
                                          <p:attrName>style.rotation</p:attrName>
                                        </p:attrNameLst>
                                      </p:cBhvr>
                                      <p:tavLst>
                                        <p:tav tm="0">
                                          <p:val>
                                            <p:fltVal val="90"/>
                                          </p:val>
                                        </p:tav>
                                        <p:tav tm="100000">
                                          <p:val>
                                            <p:fltVal val="0"/>
                                          </p:val>
                                        </p:tav>
                                      </p:tavLst>
                                    </p:anim>
                                    <p:animEffect transition="in" filter="fade">
                                      <p:cBhvr>
                                        <p:cTn id="16" dur="75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childTnLst>
                          </p:cTn>
                        </p:par>
                        <p:par>
                          <p:cTn id="23" fill="hold">
                            <p:stCondLst>
                              <p:cond delay="75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50"/>
                                        <p:tgtEl>
                                          <p:spTgt spid="8"/>
                                        </p:tgtEl>
                                      </p:cBhvr>
                                    </p:animEffect>
                                    <p:anim calcmode="lin" valueType="num">
                                      <p:cBhvr>
                                        <p:cTn id="27" dur="750" fill="hold"/>
                                        <p:tgtEl>
                                          <p:spTgt spid="8"/>
                                        </p:tgtEl>
                                        <p:attrNameLst>
                                          <p:attrName>ppt_x</p:attrName>
                                        </p:attrNameLst>
                                      </p:cBhvr>
                                      <p:tavLst>
                                        <p:tav tm="0">
                                          <p:val>
                                            <p:strVal val="#ppt_x"/>
                                          </p:val>
                                        </p:tav>
                                        <p:tav tm="100000">
                                          <p:val>
                                            <p:strVal val="#ppt_x"/>
                                          </p:val>
                                        </p:tav>
                                      </p:tavLst>
                                    </p:anim>
                                    <p:anim calcmode="lin" valueType="num">
                                      <p:cBhvr>
                                        <p:cTn id="28" dur="75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down)">
                                      <p:cBhvr>
                                        <p:cTn id="35" dur="580">
                                          <p:stCondLst>
                                            <p:cond delay="0"/>
                                          </p:stCondLst>
                                        </p:cTn>
                                        <p:tgtEl>
                                          <p:spTgt spid="10">
                                            <p:txEl>
                                              <p:pRg st="0" end="0"/>
                                            </p:txEl>
                                          </p:spTgt>
                                        </p:tgtEl>
                                      </p:cBhvr>
                                    </p:animEffect>
                                    <p:anim calcmode="lin" valueType="num">
                                      <p:cBhvr>
                                        <p:cTn id="36"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xEl>
                                              <p:pRg st="0" end="0"/>
                                            </p:txEl>
                                          </p:spTgt>
                                        </p:tgtEl>
                                      </p:cBhvr>
                                      <p:to x="100000" y="60000"/>
                                    </p:animScale>
                                    <p:animScale>
                                      <p:cBhvr>
                                        <p:cTn id="42" dur="166" decel="50000">
                                          <p:stCondLst>
                                            <p:cond delay="676"/>
                                          </p:stCondLst>
                                        </p:cTn>
                                        <p:tgtEl>
                                          <p:spTgt spid="10">
                                            <p:txEl>
                                              <p:pRg st="0" end="0"/>
                                            </p:txEl>
                                          </p:spTgt>
                                        </p:tgtEl>
                                      </p:cBhvr>
                                      <p:to x="100000" y="100000"/>
                                    </p:animScale>
                                    <p:animScale>
                                      <p:cBhvr>
                                        <p:cTn id="43" dur="26">
                                          <p:stCondLst>
                                            <p:cond delay="1312"/>
                                          </p:stCondLst>
                                        </p:cTn>
                                        <p:tgtEl>
                                          <p:spTgt spid="10">
                                            <p:txEl>
                                              <p:pRg st="0" end="0"/>
                                            </p:txEl>
                                          </p:spTgt>
                                        </p:tgtEl>
                                      </p:cBhvr>
                                      <p:to x="100000" y="80000"/>
                                    </p:animScale>
                                    <p:animScale>
                                      <p:cBhvr>
                                        <p:cTn id="44" dur="166" decel="50000">
                                          <p:stCondLst>
                                            <p:cond delay="1338"/>
                                          </p:stCondLst>
                                        </p:cTn>
                                        <p:tgtEl>
                                          <p:spTgt spid="10">
                                            <p:txEl>
                                              <p:pRg st="0" end="0"/>
                                            </p:txEl>
                                          </p:spTgt>
                                        </p:tgtEl>
                                      </p:cBhvr>
                                      <p:to x="100000" y="100000"/>
                                    </p:animScale>
                                    <p:animScale>
                                      <p:cBhvr>
                                        <p:cTn id="45" dur="26">
                                          <p:stCondLst>
                                            <p:cond delay="1642"/>
                                          </p:stCondLst>
                                        </p:cTn>
                                        <p:tgtEl>
                                          <p:spTgt spid="10">
                                            <p:txEl>
                                              <p:pRg st="0" end="0"/>
                                            </p:txEl>
                                          </p:spTgt>
                                        </p:tgtEl>
                                      </p:cBhvr>
                                      <p:to x="100000" y="90000"/>
                                    </p:animScale>
                                    <p:animScale>
                                      <p:cBhvr>
                                        <p:cTn id="46" dur="166" decel="50000">
                                          <p:stCondLst>
                                            <p:cond delay="1668"/>
                                          </p:stCondLst>
                                        </p:cTn>
                                        <p:tgtEl>
                                          <p:spTgt spid="10">
                                            <p:txEl>
                                              <p:pRg st="0" end="0"/>
                                            </p:txEl>
                                          </p:spTgt>
                                        </p:tgtEl>
                                      </p:cBhvr>
                                      <p:to x="100000" y="100000"/>
                                    </p:animScale>
                                    <p:animScale>
                                      <p:cBhvr>
                                        <p:cTn id="47" dur="26">
                                          <p:stCondLst>
                                            <p:cond delay="1808"/>
                                          </p:stCondLst>
                                        </p:cTn>
                                        <p:tgtEl>
                                          <p:spTgt spid="10">
                                            <p:txEl>
                                              <p:pRg st="0" end="0"/>
                                            </p:txEl>
                                          </p:spTgt>
                                        </p:tgtEl>
                                      </p:cBhvr>
                                      <p:to x="100000" y="95000"/>
                                    </p:animScale>
                                    <p:animScale>
                                      <p:cBhvr>
                                        <p:cTn id="48" dur="166" decel="50000">
                                          <p:stCondLst>
                                            <p:cond delay="1834"/>
                                          </p:stCondLst>
                                        </p:cTn>
                                        <p:tgtEl>
                                          <p:spTgt spid="10">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xmlns="" id="{2B533352-B0A5-4432-AFDF-1F136513C47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5" name="图片 6">
            <a:extLst>
              <a:ext uri="{FF2B5EF4-FFF2-40B4-BE49-F238E27FC236}">
                <a16:creationId xmlns:a16="http://schemas.microsoft.com/office/drawing/2014/main" xmlns="" id="{C7654652-D710-4659-83B7-66276AAC84C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43260" y="181765"/>
            <a:ext cx="1108257" cy="1108257"/>
          </a:xfrm>
          <a:prstGeom prst="rect">
            <a:avLst/>
          </a:prstGeom>
        </p:spPr>
      </p:pic>
      <p:pic>
        <p:nvPicPr>
          <p:cNvPr id="6" name="图片 7">
            <a:extLst>
              <a:ext uri="{FF2B5EF4-FFF2-40B4-BE49-F238E27FC236}">
                <a16:creationId xmlns:a16="http://schemas.microsoft.com/office/drawing/2014/main" xmlns="" id="{764FFABD-D5F4-44F7-91BB-151F3B96783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10434" y="1308480"/>
            <a:ext cx="899535" cy="899535"/>
          </a:xfrm>
          <a:prstGeom prst="rect">
            <a:avLst/>
          </a:prstGeom>
        </p:spPr>
      </p:pic>
      <p:pic>
        <p:nvPicPr>
          <p:cNvPr id="7" name="图片 8">
            <a:extLst>
              <a:ext uri="{FF2B5EF4-FFF2-40B4-BE49-F238E27FC236}">
                <a16:creationId xmlns:a16="http://schemas.microsoft.com/office/drawing/2014/main" xmlns="" id="{A430A0F1-F0C3-425A-A6E8-D6683E90B1E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615934" y="981154"/>
            <a:ext cx="654652" cy="654652"/>
          </a:xfrm>
          <a:prstGeom prst="rect">
            <a:avLst/>
          </a:prstGeom>
        </p:spPr>
      </p:pic>
      <p:pic>
        <p:nvPicPr>
          <p:cNvPr id="8" name="图片 14">
            <a:extLst>
              <a:ext uri="{FF2B5EF4-FFF2-40B4-BE49-F238E27FC236}">
                <a16:creationId xmlns:a16="http://schemas.microsoft.com/office/drawing/2014/main" xmlns="" id="{9D89FE66-44BE-4A92-8746-5D856827EA0B}"/>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3206664">
            <a:off x="-238879" y="6487"/>
            <a:ext cx="2057479" cy="2057479"/>
          </a:xfrm>
          <a:prstGeom prst="rect">
            <a:avLst/>
          </a:prstGeom>
        </p:spPr>
      </p:pic>
      <p:sp>
        <p:nvSpPr>
          <p:cNvPr id="20" name="Rectangle 19">
            <a:extLst>
              <a:ext uri="{FF2B5EF4-FFF2-40B4-BE49-F238E27FC236}">
                <a16:creationId xmlns:a16="http://schemas.microsoft.com/office/drawing/2014/main" xmlns="" id="{3D3FB054-877A-44CB-9EBC-85FDB3E39888}"/>
              </a:ext>
            </a:extLst>
          </p:cNvPr>
          <p:cNvSpPr/>
          <p:nvPr/>
        </p:nvSpPr>
        <p:spPr>
          <a:xfrm>
            <a:off x="1448927" y="59226"/>
            <a:ext cx="9252526" cy="1399489"/>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3200" b="1" dirty="0">
                <a:ln w="19050">
                  <a:solidFill>
                    <a:srgbClr val="EC943B"/>
                  </a:solidFill>
                </a:ln>
                <a:solidFill>
                  <a:srgbClr val="FFFF80"/>
                </a:solidFill>
                <a:effectLst>
                  <a:outerShdw blurRad="38100" dist="25400" dir="5400000" algn="ctr" rotWithShape="0">
                    <a:srgbClr val="6E747A">
                      <a:alpha val="43000"/>
                    </a:srgbClr>
                  </a:outerShdw>
                </a:effectLst>
                <a:latin typeface="+mj-lt"/>
              </a:rPr>
              <a:t>Câu 2. Tìm một hình ảnh đẹp trong bài thơ thể hiện sự gắn bó giữa con người với thiên nhiên trong đêm trăng bên sông Đà</a:t>
            </a:r>
            <a:r>
              <a:rPr lang="vi-VN" sz="3200" b="1" dirty="0">
                <a:ln w="1905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rPr>
              <a:t>? </a:t>
            </a:r>
          </a:p>
        </p:txBody>
      </p:sp>
      <p:sp>
        <p:nvSpPr>
          <p:cNvPr id="27" name="Text Box 13">
            <a:extLst>
              <a:ext uri="{FF2B5EF4-FFF2-40B4-BE49-F238E27FC236}">
                <a16:creationId xmlns:a16="http://schemas.microsoft.com/office/drawing/2014/main" xmlns="" id="{8F585678-3FCA-4F2D-8E13-40D7C18AA295}"/>
              </a:ext>
            </a:extLst>
          </p:cNvPr>
          <p:cNvSpPr txBox="1">
            <a:spLocks noChangeArrowheads="1"/>
          </p:cNvSpPr>
          <p:nvPr/>
        </p:nvSpPr>
        <p:spPr bwMode="auto">
          <a:xfrm>
            <a:off x="95692" y="1704838"/>
            <a:ext cx="10050969"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228600" indent="350838">
              <a:defRPr>
                <a:solidFill>
                  <a:schemeClr val="tx1"/>
                </a:solidFill>
                <a:latin typeface="Arial" panose="020B0604020202020204" pitchFamily="34" charset="0"/>
              </a:defRPr>
            </a:lvl1pPr>
            <a:lvl2pPr marL="1203325" indent="-342900">
              <a:defRPr>
                <a:solidFill>
                  <a:schemeClr val="tx1"/>
                </a:solidFill>
                <a:latin typeface="Arial" panose="020B0604020202020204" pitchFamily="34" charset="0"/>
              </a:defRPr>
            </a:lvl2pPr>
            <a:lvl3pPr marL="1660525" indent="-342900">
              <a:defRPr>
                <a:solidFill>
                  <a:schemeClr val="tx1"/>
                </a:solidFill>
                <a:latin typeface="Arial" panose="020B0604020202020204" pitchFamily="34" charset="0"/>
              </a:defRPr>
            </a:lvl3pPr>
            <a:lvl4pPr marL="2117725" indent="-342900">
              <a:defRPr>
                <a:solidFill>
                  <a:schemeClr val="tx1"/>
                </a:solidFill>
                <a:latin typeface="Arial" panose="020B0604020202020204" pitchFamily="34" charset="0"/>
              </a:defRPr>
            </a:lvl4pPr>
            <a:lvl5pPr marL="2574925" indent="-342900">
              <a:defRPr>
                <a:solidFill>
                  <a:schemeClr val="tx1"/>
                </a:solidFill>
                <a:latin typeface="Arial" panose="020B0604020202020204" pitchFamily="34" charset="0"/>
              </a:defRPr>
            </a:lvl5pPr>
            <a:lvl6pPr marL="3032125" indent="-342900" fontAlgn="base">
              <a:spcBef>
                <a:spcPct val="0"/>
              </a:spcBef>
              <a:spcAft>
                <a:spcPct val="0"/>
              </a:spcAft>
              <a:defRPr>
                <a:solidFill>
                  <a:schemeClr val="tx1"/>
                </a:solidFill>
                <a:latin typeface="Arial" panose="020B0604020202020204" pitchFamily="34" charset="0"/>
              </a:defRPr>
            </a:lvl6pPr>
            <a:lvl7pPr marL="3489325" indent="-342900" fontAlgn="base">
              <a:spcBef>
                <a:spcPct val="0"/>
              </a:spcBef>
              <a:spcAft>
                <a:spcPct val="0"/>
              </a:spcAft>
              <a:defRPr>
                <a:solidFill>
                  <a:schemeClr val="tx1"/>
                </a:solidFill>
                <a:latin typeface="Arial" panose="020B0604020202020204" pitchFamily="34" charset="0"/>
              </a:defRPr>
            </a:lvl7pPr>
            <a:lvl8pPr marL="3946525" indent="-342900" fontAlgn="base">
              <a:spcBef>
                <a:spcPct val="0"/>
              </a:spcBef>
              <a:spcAft>
                <a:spcPct val="0"/>
              </a:spcAft>
              <a:defRPr>
                <a:solidFill>
                  <a:schemeClr val="tx1"/>
                </a:solidFill>
                <a:latin typeface="Arial" panose="020B0604020202020204" pitchFamily="34" charset="0"/>
              </a:defRPr>
            </a:lvl8pPr>
            <a:lvl9pPr marL="4403725" indent="-342900" fontAlgn="base">
              <a:spcBef>
                <a:spcPct val="0"/>
              </a:spcBef>
              <a:spcAft>
                <a:spcPct val="0"/>
              </a:spcAft>
              <a:defRPr>
                <a:solidFill>
                  <a:schemeClr val="tx1"/>
                </a:solidFill>
                <a:latin typeface="Arial" panose="020B0604020202020204" pitchFamily="34" charset="0"/>
              </a:defRPr>
            </a:lvl9pPr>
          </a:lstStyle>
          <a:p>
            <a:pPr indent="0" algn="just">
              <a:spcBef>
                <a:spcPct val="50000"/>
              </a:spcBef>
            </a:pPr>
            <a:r>
              <a:rPr lang="vi-VN" altLang="en-US" sz="4000" b="1">
                <a:solidFill>
                  <a:schemeClr val="bg1"/>
                </a:solidFill>
                <a:effectLst>
                  <a:outerShdw blurRad="38100" dist="38100" dir="2700000" algn="tl">
                    <a:srgbClr val="000000">
                      <a:alpha val="43137"/>
                    </a:srgbClr>
                  </a:outerShdw>
                </a:effectLst>
                <a:latin typeface="Times New Roman" panose="02020603050405020304" pitchFamily="18" charset="0"/>
              </a:rPr>
              <a:t>Chỉ còn tiếng đàn ngân nga</a:t>
            </a:r>
          </a:p>
          <a:p>
            <a:pPr indent="0" algn="just">
              <a:spcBef>
                <a:spcPct val="50000"/>
              </a:spcBef>
            </a:pPr>
            <a:r>
              <a:rPr lang="vi-VN" altLang="en-US" sz="4000" b="1">
                <a:solidFill>
                  <a:schemeClr val="bg1"/>
                </a:solidFill>
                <a:effectLst>
                  <a:outerShdw blurRad="38100" dist="38100" dir="2700000" algn="tl">
                    <a:srgbClr val="000000">
                      <a:alpha val="43137"/>
                    </a:srgbClr>
                  </a:outerShdw>
                </a:effectLst>
                <a:latin typeface="Times New Roman" panose="02020603050405020304" pitchFamily="18" charset="0"/>
              </a:rPr>
              <a:t>Với dòng trăng lấp loáng sông Đà.</a:t>
            </a:r>
          </a:p>
          <a:p>
            <a:pPr algn="just">
              <a:spcBef>
                <a:spcPct val="50000"/>
              </a:spcBef>
            </a:pPr>
            <a:endParaRPr lang="vi-VN" altLang="en-US" sz="4000" b="1">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Tree>
    <p:extLst>
      <p:ext uri="{BB962C8B-B14F-4D97-AF65-F5344CB8AC3E}">
        <p14:creationId xmlns:p14="http://schemas.microsoft.com/office/powerpoint/2010/main" xmlns="" val="3380357947"/>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down)">
                                      <p:cBhvr>
                                        <p:cTn id="7" dur="580">
                                          <p:stCondLst>
                                            <p:cond delay="0"/>
                                          </p:stCondLst>
                                        </p:cTn>
                                        <p:tgtEl>
                                          <p:spTgt spid="20">
                                            <p:txEl>
                                              <p:pRg st="0" end="0"/>
                                            </p:txEl>
                                          </p:spTgt>
                                        </p:tgtEl>
                                      </p:cBhvr>
                                    </p:animEffect>
                                    <p:anim calcmode="lin" valueType="num">
                                      <p:cBhvr>
                                        <p:cTn id="8" dur="1822" tmFilter="0,0; 0.14,0.36; 0.43,0.73; 0.71,0.91; 1.0,1.0">
                                          <p:stCondLst>
                                            <p:cond delay="0"/>
                                          </p:stCondLst>
                                        </p:cTn>
                                        <p:tgtEl>
                                          <p:spTgt spid="2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xEl>
                                              <p:pRg st="0" end="0"/>
                                            </p:txEl>
                                          </p:spTgt>
                                        </p:tgtEl>
                                      </p:cBhvr>
                                      <p:to x="100000" y="60000"/>
                                    </p:animScale>
                                    <p:animScale>
                                      <p:cBhvr>
                                        <p:cTn id="14" dur="166" decel="50000">
                                          <p:stCondLst>
                                            <p:cond delay="676"/>
                                          </p:stCondLst>
                                        </p:cTn>
                                        <p:tgtEl>
                                          <p:spTgt spid="20">
                                            <p:txEl>
                                              <p:pRg st="0" end="0"/>
                                            </p:txEl>
                                          </p:spTgt>
                                        </p:tgtEl>
                                      </p:cBhvr>
                                      <p:to x="100000" y="100000"/>
                                    </p:animScale>
                                    <p:animScale>
                                      <p:cBhvr>
                                        <p:cTn id="15" dur="26">
                                          <p:stCondLst>
                                            <p:cond delay="1312"/>
                                          </p:stCondLst>
                                        </p:cTn>
                                        <p:tgtEl>
                                          <p:spTgt spid="20">
                                            <p:txEl>
                                              <p:pRg st="0" end="0"/>
                                            </p:txEl>
                                          </p:spTgt>
                                        </p:tgtEl>
                                      </p:cBhvr>
                                      <p:to x="100000" y="80000"/>
                                    </p:animScale>
                                    <p:animScale>
                                      <p:cBhvr>
                                        <p:cTn id="16" dur="166" decel="50000">
                                          <p:stCondLst>
                                            <p:cond delay="1338"/>
                                          </p:stCondLst>
                                        </p:cTn>
                                        <p:tgtEl>
                                          <p:spTgt spid="20">
                                            <p:txEl>
                                              <p:pRg st="0" end="0"/>
                                            </p:txEl>
                                          </p:spTgt>
                                        </p:tgtEl>
                                      </p:cBhvr>
                                      <p:to x="100000" y="100000"/>
                                    </p:animScale>
                                    <p:animScale>
                                      <p:cBhvr>
                                        <p:cTn id="17" dur="26">
                                          <p:stCondLst>
                                            <p:cond delay="1642"/>
                                          </p:stCondLst>
                                        </p:cTn>
                                        <p:tgtEl>
                                          <p:spTgt spid="20">
                                            <p:txEl>
                                              <p:pRg st="0" end="0"/>
                                            </p:txEl>
                                          </p:spTgt>
                                        </p:tgtEl>
                                      </p:cBhvr>
                                      <p:to x="100000" y="90000"/>
                                    </p:animScale>
                                    <p:animScale>
                                      <p:cBhvr>
                                        <p:cTn id="18" dur="166" decel="50000">
                                          <p:stCondLst>
                                            <p:cond delay="1668"/>
                                          </p:stCondLst>
                                        </p:cTn>
                                        <p:tgtEl>
                                          <p:spTgt spid="20">
                                            <p:txEl>
                                              <p:pRg st="0" end="0"/>
                                            </p:txEl>
                                          </p:spTgt>
                                        </p:tgtEl>
                                      </p:cBhvr>
                                      <p:to x="100000" y="100000"/>
                                    </p:animScale>
                                    <p:animScale>
                                      <p:cBhvr>
                                        <p:cTn id="19" dur="26">
                                          <p:stCondLst>
                                            <p:cond delay="1808"/>
                                          </p:stCondLst>
                                        </p:cTn>
                                        <p:tgtEl>
                                          <p:spTgt spid="20">
                                            <p:txEl>
                                              <p:pRg st="0" end="0"/>
                                            </p:txEl>
                                          </p:spTgt>
                                        </p:tgtEl>
                                      </p:cBhvr>
                                      <p:to x="100000" y="95000"/>
                                    </p:animScale>
                                    <p:animScale>
                                      <p:cBhvr>
                                        <p:cTn id="20" dur="166" decel="50000">
                                          <p:stCondLst>
                                            <p:cond delay="1834"/>
                                          </p:stCondLst>
                                        </p:cTn>
                                        <p:tgtEl>
                                          <p:spTgt spid="20">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3DA37065-FF70-4732-8C2D-1B2C7D5CE42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xmlns="" id="{115FFEC0-15BD-4E1F-B83A-852EE13D162F}"/>
              </a:ext>
            </a:extLst>
          </p:cNvPr>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a:extLst>
                <a:ext uri="{FF2B5EF4-FFF2-40B4-BE49-F238E27FC236}">
                  <a16:creationId xmlns:a16="http://schemas.microsoft.com/office/drawing/2014/main" xmlns="" id="{DBC0AE17-9535-4F19-9CDC-E2209AD7CE85}"/>
                </a:ext>
              </a:extLst>
            </p:cNvPr>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a:extLst>
                <a:ext uri="{FF2B5EF4-FFF2-40B4-BE49-F238E27FC236}">
                  <a16:creationId xmlns:a16="http://schemas.microsoft.com/office/drawing/2014/main" xmlns="" id="{6019905D-056A-4EE1-9C81-A32B4C65802A}"/>
                </a:ext>
              </a:extLst>
            </p:cNvPr>
            <p:cNvGrpSpPr/>
            <p:nvPr/>
          </p:nvGrpSpPr>
          <p:grpSpPr>
            <a:xfrm>
              <a:off x="7321950" y="3826380"/>
              <a:ext cx="3167091" cy="2904858"/>
              <a:chOff x="676169" y="3524760"/>
              <a:chExt cx="3167091" cy="2904858"/>
            </a:xfrm>
          </p:grpSpPr>
          <p:pic>
            <p:nvPicPr>
              <p:cNvPr id="8" name="Picture 2" descr="Tập đọc: Tiếng đàn ba-la-lai-ca trên sông Đà">
                <a:extLst>
                  <a:ext uri="{FF2B5EF4-FFF2-40B4-BE49-F238E27FC236}">
                    <a16:creationId xmlns:a16="http://schemas.microsoft.com/office/drawing/2014/main" xmlns="" id="{5BDDC130-DFAB-4996-B533-BC4BC4A1A790}"/>
                  </a:ext>
                </a:extLst>
              </p:cNvPr>
              <p:cNvPicPr>
                <a:picLocks noChangeAspect="1" noChangeArrowheads="1"/>
              </p:cNvPicPr>
              <p:nvPr/>
            </p:nvPicPr>
            <p:blipFill>
              <a:blip r:embed="rId5">
                <a:extLst>
                  <a:ext uri="{BEBA8EAE-BF5A-486C-A8C5-ECC9F3942E4B}">
                    <a14:imgProps xmlns:a14="http://schemas.microsoft.com/office/drawing/2010/main" xmlns="">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a:extLst>
                  <a:ext uri="{FF2B5EF4-FFF2-40B4-BE49-F238E27FC236}">
                    <a16:creationId xmlns:a16="http://schemas.microsoft.com/office/drawing/2014/main" xmlns="" id="{F121D91D-627F-4091-9DE4-2DC55EB2FE27}"/>
                  </a:ext>
                </a:extLst>
              </p:cNvPr>
              <p:cNvPicPr>
                <a:picLocks noChangeAspect="1"/>
              </p:cNvPicPr>
              <p:nvPr/>
            </p:nvPicPr>
            <p:blipFill rotWithShape="1">
              <a:blip r:embed="rId7" cstate="print">
                <a:extLst>
                  <a:ext uri="{BEBA8EAE-BF5A-486C-A8C5-ECC9F3942E4B}">
                    <a14:imgProps xmlns:a14="http://schemas.microsoft.com/office/drawing/2010/main" xmlns="">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xmlns="" val="0"/>
                  </a:ext>
                </a:extLst>
              </a:blip>
              <a:srcRect r="12004"/>
              <a:stretch/>
            </p:blipFill>
            <p:spPr>
              <a:xfrm>
                <a:off x="1681480" y="3524760"/>
                <a:ext cx="2006764" cy="2904858"/>
              </a:xfrm>
              <a:prstGeom prst="rect">
                <a:avLst/>
              </a:prstGeom>
            </p:spPr>
          </p:pic>
        </p:grpSp>
      </p:grpSp>
      <p:sp>
        <p:nvSpPr>
          <p:cNvPr id="10" name="Thought Bubble: Cloud 9">
            <a:extLst>
              <a:ext uri="{FF2B5EF4-FFF2-40B4-BE49-F238E27FC236}">
                <a16:creationId xmlns:a16="http://schemas.microsoft.com/office/drawing/2014/main" xmlns="" id="{CCC56AB9-7C15-47DE-ACFB-F69F6326C527}"/>
              </a:ext>
            </a:extLst>
          </p:cNvPr>
          <p:cNvSpPr/>
          <p:nvPr/>
        </p:nvSpPr>
        <p:spPr>
          <a:xfrm>
            <a:off x="278573" y="414670"/>
            <a:ext cx="7050353" cy="5489022"/>
          </a:xfrm>
          <a:prstGeom prst="cloudCallout">
            <a:avLst>
              <a:gd name="adj1" fmla="val 72378"/>
              <a:gd name="adj2" fmla="val 2187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4457FB5-F6F8-47B9-9761-80B2B68E5B92}"/>
              </a:ext>
            </a:extLst>
          </p:cNvPr>
          <p:cNvSpPr/>
          <p:nvPr/>
        </p:nvSpPr>
        <p:spPr>
          <a:xfrm>
            <a:off x="1177426" y="1126846"/>
            <a:ext cx="5229244" cy="3970318"/>
          </a:xfrm>
          <a:prstGeom prst="rect">
            <a:avLst/>
          </a:prstGeom>
        </p:spPr>
        <p:txBody>
          <a:bodyPr wrap="square">
            <a:spAutoFit/>
          </a:bodyPr>
          <a:lstStyle/>
          <a:p>
            <a:pPr algn="just"/>
            <a:r>
              <a:rPr lang="vi-VN" sz="3600" b="1">
                <a:solidFill>
                  <a:srgbClr val="0070C0"/>
                </a:solidFill>
                <a:latin typeface="Times New Roman" pitchFamily="18" charset="0"/>
                <a:cs typeface="Times New Roman" pitchFamily="18" charset="0"/>
              </a:rPr>
              <a:t>Trong đêm trăng trên sông Đà, con người và thiên nhiên có sự hòa hợp, gắn bó thân thiết, mang lại cảm giác gần gũi, ấm áp chứ không hề xa lạ, đáng sợ.</a:t>
            </a:r>
            <a:endParaRPr lang="en-US" sz="3600" b="1" dirty="0">
              <a:solidFill>
                <a:srgbClr val="0070C0"/>
              </a:solidFill>
            </a:endParaRPr>
          </a:p>
        </p:txBody>
      </p:sp>
    </p:spTree>
    <p:extLst>
      <p:ext uri="{BB962C8B-B14F-4D97-AF65-F5344CB8AC3E}">
        <p14:creationId xmlns:p14="http://schemas.microsoft.com/office/powerpoint/2010/main" xmlns="" val="361688354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xmlns="" id="{2B533352-B0A5-4432-AFDF-1F136513C47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5" name="图片 6">
            <a:extLst>
              <a:ext uri="{FF2B5EF4-FFF2-40B4-BE49-F238E27FC236}">
                <a16:creationId xmlns:a16="http://schemas.microsoft.com/office/drawing/2014/main" xmlns="" id="{C7654652-D710-4659-83B7-66276AAC84C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43260" y="181765"/>
            <a:ext cx="1108257" cy="1108257"/>
          </a:xfrm>
          <a:prstGeom prst="rect">
            <a:avLst/>
          </a:prstGeom>
        </p:spPr>
      </p:pic>
      <p:pic>
        <p:nvPicPr>
          <p:cNvPr id="6" name="图片 7">
            <a:extLst>
              <a:ext uri="{FF2B5EF4-FFF2-40B4-BE49-F238E27FC236}">
                <a16:creationId xmlns:a16="http://schemas.microsoft.com/office/drawing/2014/main" xmlns="" id="{764FFABD-D5F4-44F7-91BB-151F3B96783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10434" y="1308480"/>
            <a:ext cx="899535" cy="899535"/>
          </a:xfrm>
          <a:prstGeom prst="rect">
            <a:avLst/>
          </a:prstGeom>
        </p:spPr>
      </p:pic>
      <p:pic>
        <p:nvPicPr>
          <p:cNvPr id="7" name="图片 8">
            <a:extLst>
              <a:ext uri="{FF2B5EF4-FFF2-40B4-BE49-F238E27FC236}">
                <a16:creationId xmlns:a16="http://schemas.microsoft.com/office/drawing/2014/main" xmlns="" id="{A430A0F1-F0C3-425A-A6E8-D6683E90B1E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615934" y="981154"/>
            <a:ext cx="654652" cy="654652"/>
          </a:xfrm>
          <a:prstGeom prst="rect">
            <a:avLst/>
          </a:prstGeom>
        </p:spPr>
      </p:pic>
      <p:pic>
        <p:nvPicPr>
          <p:cNvPr id="8" name="图片 14">
            <a:extLst>
              <a:ext uri="{FF2B5EF4-FFF2-40B4-BE49-F238E27FC236}">
                <a16:creationId xmlns:a16="http://schemas.microsoft.com/office/drawing/2014/main" xmlns="" id="{9D89FE66-44BE-4A92-8746-5D856827EA0B}"/>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3206664">
            <a:off x="-238879" y="6487"/>
            <a:ext cx="2057479" cy="2057479"/>
          </a:xfrm>
          <a:prstGeom prst="rect">
            <a:avLst/>
          </a:prstGeom>
        </p:spPr>
      </p:pic>
      <p:sp>
        <p:nvSpPr>
          <p:cNvPr id="20" name="Rectangle 19">
            <a:extLst>
              <a:ext uri="{FF2B5EF4-FFF2-40B4-BE49-F238E27FC236}">
                <a16:creationId xmlns:a16="http://schemas.microsoft.com/office/drawing/2014/main" xmlns="" id="{3D3FB054-877A-44CB-9EBC-85FDB3E39888}"/>
              </a:ext>
            </a:extLst>
          </p:cNvPr>
          <p:cNvSpPr/>
          <p:nvPr/>
        </p:nvSpPr>
        <p:spPr>
          <a:xfrm>
            <a:off x="1448927" y="59226"/>
            <a:ext cx="9252526" cy="1399489"/>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3200" b="1" dirty="0">
                <a:ln w="19050">
                  <a:solidFill>
                    <a:srgbClr val="EC943B"/>
                  </a:solidFill>
                </a:ln>
                <a:solidFill>
                  <a:srgbClr val="FFFF80"/>
                </a:solidFill>
                <a:effectLst>
                  <a:outerShdw blurRad="38100" dist="25400" dir="5400000" algn="ctr" rotWithShape="0">
                    <a:srgbClr val="6E747A">
                      <a:alpha val="43000"/>
                    </a:srgbClr>
                  </a:outerShdw>
                </a:effectLst>
                <a:latin typeface="+mj-lt"/>
              </a:rPr>
              <a:t>Câu 3. Những câu thơ nào trong bài</a:t>
            </a:r>
          </a:p>
          <a:p>
            <a:pPr algn="ctr"/>
            <a:r>
              <a:rPr lang="vi-VN" sz="3200" b="1" dirty="0">
                <a:ln w="19050">
                  <a:solidFill>
                    <a:srgbClr val="EC943B"/>
                  </a:solidFill>
                </a:ln>
                <a:solidFill>
                  <a:srgbClr val="FFFF80"/>
                </a:solidFill>
                <a:effectLst>
                  <a:outerShdw blurRad="38100" dist="25400" dir="5400000" algn="ctr" rotWithShape="0">
                    <a:srgbClr val="6E747A">
                      <a:alpha val="43000"/>
                    </a:srgbClr>
                  </a:outerShdw>
                </a:effectLst>
                <a:latin typeface="+mj-lt"/>
              </a:rPr>
              <a:t>sử dụng phép nhân hóa?</a:t>
            </a:r>
          </a:p>
        </p:txBody>
      </p:sp>
      <p:sp>
        <p:nvSpPr>
          <p:cNvPr id="2" name="Rectangle: Rounded Corners 1">
            <a:extLst>
              <a:ext uri="{FF2B5EF4-FFF2-40B4-BE49-F238E27FC236}">
                <a16:creationId xmlns:a16="http://schemas.microsoft.com/office/drawing/2014/main" xmlns="" id="{7D8D2DC3-ACE6-4DCF-AB3F-DCE141B4F36F}"/>
              </a:ext>
            </a:extLst>
          </p:cNvPr>
          <p:cNvSpPr/>
          <p:nvPr/>
        </p:nvSpPr>
        <p:spPr>
          <a:xfrm>
            <a:off x="369649" y="2231012"/>
            <a:ext cx="3579779" cy="17120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
            <a:extLst>
              <a:ext uri="{FF2B5EF4-FFF2-40B4-BE49-F238E27FC236}">
                <a16:creationId xmlns:a16="http://schemas.microsoft.com/office/drawing/2014/main" xmlns="" id="{CB02905A-D474-4300-9367-F12A6DEA4AE2}"/>
              </a:ext>
            </a:extLst>
          </p:cNvPr>
          <p:cNvSpPr>
            <a:spLocks noChangeArrowheads="1"/>
          </p:cNvSpPr>
          <p:nvPr/>
        </p:nvSpPr>
        <p:spPr bwMode="auto">
          <a:xfrm>
            <a:off x="271407" y="2510390"/>
            <a:ext cx="377626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3200" b="1">
                <a:latin typeface="Times New Roman" panose="02020603050405020304" pitchFamily="18" charset="0"/>
                <a:cs typeface="Times New Roman" panose="02020603050405020304" pitchFamily="18" charset="0"/>
              </a:rPr>
              <a:t>Cả công trường</a:t>
            </a:r>
          </a:p>
          <a:p>
            <a:pPr algn="ctr" eaLnBrk="1" hangingPunct="1"/>
            <a:r>
              <a:rPr lang="vi-VN" altLang="en-US" sz="3200" b="1">
                <a:latin typeface="Times New Roman" panose="02020603050405020304" pitchFamily="18" charset="0"/>
                <a:cs typeface="Times New Roman" panose="02020603050405020304" pitchFamily="18" charset="0"/>
              </a:rPr>
              <a:t>say ngủ</a:t>
            </a:r>
            <a:endParaRPr lang="en-US" altLang="en-US" sz="3200"/>
          </a:p>
        </p:txBody>
      </p:sp>
      <p:sp>
        <p:nvSpPr>
          <p:cNvPr id="12" name="Rectangle: Rounded Corners 11">
            <a:extLst>
              <a:ext uri="{FF2B5EF4-FFF2-40B4-BE49-F238E27FC236}">
                <a16:creationId xmlns:a16="http://schemas.microsoft.com/office/drawing/2014/main" xmlns="" id="{AB0A5DF6-465C-45EA-8F2D-EE125E96909E}"/>
              </a:ext>
            </a:extLst>
          </p:cNvPr>
          <p:cNvSpPr/>
          <p:nvPr/>
        </p:nvSpPr>
        <p:spPr>
          <a:xfrm>
            <a:off x="4320043" y="2231012"/>
            <a:ext cx="3579779" cy="17120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
            <a:extLst>
              <a:ext uri="{FF2B5EF4-FFF2-40B4-BE49-F238E27FC236}">
                <a16:creationId xmlns:a16="http://schemas.microsoft.com/office/drawing/2014/main" xmlns="" id="{71884FD5-043F-4797-B102-A2181A3507CA}"/>
              </a:ext>
            </a:extLst>
          </p:cNvPr>
          <p:cNvSpPr>
            <a:spLocks noChangeArrowheads="1"/>
          </p:cNvSpPr>
          <p:nvPr/>
        </p:nvSpPr>
        <p:spPr bwMode="auto">
          <a:xfrm>
            <a:off x="4221801" y="2510390"/>
            <a:ext cx="377626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3200" b="1">
                <a:latin typeface="Times New Roman" panose="02020603050405020304" pitchFamily="18" charset="0"/>
                <a:cs typeface="Times New Roman" panose="02020603050405020304" pitchFamily="18" charset="0"/>
              </a:rPr>
              <a:t>Tháp khoang nhô lên trời ngẫm nghĩ</a:t>
            </a:r>
            <a:endParaRPr lang="en-US" altLang="en-US" sz="3200"/>
          </a:p>
        </p:txBody>
      </p:sp>
      <p:sp>
        <p:nvSpPr>
          <p:cNvPr id="14" name="Rectangle: Rounded Corners 13">
            <a:extLst>
              <a:ext uri="{FF2B5EF4-FFF2-40B4-BE49-F238E27FC236}">
                <a16:creationId xmlns:a16="http://schemas.microsoft.com/office/drawing/2014/main" xmlns="" id="{A33ECC76-AB01-4E3B-8F55-1A938F10CB39}"/>
              </a:ext>
            </a:extLst>
          </p:cNvPr>
          <p:cNvSpPr/>
          <p:nvPr/>
        </p:nvSpPr>
        <p:spPr>
          <a:xfrm>
            <a:off x="8206417" y="2193537"/>
            <a:ext cx="3579779" cy="17120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a:extLst>
              <a:ext uri="{FF2B5EF4-FFF2-40B4-BE49-F238E27FC236}">
                <a16:creationId xmlns:a16="http://schemas.microsoft.com/office/drawing/2014/main" xmlns="" id="{8D4FBACD-C2FC-41FF-AD73-A44ECEC91B58}"/>
              </a:ext>
            </a:extLst>
          </p:cNvPr>
          <p:cNvSpPr>
            <a:spLocks noChangeArrowheads="1"/>
          </p:cNvSpPr>
          <p:nvPr/>
        </p:nvSpPr>
        <p:spPr bwMode="auto">
          <a:xfrm>
            <a:off x="8108175" y="2526960"/>
            <a:ext cx="377626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3200" b="1">
                <a:latin typeface="Times New Roman" panose="02020603050405020304" pitchFamily="18" charset="0"/>
                <a:cs typeface="Times New Roman" panose="02020603050405020304" pitchFamily="18" charset="0"/>
              </a:rPr>
              <a:t>Xe ủi, xe ben sóng vai nhau nằm nghỉ</a:t>
            </a:r>
            <a:endParaRPr lang="en-US" altLang="en-US" sz="3200"/>
          </a:p>
        </p:txBody>
      </p:sp>
      <p:sp>
        <p:nvSpPr>
          <p:cNvPr id="4" name="Right Brace 3">
            <a:extLst>
              <a:ext uri="{FF2B5EF4-FFF2-40B4-BE49-F238E27FC236}">
                <a16:creationId xmlns:a16="http://schemas.microsoft.com/office/drawing/2014/main" xmlns="" id="{4EEECC45-E456-414C-8EF1-1F42BCC2BFF8}"/>
              </a:ext>
            </a:extLst>
          </p:cNvPr>
          <p:cNvSpPr/>
          <p:nvPr/>
        </p:nvSpPr>
        <p:spPr>
          <a:xfrm rot="5400000">
            <a:off x="5671857" y="-1508037"/>
            <a:ext cx="793061" cy="11606532"/>
          </a:xfrm>
          <a:prstGeom prst="rightBrace">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2">
            <a:extLst>
              <a:ext uri="{FF2B5EF4-FFF2-40B4-BE49-F238E27FC236}">
                <a16:creationId xmlns:a16="http://schemas.microsoft.com/office/drawing/2014/main" xmlns="" id="{714F78CA-C796-4A64-A176-3E145D0A302D}"/>
              </a:ext>
            </a:extLst>
          </p:cNvPr>
          <p:cNvSpPr>
            <a:spLocks noChangeArrowheads="1"/>
          </p:cNvSpPr>
          <p:nvPr/>
        </p:nvSpPr>
        <p:spPr bwMode="auto">
          <a:xfrm>
            <a:off x="2516129" y="4769319"/>
            <a:ext cx="718760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60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Biện pháp Nhân hóa</a:t>
            </a:r>
            <a:endParaRPr lang="en-US" altLang="en-US" sz="600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819096772"/>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P spid="11" grpId="0"/>
      <p:bldP spid="12" grpId="0" animBg="1"/>
      <p:bldP spid="13" grpId="0"/>
      <p:bldP spid="14" grpId="0" animBg="1"/>
      <p:bldP spid="15" grpId="0"/>
      <p:bldP spid="4" grpId="0" animBg="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3DA37065-FF70-4732-8C2D-1B2C7D5CE42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xmlns="" id="{115FFEC0-15BD-4E1F-B83A-852EE13D162F}"/>
              </a:ext>
            </a:extLst>
          </p:cNvPr>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a:extLst>
                <a:ext uri="{FF2B5EF4-FFF2-40B4-BE49-F238E27FC236}">
                  <a16:creationId xmlns:a16="http://schemas.microsoft.com/office/drawing/2014/main" xmlns="" id="{DBC0AE17-9535-4F19-9CDC-E2209AD7CE85}"/>
                </a:ext>
              </a:extLst>
            </p:cNvPr>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a:extLst>
                <a:ext uri="{FF2B5EF4-FFF2-40B4-BE49-F238E27FC236}">
                  <a16:creationId xmlns:a16="http://schemas.microsoft.com/office/drawing/2014/main" xmlns="" id="{6019905D-056A-4EE1-9C81-A32B4C65802A}"/>
                </a:ext>
              </a:extLst>
            </p:cNvPr>
            <p:cNvGrpSpPr/>
            <p:nvPr/>
          </p:nvGrpSpPr>
          <p:grpSpPr>
            <a:xfrm>
              <a:off x="7321950" y="3826380"/>
              <a:ext cx="3167091" cy="2904858"/>
              <a:chOff x="676169" y="3524760"/>
              <a:chExt cx="3167091" cy="2904858"/>
            </a:xfrm>
          </p:grpSpPr>
          <p:pic>
            <p:nvPicPr>
              <p:cNvPr id="8" name="Picture 2" descr="Tập đọc: Tiếng đàn ba-la-lai-ca trên sông Đà">
                <a:extLst>
                  <a:ext uri="{FF2B5EF4-FFF2-40B4-BE49-F238E27FC236}">
                    <a16:creationId xmlns:a16="http://schemas.microsoft.com/office/drawing/2014/main" xmlns="" id="{5BDDC130-DFAB-4996-B533-BC4BC4A1A790}"/>
                  </a:ext>
                </a:extLst>
              </p:cNvPr>
              <p:cNvPicPr>
                <a:picLocks noChangeAspect="1" noChangeArrowheads="1"/>
              </p:cNvPicPr>
              <p:nvPr/>
            </p:nvPicPr>
            <p:blipFill>
              <a:blip r:embed="rId5">
                <a:extLst>
                  <a:ext uri="{BEBA8EAE-BF5A-486C-A8C5-ECC9F3942E4B}">
                    <a14:imgProps xmlns:a14="http://schemas.microsoft.com/office/drawing/2010/main" xmlns="">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a:extLst>
                  <a:ext uri="{FF2B5EF4-FFF2-40B4-BE49-F238E27FC236}">
                    <a16:creationId xmlns:a16="http://schemas.microsoft.com/office/drawing/2014/main" xmlns="" id="{F121D91D-627F-4091-9DE4-2DC55EB2FE27}"/>
                  </a:ext>
                </a:extLst>
              </p:cNvPr>
              <p:cNvPicPr>
                <a:picLocks noChangeAspect="1"/>
              </p:cNvPicPr>
              <p:nvPr/>
            </p:nvPicPr>
            <p:blipFill rotWithShape="1">
              <a:blip r:embed="rId7" cstate="print">
                <a:extLst>
                  <a:ext uri="{BEBA8EAE-BF5A-486C-A8C5-ECC9F3942E4B}">
                    <a14:imgProps xmlns:a14="http://schemas.microsoft.com/office/drawing/2010/main" xmlns="">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xmlns="" val="0"/>
                  </a:ext>
                </a:extLst>
              </a:blip>
              <a:srcRect r="12004"/>
              <a:stretch/>
            </p:blipFill>
            <p:spPr>
              <a:xfrm>
                <a:off x="1681480" y="3524760"/>
                <a:ext cx="2006764" cy="2904858"/>
              </a:xfrm>
              <a:prstGeom prst="rect">
                <a:avLst/>
              </a:prstGeom>
            </p:spPr>
          </p:pic>
        </p:grpSp>
      </p:grpSp>
      <p:sp>
        <p:nvSpPr>
          <p:cNvPr id="10" name="Thought Bubble: Cloud 9">
            <a:extLst>
              <a:ext uri="{FF2B5EF4-FFF2-40B4-BE49-F238E27FC236}">
                <a16:creationId xmlns:a16="http://schemas.microsoft.com/office/drawing/2014/main" xmlns="" id="{CCC56AB9-7C15-47DE-ACFB-F69F6326C527}"/>
              </a:ext>
            </a:extLst>
          </p:cNvPr>
          <p:cNvSpPr/>
          <p:nvPr/>
        </p:nvSpPr>
        <p:spPr>
          <a:xfrm>
            <a:off x="278573" y="414670"/>
            <a:ext cx="7050353" cy="5489022"/>
          </a:xfrm>
          <a:prstGeom prst="cloudCallout">
            <a:avLst>
              <a:gd name="adj1" fmla="val 72378"/>
              <a:gd name="adj2" fmla="val 2187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4457FB5-F6F8-47B9-9761-80B2B68E5B92}"/>
              </a:ext>
            </a:extLst>
          </p:cNvPr>
          <p:cNvSpPr/>
          <p:nvPr/>
        </p:nvSpPr>
        <p:spPr>
          <a:xfrm>
            <a:off x="1258706" y="1167486"/>
            <a:ext cx="5229244" cy="1200329"/>
          </a:xfrm>
          <a:prstGeom prst="rect">
            <a:avLst/>
          </a:prstGeom>
        </p:spPr>
        <p:txBody>
          <a:bodyPr wrap="square">
            <a:spAutoFit/>
          </a:bodyPr>
          <a:lstStyle/>
          <a:p>
            <a:pPr algn="just"/>
            <a:r>
              <a:rPr lang="vi-VN" sz="3600" b="1" i="1">
                <a:solidFill>
                  <a:srgbClr val="E36022"/>
                </a:solidFill>
                <a:latin typeface="Times New Roman" pitchFamily="18" charset="0"/>
                <a:cs typeface="Times New Roman" pitchFamily="18" charset="0"/>
              </a:rPr>
              <a:t>Ở khổ thơ cuối bài, tác giả đã ước mơ</a:t>
            </a:r>
            <a:r>
              <a:rPr lang="en-US" sz="3600" b="1" i="1">
                <a:solidFill>
                  <a:srgbClr val="E36022"/>
                </a:solidFill>
                <a:latin typeface="Times New Roman" pitchFamily="18" charset="0"/>
                <a:cs typeface="Times New Roman" pitchFamily="18" charset="0"/>
              </a:rPr>
              <a:t> </a:t>
            </a:r>
            <a:r>
              <a:rPr lang="vi-VN" sz="3600" b="1" i="1">
                <a:solidFill>
                  <a:srgbClr val="E36022"/>
                </a:solidFill>
                <a:latin typeface="Times New Roman" pitchFamily="18" charset="0"/>
                <a:cs typeface="Times New Roman" pitchFamily="18" charset="0"/>
              </a:rPr>
              <a:t>điều gì ?</a:t>
            </a:r>
            <a:endParaRPr lang="en-US" sz="3600" b="1" i="1" dirty="0">
              <a:solidFill>
                <a:srgbClr val="E36022"/>
              </a:solidFill>
            </a:endParaRPr>
          </a:p>
        </p:txBody>
      </p:sp>
      <p:sp>
        <p:nvSpPr>
          <p:cNvPr id="12" name="Rectangle 11">
            <a:extLst>
              <a:ext uri="{FF2B5EF4-FFF2-40B4-BE49-F238E27FC236}">
                <a16:creationId xmlns:a16="http://schemas.microsoft.com/office/drawing/2014/main" xmlns="" id="{9554CE61-28C6-48BF-BCDE-2C7891AFBC24}"/>
              </a:ext>
            </a:extLst>
          </p:cNvPr>
          <p:cNvSpPr/>
          <p:nvPr/>
        </p:nvSpPr>
        <p:spPr>
          <a:xfrm>
            <a:off x="1173097" y="2252674"/>
            <a:ext cx="5229244" cy="2862322"/>
          </a:xfrm>
          <a:prstGeom prst="rect">
            <a:avLst/>
          </a:prstGeom>
        </p:spPr>
        <p:txBody>
          <a:bodyPr wrap="square">
            <a:spAutoFit/>
          </a:bodyPr>
          <a:lstStyle/>
          <a:p>
            <a:pPr algn="just"/>
            <a:r>
              <a:rPr lang="vi-VN" sz="3600" b="1">
                <a:solidFill>
                  <a:srgbClr val="0070C0"/>
                </a:solidFill>
                <a:latin typeface="Times New Roman" pitchFamily="18" charset="0"/>
                <a:cs typeface="Times New Roman" pitchFamily="18" charset="0"/>
              </a:rPr>
              <a:t>Tác giả đã ước mơ về một tương lai tương đẹp. Nhà máy thủy điện sẽ đem ánh sáng đến mọi miền Tổ quốc.</a:t>
            </a:r>
            <a:endParaRPr lang="en-US" sz="3600" b="1" dirty="0">
              <a:solidFill>
                <a:srgbClr val="0070C0"/>
              </a:solidFill>
            </a:endParaRPr>
          </a:p>
        </p:txBody>
      </p:sp>
    </p:spTree>
    <p:extLst>
      <p:ext uri="{BB962C8B-B14F-4D97-AF65-F5344CB8AC3E}">
        <p14:creationId xmlns:p14="http://schemas.microsoft.com/office/powerpoint/2010/main" xmlns="" val="2501115409"/>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3DA37065-FF70-4732-8C2D-1B2C7D5CE42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xmlns="" id="{115FFEC0-15BD-4E1F-B83A-852EE13D162F}"/>
              </a:ext>
            </a:extLst>
          </p:cNvPr>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a:extLst>
                <a:ext uri="{FF2B5EF4-FFF2-40B4-BE49-F238E27FC236}">
                  <a16:creationId xmlns:a16="http://schemas.microsoft.com/office/drawing/2014/main" xmlns="" id="{DBC0AE17-9535-4F19-9CDC-E2209AD7CE85}"/>
                </a:ext>
              </a:extLst>
            </p:cNvPr>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a:extLst>
                <a:ext uri="{FF2B5EF4-FFF2-40B4-BE49-F238E27FC236}">
                  <a16:creationId xmlns:a16="http://schemas.microsoft.com/office/drawing/2014/main" xmlns="" id="{6019905D-056A-4EE1-9C81-A32B4C65802A}"/>
                </a:ext>
              </a:extLst>
            </p:cNvPr>
            <p:cNvGrpSpPr/>
            <p:nvPr/>
          </p:nvGrpSpPr>
          <p:grpSpPr>
            <a:xfrm>
              <a:off x="7321950" y="3826380"/>
              <a:ext cx="3167091" cy="2904858"/>
              <a:chOff x="676169" y="3524760"/>
              <a:chExt cx="3167091" cy="2904858"/>
            </a:xfrm>
          </p:grpSpPr>
          <p:pic>
            <p:nvPicPr>
              <p:cNvPr id="8" name="Picture 2" descr="Tập đọc: Tiếng đàn ba-la-lai-ca trên sông Đà">
                <a:extLst>
                  <a:ext uri="{FF2B5EF4-FFF2-40B4-BE49-F238E27FC236}">
                    <a16:creationId xmlns:a16="http://schemas.microsoft.com/office/drawing/2014/main" xmlns="" id="{5BDDC130-DFAB-4996-B533-BC4BC4A1A790}"/>
                  </a:ext>
                </a:extLst>
              </p:cNvPr>
              <p:cNvPicPr>
                <a:picLocks noChangeAspect="1" noChangeArrowheads="1"/>
              </p:cNvPicPr>
              <p:nvPr/>
            </p:nvPicPr>
            <p:blipFill>
              <a:blip r:embed="rId5">
                <a:extLst>
                  <a:ext uri="{BEBA8EAE-BF5A-486C-A8C5-ECC9F3942E4B}">
                    <a14:imgProps xmlns:a14="http://schemas.microsoft.com/office/drawing/2010/main" xmlns="">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a:extLst>
                  <a:ext uri="{FF2B5EF4-FFF2-40B4-BE49-F238E27FC236}">
                    <a16:creationId xmlns:a16="http://schemas.microsoft.com/office/drawing/2014/main" xmlns="" id="{F121D91D-627F-4091-9DE4-2DC55EB2FE27}"/>
                  </a:ext>
                </a:extLst>
              </p:cNvPr>
              <p:cNvPicPr>
                <a:picLocks noChangeAspect="1"/>
              </p:cNvPicPr>
              <p:nvPr/>
            </p:nvPicPr>
            <p:blipFill rotWithShape="1">
              <a:blip r:embed="rId7" cstate="print">
                <a:extLst>
                  <a:ext uri="{BEBA8EAE-BF5A-486C-A8C5-ECC9F3942E4B}">
                    <a14:imgProps xmlns:a14="http://schemas.microsoft.com/office/drawing/2010/main" xmlns="">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xmlns="" val="0"/>
                  </a:ext>
                </a:extLst>
              </a:blip>
              <a:srcRect r="12004"/>
              <a:stretch/>
            </p:blipFill>
            <p:spPr>
              <a:xfrm>
                <a:off x="1681480" y="3524760"/>
                <a:ext cx="2006764" cy="2904858"/>
              </a:xfrm>
              <a:prstGeom prst="rect">
                <a:avLst/>
              </a:prstGeom>
            </p:spPr>
          </p:pic>
        </p:grpSp>
      </p:grpSp>
      <p:sp>
        <p:nvSpPr>
          <p:cNvPr id="10" name="Thought Bubble: Cloud 9">
            <a:extLst>
              <a:ext uri="{FF2B5EF4-FFF2-40B4-BE49-F238E27FC236}">
                <a16:creationId xmlns:a16="http://schemas.microsoft.com/office/drawing/2014/main" xmlns="" id="{CCC56AB9-7C15-47DE-ACFB-F69F6326C527}"/>
              </a:ext>
            </a:extLst>
          </p:cNvPr>
          <p:cNvSpPr/>
          <p:nvPr/>
        </p:nvSpPr>
        <p:spPr>
          <a:xfrm>
            <a:off x="278573" y="414670"/>
            <a:ext cx="7050353" cy="5489022"/>
          </a:xfrm>
          <a:prstGeom prst="cloudCallout">
            <a:avLst>
              <a:gd name="adj1" fmla="val 72378"/>
              <a:gd name="adj2" fmla="val 2187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4457FB5-F6F8-47B9-9761-80B2B68E5B92}"/>
              </a:ext>
            </a:extLst>
          </p:cNvPr>
          <p:cNvSpPr/>
          <p:nvPr/>
        </p:nvSpPr>
        <p:spPr>
          <a:xfrm>
            <a:off x="1177426" y="1126846"/>
            <a:ext cx="5229244" cy="3970318"/>
          </a:xfrm>
          <a:prstGeom prst="rect">
            <a:avLst/>
          </a:prstGeom>
        </p:spPr>
        <p:txBody>
          <a:bodyPr wrap="square">
            <a:spAutoFit/>
          </a:bodyPr>
          <a:lstStyle/>
          <a:p>
            <a:pPr algn="just"/>
            <a:r>
              <a:rPr lang="vi-VN" sz="3600" b="1">
                <a:solidFill>
                  <a:srgbClr val="0070C0"/>
                </a:solidFill>
                <a:latin typeface="Times New Roman" pitchFamily="18" charset="0"/>
                <a:cs typeface="Times New Roman" pitchFamily="18" charset="0"/>
              </a:rPr>
              <a:t>Hình ảnh công trường kì vĩ, rộng lớn nhưng không hề lạnh lẽo, xa lạ vì tác giả đã sử dụng biện pháp nghệ thuật nhân hóa rất tài tình khi miêu tả công trường.</a:t>
            </a:r>
            <a:endParaRPr lang="en-US" sz="3600" b="1" dirty="0">
              <a:solidFill>
                <a:srgbClr val="0070C0"/>
              </a:solidFill>
            </a:endParaRPr>
          </a:p>
        </p:txBody>
      </p:sp>
    </p:spTree>
    <p:extLst>
      <p:ext uri="{BB962C8B-B14F-4D97-AF65-F5344CB8AC3E}">
        <p14:creationId xmlns:p14="http://schemas.microsoft.com/office/powerpoint/2010/main" xmlns="" val="242378553"/>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F98FC17B-78AE-46F4-89B5-9B9DD954720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6" name="Picture 5" descr="thuydien hoabinh">
            <a:extLst>
              <a:ext uri="{FF2B5EF4-FFF2-40B4-BE49-F238E27FC236}">
                <a16:creationId xmlns:a16="http://schemas.microsoft.com/office/drawing/2014/main" xmlns="" id="{8F92AB9F-1922-4A7B-9EF1-46C7C64D113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27095" y="1074135"/>
            <a:ext cx="7337810" cy="54717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7" name="Rectangle 3">
            <a:extLst>
              <a:ext uri="{FF2B5EF4-FFF2-40B4-BE49-F238E27FC236}">
                <a16:creationId xmlns:a16="http://schemas.microsoft.com/office/drawing/2014/main" xmlns="" id="{D2C29C4D-317E-44C9-AA11-049DE582E410}"/>
              </a:ext>
            </a:extLst>
          </p:cNvPr>
          <p:cNvSpPr>
            <a:spLocks noChangeArrowheads="1"/>
          </p:cNvSpPr>
          <p:nvPr/>
        </p:nvSpPr>
        <p:spPr bwMode="auto">
          <a:xfrm>
            <a:off x="2963548" y="183125"/>
            <a:ext cx="658545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a:solidFill>
                  <a:schemeClr val="bg1"/>
                </a:solidFill>
                <a:latin typeface="Times New Roman" panose="02020603050405020304" pitchFamily="18" charset="0"/>
              </a:rPr>
              <a:t>Nhà máy thuỷ điện </a:t>
            </a:r>
            <a:r>
              <a:rPr lang="vi-VN" altLang="en-US" sz="4000" b="1">
                <a:solidFill>
                  <a:schemeClr val="bg1"/>
                </a:solidFill>
                <a:latin typeface="Times New Roman" panose="02020603050405020304" pitchFamily="18" charset="0"/>
              </a:rPr>
              <a:t>Hòa Bình</a:t>
            </a:r>
            <a:endParaRPr lang="en-US" altLang="en-US" sz="4000" b="1">
              <a:solidFill>
                <a:schemeClr val="bg1"/>
              </a:solidFill>
              <a:latin typeface="Times New Roman" panose="02020603050405020304" pitchFamily="18" charset="0"/>
            </a:endParaRPr>
          </a:p>
        </p:txBody>
      </p:sp>
      <p:pic>
        <p:nvPicPr>
          <p:cNvPr id="8" name="图片 6">
            <a:extLst>
              <a:ext uri="{FF2B5EF4-FFF2-40B4-BE49-F238E27FC236}">
                <a16:creationId xmlns:a16="http://schemas.microsoft.com/office/drawing/2014/main" xmlns="" id="{6B370554-6127-4338-A3FC-F4939E91D05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943260" y="181765"/>
            <a:ext cx="1108257" cy="1108257"/>
          </a:xfrm>
          <a:prstGeom prst="rect">
            <a:avLst/>
          </a:prstGeom>
        </p:spPr>
      </p:pic>
      <p:pic>
        <p:nvPicPr>
          <p:cNvPr id="9" name="图片 7">
            <a:extLst>
              <a:ext uri="{FF2B5EF4-FFF2-40B4-BE49-F238E27FC236}">
                <a16:creationId xmlns:a16="http://schemas.microsoft.com/office/drawing/2014/main" xmlns="" id="{CFBD6CA0-D60C-4231-8F7D-B748BDFAA1A7}"/>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310434" y="1308480"/>
            <a:ext cx="899535" cy="899535"/>
          </a:xfrm>
          <a:prstGeom prst="rect">
            <a:avLst/>
          </a:prstGeom>
        </p:spPr>
      </p:pic>
      <p:pic>
        <p:nvPicPr>
          <p:cNvPr id="10" name="图片 8">
            <a:extLst>
              <a:ext uri="{FF2B5EF4-FFF2-40B4-BE49-F238E27FC236}">
                <a16:creationId xmlns:a16="http://schemas.microsoft.com/office/drawing/2014/main" xmlns="" id="{7B578039-8FDC-43C9-B834-8622CE557AE8}"/>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615934" y="981154"/>
            <a:ext cx="654652" cy="654652"/>
          </a:xfrm>
          <a:prstGeom prst="rect">
            <a:avLst/>
          </a:prstGeom>
        </p:spPr>
      </p:pic>
      <p:pic>
        <p:nvPicPr>
          <p:cNvPr id="11" name="图片 14">
            <a:extLst>
              <a:ext uri="{FF2B5EF4-FFF2-40B4-BE49-F238E27FC236}">
                <a16:creationId xmlns:a16="http://schemas.microsoft.com/office/drawing/2014/main" xmlns="" id="{73D7F5D9-C2DF-4701-B0A2-BF8998F641F7}"/>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rot="3206664">
            <a:off x="-238879" y="6487"/>
            <a:ext cx="2057479" cy="2057479"/>
          </a:xfrm>
          <a:prstGeom prst="rect">
            <a:avLst/>
          </a:prstGeom>
        </p:spPr>
      </p:pic>
    </p:spTree>
    <p:extLst>
      <p:ext uri="{BB962C8B-B14F-4D97-AF65-F5344CB8AC3E}">
        <p14:creationId xmlns:p14="http://schemas.microsoft.com/office/powerpoint/2010/main" xmlns="" val="1024672379"/>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F98FC17B-78AE-46F4-89B5-9B9DD954720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7" name="Rectangle 3">
            <a:extLst>
              <a:ext uri="{FF2B5EF4-FFF2-40B4-BE49-F238E27FC236}">
                <a16:creationId xmlns:a16="http://schemas.microsoft.com/office/drawing/2014/main" xmlns="" id="{D2C29C4D-317E-44C9-AA11-049DE582E410}"/>
              </a:ext>
            </a:extLst>
          </p:cNvPr>
          <p:cNvSpPr>
            <a:spLocks noChangeArrowheads="1"/>
          </p:cNvSpPr>
          <p:nvPr/>
        </p:nvSpPr>
        <p:spPr bwMode="auto">
          <a:xfrm>
            <a:off x="3060553" y="183125"/>
            <a:ext cx="607089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a:solidFill>
                  <a:schemeClr val="bg1"/>
                </a:solidFill>
                <a:latin typeface="Times New Roman" panose="02020603050405020304" pitchFamily="18" charset="0"/>
              </a:rPr>
              <a:t>Nhà máy thuỷ điện </a:t>
            </a:r>
            <a:r>
              <a:rPr lang="vi-VN" altLang="en-US" sz="4000" b="1">
                <a:solidFill>
                  <a:schemeClr val="bg1"/>
                </a:solidFill>
                <a:latin typeface="Times New Roman" panose="02020603050405020304" pitchFamily="18" charset="0"/>
              </a:rPr>
              <a:t>Sơn La</a:t>
            </a:r>
            <a:endParaRPr lang="en-US" altLang="en-US" sz="4000" b="1">
              <a:solidFill>
                <a:schemeClr val="bg1"/>
              </a:solidFill>
              <a:latin typeface="Times New Roman" panose="02020603050405020304" pitchFamily="18" charset="0"/>
            </a:endParaRPr>
          </a:p>
        </p:txBody>
      </p:sp>
      <p:pic>
        <p:nvPicPr>
          <p:cNvPr id="5" name="Picture 6" descr="http://www.songda207.vn/Content/Uploads/Avatars/2012/7/cdd581fd-6827-4e60-91f4-6df055d57694.jpg">
            <a:extLst>
              <a:ext uri="{FF2B5EF4-FFF2-40B4-BE49-F238E27FC236}">
                <a16:creationId xmlns:a16="http://schemas.microsoft.com/office/drawing/2014/main" xmlns="" id="{628445DE-F224-4DF6-9EF0-3370A495002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79649" y="1074136"/>
            <a:ext cx="7632700" cy="52474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8" name="图片 6">
            <a:extLst>
              <a:ext uri="{FF2B5EF4-FFF2-40B4-BE49-F238E27FC236}">
                <a16:creationId xmlns:a16="http://schemas.microsoft.com/office/drawing/2014/main" xmlns="" id="{458857CA-DD50-4244-A247-298D2ED6835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943260" y="181765"/>
            <a:ext cx="1108257" cy="1108257"/>
          </a:xfrm>
          <a:prstGeom prst="rect">
            <a:avLst/>
          </a:prstGeom>
        </p:spPr>
      </p:pic>
      <p:pic>
        <p:nvPicPr>
          <p:cNvPr id="9" name="图片 7">
            <a:extLst>
              <a:ext uri="{FF2B5EF4-FFF2-40B4-BE49-F238E27FC236}">
                <a16:creationId xmlns:a16="http://schemas.microsoft.com/office/drawing/2014/main" xmlns="" id="{908584AD-C75F-4EC2-8161-FBE12105225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310434" y="1308480"/>
            <a:ext cx="899535" cy="899535"/>
          </a:xfrm>
          <a:prstGeom prst="rect">
            <a:avLst/>
          </a:prstGeom>
        </p:spPr>
      </p:pic>
      <p:pic>
        <p:nvPicPr>
          <p:cNvPr id="10" name="图片 8">
            <a:extLst>
              <a:ext uri="{FF2B5EF4-FFF2-40B4-BE49-F238E27FC236}">
                <a16:creationId xmlns:a16="http://schemas.microsoft.com/office/drawing/2014/main" xmlns="" id="{D3357664-2401-4E60-B7B9-6EDA32E371BC}"/>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615934" y="981154"/>
            <a:ext cx="654652" cy="654652"/>
          </a:xfrm>
          <a:prstGeom prst="rect">
            <a:avLst/>
          </a:prstGeom>
        </p:spPr>
      </p:pic>
      <p:pic>
        <p:nvPicPr>
          <p:cNvPr id="11" name="图片 14">
            <a:extLst>
              <a:ext uri="{FF2B5EF4-FFF2-40B4-BE49-F238E27FC236}">
                <a16:creationId xmlns:a16="http://schemas.microsoft.com/office/drawing/2014/main" xmlns="" id="{AEA50F5E-8DF0-4821-B7D3-50A6A7E7D19B}"/>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rot="3206664">
            <a:off x="-238879" y="6487"/>
            <a:ext cx="2057479" cy="2057479"/>
          </a:xfrm>
          <a:prstGeom prst="rect">
            <a:avLst/>
          </a:prstGeom>
        </p:spPr>
      </p:pic>
    </p:spTree>
    <p:extLst>
      <p:ext uri="{BB962C8B-B14F-4D97-AF65-F5344CB8AC3E}">
        <p14:creationId xmlns:p14="http://schemas.microsoft.com/office/powerpoint/2010/main" xmlns="" val="3455373719"/>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F98FC17B-78AE-46F4-89B5-9B9DD954720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7" name="Rectangle 3">
            <a:extLst>
              <a:ext uri="{FF2B5EF4-FFF2-40B4-BE49-F238E27FC236}">
                <a16:creationId xmlns:a16="http://schemas.microsoft.com/office/drawing/2014/main" xmlns="" id="{D2C29C4D-317E-44C9-AA11-049DE582E410}"/>
              </a:ext>
            </a:extLst>
          </p:cNvPr>
          <p:cNvSpPr>
            <a:spLocks noChangeArrowheads="1"/>
          </p:cNvSpPr>
          <p:nvPr/>
        </p:nvSpPr>
        <p:spPr bwMode="auto">
          <a:xfrm>
            <a:off x="3060553" y="183125"/>
            <a:ext cx="647004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a:solidFill>
                  <a:schemeClr val="bg1"/>
                </a:solidFill>
                <a:latin typeface="Times New Roman" panose="02020603050405020304" pitchFamily="18" charset="0"/>
              </a:rPr>
              <a:t>Nhà máy thuỷ điện </a:t>
            </a:r>
            <a:r>
              <a:rPr lang="vi-VN" altLang="en-US" sz="4000" b="1">
                <a:solidFill>
                  <a:schemeClr val="bg1"/>
                </a:solidFill>
                <a:latin typeface="Times New Roman" panose="02020603050405020304" pitchFamily="18" charset="0"/>
              </a:rPr>
              <a:t>Thác Mơ</a:t>
            </a:r>
            <a:endParaRPr lang="en-US" altLang="en-US" sz="4000" b="1">
              <a:solidFill>
                <a:schemeClr val="bg1"/>
              </a:solidFill>
              <a:latin typeface="Times New Roman" panose="02020603050405020304" pitchFamily="18" charset="0"/>
            </a:endParaRPr>
          </a:p>
        </p:txBody>
      </p:sp>
      <p:pic>
        <p:nvPicPr>
          <p:cNvPr id="6" name="Picture 2" descr="http://www.songda.vn/info/Portals/1/2011/5/Nh%C3%A0%20m%C3%A1y%20th%E1%BB%A7y%20%C4%91i%E1%BB%87n%20Th%C3%A1c%20B%C3%A0%20n%C4%83m%202007.JPG">
            <a:extLst>
              <a:ext uri="{FF2B5EF4-FFF2-40B4-BE49-F238E27FC236}">
                <a16:creationId xmlns:a16="http://schemas.microsoft.com/office/drawing/2014/main" xmlns="" id="{C2A422FD-59B4-4138-BF60-92803156244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92277" y="1175736"/>
            <a:ext cx="7607446" cy="52301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8" name="图片 6">
            <a:extLst>
              <a:ext uri="{FF2B5EF4-FFF2-40B4-BE49-F238E27FC236}">
                <a16:creationId xmlns:a16="http://schemas.microsoft.com/office/drawing/2014/main" xmlns="" id="{2AA6B8D8-889A-4243-838A-7A2408FB56A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943260" y="181765"/>
            <a:ext cx="1108257" cy="1108257"/>
          </a:xfrm>
          <a:prstGeom prst="rect">
            <a:avLst/>
          </a:prstGeom>
        </p:spPr>
      </p:pic>
      <p:pic>
        <p:nvPicPr>
          <p:cNvPr id="9" name="图片 7">
            <a:extLst>
              <a:ext uri="{FF2B5EF4-FFF2-40B4-BE49-F238E27FC236}">
                <a16:creationId xmlns:a16="http://schemas.microsoft.com/office/drawing/2014/main" xmlns="" id="{AAD1CFAF-BD7E-4387-800B-7C95EABDB12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310434" y="1308480"/>
            <a:ext cx="899535" cy="899535"/>
          </a:xfrm>
          <a:prstGeom prst="rect">
            <a:avLst/>
          </a:prstGeom>
        </p:spPr>
      </p:pic>
      <p:pic>
        <p:nvPicPr>
          <p:cNvPr id="10" name="图片 8">
            <a:extLst>
              <a:ext uri="{FF2B5EF4-FFF2-40B4-BE49-F238E27FC236}">
                <a16:creationId xmlns:a16="http://schemas.microsoft.com/office/drawing/2014/main" xmlns="" id="{33943214-14BB-4C7D-9AE9-84BC3EE24267}"/>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615934" y="981154"/>
            <a:ext cx="654652" cy="654652"/>
          </a:xfrm>
          <a:prstGeom prst="rect">
            <a:avLst/>
          </a:prstGeom>
        </p:spPr>
      </p:pic>
      <p:pic>
        <p:nvPicPr>
          <p:cNvPr id="11" name="图片 14">
            <a:extLst>
              <a:ext uri="{FF2B5EF4-FFF2-40B4-BE49-F238E27FC236}">
                <a16:creationId xmlns:a16="http://schemas.microsoft.com/office/drawing/2014/main" xmlns="" id="{076D8C24-91C9-4272-8BFD-E07AF50E9FBC}"/>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rot="3206664">
            <a:off x="-238879" y="6487"/>
            <a:ext cx="2057479" cy="2057479"/>
          </a:xfrm>
          <a:prstGeom prst="rect">
            <a:avLst/>
          </a:prstGeom>
        </p:spPr>
      </p:pic>
    </p:spTree>
    <p:extLst>
      <p:ext uri="{BB962C8B-B14F-4D97-AF65-F5344CB8AC3E}">
        <p14:creationId xmlns:p14="http://schemas.microsoft.com/office/powerpoint/2010/main" xmlns="" val="1379739154"/>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F98FC17B-78AE-46F4-89B5-9B9DD954720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7" name="Rectangle 3">
            <a:extLst>
              <a:ext uri="{FF2B5EF4-FFF2-40B4-BE49-F238E27FC236}">
                <a16:creationId xmlns:a16="http://schemas.microsoft.com/office/drawing/2014/main" xmlns="" id="{D2C29C4D-317E-44C9-AA11-049DE582E410}"/>
              </a:ext>
            </a:extLst>
          </p:cNvPr>
          <p:cNvSpPr>
            <a:spLocks noChangeArrowheads="1"/>
          </p:cNvSpPr>
          <p:nvPr/>
        </p:nvSpPr>
        <p:spPr bwMode="auto">
          <a:xfrm>
            <a:off x="3060553" y="183125"/>
            <a:ext cx="611417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a:solidFill>
                  <a:schemeClr val="bg1"/>
                </a:solidFill>
                <a:latin typeface="Times New Roman" panose="02020603050405020304" pitchFamily="18" charset="0"/>
              </a:rPr>
              <a:t>Nhà máy thuỷ điện </a:t>
            </a:r>
            <a:r>
              <a:rPr lang="vi-VN" altLang="en-US" sz="4000" b="1">
                <a:solidFill>
                  <a:schemeClr val="bg1"/>
                </a:solidFill>
                <a:latin typeface="Times New Roman" panose="02020603050405020304" pitchFamily="18" charset="0"/>
              </a:rPr>
              <a:t>Trị An</a:t>
            </a:r>
            <a:endParaRPr lang="en-US" altLang="en-US" sz="4000" b="1">
              <a:solidFill>
                <a:schemeClr val="bg1"/>
              </a:solidFill>
              <a:latin typeface="Times New Roman" panose="02020603050405020304" pitchFamily="18" charset="0"/>
            </a:endParaRPr>
          </a:p>
        </p:txBody>
      </p:sp>
      <p:pic>
        <p:nvPicPr>
          <p:cNvPr id="8" name="图片 6">
            <a:extLst>
              <a:ext uri="{FF2B5EF4-FFF2-40B4-BE49-F238E27FC236}">
                <a16:creationId xmlns:a16="http://schemas.microsoft.com/office/drawing/2014/main" xmlns="" id="{2AA6B8D8-889A-4243-838A-7A2408FB56A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43260" y="181765"/>
            <a:ext cx="1108257" cy="1108257"/>
          </a:xfrm>
          <a:prstGeom prst="rect">
            <a:avLst/>
          </a:prstGeom>
        </p:spPr>
      </p:pic>
      <p:pic>
        <p:nvPicPr>
          <p:cNvPr id="9" name="图片 7">
            <a:extLst>
              <a:ext uri="{FF2B5EF4-FFF2-40B4-BE49-F238E27FC236}">
                <a16:creationId xmlns:a16="http://schemas.microsoft.com/office/drawing/2014/main" xmlns="" id="{AAD1CFAF-BD7E-4387-800B-7C95EABDB12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10434" y="1308480"/>
            <a:ext cx="899535" cy="899535"/>
          </a:xfrm>
          <a:prstGeom prst="rect">
            <a:avLst/>
          </a:prstGeom>
        </p:spPr>
      </p:pic>
      <p:pic>
        <p:nvPicPr>
          <p:cNvPr id="10" name="图片 8">
            <a:extLst>
              <a:ext uri="{FF2B5EF4-FFF2-40B4-BE49-F238E27FC236}">
                <a16:creationId xmlns:a16="http://schemas.microsoft.com/office/drawing/2014/main" xmlns="" id="{33943214-14BB-4C7D-9AE9-84BC3EE24267}"/>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615934" y="981154"/>
            <a:ext cx="654652" cy="654652"/>
          </a:xfrm>
          <a:prstGeom prst="rect">
            <a:avLst/>
          </a:prstGeom>
        </p:spPr>
      </p:pic>
      <p:pic>
        <p:nvPicPr>
          <p:cNvPr id="11" name="图片 14">
            <a:extLst>
              <a:ext uri="{FF2B5EF4-FFF2-40B4-BE49-F238E27FC236}">
                <a16:creationId xmlns:a16="http://schemas.microsoft.com/office/drawing/2014/main" xmlns="" id="{076D8C24-91C9-4272-8BFD-E07AF50E9FBC}"/>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3206664">
            <a:off x="-238879" y="6487"/>
            <a:ext cx="2057479" cy="2057479"/>
          </a:xfrm>
          <a:prstGeom prst="rect">
            <a:avLst/>
          </a:prstGeom>
        </p:spPr>
      </p:pic>
      <p:pic>
        <p:nvPicPr>
          <p:cNvPr id="12" name="Picture 2" descr="http://static.panoramio.com/photos/large/5486165.jpg">
            <a:extLst>
              <a:ext uri="{FF2B5EF4-FFF2-40B4-BE49-F238E27FC236}">
                <a16:creationId xmlns:a16="http://schemas.microsoft.com/office/drawing/2014/main" xmlns="" id="{4F0487D8-A58C-46A9-982C-1519853D3130}"/>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289646" y="1287374"/>
            <a:ext cx="7612708" cy="51742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920024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xmlns="" id="{2B533352-B0A5-4432-AFDF-1F136513C47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5" name="图片 6">
            <a:extLst>
              <a:ext uri="{FF2B5EF4-FFF2-40B4-BE49-F238E27FC236}">
                <a16:creationId xmlns:a16="http://schemas.microsoft.com/office/drawing/2014/main" xmlns="" id="{C7654652-D710-4659-83B7-66276AAC84C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43260" y="181765"/>
            <a:ext cx="1108257" cy="1108257"/>
          </a:xfrm>
          <a:prstGeom prst="rect">
            <a:avLst/>
          </a:prstGeom>
        </p:spPr>
      </p:pic>
      <p:pic>
        <p:nvPicPr>
          <p:cNvPr id="6" name="图片 7">
            <a:extLst>
              <a:ext uri="{FF2B5EF4-FFF2-40B4-BE49-F238E27FC236}">
                <a16:creationId xmlns:a16="http://schemas.microsoft.com/office/drawing/2014/main" xmlns="" id="{764FFABD-D5F4-44F7-91BB-151F3B96783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10434" y="1308480"/>
            <a:ext cx="899535" cy="899535"/>
          </a:xfrm>
          <a:prstGeom prst="rect">
            <a:avLst/>
          </a:prstGeom>
        </p:spPr>
      </p:pic>
      <p:pic>
        <p:nvPicPr>
          <p:cNvPr id="7" name="图片 8">
            <a:extLst>
              <a:ext uri="{FF2B5EF4-FFF2-40B4-BE49-F238E27FC236}">
                <a16:creationId xmlns:a16="http://schemas.microsoft.com/office/drawing/2014/main" xmlns="" id="{A430A0F1-F0C3-425A-A6E8-D6683E90B1E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615934" y="981154"/>
            <a:ext cx="654652" cy="654652"/>
          </a:xfrm>
          <a:prstGeom prst="rect">
            <a:avLst/>
          </a:prstGeom>
        </p:spPr>
      </p:pic>
      <p:pic>
        <p:nvPicPr>
          <p:cNvPr id="8" name="图片 14">
            <a:extLst>
              <a:ext uri="{FF2B5EF4-FFF2-40B4-BE49-F238E27FC236}">
                <a16:creationId xmlns:a16="http://schemas.microsoft.com/office/drawing/2014/main" xmlns="" id="{9D89FE66-44BE-4A92-8746-5D856827EA0B}"/>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3206664">
            <a:off x="-238879" y="6487"/>
            <a:ext cx="2057479" cy="2057479"/>
          </a:xfrm>
          <a:prstGeom prst="rect">
            <a:avLst/>
          </a:prstGeom>
        </p:spPr>
      </p:pic>
      <p:sp>
        <p:nvSpPr>
          <p:cNvPr id="16" name="Rectangle: Rounded Corners 15">
            <a:extLst>
              <a:ext uri="{FF2B5EF4-FFF2-40B4-BE49-F238E27FC236}">
                <a16:creationId xmlns:a16="http://schemas.microsoft.com/office/drawing/2014/main" xmlns="" id="{F4E0CC7F-B0BB-4BD1-A742-FC636FA19B50}"/>
              </a:ext>
            </a:extLst>
          </p:cNvPr>
          <p:cNvSpPr/>
          <p:nvPr/>
        </p:nvSpPr>
        <p:spPr>
          <a:xfrm>
            <a:off x="1003300" y="1758247"/>
            <a:ext cx="9939959" cy="39514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3D3FB054-877A-44CB-9EBC-85FDB3E39888}"/>
              </a:ext>
            </a:extLst>
          </p:cNvPr>
          <p:cNvSpPr/>
          <p:nvPr/>
        </p:nvSpPr>
        <p:spPr>
          <a:xfrm>
            <a:off x="2943920" y="458676"/>
            <a:ext cx="6304159" cy="751583"/>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1600" b="1">
                <a:ln w="3810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rPr>
              <a:t>Nội dung bài đọc</a:t>
            </a:r>
            <a:endParaRPr lang="en-US" sz="1600" b="1" cap="none" spc="0">
              <a:ln w="3810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endParaRPr>
          </a:p>
        </p:txBody>
      </p:sp>
      <p:sp>
        <p:nvSpPr>
          <p:cNvPr id="23" name="TextBox 22">
            <a:extLst>
              <a:ext uri="{FF2B5EF4-FFF2-40B4-BE49-F238E27FC236}">
                <a16:creationId xmlns:a16="http://schemas.microsoft.com/office/drawing/2014/main" xmlns="" id="{E7E643C6-BDF1-4E5B-B79A-848F9F0C7A77}"/>
              </a:ext>
            </a:extLst>
          </p:cNvPr>
          <p:cNvSpPr txBox="1"/>
          <p:nvPr/>
        </p:nvSpPr>
        <p:spPr>
          <a:xfrm>
            <a:off x="1137754" y="2456716"/>
            <a:ext cx="9671050" cy="2554545"/>
          </a:xfrm>
          <a:prstGeom prst="rect">
            <a:avLst/>
          </a:prstGeom>
          <a:noFill/>
        </p:spPr>
        <p:txBody>
          <a:bodyPr wrap="square">
            <a:spAutoFit/>
          </a:bodyPr>
          <a:lstStyle/>
          <a:p>
            <a:pPr algn="just"/>
            <a:r>
              <a:rPr lang="en-US" altLang="en-US" sz="4000" b="1">
                <a:solidFill>
                  <a:srgbClr val="0070C0"/>
                </a:solidFill>
                <a:latin typeface="Times New Roman" panose="02020603050405020304" pitchFamily="18" charset="0"/>
              </a:rPr>
              <a:t>Cảnh đẹp kì vĩ của công trường thủy điện sông Đà cùng với tiếng đàn ba-la-lai-ca trong ánh trăng và ước mơ về tương lai tươi đẹp khi công trình hoàn thành.</a:t>
            </a:r>
            <a:endParaRPr lang="en-US" altLang="en-US" sz="4000" b="1" dirty="0">
              <a:solidFill>
                <a:srgbClr val="0070C0"/>
              </a:solidFill>
              <a:latin typeface="Times New Roman" panose="02020603050405020304" pitchFamily="18" charset="0"/>
            </a:endParaRPr>
          </a:p>
        </p:txBody>
      </p:sp>
    </p:spTree>
    <p:extLst>
      <p:ext uri="{BB962C8B-B14F-4D97-AF65-F5344CB8AC3E}">
        <p14:creationId xmlns:p14="http://schemas.microsoft.com/office/powerpoint/2010/main" xmlns="" val="2138687322"/>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down)">
                                      <p:cBhvr>
                                        <p:cTn id="7" dur="580">
                                          <p:stCondLst>
                                            <p:cond delay="0"/>
                                          </p:stCondLst>
                                        </p:cTn>
                                        <p:tgtEl>
                                          <p:spTgt spid="20">
                                            <p:txEl>
                                              <p:pRg st="0" end="0"/>
                                            </p:txEl>
                                          </p:spTgt>
                                        </p:tgtEl>
                                      </p:cBhvr>
                                    </p:animEffect>
                                    <p:anim calcmode="lin" valueType="num">
                                      <p:cBhvr>
                                        <p:cTn id="8" dur="1822" tmFilter="0,0; 0.14,0.36; 0.43,0.73; 0.71,0.91; 1.0,1.0">
                                          <p:stCondLst>
                                            <p:cond delay="0"/>
                                          </p:stCondLst>
                                        </p:cTn>
                                        <p:tgtEl>
                                          <p:spTgt spid="2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xEl>
                                              <p:pRg st="0" end="0"/>
                                            </p:txEl>
                                          </p:spTgt>
                                        </p:tgtEl>
                                      </p:cBhvr>
                                      <p:to x="100000" y="60000"/>
                                    </p:animScale>
                                    <p:animScale>
                                      <p:cBhvr>
                                        <p:cTn id="14" dur="166" decel="50000">
                                          <p:stCondLst>
                                            <p:cond delay="676"/>
                                          </p:stCondLst>
                                        </p:cTn>
                                        <p:tgtEl>
                                          <p:spTgt spid="20">
                                            <p:txEl>
                                              <p:pRg st="0" end="0"/>
                                            </p:txEl>
                                          </p:spTgt>
                                        </p:tgtEl>
                                      </p:cBhvr>
                                      <p:to x="100000" y="100000"/>
                                    </p:animScale>
                                    <p:animScale>
                                      <p:cBhvr>
                                        <p:cTn id="15" dur="26">
                                          <p:stCondLst>
                                            <p:cond delay="1312"/>
                                          </p:stCondLst>
                                        </p:cTn>
                                        <p:tgtEl>
                                          <p:spTgt spid="20">
                                            <p:txEl>
                                              <p:pRg st="0" end="0"/>
                                            </p:txEl>
                                          </p:spTgt>
                                        </p:tgtEl>
                                      </p:cBhvr>
                                      <p:to x="100000" y="80000"/>
                                    </p:animScale>
                                    <p:animScale>
                                      <p:cBhvr>
                                        <p:cTn id="16" dur="166" decel="50000">
                                          <p:stCondLst>
                                            <p:cond delay="1338"/>
                                          </p:stCondLst>
                                        </p:cTn>
                                        <p:tgtEl>
                                          <p:spTgt spid="20">
                                            <p:txEl>
                                              <p:pRg st="0" end="0"/>
                                            </p:txEl>
                                          </p:spTgt>
                                        </p:tgtEl>
                                      </p:cBhvr>
                                      <p:to x="100000" y="100000"/>
                                    </p:animScale>
                                    <p:animScale>
                                      <p:cBhvr>
                                        <p:cTn id="17" dur="26">
                                          <p:stCondLst>
                                            <p:cond delay="1642"/>
                                          </p:stCondLst>
                                        </p:cTn>
                                        <p:tgtEl>
                                          <p:spTgt spid="20">
                                            <p:txEl>
                                              <p:pRg st="0" end="0"/>
                                            </p:txEl>
                                          </p:spTgt>
                                        </p:tgtEl>
                                      </p:cBhvr>
                                      <p:to x="100000" y="90000"/>
                                    </p:animScale>
                                    <p:animScale>
                                      <p:cBhvr>
                                        <p:cTn id="18" dur="166" decel="50000">
                                          <p:stCondLst>
                                            <p:cond delay="1668"/>
                                          </p:stCondLst>
                                        </p:cTn>
                                        <p:tgtEl>
                                          <p:spTgt spid="20">
                                            <p:txEl>
                                              <p:pRg st="0" end="0"/>
                                            </p:txEl>
                                          </p:spTgt>
                                        </p:tgtEl>
                                      </p:cBhvr>
                                      <p:to x="100000" y="100000"/>
                                    </p:animScale>
                                    <p:animScale>
                                      <p:cBhvr>
                                        <p:cTn id="19" dur="26">
                                          <p:stCondLst>
                                            <p:cond delay="1808"/>
                                          </p:stCondLst>
                                        </p:cTn>
                                        <p:tgtEl>
                                          <p:spTgt spid="20">
                                            <p:txEl>
                                              <p:pRg st="0" end="0"/>
                                            </p:txEl>
                                          </p:spTgt>
                                        </p:tgtEl>
                                      </p:cBhvr>
                                      <p:to x="100000" y="95000"/>
                                    </p:animScale>
                                    <p:animScale>
                                      <p:cBhvr>
                                        <p:cTn id="20" dur="166" decel="50000">
                                          <p:stCondLst>
                                            <p:cond delay="1834"/>
                                          </p:stCondLst>
                                        </p:cTn>
                                        <p:tgtEl>
                                          <p:spTgt spid="20">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build="p"/>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5C8DA76F-9E55-46CB-A2D3-19475A02504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xmlns="" id="{C37B909A-C6B7-4712-B062-A65E2F4AD230}"/>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095999" y="94712"/>
            <a:ext cx="4833257" cy="6763288"/>
          </a:xfrm>
          <a:prstGeom prst="rect">
            <a:avLst/>
          </a:prstGeom>
        </p:spPr>
      </p:pic>
      <p:pic>
        <p:nvPicPr>
          <p:cNvPr id="7" name="图片 6">
            <a:extLst>
              <a:ext uri="{FF2B5EF4-FFF2-40B4-BE49-F238E27FC236}">
                <a16:creationId xmlns:a16="http://schemas.microsoft.com/office/drawing/2014/main" xmlns="" id="{B9686592-6C52-4A48-B857-7AF92E8EFE28}"/>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3206664">
            <a:off x="9724174" y="-8027"/>
            <a:ext cx="2057479" cy="2057479"/>
          </a:xfrm>
          <a:prstGeom prst="rect">
            <a:avLst/>
          </a:prstGeom>
        </p:spPr>
      </p:pic>
      <p:sp>
        <p:nvSpPr>
          <p:cNvPr id="42" name="Rectangle 41">
            <a:extLst>
              <a:ext uri="{FF2B5EF4-FFF2-40B4-BE49-F238E27FC236}">
                <a16:creationId xmlns:a16="http://schemas.microsoft.com/office/drawing/2014/main" xmlns="" id="{251D3315-2C88-4BF0-AC8A-9C6FFC6052C2}"/>
              </a:ext>
            </a:extLst>
          </p:cNvPr>
          <p:cNvSpPr/>
          <p:nvPr/>
        </p:nvSpPr>
        <p:spPr>
          <a:xfrm>
            <a:off x="2122938" y="459435"/>
            <a:ext cx="3817468" cy="771525"/>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1600" b="1" cap="none" spc="0">
                <a:ln w="38100">
                  <a:solidFill>
                    <a:srgbClr val="00B0F0"/>
                  </a:solidFill>
                </a:ln>
                <a:solidFill>
                  <a:schemeClr val="bg1"/>
                </a:solidFill>
                <a:effectLst>
                  <a:outerShdw blurRad="38100" dist="25400" dir="5400000" algn="ctr" rotWithShape="0">
                    <a:srgbClr val="6E747A">
                      <a:alpha val="43000"/>
                    </a:srgbClr>
                  </a:outerShdw>
                </a:effectLst>
                <a:latin typeface="iCiel Cadena" panose="02000503000000020004" pitchFamily="2" charset="0"/>
              </a:rPr>
              <a:t>TRÒ CHƠI</a:t>
            </a:r>
            <a:endParaRPr lang="en-US" sz="1600" b="1" cap="none" spc="0">
              <a:ln w="38100">
                <a:solidFill>
                  <a:srgbClr val="00B0F0"/>
                </a:solidFill>
              </a:ln>
              <a:solidFill>
                <a:schemeClr val="bg1"/>
              </a:solidFill>
              <a:effectLst>
                <a:outerShdw blurRad="38100" dist="25400" dir="5400000" algn="ctr" rotWithShape="0">
                  <a:srgbClr val="6E747A">
                    <a:alpha val="43000"/>
                  </a:srgbClr>
                </a:outerShdw>
              </a:effectLst>
              <a:latin typeface="iCiel Cadena" panose="02000503000000020004" pitchFamily="2" charset="0"/>
            </a:endParaRPr>
          </a:p>
        </p:txBody>
      </p:sp>
      <p:sp>
        <p:nvSpPr>
          <p:cNvPr id="43" name="Rectangle 42">
            <a:extLst>
              <a:ext uri="{FF2B5EF4-FFF2-40B4-BE49-F238E27FC236}">
                <a16:creationId xmlns:a16="http://schemas.microsoft.com/office/drawing/2014/main" xmlns="" id="{3B397D14-275E-43ED-B95C-9C457D9C6C94}"/>
              </a:ext>
            </a:extLst>
          </p:cNvPr>
          <p:cNvSpPr/>
          <p:nvPr/>
        </p:nvSpPr>
        <p:spPr>
          <a:xfrm>
            <a:off x="1039357" y="1519224"/>
            <a:ext cx="6414154" cy="2120949"/>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1600" b="1" cap="none" spc="0">
                <a:ln w="7620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rPr>
              <a:t>HÁI SAO</a:t>
            </a:r>
            <a:endParaRPr lang="en-US" sz="1600" b="1" cap="none" spc="0">
              <a:ln w="7620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endParaRPr>
          </a:p>
        </p:txBody>
      </p:sp>
      <p:pic>
        <p:nvPicPr>
          <p:cNvPr id="51" name="Picture 50">
            <a:hlinkClick r:id="rId6" action="ppaction://hlinksldjump"/>
            <a:extLst>
              <a:ext uri="{FF2B5EF4-FFF2-40B4-BE49-F238E27FC236}">
                <a16:creationId xmlns:a16="http://schemas.microsoft.com/office/drawing/2014/main" xmlns="" id="{EFA444E2-8327-4DF4-96DA-148C5A025473}"/>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74186" y="3429000"/>
            <a:ext cx="3371380" cy="3377477"/>
          </a:xfrm>
          <a:prstGeom prst="rect">
            <a:avLst/>
          </a:prstGeom>
        </p:spPr>
      </p:pic>
      <p:pic>
        <p:nvPicPr>
          <p:cNvPr id="53" name="Picture 52">
            <a:hlinkClick r:id="rId8" action="ppaction://hlinksldjump"/>
            <a:extLst>
              <a:ext uri="{FF2B5EF4-FFF2-40B4-BE49-F238E27FC236}">
                <a16:creationId xmlns:a16="http://schemas.microsoft.com/office/drawing/2014/main" xmlns="" id="{E0DC1242-AADD-4A10-B039-F9C56C8E68F0}"/>
              </a:ext>
            </a:extLst>
          </p:cNvPr>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2980678" y="3947761"/>
            <a:ext cx="2444708" cy="2450804"/>
          </a:xfrm>
          <a:prstGeom prst="rect">
            <a:avLst/>
          </a:prstGeom>
        </p:spPr>
      </p:pic>
      <p:pic>
        <p:nvPicPr>
          <p:cNvPr id="55" name="Picture 54">
            <a:hlinkClick r:id="rId10" action="ppaction://hlinksldjump"/>
            <a:extLst>
              <a:ext uri="{FF2B5EF4-FFF2-40B4-BE49-F238E27FC236}">
                <a16:creationId xmlns:a16="http://schemas.microsoft.com/office/drawing/2014/main" xmlns="" id="{EA98C30B-570F-4696-BE3A-804FA3E0664C}"/>
              </a:ext>
            </a:extLst>
          </p:cNvPr>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4564031" y="3484425"/>
            <a:ext cx="3371380" cy="3377477"/>
          </a:xfrm>
          <a:prstGeom prst="rect">
            <a:avLst/>
          </a:prstGeom>
        </p:spPr>
      </p:pic>
      <p:pic>
        <p:nvPicPr>
          <p:cNvPr id="10" name="Picture 4" descr="卡通箭頭繪製箭頭箭頭創意箭頭矢量和png | How to draw hands, Hand drawn arrows, Arrow drawing">
            <a:hlinkClick r:id="rId12" action="ppaction://hlinksldjump"/>
            <a:extLst>
              <a:ext uri="{FF2B5EF4-FFF2-40B4-BE49-F238E27FC236}">
                <a16:creationId xmlns:a16="http://schemas.microsoft.com/office/drawing/2014/main" xmlns="" id="{5E2DA6A4-21E0-44C1-86DF-CAD4869AF13F}"/>
              </a:ext>
            </a:extLst>
          </p:cNvPr>
          <p:cNvPicPr>
            <a:picLocks noChangeAspect="1" noChangeArrowheads="1"/>
          </p:cNvPicPr>
          <p:nvPr/>
        </p:nvPicPr>
        <p:blipFill>
          <a:blip r:embed="rId13" cstate="print">
            <a:extLst>
              <a:ext uri="{BEBA8EAE-BF5A-486C-A8C5-ECC9F3942E4B}">
                <a14:imgProps xmlns:a14="http://schemas.microsoft.com/office/drawing/2010/main" xmlns="">
                  <a14:imgLayer r:embed="rId14">
                    <a14:imgEffect>
                      <a14:backgroundRemoval t="31250" b="73125" l="15156" r="72500">
                        <a14:foregroundMark x1="27344" y1="42031" x2="38750" y2="42969"/>
                      </a14:backgroundRemoval>
                    </a14:imgEffect>
                  </a14:imgLayer>
                </a14:imgProps>
              </a:ext>
              <a:ext uri="{28A0092B-C50C-407E-A947-70E740481C1C}">
                <a14:useLocalDpi xmlns:a14="http://schemas.microsoft.com/office/drawing/2010/main" xmlns="" val="0"/>
              </a:ext>
            </a:extLst>
          </a:blip>
          <a:srcRect/>
          <a:stretch>
            <a:fillRect/>
          </a:stretch>
        </p:blipFill>
        <p:spPr bwMode="auto">
          <a:xfrm rot="21426705">
            <a:off x="10559657" y="5254452"/>
            <a:ext cx="2102146" cy="21021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1974011"/>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wipe(down)">
                                      <p:cBhvr>
                                        <p:cTn id="7" dur="580">
                                          <p:stCondLst>
                                            <p:cond delay="0"/>
                                          </p:stCondLst>
                                        </p:cTn>
                                        <p:tgtEl>
                                          <p:spTgt spid="42">
                                            <p:txEl>
                                              <p:pRg st="0" end="0"/>
                                            </p:txEl>
                                          </p:spTgt>
                                        </p:tgtEl>
                                      </p:cBhvr>
                                    </p:animEffect>
                                    <p:anim calcmode="lin" valueType="num">
                                      <p:cBhvr>
                                        <p:cTn id="8" dur="1822" tmFilter="0,0; 0.14,0.36; 0.43,0.73; 0.71,0.91; 1.0,1.0">
                                          <p:stCondLst>
                                            <p:cond delay="0"/>
                                          </p:stCondLst>
                                        </p:cTn>
                                        <p:tgtEl>
                                          <p:spTgt spid="4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2">
                                            <p:txEl>
                                              <p:pRg st="0" end="0"/>
                                            </p:txEl>
                                          </p:spTgt>
                                        </p:tgtEl>
                                      </p:cBhvr>
                                      <p:to x="100000" y="60000"/>
                                    </p:animScale>
                                    <p:animScale>
                                      <p:cBhvr>
                                        <p:cTn id="14" dur="166" decel="50000">
                                          <p:stCondLst>
                                            <p:cond delay="676"/>
                                          </p:stCondLst>
                                        </p:cTn>
                                        <p:tgtEl>
                                          <p:spTgt spid="42">
                                            <p:txEl>
                                              <p:pRg st="0" end="0"/>
                                            </p:txEl>
                                          </p:spTgt>
                                        </p:tgtEl>
                                      </p:cBhvr>
                                      <p:to x="100000" y="100000"/>
                                    </p:animScale>
                                    <p:animScale>
                                      <p:cBhvr>
                                        <p:cTn id="15" dur="26">
                                          <p:stCondLst>
                                            <p:cond delay="1312"/>
                                          </p:stCondLst>
                                        </p:cTn>
                                        <p:tgtEl>
                                          <p:spTgt spid="42">
                                            <p:txEl>
                                              <p:pRg st="0" end="0"/>
                                            </p:txEl>
                                          </p:spTgt>
                                        </p:tgtEl>
                                      </p:cBhvr>
                                      <p:to x="100000" y="80000"/>
                                    </p:animScale>
                                    <p:animScale>
                                      <p:cBhvr>
                                        <p:cTn id="16" dur="166" decel="50000">
                                          <p:stCondLst>
                                            <p:cond delay="1338"/>
                                          </p:stCondLst>
                                        </p:cTn>
                                        <p:tgtEl>
                                          <p:spTgt spid="42">
                                            <p:txEl>
                                              <p:pRg st="0" end="0"/>
                                            </p:txEl>
                                          </p:spTgt>
                                        </p:tgtEl>
                                      </p:cBhvr>
                                      <p:to x="100000" y="100000"/>
                                    </p:animScale>
                                    <p:animScale>
                                      <p:cBhvr>
                                        <p:cTn id="17" dur="26">
                                          <p:stCondLst>
                                            <p:cond delay="1642"/>
                                          </p:stCondLst>
                                        </p:cTn>
                                        <p:tgtEl>
                                          <p:spTgt spid="42">
                                            <p:txEl>
                                              <p:pRg st="0" end="0"/>
                                            </p:txEl>
                                          </p:spTgt>
                                        </p:tgtEl>
                                      </p:cBhvr>
                                      <p:to x="100000" y="90000"/>
                                    </p:animScale>
                                    <p:animScale>
                                      <p:cBhvr>
                                        <p:cTn id="18" dur="166" decel="50000">
                                          <p:stCondLst>
                                            <p:cond delay="1668"/>
                                          </p:stCondLst>
                                        </p:cTn>
                                        <p:tgtEl>
                                          <p:spTgt spid="42">
                                            <p:txEl>
                                              <p:pRg st="0" end="0"/>
                                            </p:txEl>
                                          </p:spTgt>
                                        </p:tgtEl>
                                      </p:cBhvr>
                                      <p:to x="100000" y="100000"/>
                                    </p:animScale>
                                    <p:animScale>
                                      <p:cBhvr>
                                        <p:cTn id="19" dur="26">
                                          <p:stCondLst>
                                            <p:cond delay="1808"/>
                                          </p:stCondLst>
                                        </p:cTn>
                                        <p:tgtEl>
                                          <p:spTgt spid="42">
                                            <p:txEl>
                                              <p:pRg st="0" end="0"/>
                                            </p:txEl>
                                          </p:spTgt>
                                        </p:tgtEl>
                                      </p:cBhvr>
                                      <p:to x="100000" y="95000"/>
                                    </p:animScale>
                                    <p:animScale>
                                      <p:cBhvr>
                                        <p:cTn id="20" dur="166" decel="50000">
                                          <p:stCondLst>
                                            <p:cond delay="1834"/>
                                          </p:stCondLst>
                                        </p:cTn>
                                        <p:tgtEl>
                                          <p:spTgt spid="42">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3">
                                            <p:txEl>
                                              <p:pRg st="0" end="0"/>
                                            </p:txEl>
                                          </p:spTgt>
                                        </p:tgtEl>
                                        <p:attrNameLst>
                                          <p:attrName>style.visibility</p:attrName>
                                        </p:attrNameLst>
                                      </p:cBhvr>
                                      <p:to>
                                        <p:strVal val="visible"/>
                                      </p:to>
                                    </p:set>
                                    <p:animEffect transition="in" filter="wipe(down)">
                                      <p:cBhvr>
                                        <p:cTn id="23" dur="580">
                                          <p:stCondLst>
                                            <p:cond delay="0"/>
                                          </p:stCondLst>
                                        </p:cTn>
                                        <p:tgtEl>
                                          <p:spTgt spid="43">
                                            <p:txEl>
                                              <p:pRg st="0" end="0"/>
                                            </p:txEl>
                                          </p:spTgt>
                                        </p:tgtEl>
                                      </p:cBhvr>
                                    </p:animEffect>
                                    <p:anim calcmode="lin" valueType="num">
                                      <p:cBhvr>
                                        <p:cTn id="24" dur="1822" tmFilter="0,0; 0.14,0.36; 0.43,0.73; 0.71,0.91; 1.0,1.0">
                                          <p:stCondLst>
                                            <p:cond delay="0"/>
                                          </p:stCondLst>
                                        </p:cTn>
                                        <p:tgtEl>
                                          <p:spTgt spid="4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3">
                                            <p:txEl>
                                              <p:pRg st="0" end="0"/>
                                            </p:txEl>
                                          </p:spTgt>
                                        </p:tgtEl>
                                      </p:cBhvr>
                                      <p:to x="100000" y="60000"/>
                                    </p:animScale>
                                    <p:animScale>
                                      <p:cBhvr>
                                        <p:cTn id="30" dur="166" decel="50000">
                                          <p:stCondLst>
                                            <p:cond delay="676"/>
                                          </p:stCondLst>
                                        </p:cTn>
                                        <p:tgtEl>
                                          <p:spTgt spid="43">
                                            <p:txEl>
                                              <p:pRg st="0" end="0"/>
                                            </p:txEl>
                                          </p:spTgt>
                                        </p:tgtEl>
                                      </p:cBhvr>
                                      <p:to x="100000" y="100000"/>
                                    </p:animScale>
                                    <p:animScale>
                                      <p:cBhvr>
                                        <p:cTn id="31" dur="26">
                                          <p:stCondLst>
                                            <p:cond delay="1312"/>
                                          </p:stCondLst>
                                        </p:cTn>
                                        <p:tgtEl>
                                          <p:spTgt spid="43">
                                            <p:txEl>
                                              <p:pRg st="0" end="0"/>
                                            </p:txEl>
                                          </p:spTgt>
                                        </p:tgtEl>
                                      </p:cBhvr>
                                      <p:to x="100000" y="80000"/>
                                    </p:animScale>
                                    <p:animScale>
                                      <p:cBhvr>
                                        <p:cTn id="32" dur="166" decel="50000">
                                          <p:stCondLst>
                                            <p:cond delay="1338"/>
                                          </p:stCondLst>
                                        </p:cTn>
                                        <p:tgtEl>
                                          <p:spTgt spid="43">
                                            <p:txEl>
                                              <p:pRg st="0" end="0"/>
                                            </p:txEl>
                                          </p:spTgt>
                                        </p:tgtEl>
                                      </p:cBhvr>
                                      <p:to x="100000" y="100000"/>
                                    </p:animScale>
                                    <p:animScale>
                                      <p:cBhvr>
                                        <p:cTn id="33" dur="26">
                                          <p:stCondLst>
                                            <p:cond delay="1642"/>
                                          </p:stCondLst>
                                        </p:cTn>
                                        <p:tgtEl>
                                          <p:spTgt spid="43">
                                            <p:txEl>
                                              <p:pRg st="0" end="0"/>
                                            </p:txEl>
                                          </p:spTgt>
                                        </p:tgtEl>
                                      </p:cBhvr>
                                      <p:to x="100000" y="90000"/>
                                    </p:animScale>
                                    <p:animScale>
                                      <p:cBhvr>
                                        <p:cTn id="34" dur="166" decel="50000">
                                          <p:stCondLst>
                                            <p:cond delay="1668"/>
                                          </p:stCondLst>
                                        </p:cTn>
                                        <p:tgtEl>
                                          <p:spTgt spid="43">
                                            <p:txEl>
                                              <p:pRg st="0" end="0"/>
                                            </p:txEl>
                                          </p:spTgt>
                                        </p:tgtEl>
                                      </p:cBhvr>
                                      <p:to x="100000" y="100000"/>
                                    </p:animScale>
                                    <p:animScale>
                                      <p:cBhvr>
                                        <p:cTn id="35" dur="26">
                                          <p:stCondLst>
                                            <p:cond delay="1808"/>
                                          </p:stCondLst>
                                        </p:cTn>
                                        <p:tgtEl>
                                          <p:spTgt spid="43">
                                            <p:txEl>
                                              <p:pRg st="0" end="0"/>
                                            </p:txEl>
                                          </p:spTgt>
                                        </p:tgtEl>
                                      </p:cBhvr>
                                      <p:to x="100000" y="95000"/>
                                    </p:animScale>
                                    <p:animScale>
                                      <p:cBhvr>
                                        <p:cTn id="36" dur="166" decel="50000">
                                          <p:stCondLst>
                                            <p:cond delay="1834"/>
                                          </p:stCondLst>
                                        </p:cTn>
                                        <p:tgtEl>
                                          <p:spTgt spid="43">
                                            <p:txEl>
                                              <p:pRg st="0" end="0"/>
                                            </p:txEl>
                                          </p:spTgt>
                                        </p:tgtEl>
                                      </p:cBhvr>
                                      <p:to x="100000" y="100000"/>
                                    </p:animScale>
                                  </p:childTnLst>
                                </p:cTn>
                              </p:par>
                            </p:childTnLst>
                          </p:cTn>
                        </p:par>
                        <p:par>
                          <p:cTn id="37" fill="hold">
                            <p:stCondLst>
                              <p:cond delay="2000"/>
                            </p:stCondLst>
                            <p:childTnLst>
                              <p:par>
                                <p:cTn id="38" presetID="26" presetClass="entr" presetSubtype="0"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down)">
                                      <p:cBhvr>
                                        <p:cTn id="40" dur="580">
                                          <p:stCondLst>
                                            <p:cond delay="0"/>
                                          </p:stCondLst>
                                        </p:cTn>
                                        <p:tgtEl>
                                          <p:spTgt spid="51"/>
                                        </p:tgtEl>
                                      </p:cBhvr>
                                    </p:animEffect>
                                    <p:anim calcmode="lin" valueType="num">
                                      <p:cBhvr>
                                        <p:cTn id="41"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46" dur="26">
                                          <p:stCondLst>
                                            <p:cond delay="650"/>
                                          </p:stCondLst>
                                        </p:cTn>
                                        <p:tgtEl>
                                          <p:spTgt spid="51"/>
                                        </p:tgtEl>
                                      </p:cBhvr>
                                      <p:to x="100000" y="60000"/>
                                    </p:animScale>
                                    <p:animScale>
                                      <p:cBhvr>
                                        <p:cTn id="47" dur="166" decel="50000">
                                          <p:stCondLst>
                                            <p:cond delay="676"/>
                                          </p:stCondLst>
                                        </p:cTn>
                                        <p:tgtEl>
                                          <p:spTgt spid="51"/>
                                        </p:tgtEl>
                                      </p:cBhvr>
                                      <p:to x="100000" y="100000"/>
                                    </p:animScale>
                                    <p:animScale>
                                      <p:cBhvr>
                                        <p:cTn id="48" dur="26">
                                          <p:stCondLst>
                                            <p:cond delay="1312"/>
                                          </p:stCondLst>
                                        </p:cTn>
                                        <p:tgtEl>
                                          <p:spTgt spid="51"/>
                                        </p:tgtEl>
                                      </p:cBhvr>
                                      <p:to x="100000" y="80000"/>
                                    </p:animScale>
                                    <p:animScale>
                                      <p:cBhvr>
                                        <p:cTn id="49" dur="166" decel="50000">
                                          <p:stCondLst>
                                            <p:cond delay="1338"/>
                                          </p:stCondLst>
                                        </p:cTn>
                                        <p:tgtEl>
                                          <p:spTgt spid="51"/>
                                        </p:tgtEl>
                                      </p:cBhvr>
                                      <p:to x="100000" y="100000"/>
                                    </p:animScale>
                                    <p:animScale>
                                      <p:cBhvr>
                                        <p:cTn id="50" dur="26">
                                          <p:stCondLst>
                                            <p:cond delay="1642"/>
                                          </p:stCondLst>
                                        </p:cTn>
                                        <p:tgtEl>
                                          <p:spTgt spid="51"/>
                                        </p:tgtEl>
                                      </p:cBhvr>
                                      <p:to x="100000" y="90000"/>
                                    </p:animScale>
                                    <p:animScale>
                                      <p:cBhvr>
                                        <p:cTn id="51" dur="166" decel="50000">
                                          <p:stCondLst>
                                            <p:cond delay="1668"/>
                                          </p:stCondLst>
                                        </p:cTn>
                                        <p:tgtEl>
                                          <p:spTgt spid="51"/>
                                        </p:tgtEl>
                                      </p:cBhvr>
                                      <p:to x="100000" y="100000"/>
                                    </p:animScale>
                                    <p:animScale>
                                      <p:cBhvr>
                                        <p:cTn id="52" dur="26">
                                          <p:stCondLst>
                                            <p:cond delay="1808"/>
                                          </p:stCondLst>
                                        </p:cTn>
                                        <p:tgtEl>
                                          <p:spTgt spid="51"/>
                                        </p:tgtEl>
                                      </p:cBhvr>
                                      <p:to x="100000" y="95000"/>
                                    </p:animScale>
                                    <p:animScale>
                                      <p:cBhvr>
                                        <p:cTn id="53" dur="166" decel="50000">
                                          <p:stCondLst>
                                            <p:cond delay="1834"/>
                                          </p:stCondLst>
                                        </p:cTn>
                                        <p:tgtEl>
                                          <p:spTgt spid="51"/>
                                        </p:tgtEl>
                                      </p:cBhvr>
                                      <p:to x="100000" y="100000"/>
                                    </p:animScale>
                                  </p:childTnLst>
                                </p:cTn>
                              </p:par>
                              <p:par>
                                <p:cTn id="54" presetID="26" presetClass="entr" presetSubtype="0"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80">
                                          <p:stCondLst>
                                            <p:cond delay="0"/>
                                          </p:stCondLst>
                                        </p:cTn>
                                        <p:tgtEl>
                                          <p:spTgt spid="53"/>
                                        </p:tgtEl>
                                      </p:cBhvr>
                                    </p:animEffect>
                                    <p:anim calcmode="lin" valueType="num">
                                      <p:cBhvr>
                                        <p:cTn id="57"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62" dur="26">
                                          <p:stCondLst>
                                            <p:cond delay="650"/>
                                          </p:stCondLst>
                                        </p:cTn>
                                        <p:tgtEl>
                                          <p:spTgt spid="53"/>
                                        </p:tgtEl>
                                      </p:cBhvr>
                                      <p:to x="100000" y="60000"/>
                                    </p:animScale>
                                    <p:animScale>
                                      <p:cBhvr>
                                        <p:cTn id="63" dur="166" decel="50000">
                                          <p:stCondLst>
                                            <p:cond delay="676"/>
                                          </p:stCondLst>
                                        </p:cTn>
                                        <p:tgtEl>
                                          <p:spTgt spid="53"/>
                                        </p:tgtEl>
                                      </p:cBhvr>
                                      <p:to x="100000" y="100000"/>
                                    </p:animScale>
                                    <p:animScale>
                                      <p:cBhvr>
                                        <p:cTn id="64" dur="26">
                                          <p:stCondLst>
                                            <p:cond delay="1312"/>
                                          </p:stCondLst>
                                        </p:cTn>
                                        <p:tgtEl>
                                          <p:spTgt spid="53"/>
                                        </p:tgtEl>
                                      </p:cBhvr>
                                      <p:to x="100000" y="80000"/>
                                    </p:animScale>
                                    <p:animScale>
                                      <p:cBhvr>
                                        <p:cTn id="65" dur="166" decel="50000">
                                          <p:stCondLst>
                                            <p:cond delay="1338"/>
                                          </p:stCondLst>
                                        </p:cTn>
                                        <p:tgtEl>
                                          <p:spTgt spid="53"/>
                                        </p:tgtEl>
                                      </p:cBhvr>
                                      <p:to x="100000" y="100000"/>
                                    </p:animScale>
                                    <p:animScale>
                                      <p:cBhvr>
                                        <p:cTn id="66" dur="26">
                                          <p:stCondLst>
                                            <p:cond delay="1642"/>
                                          </p:stCondLst>
                                        </p:cTn>
                                        <p:tgtEl>
                                          <p:spTgt spid="53"/>
                                        </p:tgtEl>
                                      </p:cBhvr>
                                      <p:to x="100000" y="90000"/>
                                    </p:animScale>
                                    <p:animScale>
                                      <p:cBhvr>
                                        <p:cTn id="67" dur="166" decel="50000">
                                          <p:stCondLst>
                                            <p:cond delay="1668"/>
                                          </p:stCondLst>
                                        </p:cTn>
                                        <p:tgtEl>
                                          <p:spTgt spid="53"/>
                                        </p:tgtEl>
                                      </p:cBhvr>
                                      <p:to x="100000" y="100000"/>
                                    </p:animScale>
                                    <p:animScale>
                                      <p:cBhvr>
                                        <p:cTn id="68" dur="26">
                                          <p:stCondLst>
                                            <p:cond delay="1808"/>
                                          </p:stCondLst>
                                        </p:cTn>
                                        <p:tgtEl>
                                          <p:spTgt spid="53"/>
                                        </p:tgtEl>
                                      </p:cBhvr>
                                      <p:to x="100000" y="95000"/>
                                    </p:animScale>
                                    <p:animScale>
                                      <p:cBhvr>
                                        <p:cTn id="69" dur="166" decel="50000">
                                          <p:stCondLst>
                                            <p:cond delay="1834"/>
                                          </p:stCondLst>
                                        </p:cTn>
                                        <p:tgtEl>
                                          <p:spTgt spid="53"/>
                                        </p:tgtEl>
                                      </p:cBhvr>
                                      <p:to x="100000" y="100000"/>
                                    </p:animScale>
                                  </p:childTnLst>
                                </p:cTn>
                              </p:par>
                              <p:par>
                                <p:cTn id="70" presetID="26" presetClass="entr" presetSubtype="0" fill="hold"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down)">
                                      <p:cBhvr>
                                        <p:cTn id="72" dur="580">
                                          <p:stCondLst>
                                            <p:cond delay="0"/>
                                          </p:stCondLst>
                                        </p:cTn>
                                        <p:tgtEl>
                                          <p:spTgt spid="55"/>
                                        </p:tgtEl>
                                      </p:cBhvr>
                                    </p:animEffect>
                                    <p:anim calcmode="lin" valueType="num">
                                      <p:cBhvr>
                                        <p:cTn id="73"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78" dur="26">
                                          <p:stCondLst>
                                            <p:cond delay="650"/>
                                          </p:stCondLst>
                                        </p:cTn>
                                        <p:tgtEl>
                                          <p:spTgt spid="55"/>
                                        </p:tgtEl>
                                      </p:cBhvr>
                                      <p:to x="100000" y="60000"/>
                                    </p:animScale>
                                    <p:animScale>
                                      <p:cBhvr>
                                        <p:cTn id="79" dur="166" decel="50000">
                                          <p:stCondLst>
                                            <p:cond delay="676"/>
                                          </p:stCondLst>
                                        </p:cTn>
                                        <p:tgtEl>
                                          <p:spTgt spid="55"/>
                                        </p:tgtEl>
                                      </p:cBhvr>
                                      <p:to x="100000" y="100000"/>
                                    </p:animScale>
                                    <p:animScale>
                                      <p:cBhvr>
                                        <p:cTn id="80" dur="26">
                                          <p:stCondLst>
                                            <p:cond delay="1312"/>
                                          </p:stCondLst>
                                        </p:cTn>
                                        <p:tgtEl>
                                          <p:spTgt spid="55"/>
                                        </p:tgtEl>
                                      </p:cBhvr>
                                      <p:to x="100000" y="80000"/>
                                    </p:animScale>
                                    <p:animScale>
                                      <p:cBhvr>
                                        <p:cTn id="81" dur="166" decel="50000">
                                          <p:stCondLst>
                                            <p:cond delay="1338"/>
                                          </p:stCondLst>
                                        </p:cTn>
                                        <p:tgtEl>
                                          <p:spTgt spid="55"/>
                                        </p:tgtEl>
                                      </p:cBhvr>
                                      <p:to x="100000" y="100000"/>
                                    </p:animScale>
                                    <p:animScale>
                                      <p:cBhvr>
                                        <p:cTn id="82" dur="26">
                                          <p:stCondLst>
                                            <p:cond delay="1642"/>
                                          </p:stCondLst>
                                        </p:cTn>
                                        <p:tgtEl>
                                          <p:spTgt spid="55"/>
                                        </p:tgtEl>
                                      </p:cBhvr>
                                      <p:to x="100000" y="90000"/>
                                    </p:animScale>
                                    <p:animScale>
                                      <p:cBhvr>
                                        <p:cTn id="83" dur="166" decel="50000">
                                          <p:stCondLst>
                                            <p:cond delay="1668"/>
                                          </p:stCondLst>
                                        </p:cTn>
                                        <p:tgtEl>
                                          <p:spTgt spid="55"/>
                                        </p:tgtEl>
                                      </p:cBhvr>
                                      <p:to x="100000" y="100000"/>
                                    </p:animScale>
                                    <p:animScale>
                                      <p:cBhvr>
                                        <p:cTn id="84" dur="26">
                                          <p:stCondLst>
                                            <p:cond delay="1808"/>
                                          </p:stCondLst>
                                        </p:cTn>
                                        <p:tgtEl>
                                          <p:spTgt spid="55"/>
                                        </p:tgtEl>
                                      </p:cBhvr>
                                      <p:to x="100000" y="95000"/>
                                    </p:animScale>
                                    <p:animScale>
                                      <p:cBhvr>
                                        <p:cTn id="85"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6" restart="whenNotActive" fill="hold" evtFilter="cancelBubble" nodeType="interactiveSeq">
                <p:stCondLst>
                  <p:cond evt="onClick" delay="0">
                    <p:tgtEl>
                      <p:spTgt spid="51"/>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51"/>
                                        </p:tgtEl>
                                      </p:cBhvr>
                                    </p:animEffect>
                                    <p:set>
                                      <p:cBhvr>
                                        <p:cTn id="91"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92" restart="whenNotActive" fill="hold" evtFilter="cancelBubble" nodeType="interactiveSeq">
                <p:stCondLst>
                  <p:cond evt="onClick" delay="0">
                    <p:tgtEl>
                      <p:spTgt spid="53"/>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53"/>
                                        </p:tgtEl>
                                      </p:cBhvr>
                                    </p:animEffect>
                                    <p:set>
                                      <p:cBhvr>
                                        <p:cTn id="9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98" restart="whenNotActive" fill="hold" evtFilter="cancelBubble" nodeType="interactiveSeq">
                <p:stCondLst>
                  <p:cond evt="onClick" delay="0">
                    <p:tgtEl>
                      <p:spTgt spid="55"/>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55"/>
                                        </p:tgtEl>
                                      </p:cBhvr>
                                    </p:animEffect>
                                    <p:set>
                                      <p:cBhvr>
                                        <p:cTn id="10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childTnLst>
        </p:cTn>
      </p:par>
    </p:tnLst>
    <p:bldLst>
      <p:bldP spid="42" grpId="0" build="p"/>
      <p:bldP spid="4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33A8387F-0A63-4383-837F-906B0AD18E8F}"/>
              </a:ext>
            </a:extLst>
          </p:cNvPr>
          <p:cNvPicPr>
            <a:picLocks noChangeAspect="1"/>
          </p:cNvPicPr>
          <p:nvPr/>
        </p:nvPicPr>
        <p:blipFill>
          <a:blip r:embed="rId3"/>
          <a:stretch>
            <a:fillRect/>
          </a:stretch>
        </p:blipFill>
        <p:spPr>
          <a:xfrm flipH="1">
            <a:off x="0" y="0"/>
            <a:ext cx="12192000" cy="6858000"/>
          </a:xfrm>
          <a:prstGeom prst="rect">
            <a:avLst/>
          </a:prstGeom>
        </p:spPr>
      </p:pic>
      <p:sp>
        <p:nvSpPr>
          <p:cNvPr id="14" name="Rectangle 13">
            <a:extLst>
              <a:ext uri="{FF2B5EF4-FFF2-40B4-BE49-F238E27FC236}">
                <a16:creationId xmlns:a16="http://schemas.microsoft.com/office/drawing/2014/main" xmlns="" id="{C9DB415E-18E8-4335-A892-BECCE3CC15EA}"/>
              </a:ext>
            </a:extLst>
          </p:cNvPr>
          <p:cNvSpPr/>
          <p:nvPr/>
        </p:nvSpPr>
        <p:spPr>
          <a:xfrm>
            <a:off x="2778820" y="2222500"/>
            <a:ext cx="8714680" cy="1311859"/>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1600" b="1">
                <a:ln w="3810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rPr>
              <a:t>LUYỆN ĐỌC HAY</a:t>
            </a:r>
            <a:endParaRPr lang="en-US" sz="1600" b="1" cap="none" spc="0">
              <a:ln w="3810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endParaRPr>
          </a:p>
        </p:txBody>
      </p:sp>
    </p:spTree>
    <p:extLst>
      <p:ext uri="{BB962C8B-B14F-4D97-AF65-F5344CB8AC3E}">
        <p14:creationId xmlns:p14="http://schemas.microsoft.com/office/powerpoint/2010/main" xmlns="" val="134180152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80">
                                          <p:stCondLst>
                                            <p:cond delay="0"/>
                                          </p:stCondLst>
                                        </p:cTn>
                                        <p:tgtEl>
                                          <p:spTgt spid="14">
                                            <p:txEl>
                                              <p:pRg st="0" end="0"/>
                                            </p:txEl>
                                          </p:spTgt>
                                        </p:tgtEl>
                                      </p:cBhvr>
                                    </p:animEffect>
                                    <p:anim calcmode="lin" valueType="num">
                                      <p:cBhvr>
                                        <p:cTn id="8"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xEl>
                                              <p:pRg st="0" end="0"/>
                                            </p:txEl>
                                          </p:spTgt>
                                        </p:tgtEl>
                                      </p:cBhvr>
                                      <p:to x="100000" y="60000"/>
                                    </p:animScale>
                                    <p:animScale>
                                      <p:cBhvr>
                                        <p:cTn id="14" dur="166" decel="50000">
                                          <p:stCondLst>
                                            <p:cond delay="676"/>
                                          </p:stCondLst>
                                        </p:cTn>
                                        <p:tgtEl>
                                          <p:spTgt spid="14">
                                            <p:txEl>
                                              <p:pRg st="0" end="0"/>
                                            </p:txEl>
                                          </p:spTgt>
                                        </p:tgtEl>
                                      </p:cBhvr>
                                      <p:to x="100000" y="100000"/>
                                    </p:animScale>
                                    <p:animScale>
                                      <p:cBhvr>
                                        <p:cTn id="15" dur="26">
                                          <p:stCondLst>
                                            <p:cond delay="1312"/>
                                          </p:stCondLst>
                                        </p:cTn>
                                        <p:tgtEl>
                                          <p:spTgt spid="14">
                                            <p:txEl>
                                              <p:pRg st="0" end="0"/>
                                            </p:txEl>
                                          </p:spTgt>
                                        </p:tgtEl>
                                      </p:cBhvr>
                                      <p:to x="100000" y="80000"/>
                                    </p:animScale>
                                    <p:animScale>
                                      <p:cBhvr>
                                        <p:cTn id="16" dur="166" decel="50000">
                                          <p:stCondLst>
                                            <p:cond delay="1338"/>
                                          </p:stCondLst>
                                        </p:cTn>
                                        <p:tgtEl>
                                          <p:spTgt spid="14">
                                            <p:txEl>
                                              <p:pRg st="0" end="0"/>
                                            </p:txEl>
                                          </p:spTgt>
                                        </p:tgtEl>
                                      </p:cBhvr>
                                      <p:to x="100000" y="100000"/>
                                    </p:animScale>
                                    <p:animScale>
                                      <p:cBhvr>
                                        <p:cTn id="17" dur="26">
                                          <p:stCondLst>
                                            <p:cond delay="1642"/>
                                          </p:stCondLst>
                                        </p:cTn>
                                        <p:tgtEl>
                                          <p:spTgt spid="14">
                                            <p:txEl>
                                              <p:pRg st="0" end="0"/>
                                            </p:txEl>
                                          </p:spTgt>
                                        </p:tgtEl>
                                      </p:cBhvr>
                                      <p:to x="100000" y="90000"/>
                                    </p:animScale>
                                    <p:animScale>
                                      <p:cBhvr>
                                        <p:cTn id="18" dur="166" decel="50000">
                                          <p:stCondLst>
                                            <p:cond delay="1668"/>
                                          </p:stCondLst>
                                        </p:cTn>
                                        <p:tgtEl>
                                          <p:spTgt spid="14">
                                            <p:txEl>
                                              <p:pRg st="0" end="0"/>
                                            </p:txEl>
                                          </p:spTgt>
                                        </p:tgtEl>
                                      </p:cBhvr>
                                      <p:to x="100000" y="100000"/>
                                    </p:animScale>
                                    <p:animScale>
                                      <p:cBhvr>
                                        <p:cTn id="19" dur="26">
                                          <p:stCondLst>
                                            <p:cond delay="1808"/>
                                          </p:stCondLst>
                                        </p:cTn>
                                        <p:tgtEl>
                                          <p:spTgt spid="14">
                                            <p:txEl>
                                              <p:pRg st="0" end="0"/>
                                            </p:txEl>
                                          </p:spTgt>
                                        </p:tgtEl>
                                      </p:cBhvr>
                                      <p:to x="100000" y="95000"/>
                                    </p:animScale>
                                    <p:animScale>
                                      <p:cBhvr>
                                        <p:cTn id="20" dur="166" decel="50000">
                                          <p:stCondLst>
                                            <p:cond delay="1834"/>
                                          </p:stCondLst>
                                        </p:cTn>
                                        <p:tgtEl>
                                          <p:spTgt spid="1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3DA37065-FF70-4732-8C2D-1B2C7D5CE42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xmlns="" id="{115FFEC0-15BD-4E1F-B83A-852EE13D162F}"/>
              </a:ext>
            </a:extLst>
          </p:cNvPr>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a:extLst>
                <a:ext uri="{FF2B5EF4-FFF2-40B4-BE49-F238E27FC236}">
                  <a16:creationId xmlns:a16="http://schemas.microsoft.com/office/drawing/2014/main" xmlns="" id="{DBC0AE17-9535-4F19-9CDC-E2209AD7CE85}"/>
                </a:ext>
              </a:extLst>
            </p:cNvPr>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a:extLst>
                <a:ext uri="{FF2B5EF4-FFF2-40B4-BE49-F238E27FC236}">
                  <a16:creationId xmlns:a16="http://schemas.microsoft.com/office/drawing/2014/main" xmlns="" id="{6019905D-056A-4EE1-9C81-A32B4C65802A}"/>
                </a:ext>
              </a:extLst>
            </p:cNvPr>
            <p:cNvGrpSpPr/>
            <p:nvPr/>
          </p:nvGrpSpPr>
          <p:grpSpPr>
            <a:xfrm>
              <a:off x="7321950" y="3826380"/>
              <a:ext cx="3167091" cy="2904858"/>
              <a:chOff x="676169" y="3524760"/>
              <a:chExt cx="3167091" cy="2904858"/>
            </a:xfrm>
          </p:grpSpPr>
          <p:pic>
            <p:nvPicPr>
              <p:cNvPr id="8" name="Picture 2" descr="Tập đọc: Tiếng đàn ba-la-lai-ca trên sông Đà">
                <a:extLst>
                  <a:ext uri="{FF2B5EF4-FFF2-40B4-BE49-F238E27FC236}">
                    <a16:creationId xmlns:a16="http://schemas.microsoft.com/office/drawing/2014/main" xmlns="" id="{5BDDC130-DFAB-4996-B533-BC4BC4A1A790}"/>
                  </a:ext>
                </a:extLst>
              </p:cNvPr>
              <p:cNvPicPr>
                <a:picLocks noChangeAspect="1" noChangeArrowheads="1"/>
              </p:cNvPicPr>
              <p:nvPr/>
            </p:nvPicPr>
            <p:blipFill>
              <a:blip r:embed="rId5">
                <a:extLst>
                  <a:ext uri="{BEBA8EAE-BF5A-486C-A8C5-ECC9F3942E4B}">
                    <a14:imgProps xmlns:a14="http://schemas.microsoft.com/office/drawing/2010/main" xmlns="">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a:extLst>
                  <a:ext uri="{FF2B5EF4-FFF2-40B4-BE49-F238E27FC236}">
                    <a16:creationId xmlns:a16="http://schemas.microsoft.com/office/drawing/2014/main" xmlns="" id="{F121D91D-627F-4091-9DE4-2DC55EB2FE27}"/>
                  </a:ext>
                </a:extLst>
              </p:cNvPr>
              <p:cNvPicPr>
                <a:picLocks noChangeAspect="1"/>
              </p:cNvPicPr>
              <p:nvPr/>
            </p:nvPicPr>
            <p:blipFill rotWithShape="1">
              <a:blip r:embed="rId7" cstate="print">
                <a:extLst>
                  <a:ext uri="{BEBA8EAE-BF5A-486C-A8C5-ECC9F3942E4B}">
                    <a14:imgProps xmlns:a14="http://schemas.microsoft.com/office/drawing/2010/main" xmlns="">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xmlns="" val="0"/>
                  </a:ext>
                </a:extLst>
              </a:blip>
              <a:srcRect r="12004"/>
              <a:stretch/>
            </p:blipFill>
            <p:spPr>
              <a:xfrm>
                <a:off x="1681480" y="3524760"/>
                <a:ext cx="2006764" cy="2904858"/>
              </a:xfrm>
              <a:prstGeom prst="rect">
                <a:avLst/>
              </a:prstGeom>
            </p:spPr>
          </p:pic>
        </p:grpSp>
      </p:grpSp>
      <p:sp>
        <p:nvSpPr>
          <p:cNvPr id="10" name="Thought Bubble: Cloud 9">
            <a:extLst>
              <a:ext uri="{FF2B5EF4-FFF2-40B4-BE49-F238E27FC236}">
                <a16:creationId xmlns:a16="http://schemas.microsoft.com/office/drawing/2014/main" xmlns="" id="{CCC56AB9-7C15-47DE-ACFB-F69F6326C527}"/>
              </a:ext>
            </a:extLst>
          </p:cNvPr>
          <p:cNvSpPr/>
          <p:nvPr/>
        </p:nvSpPr>
        <p:spPr>
          <a:xfrm>
            <a:off x="278573" y="414670"/>
            <a:ext cx="8163447" cy="5489022"/>
          </a:xfrm>
          <a:prstGeom prst="cloudCallout">
            <a:avLst>
              <a:gd name="adj1" fmla="val 13883"/>
              <a:gd name="adj2" fmla="val -288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2">
            <a:extLst>
              <a:ext uri="{FF2B5EF4-FFF2-40B4-BE49-F238E27FC236}">
                <a16:creationId xmlns:a16="http://schemas.microsoft.com/office/drawing/2014/main" xmlns="" id="{2D02D7C8-27AA-4983-BF15-7C4FEDAF39B0}"/>
              </a:ext>
            </a:extLst>
          </p:cNvPr>
          <p:cNvSpPr txBox="1">
            <a:spLocks noChangeArrowheads="1"/>
          </p:cNvSpPr>
          <p:nvPr/>
        </p:nvSpPr>
        <p:spPr bwMode="auto">
          <a:xfrm>
            <a:off x="1086555" y="1205604"/>
            <a:ext cx="7543800" cy="923330"/>
          </a:xfrm>
          <a:prstGeom prst="rect">
            <a:avLst/>
          </a:prstGeom>
          <a:noFill/>
          <a:ln>
            <a:noFill/>
          </a:ln>
          <a:effectLst>
            <a:prstShdw prst="shdw17" dist="17961" dir="2700000">
              <a:srgbClr val="99993D"/>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a:solidFill>
                  <a:srgbClr val="FF3300"/>
                </a:solidFill>
                <a:latin typeface="Times New Roman" panose="02020603050405020304" pitchFamily="18" charset="0"/>
              </a:rPr>
              <a:t>Nêu cách đọc diễn cảm bài thơ ?</a:t>
            </a:r>
            <a:r>
              <a:rPr lang="en-US" altLang="en-US" sz="5400">
                <a:solidFill>
                  <a:srgbClr val="0066FF"/>
                </a:solidFill>
                <a:latin typeface="Times New Roman" panose="02020603050405020304" pitchFamily="18" charset="0"/>
              </a:rPr>
              <a:t> </a:t>
            </a:r>
          </a:p>
        </p:txBody>
      </p:sp>
      <p:sp>
        <p:nvSpPr>
          <p:cNvPr id="13" name="Text Box 13">
            <a:extLst>
              <a:ext uri="{FF2B5EF4-FFF2-40B4-BE49-F238E27FC236}">
                <a16:creationId xmlns:a16="http://schemas.microsoft.com/office/drawing/2014/main" xmlns="" id="{91D13427-4751-43AC-B8C4-809E9B4106B6}"/>
              </a:ext>
            </a:extLst>
          </p:cNvPr>
          <p:cNvSpPr txBox="1">
            <a:spLocks noChangeArrowheads="1"/>
          </p:cNvSpPr>
          <p:nvPr/>
        </p:nvSpPr>
        <p:spPr bwMode="auto">
          <a:xfrm>
            <a:off x="974144" y="2357515"/>
            <a:ext cx="6883117" cy="2369880"/>
          </a:xfrm>
          <a:prstGeom prst="rect">
            <a:avLst/>
          </a:prstGeom>
          <a:noFill/>
          <a:ln>
            <a:noFill/>
          </a:ln>
          <a:effectLst>
            <a:prstShdw prst="shdw17" dist="17961" dir="2700000">
              <a:srgbClr val="99993D"/>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600" b="1" i="1">
                <a:solidFill>
                  <a:srgbClr val="0070C0"/>
                </a:solidFill>
                <a:latin typeface="Times New Roman" panose="02020603050405020304" pitchFamily="18" charset="0"/>
              </a:rPr>
              <a:t>Toàn bài đọc với giọng chậm rãi, ngân nga , thể hiện được niềm xúc động của tác giả khi nghe tiếng đàn trong đêm trăng.</a:t>
            </a:r>
          </a:p>
        </p:txBody>
      </p:sp>
    </p:spTree>
    <p:extLst>
      <p:ext uri="{BB962C8B-B14F-4D97-AF65-F5344CB8AC3E}">
        <p14:creationId xmlns:p14="http://schemas.microsoft.com/office/powerpoint/2010/main" xmlns="" val="1816305659"/>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xmlns="" id="{2B533352-B0A5-4432-AFDF-1F136513C47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5" name="图片 6">
            <a:extLst>
              <a:ext uri="{FF2B5EF4-FFF2-40B4-BE49-F238E27FC236}">
                <a16:creationId xmlns:a16="http://schemas.microsoft.com/office/drawing/2014/main" xmlns="" id="{C7654652-D710-4659-83B7-66276AAC84C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43260" y="181765"/>
            <a:ext cx="1108257" cy="1108257"/>
          </a:xfrm>
          <a:prstGeom prst="rect">
            <a:avLst/>
          </a:prstGeom>
        </p:spPr>
      </p:pic>
      <p:pic>
        <p:nvPicPr>
          <p:cNvPr id="6" name="图片 7">
            <a:extLst>
              <a:ext uri="{FF2B5EF4-FFF2-40B4-BE49-F238E27FC236}">
                <a16:creationId xmlns:a16="http://schemas.microsoft.com/office/drawing/2014/main" xmlns="" id="{764FFABD-D5F4-44F7-91BB-151F3B96783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10434" y="1308480"/>
            <a:ext cx="899535" cy="899535"/>
          </a:xfrm>
          <a:prstGeom prst="rect">
            <a:avLst/>
          </a:prstGeom>
        </p:spPr>
      </p:pic>
      <p:pic>
        <p:nvPicPr>
          <p:cNvPr id="7" name="图片 8">
            <a:extLst>
              <a:ext uri="{FF2B5EF4-FFF2-40B4-BE49-F238E27FC236}">
                <a16:creationId xmlns:a16="http://schemas.microsoft.com/office/drawing/2014/main" xmlns="" id="{A430A0F1-F0C3-425A-A6E8-D6683E90B1E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615934" y="981154"/>
            <a:ext cx="654652" cy="654652"/>
          </a:xfrm>
          <a:prstGeom prst="rect">
            <a:avLst/>
          </a:prstGeom>
        </p:spPr>
      </p:pic>
      <p:pic>
        <p:nvPicPr>
          <p:cNvPr id="8" name="图片 14">
            <a:extLst>
              <a:ext uri="{FF2B5EF4-FFF2-40B4-BE49-F238E27FC236}">
                <a16:creationId xmlns:a16="http://schemas.microsoft.com/office/drawing/2014/main" xmlns="" id="{9D89FE66-44BE-4A92-8746-5D856827EA0B}"/>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3206664">
            <a:off x="-238879" y="6487"/>
            <a:ext cx="2057479" cy="2057479"/>
          </a:xfrm>
          <a:prstGeom prst="rect">
            <a:avLst/>
          </a:prstGeom>
        </p:spPr>
      </p:pic>
      <p:sp>
        <p:nvSpPr>
          <p:cNvPr id="16" name="Rectangle: Rounded Corners 15">
            <a:extLst>
              <a:ext uri="{FF2B5EF4-FFF2-40B4-BE49-F238E27FC236}">
                <a16:creationId xmlns:a16="http://schemas.microsoft.com/office/drawing/2014/main" xmlns="" id="{F4E0CC7F-B0BB-4BD1-A742-FC636FA19B50}"/>
              </a:ext>
            </a:extLst>
          </p:cNvPr>
          <p:cNvSpPr/>
          <p:nvPr/>
        </p:nvSpPr>
        <p:spPr>
          <a:xfrm>
            <a:off x="1003301" y="1471788"/>
            <a:ext cx="9939959" cy="50966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3D3FB054-877A-44CB-9EBC-85FDB3E39888}"/>
              </a:ext>
            </a:extLst>
          </p:cNvPr>
          <p:cNvSpPr/>
          <p:nvPr/>
        </p:nvSpPr>
        <p:spPr>
          <a:xfrm>
            <a:off x="2943920" y="458676"/>
            <a:ext cx="6304159" cy="751583"/>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1600" b="1">
                <a:ln w="3810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rPr>
              <a:t>Luyện đọc hay</a:t>
            </a:r>
            <a:endParaRPr lang="en-US" sz="1600" b="1" cap="none" spc="0">
              <a:ln w="3810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endParaRPr>
          </a:p>
        </p:txBody>
      </p:sp>
      <p:sp>
        <p:nvSpPr>
          <p:cNvPr id="10" name="Text Box 7">
            <a:extLst>
              <a:ext uri="{FF2B5EF4-FFF2-40B4-BE49-F238E27FC236}">
                <a16:creationId xmlns:a16="http://schemas.microsoft.com/office/drawing/2014/main" xmlns="" id="{6A6BF566-2A63-42BE-86AA-5FF6EAC12C8C}"/>
              </a:ext>
            </a:extLst>
          </p:cNvPr>
          <p:cNvSpPr txBox="1">
            <a:spLocks noChangeArrowheads="1"/>
          </p:cNvSpPr>
          <p:nvPr/>
        </p:nvSpPr>
        <p:spPr bwMode="auto">
          <a:xfrm>
            <a:off x="2442722" y="1573893"/>
            <a:ext cx="7848600" cy="529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FF"/>
                </a:solidFill>
                <a:latin typeface="Times New Roman" panose="02020603050405020304" pitchFamily="18" charset="0"/>
              </a:rPr>
              <a:t>Ngày mai </a:t>
            </a:r>
            <a:r>
              <a:rPr lang="en-US" altLang="en-US" sz="4400" b="1">
                <a:solidFill>
                  <a:srgbClr val="FF0000"/>
                </a:solidFill>
                <a:latin typeface="Times New Roman" panose="02020603050405020304" pitchFamily="18" charset="0"/>
              </a:rPr>
              <a:t>//</a:t>
            </a:r>
          </a:p>
          <a:p>
            <a:pPr eaLnBrk="1" hangingPunct="1">
              <a:spcBef>
                <a:spcPct val="50000"/>
              </a:spcBef>
            </a:pPr>
            <a:r>
              <a:rPr lang="en-US" altLang="en-US" sz="3200" b="1">
                <a:solidFill>
                  <a:srgbClr val="0000FF"/>
                </a:solidFill>
                <a:latin typeface="Times New Roman" panose="02020603050405020304" pitchFamily="18" charset="0"/>
              </a:rPr>
              <a:t>Chiếc đập lớn</a:t>
            </a:r>
            <a:r>
              <a:rPr lang="en-US" altLang="en-US" sz="4400" b="1">
                <a:solidFill>
                  <a:srgbClr val="FF0000"/>
                </a:solidFill>
                <a:latin typeface="Times New Roman" panose="02020603050405020304" pitchFamily="18" charset="0"/>
              </a:rPr>
              <a:t>/</a:t>
            </a:r>
            <a:r>
              <a:rPr lang="en-US" altLang="en-US" sz="4400" b="1">
                <a:solidFill>
                  <a:srgbClr val="0000FF"/>
                </a:solidFill>
                <a:latin typeface="Times New Roman" panose="02020603050405020304" pitchFamily="18" charset="0"/>
              </a:rPr>
              <a:t> </a:t>
            </a:r>
            <a:r>
              <a:rPr lang="en-US" altLang="en-US" sz="3200" b="1" u="sng">
                <a:solidFill>
                  <a:srgbClr val="FF0000"/>
                </a:solidFill>
                <a:latin typeface="Times New Roman" panose="02020603050405020304" pitchFamily="18" charset="0"/>
              </a:rPr>
              <a:t>nối liền</a:t>
            </a:r>
            <a:r>
              <a:rPr lang="en-US" altLang="en-US" sz="3200" b="1">
                <a:solidFill>
                  <a:srgbClr val="FF0000"/>
                </a:solidFill>
                <a:latin typeface="Times New Roman" panose="02020603050405020304" pitchFamily="18" charset="0"/>
              </a:rPr>
              <a:t> </a:t>
            </a:r>
            <a:r>
              <a:rPr lang="en-US" altLang="en-US" sz="3200" b="1">
                <a:solidFill>
                  <a:srgbClr val="0000FF"/>
                </a:solidFill>
                <a:latin typeface="Times New Roman" panose="02020603050405020304" pitchFamily="18" charset="0"/>
              </a:rPr>
              <a:t>hai khối núi</a:t>
            </a:r>
            <a:r>
              <a:rPr lang="en-US" altLang="en-US" sz="4400" b="1">
                <a:solidFill>
                  <a:srgbClr val="FF0000"/>
                </a:solidFill>
                <a:latin typeface="Times New Roman" panose="02020603050405020304" pitchFamily="18" charset="0"/>
              </a:rPr>
              <a:t>//</a:t>
            </a:r>
          </a:p>
          <a:p>
            <a:pPr eaLnBrk="1" hangingPunct="1">
              <a:spcBef>
                <a:spcPct val="50000"/>
              </a:spcBef>
            </a:pPr>
            <a:r>
              <a:rPr lang="en-US" altLang="en-US" sz="3200" b="1">
                <a:solidFill>
                  <a:srgbClr val="0000FF"/>
                </a:solidFill>
                <a:latin typeface="Times New Roman" panose="02020603050405020304" pitchFamily="18" charset="0"/>
              </a:rPr>
              <a:t>Biển sẽ nằm</a:t>
            </a:r>
            <a:r>
              <a:rPr lang="en-US" altLang="en-US" sz="4400" b="1">
                <a:solidFill>
                  <a:srgbClr val="FF0000"/>
                </a:solidFill>
                <a:latin typeface="Times New Roman" panose="02020603050405020304" pitchFamily="18" charset="0"/>
              </a:rPr>
              <a:t>/</a:t>
            </a:r>
            <a:r>
              <a:rPr lang="en-US" altLang="en-US" sz="3200" b="1">
                <a:solidFill>
                  <a:srgbClr val="0000FF"/>
                </a:solidFill>
                <a:latin typeface="Times New Roman" panose="02020603050405020304" pitchFamily="18" charset="0"/>
              </a:rPr>
              <a:t> </a:t>
            </a:r>
            <a:r>
              <a:rPr lang="en-US" altLang="en-US" sz="3200" b="1" u="sng">
                <a:solidFill>
                  <a:srgbClr val="FF0000"/>
                </a:solidFill>
                <a:latin typeface="Times New Roman" panose="02020603050405020304" pitchFamily="18" charset="0"/>
              </a:rPr>
              <a:t>bỡ ngỡ</a:t>
            </a:r>
            <a:r>
              <a:rPr lang="en-US" altLang="en-US" sz="3200" b="1">
                <a:solidFill>
                  <a:srgbClr val="FF0000"/>
                </a:solidFill>
                <a:latin typeface="Times New Roman" panose="02020603050405020304" pitchFamily="18" charset="0"/>
              </a:rPr>
              <a:t> </a:t>
            </a:r>
            <a:r>
              <a:rPr lang="en-US" altLang="en-US" sz="3200" b="1">
                <a:solidFill>
                  <a:srgbClr val="0000FF"/>
                </a:solidFill>
                <a:latin typeface="Times New Roman" panose="02020603050405020304" pitchFamily="18" charset="0"/>
              </a:rPr>
              <a:t>giữa cao nguyên</a:t>
            </a:r>
            <a:r>
              <a:rPr lang="en-US" altLang="en-US" sz="4400" b="1">
                <a:solidFill>
                  <a:srgbClr val="FF0000"/>
                </a:solidFill>
                <a:latin typeface="Times New Roman" panose="02020603050405020304" pitchFamily="18" charset="0"/>
              </a:rPr>
              <a:t>//</a:t>
            </a:r>
          </a:p>
          <a:p>
            <a:pPr eaLnBrk="1" hangingPunct="1">
              <a:spcBef>
                <a:spcPct val="50000"/>
              </a:spcBef>
            </a:pPr>
            <a:r>
              <a:rPr lang="en-US" altLang="en-US" sz="3200" b="1">
                <a:solidFill>
                  <a:srgbClr val="0000FF"/>
                </a:solidFill>
                <a:latin typeface="Times New Roman" panose="02020603050405020304" pitchFamily="18" charset="0"/>
              </a:rPr>
              <a:t>Sông Đà</a:t>
            </a:r>
            <a:r>
              <a:rPr lang="en-US" altLang="en-US" sz="4400" b="1">
                <a:solidFill>
                  <a:srgbClr val="FF0000"/>
                </a:solidFill>
                <a:latin typeface="Times New Roman" panose="02020603050405020304" pitchFamily="18" charset="0"/>
              </a:rPr>
              <a:t>/</a:t>
            </a:r>
            <a:r>
              <a:rPr lang="en-US" altLang="en-US" sz="4400" b="1">
                <a:solidFill>
                  <a:srgbClr val="0000FF"/>
                </a:solidFill>
                <a:latin typeface="Times New Roman" panose="02020603050405020304" pitchFamily="18" charset="0"/>
              </a:rPr>
              <a:t> </a:t>
            </a:r>
            <a:r>
              <a:rPr lang="en-US" altLang="en-US" sz="3200" b="1" u="sng">
                <a:solidFill>
                  <a:srgbClr val="FF0000"/>
                </a:solidFill>
                <a:latin typeface="Times New Roman" panose="02020603050405020304" pitchFamily="18" charset="0"/>
              </a:rPr>
              <a:t>chia</a:t>
            </a:r>
            <a:r>
              <a:rPr lang="en-US" altLang="en-US" sz="3200" b="1">
                <a:solidFill>
                  <a:srgbClr val="0000FF"/>
                </a:solidFill>
                <a:latin typeface="Times New Roman" panose="02020603050405020304" pitchFamily="18" charset="0"/>
              </a:rPr>
              <a:t> ánh sáng đi muôn ngả</a:t>
            </a:r>
            <a:r>
              <a:rPr lang="en-US" altLang="en-US" sz="4400" b="1">
                <a:solidFill>
                  <a:srgbClr val="FF0000"/>
                </a:solidFill>
                <a:latin typeface="Times New Roman" panose="02020603050405020304" pitchFamily="18" charset="0"/>
              </a:rPr>
              <a:t>//</a:t>
            </a:r>
          </a:p>
          <a:p>
            <a:pPr eaLnBrk="1" hangingPunct="1">
              <a:spcBef>
                <a:spcPct val="50000"/>
              </a:spcBef>
            </a:pPr>
            <a:r>
              <a:rPr lang="en-US" altLang="en-US" sz="3200" b="1">
                <a:solidFill>
                  <a:srgbClr val="0000FF"/>
                </a:solidFill>
                <a:latin typeface="Times New Roman" panose="02020603050405020304" pitchFamily="18" charset="0"/>
              </a:rPr>
              <a:t>Từ công trình </a:t>
            </a:r>
            <a:r>
              <a:rPr lang="en-US" altLang="en-US" sz="4400" b="1">
                <a:solidFill>
                  <a:srgbClr val="FF0000"/>
                </a:solidFill>
                <a:latin typeface="Times New Roman" panose="02020603050405020304" pitchFamily="18" charset="0"/>
              </a:rPr>
              <a:t>/</a:t>
            </a:r>
            <a:r>
              <a:rPr lang="en-US" altLang="en-US" sz="3200" b="1">
                <a:solidFill>
                  <a:srgbClr val="0000FF"/>
                </a:solidFill>
                <a:latin typeface="Times New Roman" panose="02020603050405020304" pitchFamily="18" charset="0"/>
              </a:rPr>
              <a:t>thủy điện </a:t>
            </a:r>
            <a:r>
              <a:rPr lang="en-US" altLang="en-US" sz="3200" b="1" u="sng">
                <a:solidFill>
                  <a:srgbClr val="FF0000"/>
                </a:solidFill>
                <a:latin typeface="Times New Roman" panose="02020603050405020304" pitchFamily="18" charset="0"/>
              </a:rPr>
              <a:t>lớn</a:t>
            </a:r>
            <a:r>
              <a:rPr lang="en-US" altLang="en-US" sz="3200" b="1">
                <a:solidFill>
                  <a:srgbClr val="0000FF"/>
                </a:solidFill>
                <a:latin typeface="Times New Roman" panose="02020603050405020304" pitchFamily="18" charset="0"/>
              </a:rPr>
              <a:t> đầu tiên.</a:t>
            </a:r>
            <a:r>
              <a:rPr lang="en-US" altLang="en-US" sz="4400" b="1">
                <a:solidFill>
                  <a:srgbClr val="FF0000"/>
                </a:solidFill>
                <a:latin typeface="Times New Roman" panose="02020603050405020304" pitchFamily="18" charset="0"/>
              </a:rPr>
              <a:t>//</a:t>
            </a:r>
          </a:p>
          <a:p>
            <a:pPr eaLnBrk="1" hangingPunct="1">
              <a:spcBef>
                <a:spcPct val="50000"/>
              </a:spcBef>
            </a:pPr>
            <a:endParaRPr lang="en-US" altLang="en-US" sz="2000" b="1">
              <a:solidFill>
                <a:srgbClr val="0000FF"/>
              </a:solidFill>
              <a:latin typeface="Times New Roman" panose="02020603050405020304" pitchFamily="18" charset="0"/>
            </a:endParaRPr>
          </a:p>
        </p:txBody>
      </p:sp>
    </p:spTree>
    <p:extLst>
      <p:ext uri="{BB962C8B-B14F-4D97-AF65-F5344CB8AC3E}">
        <p14:creationId xmlns:p14="http://schemas.microsoft.com/office/powerpoint/2010/main" xmlns="" val="406351018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down)">
                                      <p:cBhvr>
                                        <p:cTn id="7" dur="580">
                                          <p:stCondLst>
                                            <p:cond delay="0"/>
                                          </p:stCondLst>
                                        </p:cTn>
                                        <p:tgtEl>
                                          <p:spTgt spid="20">
                                            <p:txEl>
                                              <p:pRg st="0" end="0"/>
                                            </p:txEl>
                                          </p:spTgt>
                                        </p:tgtEl>
                                      </p:cBhvr>
                                    </p:animEffect>
                                    <p:anim calcmode="lin" valueType="num">
                                      <p:cBhvr>
                                        <p:cTn id="8" dur="1822" tmFilter="0,0; 0.14,0.36; 0.43,0.73; 0.71,0.91; 1.0,1.0">
                                          <p:stCondLst>
                                            <p:cond delay="0"/>
                                          </p:stCondLst>
                                        </p:cTn>
                                        <p:tgtEl>
                                          <p:spTgt spid="2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xEl>
                                              <p:pRg st="0" end="0"/>
                                            </p:txEl>
                                          </p:spTgt>
                                        </p:tgtEl>
                                      </p:cBhvr>
                                      <p:to x="100000" y="60000"/>
                                    </p:animScale>
                                    <p:animScale>
                                      <p:cBhvr>
                                        <p:cTn id="14" dur="166" decel="50000">
                                          <p:stCondLst>
                                            <p:cond delay="676"/>
                                          </p:stCondLst>
                                        </p:cTn>
                                        <p:tgtEl>
                                          <p:spTgt spid="20">
                                            <p:txEl>
                                              <p:pRg st="0" end="0"/>
                                            </p:txEl>
                                          </p:spTgt>
                                        </p:tgtEl>
                                      </p:cBhvr>
                                      <p:to x="100000" y="100000"/>
                                    </p:animScale>
                                    <p:animScale>
                                      <p:cBhvr>
                                        <p:cTn id="15" dur="26">
                                          <p:stCondLst>
                                            <p:cond delay="1312"/>
                                          </p:stCondLst>
                                        </p:cTn>
                                        <p:tgtEl>
                                          <p:spTgt spid="20">
                                            <p:txEl>
                                              <p:pRg st="0" end="0"/>
                                            </p:txEl>
                                          </p:spTgt>
                                        </p:tgtEl>
                                      </p:cBhvr>
                                      <p:to x="100000" y="80000"/>
                                    </p:animScale>
                                    <p:animScale>
                                      <p:cBhvr>
                                        <p:cTn id="16" dur="166" decel="50000">
                                          <p:stCondLst>
                                            <p:cond delay="1338"/>
                                          </p:stCondLst>
                                        </p:cTn>
                                        <p:tgtEl>
                                          <p:spTgt spid="20">
                                            <p:txEl>
                                              <p:pRg st="0" end="0"/>
                                            </p:txEl>
                                          </p:spTgt>
                                        </p:tgtEl>
                                      </p:cBhvr>
                                      <p:to x="100000" y="100000"/>
                                    </p:animScale>
                                    <p:animScale>
                                      <p:cBhvr>
                                        <p:cTn id="17" dur="26">
                                          <p:stCondLst>
                                            <p:cond delay="1642"/>
                                          </p:stCondLst>
                                        </p:cTn>
                                        <p:tgtEl>
                                          <p:spTgt spid="20">
                                            <p:txEl>
                                              <p:pRg st="0" end="0"/>
                                            </p:txEl>
                                          </p:spTgt>
                                        </p:tgtEl>
                                      </p:cBhvr>
                                      <p:to x="100000" y="90000"/>
                                    </p:animScale>
                                    <p:animScale>
                                      <p:cBhvr>
                                        <p:cTn id="18" dur="166" decel="50000">
                                          <p:stCondLst>
                                            <p:cond delay="1668"/>
                                          </p:stCondLst>
                                        </p:cTn>
                                        <p:tgtEl>
                                          <p:spTgt spid="20">
                                            <p:txEl>
                                              <p:pRg st="0" end="0"/>
                                            </p:txEl>
                                          </p:spTgt>
                                        </p:tgtEl>
                                      </p:cBhvr>
                                      <p:to x="100000" y="100000"/>
                                    </p:animScale>
                                    <p:animScale>
                                      <p:cBhvr>
                                        <p:cTn id="19" dur="26">
                                          <p:stCondLst>
                                            <p:cond delay="1808"/>
                                          </p:stCondLst>
                                        </p:cTn>
                                        <p:tgtEl>
                                          <p:spTgt spid="20">
                                            <p:txEl>
                                              <p:pRg st="0" end="0"/>
                                            </p:txEl>
                                          </p:spTgt>
                                        </p:tgtEl>
                                      </p:cBhvr>
                                      <p:to x="100000" y="95000"/>
                                    </p:animScale>
                                    <p:animScale>
                                      <p:cBhvr>
                                        <p:cTn id="20" dur="166" decel="50000">
                                          <p:stCondLst>
                                            <p:cond delay="1834"/>
                                          </p:stCondLst>
                                        </p:cTn>
                                        <p:tgtEl>
                                          <p:spTgt spid="20">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build="p"/>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xmlns="" id="{2B533352-B0A5-4432-AFDF-1F136513C47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5" name="图片 6">
            <a:extLst>
              <a:ext uri="{FF2B5EF4-FFF2-40B4-BE49-F238E27FC236}">
                <a16:creationId xmlns:a16="http://schemas.microsoft.com/office/drawing/2014/main" xmlns="" id="{C7654652-D710-4659-83B7-66276AAC84C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43260" y="181765"/>
            <a:ext cx="1108257" cy="1108257"/>
          </a:xfrm>
          <a:prstGeom prst="rect">
            <a:avLst/>
          </a:prstGeom>
        </p:spPr>
      </p:pic>
      <p:pic>
        <p:nvPicPr>
          <p:cNvPr id="6" name="图片 7">
            <a:extLst>
              <a:ext uri="{FF2B5EF4-FFF2-40B4-BE49-F238E27FC236}">
                <a16:creationId xmlns:a16="http://schemas.microsoft.com/office/drawing/2014/main" xmlns="" id="{764FFABD-D5F4-44F7-91BB-151F3B96783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10434" y="1308480"/>
            <a:ext cx="899535" cy="899535"/>
          </a:xfrm>
          <a:prstGeom prst="rect">
            <a:avLst/>
          </a:prstGeom>
        </p:spPr>
      </p:pic>
      <p:pic>
        <p:nvPicPr>
          <p:cNvPr id="7" name="图片 8">
            <a:extLst>
              <a:ext uri="{FF2B5EF4-FFF2-40B4-BE49-F238E27FC236}">
                <a16:creationId xmlns:a16="http://schemas.microsoft.com/office/drawing/2014/main" xmlns="" id="{A430A0F1-F0C3-425A-A6E8-D6683E90B1E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615934" y="981154"/>
            <a:ext cx="654652" cy="654652"/>
          </a:xfrm>
          <a:prstGeom prst="rect">
            <a:avLst/>
          </a:prstGeom>
        </p:spPr>
      </p:pic>
      <p:pic>
        <p:nvPicPr>
          <p:cNvPr id="8" name="图片 14">
            <a:extLst>
              <a:ext uri="{FF2B5EF4-FFF2-40B4-BE49-F238E27FC236}">
                <a16:creationId xmlns:a16="http://schemas.microsoft.com/office/drawing/2014/main" xmlns="" id="{9D89FE66-44BE-4A92-8746-5D856827EA0B}"/>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3206664">
            <a:off x="-238879" y="6487"/>
            <a:ext cx="2057479" cy="2057479"/>
          </a:xfrm>
          <a:prstGeom prst="rect">
            <a:avLst/>
          </a:prstGeom>
        </p:spPr>
      </p:pic>
      <p:sp>
        <p:nvSpPr>
          <p:cNvPr id="20" name="Rectangle 19">
            <a:extLst>
              <a:ext uri="{FF2B5EF4-FFF2-40B4-BE49-F238E27FC236}">
                <a16:creationId xmlns:a16="http://schemas.microsoft.com/office/drawing/2014/main" xmlns="" id="{3D3FB054-877A-44CB-9EBC-85FDB3E39888}"/>
              </a:ext>
            </a:extLst>
          </p:cNvPr>
          <p:cNvSpPr/>
          <p:nvPr/>
        </p:nvSpPr>
        <p:spPr>
          <a:xfrm>
            <a:off x="1638300" y="458676"/>
            <a:ext cx="8225796" cy="751583"/>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1600" b="1">
                <a:ln w="3810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rPr>
              <a:t>Mối quan hệ Việt Nam – Liên bang Nga</a:t>
            </a:r>
            <a:endParaRPr lang="en-US" sz="1600" b="1" cap="none" spc="0">
              <a:ln w="3810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endParaRPr>
          </a:p>
        </p:txBody>
      </p:sp>
      <p:pic>
        <p:nvPicPr>
          <p:cNvPr id="11" name="Picture 10" descr="NGA 2.jpg">
            <a:extLst>
              <a:ext uri="{FF2B5EF4-FFF2-40B4-BE49-F238E27FC236}">
                <a16:creationId xmlns:a16="http://schemas.microsoft.com/office/drawing/2014/main" xmlns="" id="{716C6CA5-EB13-4677-81BE-7000DB884A79}"/>
              </a:ext>
            </a:extLst>
          </p:cNvPr>
          <p:cNvPicPr>
            <a:picLocks noChangeAspect="1"/>
          </p:cNvPicPr>
          <p:nvPr/>
        </p:nvPicPr>
        <p:blipFill>
          <a:blip r:embed="rId7"/>
          <a:stretch>
            <a:fillRect/>
          </a:stretch>
        </p:blipFill>
        <p:spPr>
          <a:xfrm>
            <a:off x="1760543" y="1498765"/>
            <a:ext cx="3672515" cy="22309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NGA 3.jpg">
            <a:extLst>
              <a:ext uri="{FF2B5EF4-FFF2-40B4-BE49-F238E27FC236}">
                <a16:creationId xmlns:a16="http://schemas.microsoft.com/office/drawing/2014/main" xmlns="" id="{4780EE19-EC79-45D7-941C-E66DAFFA64B8}"/>
              </a:ext>
            </a:extLst>
          </p:cNvPr>
          <p:cNvPicPr>
            <a:picLocks noChangeAspect="1"/>
          </p:cNvPicPr>
          <p:nvPr/>
        </p:nvPicPr>
        <p:blipFill>
          <a:blip r:embed="rId8"/>
          <a:stretch>
            <a:fillRect/>
          </a:stretch>
        </p:blipFill>
        <p:spPr>
          <a:xfrm>
            <a:off x="6207370" y="1498765"/>
            <a:ext cx="3656726" cy="22309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2">
            <a:extLst>
              <a:ext uri="{FF2B5EF4-FFF2-40B4-BE49-F238E27FC236}">
                <a16:creationId xmlns:a16="http://schemas.microsoft.com/office/drawing/2014/main" xmlns="" id="{C49C3862-0466-4FF5-B7A6-BE6866FFE54D}"/>
              </a:ext>
            </a:extLst>
          </p:cNvPr>
          <p:cNvPicPr>
            <a:picLocks noChangeAspect="1" noChangeArrowheads="1"/>
          </p:cNvPicPr>
          <p:nvPr/>
        </p:nvPicPr>
        <p:blipFill>
          <a:blip r:embed="rId9"/>
          <a:srcRect/>
          <a:stretch>
            <a:fillRect/>
          </a:stretch>
        </p:blipFill>
        <p:spPr bwMode="auto">
          <a:xfrm>
            <a:off x="1765095" y="4075682"/>
            <a:ext cx="3667963" cy="23529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3">
            <a:extLst>
              <a:ext uri="{FF2B5EF4-FFF2-40B4-BE49-F238E27FC236}">
                <a16:creationId xmlns:a16="http://schemas.microsoft.com/office/drawing/2014/main" xmlns="" id="{6F4D6078-553C-4164-8A2F-00D3E208B984}"/>
              </a:ext>
            </a:extLst>
          </p:cNvPr>
          <p:cNvPicPr>
            <a:picLocks noChangeAspect="1" noChangeArrowheads="1"/>
          </p:cNvPicPr>
          <p:nvPr/>
        </p:nvPicPr>
        <p:blipFill>
          <a:blip r:embed="rId10"/>
          <a:srcRect/>
          <a:stretch>
            <a:fillRect/>
          </a:stretch>
        </p:blipFill>
        <p:spPr bwMode="auto">
          <a:xfrm>
            <a:off x="6196133" y="4075684"/>
            <a:ext cx="3667963" cy="23529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436789114"/>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down)">
                                      <p:cBhvr>
                                        <p:cTn id="7" dur="580">
                                          <p:stCondLst>
                                            <p:cond delay="0"/>
                                          </p:stCondLst>
                                        </p:cTn>
                                        <p:tgtEl>
                                          <p:spTgt spid="20">
                                            <p:txEl>
                                              <p:pRg st="0" end="0"/>
                                            </p:txEl>
                                          </p:spTgt>
                                        </p:tgtEl>
                                      </p:cBhvr>
                                    </p:animEffect>
                                    <p:anim calcmode="lin" valueType="num">
                                      <p:cBhvr>
                                        <p:cTn id="8" dur="1822" tmFilter="0,0; 0.14,0.36; 0.43,0.73; 0.71,0.91; 1.0,1.0">
                                          <p:stCondLst>
                                            <p:cond delay="0"/>
                                          </p:stCondLst>
                                        </p:cTn>
                                        <p:tgtEl>
                                          <p:spTgt spid="2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xEl>
                                              <p:pRg st="0" end="0"/>
                                            </p:txEl>
                                          </p:spTgt>
                                        </p:tgtEl>
                                      </p:cBhvr>
                                      <p:to x="100000" y="60000"/>
                                    </p:animScale>
                                    <p:animScale>
                                      <p:cBhvr>
                                        <p:cTn id="14" dur="166" decel="50000">
                                          <p:stCondLst>
                                            <p:cond delay="676"/>
                                          </p:stCondLst>
                                        </p:cTn>
                                        <p:tgtEl>
                                          <p:spTgt spid="20">
                                            <p:txEl>
                                              <p:pRg st="0" end="0"/>
                                            </p:txEl>
                                          </p:spTgt>
                                        </p:tgtEl>
                                      </p:cBhvr>
                                      <p:to x="100000" y="100000"/>
                                    </p:animScale>
                                    <p:animScale>
                                      <p:cBhvr>
                                        <p:cTn id="15" dur="26">
                                          <p:stCondLst>
                                            <p:cond delay="1312"/>
                                          </p:stCondLst>
                                        </p:cTn>
                                        <p:tgtEl>
                                          <p:spTgt spid="20">
                                            <p:txEl>
                                              <p:pRg st="0" end="0"/>
                                            </p:txEl>
                                          </p:spTgt>
                                        </p:tgtEl>
                                      </p:cBhvr>
                                      <p:to x="100000" y="80000"/>
                                    </p:animScale>
                                    <p:animScale>
                                      <p:cBhvr>
                                        <p:cTn id="16" dur="166" decel="50000">
                                          <p:stCondLst>
                                            <p:cond delay="1338"/>
                                          </p:stCondLst>
                                        </p:cTn>
                                        <p:tgtEl>
                                          <p:spTgt spid="20">
                                            <p:txEl>
                                              <p:pRg st="0" end="0"/>
                                            </p:txEl>
                                          </p:spTgt>
                                        </p:tgtEl>
                                      </p:cBhvr>
                                      <p:to x="100000" y="100000"/>
                                    </p:animScale>
                                    <p:animScale>
                                      <p:cBhvr>
                                        <p:cTn id="17" dur="26">
                                          <p:stCondLst>
                                            <p:cond delay="1642"/>
                                          </p:stCondLst>
                                        </p:cTn>
                                        <p:tgtEl>
                                          <p:spTgt spid="20">
                                            <p:txEl>
                                              <p:pRg st="0" end="0"/>
                                            </p:txEl>
                                          </p:spTgt>
                                        </p:tgtEl>
                                      </p:cBhvr>
                                      <p:to x="100000" y="90000"/>
                                    </p:animScale>
                                    <p:animScale>
                                      <p:cBhvr>
                                        <p:cTn id="18" dur="166" decel="50000">
                                          <p:stCondLst>
                                            <p:cond delay="1668"/>
                                          </p:stCondLst>
                                        </p:cTn>
                                        <p:tgtEl>
                                          <p:spTgt spid="20">
                                            <p:txEl>
                                              <p:pRg st="0" end="0"/>
                                            </p:txEl>
                                          </p:spTgt>
                                        </p:tgtEl>
                                      </p:cBhvr>
                                      <p:to x="100000" y="100000"/>
                                    </p:animScale>
                                    <p:animScale>
                                      <p:cBhvr>
                                        <p:cTn id="19" dur="26">
                                          <p:stCondLst>
                                            <p:cond delay="1808"/>
                                          </p:stCondLst>
                                        </p:cTn>
                                        <p:tgtEl>
                                          <p:spTgt spid="20">
                                            <p:txEl>
                                              <p:pRg st="0" end="0"/>
                                            </p:txEl>
                                          </p:spTgt>
                                        </p:tgtEl>
                                      </p:cBhvr>
                                      <p:to x="100000" y="95000"/>
                                    </p:animScale>
                                    <p:animScale>
                                      <p:cBhvr>
                                        <p:cTn id="20" dur="166" decel="50000">
                                          <p:stCondLst>
                                            <p:cond delay="1834"/>
                                          </p:stCondLst>
                                        </p:cTn>
                                        <p:tgtEl>
                                          <p:spTgt spid="20">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53"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53"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xmlns="" id="{2B533352-B0A5-4432-AFDF-1F136513C47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5" name="图片 6">
            <a:extLst>
              <a:ext uri="{FF2B5EF4-FFF2-40B4-BE49-F238E27FC236}">
                <a16:creationId xmlns:a16="http://schemas.microsoft.com/office/drawing/2014/main" xmlns="" id="{C7654652-D710-4659-83B7-66276AAC84C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43260" y="181765"/>
            <a:ext cx="1108257" cy="1108257"/>
          </a:xfrm>
          <a:prstGeom prst="rect">
            <a:avLst/>
          </a:prstGeom>
        </p:spPr>
      </p:pic>
      <p:pic>
        <p:nvPicPr>
          <p:cNvPr id="6" name="图片 7">
            <a:extLst>
              <a:ext uri="{FF2B5EF4-FFF2-40B4-BE49-F238E27FC236}">
                <a16:creationId xmlns:a16="http://schemas.microsoft.com/office/drawing/2014/main" xmlns="" id="{764FFABD-D5F4-44F7-91BB-151F3B96783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10434" y="1308480"/>
            <a:ext cx="899535" cy="899535"/>
          </a:xfrm>
          <a:prstGeom prst="rect">
            <a:avLst/>
          </a:prstGeom>
        </p:spPr>
      </p:pic>
      <p:pic>
        <p:nvPicPr>
          <p:cNvPr id="7" name="图片 8">
            <a:extLst>
              <a:ext uri="{FF2B5EF4-FFF2-40B4-BE49-F238E27FC236}">
                <a16:creationId xmlns:a16="http://schemas.microsoft.com/office/drawing/2014/main" xmlns="" id="{A430A0F1-F0C3-425A-A6E8-D6683E90B1E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615934" y="981154"/>
            <a:ext cx="654652" cy="654652"/>
          </a:xfrm>
          <a:prstGeom prst="rect">
            <a:avLst/>
          </a:prstGeom>
        </p:spPr>
      </p:pic>
      <p:pic>
        <p:nvPicPr>
          <p:cNvPr id="8" name="图片 14">
            <a:extLst>
              <a:ext uri="{FF2B5EF4-FFF2-40B4-BE49-F238E27FC236}">
                <a16:creationId xmlns:a16="http://schemas.microsoft.com/office/drawing/2014/main" xmlns="" id="{9D89FE66-44BE-4A92-8746-5D856827EA0B}"/>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3206664">
            <a:off x="-238879" y="6487"/>
            <a:ext cx="2057479" cy="2057479"/>
          </a:xfrm>
          <a:prstGeom prst="rect">
            <a:avLst/>
          </a:prstGeom>
        </p:spPr>
      </p:pic>
      <p:sp>
        <p:nvSpPr>
          <p:cNvPr id="20" name="Rectangle 19">
            <a:extLst>
              <a:ext uri="{FF2B5EF4-FFF2-40B4-BE49-F238E27FC236}">
                <a16:creationId xmlns:a16="http://schemas.microsoft.com/office/drawing/2014/main" xmlns="" id="{3D3FB054-877A-44CB-9EBC-85FDB3E39888}"/>
              </a:ext>
            </a:extLst>
          </p:cNvPr>
          <p:cNvSpPr/>
          <p:nvPr/>
        </p:nvSpPr>
        <p:spPr>
          <a:xfrm>
            <a:off x="5021975" y="678552"/>
            <a:ext cx="4472879" cy="1108257"/>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1600" b="1">
                <a:ln w="3810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rPr>
              <a:t>Dặn dò:</a:t>
            </a:r>
            <a:endParaRPr lang="en-US" sz="1600" b="1" cap="none" spc="0">
              <a:ln w="3810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endParaRPr>
          </a:p>
        </p:txBody>
      </p:sp>
      <p:grpSp>
        <p:nvGrpSpPr>
          <p:cNvPr id="3" name="Group 2">
            <a:extLst>
              <a:ext uri="{FF2B5EF4-FFF2-40B4-BE49-F238E27FC236}">
                <a16:creationId xmlns:a16="http://schemas.microsoft.com/office/drawing/2014/main" xmlns="" id="{4CE6D698-DBFF-425F-A695-F34BBFB259D2}"/>
              </a:ext>
            </a:extLst>
          </p:cNvPr>
          <p:cNvGrpSpPr/>
          <p:nvPr/>
        </p:nvGrpSpPr>
        <p:grpSpPr>
          <a:xfrm>
            <a:off x="3633501" y="2039665"/>
            <a:ext cx="6837311" cy="2503312"/>
            <a:chOff x="3633501" y="2039665"/>
            <a:chExt cx="6837311" cy="2503312"/>
          </a:xfrm>
        </p:grpSpPr>
        <p:sp>
          <p:nvSpPr>
            <p:cNvPr id="16" name="Rectangle: Rounded Corners 15">
              <a:extLst>
                <a:ext uri="{FF2B5EF4-FFF2-40B4-BE49-F238E27FC236}">
                  <a16:creationId xmlns:a16="http://schemas.microsoft.com/office/drawing/2014/main" xmlns="" id="{F4E0CC7F-B0BB-4BD1-A742-FC636FA19B50}"/>
                </a:ext>
              </a:extLst>
            </p:cNvPr>
            <p:cNvSpPr/>
            <p:nvPr/>
          </p:nvSpPr>
          <p:spPr>
            <a:xfrm>
              <a:off x="3633501" y="2039665"/>
              <a:ext cx="6837311" cy="25033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1BC650BA-9411-4054-BAEB-DAE1FD0E6A01}"/>
                </a:ext>
              </a:extLst>
            </p:cNvPr>
            <p:cNvSpPr txBox="1"/>
            <p:nvPr/>
          </p:nvSpPr>
          <p:spPr>
            <a:xfrm>
              <a:off x="3987176" y="2465361"/>
              <a:ext cx="6129960" cy="1569660"/>
            </a:xfrm>
            <a:prstGeom prst="rect">
              <a:avLst/>
            </a:prstGeom>
            <a:noFill/>
          </p:spPr>
          <p:txBody>
            <a:bodyPr wrap="square">
              <a:spAutoFit/>
            </a:bodyPr>
            <a:lstStyle/>
            <a:p>
              <a:pPr marL="457200" indent="-457200" algn="just">
                <a:buFontTx/>
                <a:buChar char="-"/>
              </a:pPr>
              <a:r>
                <a:rPr lang="en-US" sz="3200" b="1">
                  <a:ln w="0"/>
                  <a:solidFill>
                    <a:schemeClr val="tx1"/>
                  </a:solidFill>
                  <a:latin typeface="Times New Roman" panose="02020603050405020304" pitchFamily="18" charset="0"/>
                  <a:cs typeface="Times New Roman" panose="02020603050405020304" pitchFamily="18" charset="0"/>
                </a:rPr>
                <a:t>Luyện đọc diễn cảm bài thơ.</a:t>
              </a:r>
            </a:p>
            <a:p>
              <a:pPr marL="457200" indent="-457200" algn="just">
                <a:buFontTx/>
                <a:buChar char="-"/>
              </a:pPr>
              <a:r>
                <a:rPr lang="en-US" sz="3200" b="1">
                  <a:latin typeface="Times New Roman" panose="02020603050405020304" charset="0"/>
                  <a:cs typeface="Times New Roman" panose="02020603050405020304" charset="0"/>
                </a:rPr>
                <a:t>Chuẩn bị: Bài “Kì  diệu rừng xanh”  trang 75.</a:t>
              </a:r>
              <a:endParaRPr lang="en-US" sz="3200" b="1" dirty="0">
                <a:latin typeface="Times New Roman" panose="02020603050405020304" charset="0"/>
                <a:cs typeface="Times New Roman" panose="02020603050405020304" charset="0"/>
              </a:endParaRPr>
            </a:p>
          </p:txBody>
        </p:sp>
      </p:grpSp>
      <p:pic>
        <p:nvPicPr>
          <p:cNvPr id="12" name="图片 1">
            <a:extLst>
              <a:ext uri="{FF2B5EF4-FFF2-40B4-BE49-F238E27FC236}">
                <a16:creationId xmlns:a16="http://schemas.microsoft.com/office/drawing/2014/main" xmlns="" id="{B5980FE2-89A4-4514-8B1E-D89073C08646}"/>
              </a:ext>
            </a:extLst>
          </p:cNvPr>
          <p:cNvPicPr>
            <a:picLocks noChangeAspect="1"/>
          </p:cNvPicPr>
          <p:nvPr/>
        </p:nvPicPr>
        <p:blipFill>
          <a:blip r:embed="rId7"/>
          <a:stretch>
            <a:fillRect/>
          </a:stretch>
        </p:blipFill>
        <p:spPr>
          <a:xfrm flipH="1">
            <a:off x="176244" y="1883346"/>
            <a:ext cx="2892324" cy="4412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888165207"/>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down)">
                                      <p:cBhvr>
                                        <p:cTn id="7" dur="580">
                                          <p:stCondLst>
                                            <p:cond delay="0"/>
                                          </p:stCondLst>
                                        </p:cTn>
                                        <p:tgtEl>
                                          <p:spTgt spid="20">
                                            <p:txEl>
                                              <p:pRg st="0" end="0"/>
                                            </p:txEl>
                                          </p:spTgt>
                                        </p:tgtEl>
                                      </p:cBhvr>
                                    </p:animEffect>
                                    <p:anim calcmode="lin" valueType="num">
                                      <p:cBhvr>
                                        <p:cTn id="8" dur="1822" tmFilter="0,0; 0.14,0.36; 0.43,0.73; 0.71,0.91; 1.0,1.0">
                                          <p:stCondLst>
                                            <p:cond delay="0"/>
                                          </p:stCondLst>
                                        </p:cTn>
                                        <p:tgtEl>
                                          <p:spTgt spid="2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xEl>
                                              <p:pRg st="0" end="0"/>
                                            </p:txEl>
                                          </p:spTgt>
                                        </p:tgtEl>
                                      </p:cBhvr>
                                      <p:to x="100000" y="60000"/>
                                    </p:animScale>
                                    <p:animScale>
                                      <p:cBhvr>
                                        <p:cTn id="14" dur="166" decel="50000">
                                          <p:stCondLst>
                                            <p:cond delay="676"/>
                                          </p:stCondLst>
                                        </p:cTn>
                                        <p:tgtEl>
                                          <p:spTgt spid="20">
                                            <p:txEl>
                                              <p:pRg st="0" end="0"/>
                                            </p:txEl>
                                          </p:spTgt>
                                        </p:tgtEl>
                                      </p:cBhvr>
                                      <p:to x="100000" y="100000"/>
                                    </p:animScale>
                                    <p:animScale>
                                      <p:cBhvr>
                                        <p:cTn id="15" dur="26">
                                          <p:stCondLst>
                                            <p:cond delay="1312"/>
                                          </p:stCondLst>
                                        </p:cTn>
                                        <p:tgtEl>
                                          <p:spTgt spid="20">
                                            <p:txEl>
                                              <p:pRg st="0" end="0"/>
                                            </p:txEl>
                                          </p:spTgt>
                                        </p:tgtEl>
                                      </p:cBhvr>
                                      <p:to x="100000" y="80000"/>
                                    </p:animScale>
                                    <p:animScale>
                                      <p:cBhvr>
                                        <p:cTn id="16" dur="166" decel="50000">
                                          <p:stCondLst>
                                            <p:cond delay="1338"/>
                                          </p:stCondLst>
                                        </p:cTn>
                                        <p:tgtEl>
                                          <p:spTgt spid="20">
                                            <p:txEl>
                                              <p:pRg st="0" end="0"/>
                                            </p:txEl>
                                          </p:spTgt>
                                        </p:tgtEl>
                                      </p:cBhvr>
                                      <p:to x="100000" y="100000"/>
                                    </p:animScale>
                                    <p:animScale>
                                      <p:cBhvr>
                                        <p:cTn id="17" dur="26">
                                          <p:stCondLst>
                                            <p:cond delay="1642"/>
                                          </p:stCondLst>
                                        </p:cTn>
                                        <p:tgtEl>
                                          <p:spTgt spid="20">
                                            <p:txEl>
                                              <p:pRg st="0" end="0"/>
                                            </p:txEl>
                                          </p:spTgt>
                                        </p:tgtEl>
                                      </p:cBhvr>
                                      <p:to x="100000" y="90000"/>
                                    </p:animScale>
                                    <p:animScale>
                                      <p:cBhvr>
                                        <p:cTn id="18" dur="166" decel="50000">
                                          <p:stCondLst>
                                            <p:cond delay="1668"/>
                                          </p:stCondLst>
                                        </p:cTn>
                                        <p:tgtEl>
                                          <p:spTgt spid="20">
                                            <p:txEl>
                                              <p:pRg st="0" end="0"/>
                                            </p:txEl>
                                          </p:spTgt>
                                        </p:tgtEl>
                                      </p:cBhvr>
                                      <p:to x="100000" y="100000"/>
                                    </p:animScale>
                                    <p:animScale>
                                      <p:cBhvr>
                                        <p:cTn id="19" dur="26">
                                          <p:stCondLst>
                                            <p:cond delay="1808"/>
                                          </p:stCondLst>
                                        </p:cTn>
                                        <p:tgtEl>
                                          <p:spTgt spid="20">
                                            <p:txEl>
                                              <p:pRg st="0" end="0"/>
                                            </p:txEl>
                                          </p:spTgt>
                                        </p:tgtEl>
                                      </p:cBhvr>
                                      <p:to x="100000" y="95000"/>
                                    </p:animScale>
                                    <p:animScale>
                                      <p:cBhvr>
                                        <p:cTn id="20" dur="166" decel="50000">
                                          <p:stCondLst>
                                            <p:cond delay="1834"/>
                                          </p:stCondLst>
                                        </p:cTn>
                                        <p:tgtEl>
                                          <p:spTgt spid="20">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3CD6668D-F837-4866-9183-AF93ED73912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1998" cy="6858000"/>
          </a:xfrm>
          <a:prstGeom prst="rect">
            <a:avLst/>
          </a:prstGeom>
        </p:spPr>
      </p:pic>
      <p:sp>
        <p:nvSpPr>
          <p:cNvPr id="5" name="Rectangle: Rounded Corners 4">
            <a:extLst>
              <a:ext uri="{FF2B5EF4-FFF2-40B4-BE49-F238E27FC236}">
                <a16:creationId xmlns:a16="http://schemas.microsoft.com/office/drawing/2014/main" xmlns="" id="{E8B2BAC9-7103-49C5-8B6F-97B6B223219A}"/>
              </a:ext>
            </a:extLst>
          </p:cNvPr>
          <p:cNvSpPr/>
          <p:nvPr/>
        </p:nvSpPr>
        <p:spPr>
          <a:xfrm>
            <a:off x="412002" y="419100"/>
            <a:ext cx="11335497" cy="5943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38">
            <a:extLst>
              <a:ext uri="{FF2B5EF4-FFF2-40B4-BE49-F238E27FC236}">
                <a16:creationId xmlns:a16="http://schemas.microsoft.com/office/drawing/2014/main" xmlns="" id="{8C77FC92-37C5-4643-8B59-7C474A1476C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773600">
            <a:off x="10334037" y="25042"/>
            <a:ext cx="1621841" cy="1621841"/>
          </a:xfrm>
          <a:prstGeom prst="rect">
            <a:avLst/>
          </a:prstGeom>
        </p:spPr>
      </p:pic>
      <p:pic>
        <p:nvPicPr>
          <p:cNvPr id="8" name="图片 39">
            <a:extLst>
              <a:ext uri="{FF2B5EF4-FFF2-40B4-BE49-F238E27FC236}">
                <a16:creationId xmlns:a16="http://schemas.microsoft.com/office/drawing/2014/main" xmlns="" id="{BA90DFEF-03C7-432B-BF51-7648D10E6F9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992371" y="2581437"/>
            <a:ext cx="1316394" cy="1316394"/>
          </a:xfrm>
          <a:prstGeom prst="rect">
            <a:avLst/>
          </a:prstGeom>
        </p:spPr>
      </p:pic>
      <p:pic>
        <p:nvPicPr>
          <p:cNvPr id="9" name="图片 40">
            <a:extLst>
              <a:ext uri="{FF2B5EF4-FFF2-40B4-BE49-F238E27FC236}">
                <a16:creationId xmlns:a16="http://schemas.microsoft.com/office/drawing/2014/main" xmlns="" id="{B2B6F7BF-14AE-496B-8C0C-C5DA48CF7F6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171554" y="1491787"/>
            <a:ext cx="958029" cy="958029"/>
          </a:xfrm>
          <a:prstGeom prst="rect">
            <a:avLst/>
          </a:prstGeom>
        </p:spPr>
      </p:pic>
      <p:pic>
        <p:nvPicPr>
          <p:cNvPr id="10" name="Picture 9">
            <a:extLst>
              <a:ext uri="{FF2B5EF4-FFF2-40B4-BE49-F238E27FC236}">
                <a16:creationId xmlns:a16="http://schemas.microsoft.com/office/drawing/2014/main" xmlns="" id="{3EFAF27A-DC08-4B67-8380-896C3D55FF3E}"/>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81625" y="-508427"/>
            <a:ext cx="3371380" cy="3377477"/>
          </a:xfrm>
          <a:prstGeom prst="rect">
            <a:avLst/>
          </a:prstGeom>
        </p:spPr>
      </p:pic>
      <p:sp>
        <p:nvSpPr>
          <p:cNvPr id="12" name="TextBox 11">
            <a:extLst>
              <a:ext uri="{FF2B5EF4-FFF2-40B4-BE49-F238E27FC236}">
                <a16:creationId xmlns:a16="http://schemas.microsoft.com/office/drawing/2014/main" xmlns="" id="{5745CD6D-8C2B-473E-B984-E6F771C98436}"/>
              </a:ext>
            </a:extLst>
          </p:cNvPr>
          <p:cNvSpPr txBox="1"/>
          <p:nvPr/>
        </p:nvSpPr>
        <p:spPr>
          <a:xfrm>
            <a:off x="1896225" y="1219543"/>
            <a:ext cx="9248732" cy="646331"/>
          </a:xfrm>
          <a:prstGeom prst="rect">
            <a:avLst/>
          </a:prstGeom>
          <a:noFill/>
        </p:spPr>
        <p:txBody>
          <a:bodyPr wrap="square">
            <a:spAutoFit/>
          </a:bodyPr>
          <a:lstStyle/>
          <a:p>
            <a:r>
              <a:rPr lang="en-US" sz="3600" b="1">
                <a:solidFill>
                  <a:srgbClr val="0070C0"/>
                </a:solidFill>
                <a:latin typeface="Calibri" panose="020F0502020204030204" pitchFamily="34" charset="0"/>
                <a:cs typeface="Calibri" panose="020F0502020204030204" pitchFamily="34" charset="0"/>
              </a:rPr>
              <a:t>A-ri-ôn là một nghệ sĩ nổi tiếng của nước</a:t>
            </a:r>
            <a:r>
              <a:rPr lang="vi-VN" sz="3600" b="1">
                <a:solidFill>
                  <a:srgbClr val="0070C0"/>
                </a:solidFill>
                <a:latin typeface="Calibri" panose="020F0502020204030204" pitchFamily="34" charset="0"/>
                <a:cs typeface="Calibri" panose="020F0502020204030204" pitchFamily="34" charset="0"/>
              </a:rPr>
              <a:t> nào ? </a:t>
            </a:r>
            <a:endParaRPr lang="en-US" b="1">
              <a:solidFill>
                <a:srgbClr val="0070C0"/>
              </a:solidFill>
              <a:latin typeface="Calibri" panose="020F0502020204030204" pitchFamily="34" charset="0"/>
              <a:cs typeface="Calibri" panose="020F0502020204030204" pitchFamily="34" charset="0"/>
            </a:endParaRPr>
          </a:p>
        </p:txBody>
      </p:sp>
      <p:sp>
        <p:nvSpPr>
          <p:cNvPr id="13" name="Text Box 3">
            <a:extLst>
              <a:ext uri="{FF2B5EF4-FFF2-40B4-BE49-F238E27FC236}">
                <a16:creationId xmlns:a16="http://schemas.microsoft.com/office/drawing/2014/main" xmlns="" id="{C0D4174D-1B51-484C-8290-955AB1D67C16}"/>
              </a:ext>
            </a:extLst>
          </p:cNvPr>
          <p:cNvSpPr txBox="1">
            <a:spLocks noChangeArrowheads="1"/>
          </p:cNvSpPr>
          <p:nvPr/>
        </p:nvSpPr>
        <p:spPr bwMode="auto">
          <a:xfrm>
            <a:off x="4970961" y="2271973"/>
            <a:ext cx="2174118" cy="2800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3200">
                <a:cs typeface="Calibri" panose="020F0502020204030204" pitchFamily="34" charset="0"/>
              </a:rPr>
              <a:t>A. </a:t>
            </a:r>
            <a:r>
              <a:rPr lang="vi-VN" altLang="en-US" sz="3200">
                <a:cs typeface="Calibri" panose="020F0502020204030204" pitchFamily="34" charset="0"/>
              </a:rPr>
              <a:t>Ấn Độ.</a:t>
            </a:r>
          </a:p>
          <a:p>
            <a:pPr eaLnBrk="1" hangingPunct="1">
              <a:spcBef>
                <a:spcPct val="50000"/>
              </a:spcBef>
            </a:pPr>
            <a:r>
              <a:rPr lang="en-US" altLang="en-US" sz="3200">
                <a:cs typeface="Calibri" panose="020F0502020204030204" pitchFamily="34" charset="0"/>
              </a:rPr>
              <a:t>B. </a:t>
            </a:r>
            <a:r>
              <a:rPr lang="vi-VN" altLang="en-US" sz="3200">
                <a:cs typeface="Calibri" panose="020F0502020204030204" pitchFamily="34" charset="0"/>
              </a:rPr>
              <a:t>Nga.</a:t>
            </a:r>
          </a:p>
          <a:p>
            <a:pPr eaLnBrk="1" hangingPunct="1">
              <a:spcBef>
                <a:spcPct val="50000"/>
              </a:spcBef>
            </a:pPr>
            <a:r>
              <a:rPr lang="en-US" altLang="en-US" sz="3200">
                <a:cs typeface="Calibri" panose="020F0502020204030204" pitchFamily="34" charset="0"/>
              </a:rPr>
              <a:t>C. </a:t>
            </a:r>
            <a:r>
              <a:rPr lang="vi-VN" altLang="en-US" sz="3200">
                <a:cs typeface="Calibri" panose="020F0502020204030204" pitchFamily="34" charset="0"/>
              </a:rPr>
              <a:t>Hy Lạp</a:t>
            </a:r>
            <a:r>
              <a:rPr lang="en-US" altLang="en-US" sz="3200">
                <a:cs typeface="Calibri" panose="020F0502020204030204" pitchFamily="34" charset="0"/>
              </a:rPr>
              <a:t>.</a:t>
            </a:r>
            <a:endParaRPr lang="vi-VN" altLang="en-US" sz="3200">
              <a:cs typeface="Calibri" panose="020F0502020204030204" pitchFamily="34" charset="0"/>
            </a:endParaRPr>
          </a:p>
          <a:p>
            <a:pPr eaLnBrk="1" hangingPunct="1">
              <a:spcBef>
                <a:spcPct val="50000"/>
              </a:spcBef>
            </a:pPr>
            <a:r>
              <a:rPr lang="vi-VN" altLang="en-US" sz="3200">
                <a:cs typeface="Calibri" panose="020F0502020204030204" pitchFamily="34" charset="0"/>
              </a:rPr>
              <a:t>D. Thụy Sĩ.</a:t>
            </a:r>
            <a:endParaRPr lang="en-US" altLang="en-US" sz="3200">
              <a:cs typeface="Calibri" panose="020F0502020204030204" pitchFamily="34" charset="0"/>
            </a:endParaRPr>
          </a:p>
        </p:txBody>
      </p:sp>
      <p:pic>
        <p:nvPicPr>
          <p:cNvPr id="14" name="图片 40">
            <a:extLst>
              <a:ext uri="{FF2B5EF4-FFF2-40B4-BE49-F238E27FC236}">
                <a16:creationId xmlns:a16="http://schemas.microsoft.com/office/drawing/2014/main" xmlns="" id="{90F54694-3C1D-45D5-A66D-E553BCF11A2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151134" y="3635272"/>
            <a:ext cx="958029" cy="958029"/>
          </a:xfrm>
          <a:prstGeom prst="rect">
            <a:avLst/>
          </a:prstGeom>
        </p:spPr>
      </p:pic>
      <p:pic>
        <p:nvPicPr>
          <p:cNvPr id="3076" name="Picture 4" descr="卡通箭頭繪製箭頭箭頭創意箭頭矢量和png | How to draw hands, Hand drawn arrows, Arrow drawing">
            <a:hlinkClick r:id="rId7" action="ppaction://hlinksldjump"/>
            <a:extLst>
              <a:ext uri="{FF2B5EF4-FFF2-40B4-BE49-F238E27FC236}">
                <a16:creationId xmlns:a16="http://schemas.microsoft.com/office/drawing/2014/main" xmlns="" id="{BD05438D-D57F-4960-BDB5-F92553083ABC}"/>
              </a:ext>
            </a:extLst>
          </p:cNvPr>
          <p:cNvPicPr>
            <a:picLocks noChangeAspect="1" noChangeArrowheads="1"/>
          </p:cNvPicPr>
          <p:nvPr/>
        </p:nvPicPr>
        <p:blipFill>
          <a:blip r:embed="rId8" cstate="print">
            <a:extLst>
              <a:ext uri="{BEBA8EAE-BF5A-486C-A8C5-ECC9F3942E4B}">
                <a14:imgProps xmlns:a14="http://schemas.microsoft.com/office/drawing/2010/main" xmlns="">
                  <a14:imgLayer r:embed="rId9">
                    <a14:imgEffect>
                      <a14:backgroundRemoval t="31250" b="73125" l="15156" r="72500">
                        <a14:foregroundMark x1="27344" y1="42031" x2="38750" y2="42969"/>
                      </a14:backgroundRemoval>
                    </a14:imgEffect>
                  </a14:imgLayer>
                </a14:imgProps>
              </a:ext>
              <a:ext uri="{28A0092B-C50C-407E-A947-70E740481C1C}">
                <a14:useLocalDpi xmlns:a14="http://schemas.microsoft.com/office/drawing/2010/main" xmlns="" val="0"/>
              </a:ext>
            </a:extLst>
          </a:blip>
          <a:srcRect/>
          <a:stretch>
            <a:fillRect/>
          </a:stretch>
        </p:blipFill>
        <p:spPr bwMode="auto">
          <a:xfrm rot="173295" flipH="1">
            <a:off x="-385670" y="5212654"/>
            <a:ext cx="2102146" cy="21021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903891"/>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500"/>
                            </p:stCondLst>
                            <p:childTnLst>
                              <p:par>
                                <p:cTn id="23" presetID="32" presetClass="emph" presetSubtype="0" fill="hold" nodeType="afterEffect">
                                  <p:stCondLst>
                                    <p:cond delay="0"/>
                                  </p:stCondLst>
                                  <p:childTnLst>
                                    <p:animRot by="120000">
                                      <p:cBhvr>
                                        <p:cTn id="24" dur="100" fill="hold">
                                          <p:stCondLst>
                                            <p:cond delay="0"/>
                                          </p:stCondLst>
                                        </p:cTn>
                                        <p:tgtEl>
                                          <p:spTgt spid="14"/>
                                        </p:tgtEl>
                                        <p:attrNameLst>
                                          <p:attrName>r</p:attrName>
                                        </p:attrNameLst>
                                      </p:cBhvr>
                                    </p:animRot>
                                    <p:animRot by="-240000">
                                      <p:cBhvr>
                                        <p:cTn id="25" dur="200" fill="hold">
                                          <p:stCondLst>
                                            <p:cond delay="200"/>
                                          </p:stCondLst>
                                        </p:cTn>
                                        <p:tgtEl>
                                          <p:spTgt spid="14"/>
                                        </p:tgtEl>
                                        <p:attrNameLst>
                                          <p:attrName>r</p:attrName>
                                        </p:attrNameLst>
                                      </p:cBhvr>
                                    </p:animRot>
                                    <p:animRot by="240000">
                                      <p:cBhvr>
                                        <p:cTn id="26" dur="200" fill="hold">
                                          <p:stCondLst>
                                            <p:cond delay="400"/>
                                          </p:stCondLst>
                                        </p:cTn>
                                        <p:tgtEl>
                                          <p:spTgt spid="14"/>
                                        </p:tgtEl>
                                        <p:attrNameLst>
                                          <p:attrName>r</p:attrName>
                                        </p:attrNameLst>
                                      </p:cBhvr>
                                    </p:animRot>
                                    <p:animRot by="-240000">
                                      <p:cBhvr>
                                        <p:cTn id="27" dur="200" fill="hold">
                                          <p:stCondLst>
                                            <p:cond delay="600"/>
                                          </p:stCondLst>
                                        </p:cTn>
                                        <p:tgtEl>
                                          <p:spTgt spid="14"/>
                                        </p:tgtEl>
                                        <p:attrNameLst>
                                          <p:attrName>r</p:attrName>
                                        </p:attrNameLst>
                                      </p:cBhvr>
                                    </p:animRot>
                                    <p:animRot by="120000">
                                      <p:cBhvr>
                                        <p:cTn id="28"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3CD6668D-F837-4866-9183-AF93ED73912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1998" cy="6858000"/>
          </a:xfrm>
          <a:prstGeom prst="rect">
            <a:avLst/>
          </a:prstGeom>
        </p:spPr>
      </p:pic>
      <p:sp>
        <p:nvSpPr>
          <p:cNvPr id="5" name="Rectangle: Rounded Corners 4">
            <a:extLst>
              <a:ext uri="{FF2B5EF4-FFF2-40B4-BE49-F238E27FC236}">
                <a16:creationId xmlns:a16="http://schemas.microsoft.com/office/drawing/2014/main" xmlns="" id="{E8B2BAC9-7103-49C5-8B6F-97B6B223219A}"/>
              </a:ext>
            </a:extLst>
          </p:cNvPr>
          <p:cNvSpPr/>
          <p:nvPr/>
        </p:nvSpPr>
        <p:spPr>
          <a:xfrm>
            <a:off x="412002" y="419100"/>
            <a:ext cx="11335497" cy="5943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38">
            <a:extLst>
              <a:ext uri="{FF2B5EF4-FFF2-40B4-BE49-F238E27FC236}">
                <a16:creationId xmlns:a16="http://schemas.microsoft.com/office/drawing/2014/main" xmlns="" id="{8C77FC92-37C5-4643-8B59-7C474A1476C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773600">
            <a:off x="10334037" y="25042"/>
            <a:ext cx="1621841" cy="1621841"/>
          </a:xfrm>
          <a:prstGeom prst="rect">
            <a:avLst/>
          </a:prstGeom>
        </p:spPr>
      </p:pic>
      <p:pic>
        <p:nvPicPr>
          <p:cNvPr id="8" name="图片 39">
            <a:extLst>
              <a:ext uri="{FF2B5EF4-FFF2-40B4-BE49-F238E27FC236}">
                <a16:creationId xmlns:a16="http://schemas.microsoft.com/office/drawing/2014/main" xmlns="" id="{BA90DFEF-03C7-432B-BF51-7648D10E6F9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992371" y="2581437"/>
            <a:ext cx="1316394" cy="1316394"/>
          </a:xfrm>
          <a:prstGeom prst="rect">
            <a:avLst/>
          </a:prstGeom>
        </p:spPr>
      </p:pic>
      <p:pic>
        <p:nvPicPr>
          <p:cNvPr id="9" name="图片 40">
            <a:extLst>
              <a:ext uri="{FF2B5EF4-FFF2-40B4-BE49-F238E27FC236}">
                <a16:creationId xmlns:a16="http://schemas.microsoft.com/office/drawing/2014/main" xmlns="" id="{B2B6F7BF-14AE-496B-8C0C-C5DA48CF7F6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171554" y="1491787"/>
            <a:ext cx="958029" cy="958029"/>
          </a:xfrm>
          <a:prstGeom prst="rect">
            <a:avLst/>
          </a:prstGeom>
        </p:spPr>
      </p:pic>
      <p:sp>
        <p:nvSpPr>
          <p:cNvPr id="12" name="TextBox 11">
            <a:extLst>
              <a:ext uri="{FF2B5EF4-FFF2-40B4-BE49-F238E27FC236}">
                <a16:creationId xmlns:a16="http://schemas.microsoft.com/office/drawing/2014/main" xmlns="" id="{5745CD6D-8C2B-473E-B984-E6F771C98436}"/>
              </a:ext>
            </a:extLst>
          </p:cNvPr>
          <p:cNvSpPr txBox="1"/>
          <p:nvPr/>
        </p:nvSpPr>
        <p:spPr>
          <a:xfrm>
            <a:off x="2306289" y="848829"/>
            <a:ext cx="9248732" cy="1200329"/>
          </a:xfrm>
          <a:prstGeom prst="rect">
            <a:avLst/>
          </a:prstGeom>
          <a:noFill/>
        </p:spPr>
        <p:txBody>
          <a:bodyPr wrap="square">
            <a:spAutoFit/>
          </a:bodyPr>
          <a:lstStyle/>
          <a:p>
            <a:r>
              <a:rPr lang="en-US" sz="3600" b="1">
                <a:solidFill>
                  <a:srgbClr val="0070C0"/>
                </a:solidFill>
                <a:latin typeface="Calibri" panose="020F0502020204030204" pitchFamily="34" charset="0"/>
                <a:cs typeface="Calibri" panose="020F0502020204030204" pitchFamily="34" charset="0"/>
              </a:rPr>
              <a:t>Vì sao A-ri-ôn phải nhảy xuống biển?</a:t>
            </a:r>
            <a:endParaRPr lang="vi-VN" sz="3600" b="1">
              <a:solidFill>
                <a:srgbClr val="0070C0"/>
              </a:solidFill>
              <a:latin typeface="Calibri" panose="020F0502020204030204" pitchFamily="34" charset="0"/>
              <a:cs typeface="Calibri" panose="020F0502020204030204" pitchFamily="34" charset="0"/>
            </a:endParaRPr>
          </a:p>
          <a:p>
            <a:r>
              <a:rPr lang="en-US" sz="3600" b="1">
                <a:solidFill>
                  <a:srgbClr val="0070C0"/>
                </a:solidFill>
                <a:latin typeface="Calibri" panose="020F0502020204030204" pitchFamily="34" charset="0"/>
                <a:cs typeface="Calibri" panose="020F0502020204030204" pitchFamily="34" charset="0"/>
              </a:rPr>
              <a:t>Chọn câu trả lời đúng nhất.</a:t>
            </a:r>
          </a:p>
        </p:txBody>
      </p:sp>
      <p:sp>
        <p:nvSpPr>
          <p:cNvPr id="11" name="Text Box 3">
            <a:extLst>
              <a:ext uri="{FF2B5EF4-FFF2-40B4-BE49-F238E27FC236}">
                <a16:creationId xmlns:a16="http://schemas.microsoft.com/office/drawing/2014/main" xmlns="" id="{2E4FD11F-B474-43BD-B7FD-EE9CF466D4B8}"/>
              </a:ext>
            </a:extLst>
          </p:cNvPr>
          <p:cNvSpPr txBox="1">
            <a:spLocks noChangeArrowheads="1"/>
          </p:cNvSpPr>
          <p:nvPr/>
        </p:nvSpPr>
        <p:spPr bwMode="auto">
          <a:xfrm>
            <a:off x="1610359" y="2318622"/>
            <a:ext cx="10137140" cy="2800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3200">
                <a:cs typeface="Calibri" panose="020F0502020204030204" pitchFamily="34" charset="0"/>
              </a:rPr>
              <a:t>A. Vì ông không muốn bị bọn cướp giết hại.</a:t>
            </a:r>
          </a:p>
          <a:p>
            <a:pPr eaLnBrk="1" hangingPunct="1">
              <a:spcBef>
                <a:spcPct val="50000"/>
              </a:spcBef>
            </a:pPr>
            <a:r>
              <a:rPr lang="en-US" altLang="en-US" sz="3200">
                <a:cs typeface="Calibri" panose="020F0502020204030204" pitchFamily="34" charset="0"/>
              </a:rPr>
              <a:t>B. Vì ông biết đã có đàn cá heo cứu mình.</a:t>
            </a:r>
          </a:p>
          <a:p>
            <a:pPr eaLnBrk="1" hangingPunct="1">
              <a:spcBef>
                <a:spcPct val="50000"/>
              </a:spcBef>
            </a:pPr>
            <a:r>
              <a:rPr lang="en-US" altLang="en-US" sz="3200">
                <a:cs typeface="Calibri" panose="020F0502020204030204" pitchFamily="34" charset="0"/>
              </a:rPr>
              <a:t>C. Vì ông có khả năng vượt mọi nguy hiểm trên biển cả.</a:t>
            </a:r>
            <a:endParaRPr lang="vi-VN" altLang="en-US" sz="3200">
              <a:cs typeface="Calibri" panose="020F0502020204030204" pitchFamily="34" charset="0"/>
            </a:endParaRPr>
          </a:p>
          <a:p>
            <a:pPr eaLnBrk="1" hangingPunct="1">
              <a:spcBef>
                <a:spcPct val="50000"/>
              </a:spcBef>
            </a:pPr>
            <a:r>
              <a:rPr lang="vi-VN" altLang="en-US" sz="3200">
                <a:cs typeface="Calibri" panose="020F0502020204030204" pitchFamily="34" charset="0"/>
              </a:rPr>
              <a:t>D. Vì ông muốn bơi cùng cá heo.</a:t>
            </a:r>
            <a:endParaRPr lang="en-US" altLang="en-US" sz="3200">
              <a:cs typeface="Calibri" panose="020F0502020204030204" pitchFamily="34" charset="0"/>
            </a:endParaRPr>
          </a:p>
        </p:txBody>
      </p:sp>
      <p:pic>
        <p:nvPicPr>
          <p:cNvPr id="13" name="Picture 12">
            <a:extLst>
              <a:ext uri="{FF2B5EF4-FFF2-40B4-BE49-F238E27FC236}">
                <a16:creationId xmlns:a16="http://schemas.microsoft.com/office/drawing/2014/main" xmlns="" id="{7A67F985-116C-4A4D-8226-B2EF1705BBAC}"/>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30897" y="-76200"/>
            <a:ext cx="2444708" cy="2450804"/>
          </a:xfrm>
          <a:prstGeom prst="rect">
            <a:avLst/>
          </a:prstGeom>
        </p:spPr>
      </p:pic>
      <p:pic>
        <p:nvPicPr>
          <p:cNvPr id="15" name="图片 40">
            <a:extLst>
              <a:ext uri="{FF2B5EF4-FFF2-40B4-BE49-F238E27FC236}">
                <a16:creationId xmlns:a16="http://schemas.microsoft.com/office/drawing/2014/main" xmlns="" id="{41DA2B6E-8D37-4727-8F42-89C0030253A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73007" y="2143240"/>
            <a:ext cx="958029" cy="958029"/>
          </a:xfrm>
          <a:prstGeom prst="rect">
            <a:avLst/>
          </a:prstGeom>
        </p:spPr>
      </p:pic>
      <p:pic>
        <p:nvPicPr>
          <p:cNvPr id="16" name="Picture 4" descr="卡通箭頭繪製箭頭箭頭創意箭頭矢量和png | How to draw hands, Hand drawn arrows, Arrow drawing">
            <a:hlinkClick r:id="rId7" action="ppaction://hlinksldjump"/>
            <a:extLst>
              <a:ext uri="{FF2B5EF4-FFF2-40B4-BE49-F238E27FC236}">
                <a16:creationId xmlns:a16="http://schemas.microsoft.com/office/drawing/2014/main" xmlns="" id="{F7445915-B2D8-4B0B-9458-2AA52C90367B}"/>
              </a:ext>
            </a:extLst>
          </p:cNvPr>
          <p:cNvPicPr>
            <a:picLocks noChangeAspect="1" noChangeArrowheads="1"/>
          </p:cNvPicPr>
          <p:nvPr/>
        </p:nvPicPr>
        <p:blipFill>
          <a:blip r:embed="rId8" cstate="print">
            <a:extLst>
              <a:ext uri="{BEBA8EAE-BF5A-486C-A8C5-ECC9F3942E4B}">
                <a14:imgProps xmlns:a14="http://schemas.microsoft.com/office/drawing/2010/main" xmlns="">
                  <a14:imgLayer r:embed="rId9">
                    <a14:imgEffect>
                      <a14:backgroundRemoval t="31250" b="73125" l="15156" r="72500">
                        <a14:foregroundMark x1="27344" y1="42031" x2="38750" y2="42969"/>
                      </a14:backgroundRemoval>
                    </a14:imgEffect>
                  </a14:imgLayer>
                </a14:imgProps>
              </a:ext>
              <a:ext uri="{28A0092B-C50C-407E-A947-70E740481C1C}">
                <a14:useLocalDpi xmlns:a14="http://schemas.microsoft.com/office/drawing/2010/main" xmlns="" val="0"/>
              </a:ext>
            </a:extLst>
          </a:blip>
          <a:srcRect/>
          <a:stretch>
            <a:fillRect/>
          </a:stretch>
        </p:blipFill>
        <p:spPr bwMode="auto">
          <a:xfrm rot="173295" flipH="1">
            <a:off x="-385670" y="5212654"/>
            <a:ext cx="2102146" cy="21021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6152746"/>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500"/>
                            </p:stCondLst>
                            <p:childTnLst>
                              <p:par>
                                <p:cTn id="23" presetID="32" presetClass="emph" presetSubtype="0" fill="hold" nodeType="afterEffect">
                                  <p:stCondLst>
                                    <p:cond delay="0"/>
                                  </p:stCondLst>
                                  <p:childTnLst>
                                    <p:animRot by="120000">
                                      <p:cBhvr>
                                        <p:cTn id="24" dur="100" fill="hold">
                                          <p:stCondLst>
                                            <p:cond delay="0"/>
                                          </p:stCondLst>
                                        </p:cTn>
                                        <p:tgtEl>
                                          <p:spTgt spid="15"/>
                                        </p:tgtEl>
                                        <p:attrNameLst>
                                          <p:attrName>r</p:attrName>
                                        </p:attrNameLst>
                                      </p:cBhvr>
                                    </p:animRot>
                                    <p:animRot by="-240000">
                                      <p:cBhvr>
                                        <p:cTn id="25" dur="200" fill="hold">
                                          <p:stCondLst>
                                            <p:cond delay="200"/>
                                          </p:stCondLst>
                                        </p:cTn>
                                        <p:tgtEl>
                                          <p:spTgt spid="15"/>
                                        </p:tgtEl>
                                        <p:attrNameLst>
                                          <p:attrName>r</p:attrName>
                                        </p:attrNameLst>
                                      </p:cBhvr>
                                    </p:animRot>
                                    <p:animRot by="240000">
                                      <p:cBhvr>
                                        <p:cTn id="26" dur="200" fill="hold">
                                          <p:stCondLst>
                                            <p:cond delay="400"/>
                                          </p:stCondLst>
                                        </p:cTn>
                                        <p:tgtEl>
                                          <p:spTgt spid="15"/>
                                        </p:tgtEl>
                                        <p:attrNameLst>
                                          <p:attrName>r</p:attrName>
                                        </p:attrNameLst>
                                      </p:cBhvr>
                                    </p:animRot>
                                    <p:animRot by="-240000">
                                      <p:cBhvr>
                                        <p:cTn id="27" dur="200" fill="hold">
                                          <p:stCondLst>
                                            <p:cond delay="600"/>
                                          </p:stCondLst>
                                        </p:cTn>
                                        <p:tgtEl>
                                          <p:spTgt spid="15"/>
                                        </p:tgtEl>
                                        <p:attrNameLst>
                                          <p:attrName>r</p:attrName>
                                        </p:attrNameLst>
                                      </p:cBhvr>
                                    </p:animRot>
                                    <p:animRot by="120000">
                                      <p:cBhvr>
                                        <p:cTn id="28"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3CD6668D-F837-4866-9183-AF93ED73912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1998" cy="6858000"/>
          </a:xfrm>
          <a:prstGeom prst="rect">
            <a:avLst/>
          </a:prstGeom>
        </p:spPr>
      </p:pic>
      <p:sp>
        <p:nvSpPr>
          <p:cNvPr id="5" name="Rectangle: Rounded Corners 4">
            <a:extLst>
              <a:ext uri="{FF2B5EF4-FFF2-40B4-BE49-F238E27FC236}">
                <a16:creationId xmlns:a16="http://schemas.microsoft.com/office/drawing/2014/main" xmlns="" id="{E8B2BAC9-7103-49C5-8B6F-97B6B223219A}"/>
              </a:ext>
            </a:extLst>
          </p:cNvPr>
          <p:cNvSpPr/>
          <p:nvPr/>
        </p:nvSpPr>
        <p:spPr>
          <a:xfrm>
            <a:off x="412002" y="419100"/>
            <a:ext cx="11335497" cy="5943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38">
            <a:extLst>
              <a:ext uri="{FF2B5EF4-FFF2-40B4-BE49-F238E27FC236}">
                <a16:creationId xmlns:a16="http://schemas.microsoft.com/office/drawing/2014/main" xmlns="" id="{8C77FC92-37C5-4643-8B59-7C474A1476C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773600">
            <a:off x="10334037" y="25042"/>
            <a:ext cx="1621841" cy="1621841"/>
          </a:xfrm>
          <a:prstGeom prst="rect">
            <a:avLst/>
          </a:prstGeom>
        </p:spPr>
      </p:pic>
      <p:pic>
        <p:nvPicPr>
          <p:cNvPr id="8" name="图片 39">
            <a:extLst>
              <a:ext uri="{FF2B5EF4-FFF2-40B4-BE49-F238E27FC236}">
                <a16:creationId xmlns:a16="http://schemas.microsoft.com/office/drawing/2014/main" xmlns="" id="{BA90DFEF-03C7-432B-BF51-7648D10E6F9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992371" y="2581437"/>
            <a:ext cx="1316394" cy="1316394"/>
          </a:xfrm>
          <a:prstGeom prst="rect">
            <a:avLst/>
          </a:prstGeom>
        </p:spPr>
      </p:pic>
      <p:pic>
        <p:nvPicPr>
          <p:cNvPr id="9" name="图片 40">
            <a:extLst>
              <a:ext uri="{FF2B5EF4-FFF2-40B4-BE49-F238E27FC236}">
                <a16:creationId xmlns:a16="http://schemas.microsoft.com/office/drawing/2014/main" xmlns="" id="{B2B6F7BF-14AE-496B-8C0C-C5DA48CF7F6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171554" y="1491787"/>
            <a:ext cx="958029" cy="958029"/>
          </a:xfrm>
          <a:prstGeom prst="rect">
            <a:avLst/>
          </a:prstGeom>
        </p:spPr>
      </p:pic>
      <p:sp>
        <p:nvSpPr>
          <p:cNvPr id="12" name="TextBox 11">
            <a:extLst>
              <a:ext uri="{FF2B5EF4-FFF2-40B4-BE49-F238E27FC236}">
                <a16:creationId xmlns:a16="http://schemas.microsoft.com/office/drawing/2014/main" xmlns="" id="{5745CD6D-8C2B-473E-B984-E6F771C98436}"/>
              </a:ext>
            </a:extLst>
          </p:cNvPr>
          <p:cNvSpPr txBox="1"/>
          <p:nvPr/>
        </p:nvSpPr>
        <p:spPr>
          <a:xfrm>
            <a:off x="1228275" y="853523"/>
            <a:ext cx="10300462" cy="1200329"/>
          </a:xfrm>
          <a:prstGeom prst="rect">
            <a:avLst/>
          </a:prstGeom>
          <a:noFill/>
        </p:spPr>
        <p:txBody>
          <a:bodyPr wrap="square">
            <a:spAutoFit/>
          </a:bodyPr>
          <a:lstStyle/>
          <a:p>
            <a:pPr algn="ctr"/>
            <a:r>
              <a:rPr lang="en-US" sz="3600" b="1">
                <a:solidFill>
                  <a:srgbClr val="0070C0"/>
                </a:solidFill>
                <a:latin typeface="Calibri" panose="020F0502020204030204" pitchFamily="34" charset="0"/>
                <a:cs typeface="Calibri" panose="020F0502020204030204" pitchFamily="34" charset="0"/>
              </a:rPr>
              <a:t>Việc làm của đàn cá heo với A-ri-ôn</a:t>
            </a:r>
            <a:endParaRPr lang="vi-VN" sz="3600" b="1">
              <a:solidFill>
                <a:srgbClr val="0070C0"/>
              </a:solidFill>
              <a:latin typeface="Calibri" panose="020F0502020204030204" pitchFamily="34" charset="0"/>
              <a:cs typeface="Calibri" panose="020F0502020204030204" pitchFamily="34" charset="0"/>
            </a:endParaRPr>
          </a:p>
          <a:p>
            <a:pPr algn="ctr"/>
            <a:r>
              <a:rPr lang="en-US" sz="3600" b="1">
                <a:solidFill>
                  <a:srgbClr val="0070C0"/>
                </a:solidFill>
                <a:latin typeface="Calibri" panose="020F0502020204030204" pitchFamily="34" charset="0"/>
                <a:cs typeface="Calibri" panose="020F0502020204030204" pitchFamily="34" charset="0"/>
              </a:rPr>
              <a:t>cho thấy cá heo có những phẩm chất gì đáng quý</a:t>
            </a:r>
            <a:r>
              <a:rPr lang="vi-VN" sz="3600" b="1">
                <a:solidFill>
                  <a:srgbClr val="0070C0"/>
                </a:solidFill>
                <a:latin typeface="Calibri" panose="020F0502020204030204" pitchFamily="34" charset="0"/>
                <a:cs typeface="Calibri" panose="020F0502020204030204" pitchFamily="34" charset="0"/>
              </a:rPr>
              <a:t> </a:t>
            </a:r>
            <a:r>
              <a:rPr lang="en-US" sz="3600" b="1">
                <a:solidFill>
                  <a:srgbClr val="0070C0"/>
                </a:solidFill>
                <a:latin typeface="Calibri" panose="020F0502020204030204" pitchFamily="34" charset="0"/>
                <a:cs typeface="Calibri" panose="020F0502020204030204" pitchFamily="34" charset="0"/>
              </a:rPr>
              <a:t>?</a:t>
            </a:r>
          </a:p>
        </p:txBody>
      </p:sp>
      <p:sp>
        <p:nvSpPr>
          <p:cNvPr id="11" name="Text Box 3">
            <a:extLst>
              <a:ext uri="{FF2B5EF4-FFF2-40B4-BE49-F238E27FC236}">
                <a16:creationId xmlns:a16="http://schemas.microsoft.com/office/drawing/2014/main" xmlns="" id="{2E4FD11F-B474-43BD-B7FD-EE9CF466D4B8}"/>
              </a:ext>
            </a:extLst>
          </p:cNvPr>
          <p:cNvSpPr txBox="1">
            <a:spLocks noChangeArrowheads="1"/>
          </p:cNvSpPr>
          <p:nvPr/>
        </p:nvSpPr>
        <p:spPr bwMode="auto">
          <a:xfrm>
            <a:off x="1610359" y="2318622"/>
            <a:ext cx="10137140" cy="2800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514350" indent="-514350" eaLnBrk="1" hangingPunct="1">
              <a:spcBef>
                <a:spcPct val="50000"/>
              </a:spcBef>
              <a:buAutoNum type="alphaUcPeriod"/>
            </a:pPr>
            <a:r>
              <a:rPr lang="en-US" altLang="en-US" sz="3200">
                <a:cs typeface="Calibri" panose="020F0502020204030204" pitchFamily="34" charset="0"/>
              </a:rPr>
              <a:t>Cá heo là con vật thông </a:t>
            </a:r>
            <a:r>
              <a:rPr lang="vi-VN" altLang="en-US" sz="3200">
                <a:cs typeface="Calibri" panose="020F0502020204030204" pitchFamily="34" charset="0"/>
              </a:rPr>
              <a:t>minh, tình nghĩa</a:t>
            </a:r>
          </a:p>
          <a:p>
            <a:pPr marL="514350" indent="-514350" eaLnBrk="1" hangingPunct="1">
              <a:spcBef>
                <a:spcPct val="50000"/>
              </a:spcBef>
              <a:buAutoNum type="alphaUcPeriod"/>
            </a:pPr>
            <a:r>
              <a:rPr lang="vi-VN" altLang="en-US" sz="3200">
                <a:cs typeface="Calibri" panose="020F0502020204030204" pitchFamily="34" charset="0"/>
              </a:rPr>
              <a:t>Cá heo biết cứu giúp khi người gặp nạn</a:t>
            </a:r>
            <a:r>
              <a:rPr lang="en-US" altLang="en-US" sz="3200">
                <a:cs typeface="Calibri" panose="020F0502020204030204" pitchFamily="34" charset="0"/>
              </a:rPr>
              <a:t>.</a:t>
            </a:r>
          </a:p>
          <a:p>
            <a:pPr eaLnBrk="1" hangingPunct="1">
              <a:spcBef>
                <a:spcPct val="50000"/>
              </a:spcBef>
            </a:pPr>
            <a:r>
              <a:rPr lang="en-US" altLang="en-US" sz="3200">
                <a:cs typeface="Calibri" panose="020F0502020204030204" pitchFamily="34" charset="0"/>
              </a:rPr>
              <a:t>C. </a:t>
            </a:r>
            <a:r>
              <a:rPr lang="vi-VN" altLang="en-US" sz="3200">
                <a:cs typeface="Calibri" panose="020F0502020204030204" pitchFamily="34" charset="0"/>
              </a:rPr>
              <a:t>Chúng biết thưởng thức tiếng hát của nghệ sĩ</a:t>
            </a:r>
            <a:r>
              <a:rPr lang="en-US" altLang="en-US" sz="3200">
                <a:cs typeface="Calibri" panose="020F0502020204030204" pitchFamily="34" charset="0"/>
              </a:rPr>
              <a:t>.</a:t>
            </a:r>
            <a:endParaRPr lang="vi-VN" altLang="en-US" sz="3200">
              <a:cs typeface="Calibri" panose="020F0502020204030204" pitchFamily="34" charset="0"/>
            </a:endParaRPr>
          </a:p>
          <a:p>
            <a:pPr eaLnBrk="1" hangingPunct="1">
              <a:spcBef>
                <a:spcPct val="50000"/>
              </a:spcBef>
            </a:pPr>
            <a:r>
              <a:rPr lang="vi-VN" altLang="en-US" sz="3200">
                <a:cs typeface="Calibri" panose="020F0502020204030204" pitchFamily="34" charset="0"/>
              </a:rPr>
              <a:t>D. Tất cả đều đúng.</a:t>
            </a:r>
            <a:endParaRPr lang="en-US" altLang="en-US" sz="3200">
              <a:cs typeface="Calibri" panose="020F0502020204030204" pitchFamily="34" charset="0"/>
            </a:endParaRPr>
          </a:p>
        </p:txBody>
      </p:sp>
      <p:pic>
        <p:nvPicPr>
          <p:cNvPr id="15" name="图片 40">
            <a:extLst>
              <a:ext uri="{FF2B5EF4-FFF2-40B4-BE49-F238E27FC236}">
                <a16:creationId xmlns:a16="http://schemas.microsoft.com/office/drawing/2014/main" xmlns="" id="{114E5BDE-3CA8-4800-8D32-6862C087E0A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73007" y="2143240"/>
            <a:ext cx="958029" cy="958029"/>
          </a:xfrm>
          <a:prstGeom prst="rect">
            <a:avLst/>
          </a:prstGeom>
        </p:spPr>
      </p:pic>
      <p:pic>
        <p:nvPicPr>
          <p:cNvPr id="16" name="Picture 15">
            <a:extLst>
              <a:ext uri="{FF2B5EF4-FFF2-40B4-BE49-F238E27FC236}">
                <a16:creationId xmlns:a16="http://schemas.microsoft.com/office/drawing/2014/main" xmlns="" id="{6C357BBF-01E9-4EBF-BBF7-2322D031347B}"/>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76177" y="-534681"/>
            <a:ext cx="3371380" cy="3377477"/>
          </a:xfrm>
          <a:prstGeom prst="rect">
            <a:avLst/>
          </a:prstGeom>
        </p:spPr>
      </p:pic>
      <p:pic>
        <p:nvPicPr>
          <p:cNvPr id="17" name="Picture 4" descr="卡通箭頭繪製箭頭箭頭創意箭頭矢量和png | How to draw hands, Hand drawn arrows, Arrow drawing">
            <a:hlinkClick r:id="rId7" action="ppaction://hlinksldjump"/>
            <a:extLst>
              <a:ext uri="{FF2B5EF4-FFF2-40B4-BE49-F238E27FC236}">
                <a16:creationId xmlns:a16="http://schemas.microsoft.com/office/drawing/2014/main" xmlns="" id="{14110BEF-77C0-418C-A1A8-9ADDA660CDF8}"/>
              </a:ext>
            </a:extLst>
          </p:cNvPr>
          <p:cNvPicPr>
            <a:picLocks noChangeAspect="1" noChangeArrowheads="1"/>
          </p:cNvPicPr>
          <p:nvPr/>
        </p:nvPicPr>
        <p:blipFill>
          <a:blip r:embed="rId8" cstate="print">
            <a:extLst>
              <a:ext uri="{BEBA8EAE-BF5A-486C-A8C5-ECC9F3942E4B}">
                <a14:imgProps xmlns:a14="http://schemas.microsoft.com/office/drawing/2010/main" xmlns="">
                  <a14:imgLayer r:embed="rId9">
                    <a14:imgEffect>
                      <a14:backgroundRemoval t="31250" b="73125" l="15156" r="72500">
                        <a14:foregroundMark x1="27344" y1="42031" x2="38750" y2="42969"/>
                      </a14:backgroundRemoval>
                    </a14:imgEffect>
                  </a14:imgLayer>
                </a14:imgProps>
              </a:ext>
              <a:ext uri="{28A0092B-C50C-407E-A947-70E740481C1C}">
                <a14:useLocalDpi xmlns:a14="http://schemas.microsoft.com/office/drawing/2010/main" xmlns="" val="0"/>
              </a:ext>
            </a:extLst>
          </a:blip>
          <a:srcRect/>
          <a:stretch>
            <a:fillRect/>
          </a:stretch>
        </p:blipFill>
        <p:spPr bwMode="auto">
          <a:xfrm rot="173295" flipH="1">
            <a:off x="-385670" y="5212654"/>
            <a:ext cx="2102146" cy="21021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99252"/>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500"/>
                            </p:stCondLst>
                            <p:childTnLst>
                              <p:par>
                                <p:cTn id="15" presetID="32" presetClass="emph" presetSubtype="0" fill="hold" nodeType="afterEffect">
                                  <p:stCondLst>
                                    <p:cond delay="0"/>
                                  </p:stCondLst>
                                  <p:childTnLst>
                                    <p:animRot by="120000">
                                      <p:cBhvr>
                                        <p:cTn id="16" dur="100" fill="hold">
                                          <p:stCondLst>
                                            <p:cond delay="0"/>
                                          </p:stCondLst>
                                        </p:cTn>
                                        <p:tgtEl>
                                          <p:spTgt spid="15"/>
                                        </p:tgtEl>
                                        <p:attrNameLst>
                                          <p:attrName>r</p:attrName>
                                        </p:attrNameLst>
                                      </p:cBhvr>
                                    </p:animRot>
                                    <p:animRot by="-240000">
                                      <p:cBhvr>
                                        <p:cTn id="17" dur="200" fill="hold">
                                          <p:stCondLst>
                                            <p:cond delay="200"/>
                                          </p:stCondLst>
                                        </p:cTn>
                                        <p:tgtEl>
                                          <p:spTgt spid="15"/>
                                        </p:tgtEl>
                                        <p:attrNameLst>
                                          <p:attrName>r</p:attrName>
                                        </p:attrNameLst>
                                      </p:cBhvr>
                                    </p:animRot>
                                    <p:animRot by="240000">
                                      <p:cBhvr>
                                        <p:cTn id="18" dur="200" fill="hold">
                                          <p:stCondLst>
                                            <p:cond delay="400"/>
                                          </p:stCondLst>
                                        </p:cTn>
                                        <p:tgtEl>
                                          <p:spTgt spid="15"/>
                                        </p:tgtEl>
                                        <p:attrNameLst>
                                          <p:attrName>r</p:attrName>
                                        </p:attrNameLst>
                                      </p:cBhvr>
                                    </p:animRot>
                                    <p:animRot by="-240000">
                                      <p:cBhvr>
                                        <p:cTn id="19" dur="200" fill="hold">
                                          <p:stCondLst>
                                            <p:cond delay="600"/>
                                          </p:stCondLst>
                                        </p:cTn>
                                        <p:tgtEl>
                                          <p:spTgt spid="15"/>
                                        </p:tgtEl>
                                        <p:attrNameLst>
                                          <p:attrName>r</p:attrName>
                                        </p:attrNameLst>
                                      </p:cBhvr>
                                    </p:animRot>
                                    <p:animRot by="120000">
                                      <p:cBhvr>
                                        <p:cTn id="20" dur="200" fill="hold">
                                          <p:stCondLst>
                                            <p:cond delay="800"/>
                                          </p:stCondLst>
                                        </p:cTn>
                                        <p:tgtEl>
                                          <p:spTgt spid="15"/>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EE8C10B-E6E4-4275-8DC8-C389AD48046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1998" cy="6858000"/>
          </a:xfrm>
          <a:prstGeom prst="rect">
            <a:avLst/>
          </a:prstGeom>
        </p:spPr>
      </p:pic>
      <p:pic>
        <p:nvPicPr>
          <p:cNvPr id="6" name="Picture 2" descr="http://dulichtaynguyen.org/upload/thuydienyaly.jpg">
            <a:extLst>
              <a:ext uri="{FF2B5EF4-FFF2-40B4-BE49-F238E27FC236}">
                <a16:creationId xmlns:a16="http://schemas.microsoft.com/office/drawing/2014/main" xmlns="" id="{CC862F24-5059-49FE-A6D7-246BCB3EDF6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08136" y="3581837"/>
            <a:ext cx="5475737" cy="30313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descr="Thủy điện Hòa Bình - Công trình kỳ vĩ của thế kỷ 20 - VnExpress">
            <a:extLst>
              <a:ext uri="{FF2B5EF4-FFF2-40B4-BE49-F238E27FC236}">
                <a16:creationId xmlns:a16="http://schemas.microsoft.com/office/drawing/2014/main" xmlns="" id="{7C7AB4A2-8859-4AEA-BBC4-E32CECF58B1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3803" y="252535"/>
            <a:ext cx="5389124" cy="30313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descr="Nhà máy thủy điện Hòa Bình">
            <a:extLst>
              <a:ext uri="{FF2B5EF4-FFF2-40B4-BE49-F238E27FC236}">
                <a16:creationId xmlns:a16="http://schemas.microsoft.com/office/drawing/2014/main" xmlns="" id="{709A5928-CCFE-49E6-B961-EAAF8A1260D7}"/>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209074" y="244781"/>
            <a:ext cx="5475737" cy="3039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2" name="Picture 6" descr="Chuẩn bị khởi công Nhà máy Thủy điện Hòa Bình mở rộng - Báo Nhân Dân">
            <a:extLst>
              <a:ext uri="{FF2B5EF4-FFF2-40B4-BE49-F238E27FC236}">
                <a16:creationId xmlns:a16="http://schemas.microsoft.com/office/drawing/2014/main" xmlns="" id="{958F6427-9AAB-4FED-9E70-94674C2D5A1A}"/>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3803" y="3581837"/>
            <a:ext cx="5389124" cy="30313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67060854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out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barn(outVertical)">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barn(outVertical)">
                                      <p:cBhvr>
                                        <p:cTn id="17" dur="500"/>
                                        <p:tgtEl>
                                          <p:spTgt spid="410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EE8C10B-E6E4-4275-8DC8-C389AD48046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0"/>
            <a:ext cx="12191998" cy="6858000"/>
          </a:xfrm>
          <a:prstGeom prst="rect">
            <a:avLst/>
          </a:prstGeom>
        </p:spPr>
      </p:pic>
      <p:pic>
        <p:nvPicPr>
          <p:cNvPr id="6146" name="Picture 2" descr="Trang Đặng Xuân Xuyến: CẢM NHẬN KHI ĐỌC “HƯ VÔ” CỦA NHÀ THƠ QUANG HUY - Tác  giả: Ngọc Bái (Yên Bái)">
            <a:extLst>
              <a:ext uri="{FF2B5EF4-FFF2-40B4-BE49-F238E27FC236}">
                <a16:creationId xmlns:a16="http://schemas.microsoft.com/office/drawing/2014/main" xmlns="" id="{88022D75-78F0-489D-8AF8-EE77012F8EC4}"/>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flipH="1">
            <a:off x="812800" y="446087"/>
            <a:ext cx="5511800" cy="3309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4">
            <a:extLst>
              <a:ext uri="{FF2B5EF4-FFF2-40B4-BE49-F238E27FC236}">
                <a16:creationId xmlns:a16="http://schemas.microsoft.com/office/drawing/2014/main" xmlns="" id="{9AC6FA68-ECAE-498D-8E0F-54EDF59488D4}"/>
              </a:ext>
            </a:extLst>
          </p:cNvPr>
          <p:cNvSpPr/>
          <p:nvPr/>
        </p:nvSpPr>
        <p:spPr>
          <a:xfrm>
            <a:off x="7137399" y="317500"/>
            <a:ext cx="4876801" cy="6223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22432D42-C393-4B42-95AE-D59ADF05718E}"/>
              </a:ext>
            </a:extLst>
          </p:cNvPr>
          <p:cNvSpPr txBox="1"/>
          <p:nvPr/>
        </p:nvSpPr>
        <p:spPr>
          <a:xfrm>
            <a:off x="7861299" y="1166842"/>
            <a:ext cx="3429000" cy="4770537"/>
          </a:xfrm>
          <a:prstGeom prst="rect">
            <a:avLst/>
          </a:prstGeom>
          <a:noFill/>
        </p:spPr>
        <p:txBody>
          <a:bodyPr wrap="square">
            <a:spAutoFit/>
          </a:bodyPr>
          <a:lstStyle/>
          <a:p>
            <a:pPr algn="ctr" eaLnBrk="1" hangingPunct="1"/>
            <a:r>
              <a:rPr lang="en-US" altLang="en-US" sz="4000" b="1">
                <a:solidFill>
                  <a:srgbClr val="0070C0"/>
                </a:solidFill>
                <a:latin typeface="Calibri" panose="020F0502020204030204" pitchFamily="34" charset="0"/>
                <a:cs typeface="Calibri" panose="020F0502020204030204" pitchFamily="34" charset="0"/>
              </a:rPr>
              <a:t>Nhiều bài  thơ nổi tiếng:</a:t>
            </a:r>
          </a:p>
          <a:p>
            <a:pPr eaLnBrk="1" hangingPunct="1"/>
            <a:r>
              <a:rPr lang="en-US" altLang="en-US" sz="3600" b="1">
                <a:latin typeface="Calibri" panose="020F0502020204030204" pitchFamily="34" charset="0"/>
                <a:cs typeface="Calibri" panose="020F0502020204030204" pitchFamily="34" charset="0"/>
              </a:rPr>
              <a:t>- </a:t>
            </a:r>
            <a:r>
              <a:rPr lang="vi-VN" altLang="en-US" sz="3600" b="1">
                <a:latin typeface="Calibri" panose="020F0502020204030204" pitchFamily="34" charset="0"/>
                <a:cs typeface="Calibri" panose="020F0502020204030204" pitchFamily="34" charset="0"/>
              </a:rPr>
              <a:t>Tiếng đàn</a:t>
            </a:r>
          </a:p>
          <a:p>
            <a:pPr eaLnBrk="1" hangingPunct="1"/>
            <a:r>
              <a:rPr lang="vi-VN" altLang="en-US" sz="3600" b="1">
                <a:latin typeface="Calibri" panose="020F0502020204030204" pitchFamily="34" charset="0"/>
                <a:cs typeface="Calibri" panose="020F0502020204030204" pitchFamily="34" charset="0"/>
              </a:rPr>
              <a:t>Ba – la – lai – ca trên sông Đà</a:t>
            </a:r>
          </a:p>
          <a:p>
            <a:pPr marL="285750" indent="-285750" eaLnBrk="1" hangingPunct="1">
              <a:buFontTx/>
              <a:buChar char="-"/>
            </a:pPr>
            <a:r>
              <a:rPr lang="vi-VN" altLang="en-US" sz="3600" b="1">
                <a:latin typeface="Calibri" panose="020F0502020204030204" pitchFamily="34" charset="0"/>
                <a:cs typeface="Calibri" panose="020F0502020204030204" pitchFamily="34" charset="0"/>
              </a:rPr>
              <a:t>Hư vô</a:t>
            </a:r>
          </a:p>
          <a:p>
            <a:pPr marL="285750" indent="-285750" eaLnBrk="1" hangingPunct="1">
              <a:buFontTx/>
              <a:buChar char="-"/>
            </a:pPr>
            <a:r>
              <a:rPr lang="vi-VN" altLang="en-US" sz="3600" b="1">
                <a:latin typeface="Calibri" panose="020F0502020204030204" pitchFamily="34" charset="0"/>
                <a:cs typeface="Calibri" panose="020F0502020204030204" pitchFamily="34" charset="0"/>
              </a:rPr>
              <a:t>Màu kỷ niệm</a:t>
            </a:r>
          </a:p>
          <a:p>
            <a:pPr marL="285750" indent="-285750" eaLnBrk="1" hangingPunct="1">
              <a:buFontTx/>
              <a:buChar char="-"/>
            </a:pPr>
            <a:r>
              <a:rPr lang="vi-VN" altLang="en-US" sz="3600" b="1">
                <a:latin typeface="Calibri" panose="020F0502020204030204" pitchFamily="34" charset="0"/>
                <a:cs typeface="Calibri" panose="020F0502020204030204" pitchFamily="34" charset="0"/>
              </a:rPr>
              <a:t>Bất ngờ em</a:t>
            </a:r>
            <a:endParaRPr lang="en-US" altLang="en-US" sz="3600" b="1">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xmlns="" id="{574812E6-C197-45B3-8CD6-B0D528045160}"/>
              </a:ext>
            </a:extLst>
          </p:cNvPr>
          <p:cNvSpPr txBox="1"/>
          <p:nvPr/>
        </p:nvSpPr>
        <p:spPr>
          <a:xfrm>
            <a:off x="381000" y="3859742"/>
            <a:ext cx="6350000" cy="2862322"/>
          </a:xfrm>
          <a:prstGeom prst="rect">
            <a:avLst/>
          </a:prstGeom>
          <a:noFill/>
        </p:spPr>
        <p:txBody>
          <a:bodyPr wrap="square">
            <a:spAutoFit/>
          </a:bodyPr>
          <a:lstStyle/>
          <a:p>
            <a:pPr algn="just" eaLnBrk="1" hangingPunct="1"/>
            <a:r>
              <a:rPr lang="vi-VN" altLang="en-US" sz="3600" b="1">
                <a:solidFill>
                  <a:schemeClr val="bg1"/>
                </a:solidFill>
                <a:latin typeface="Calibri" panose="020F0502020204030204" pitchFamily="34" charset="0"/>
                <a:cs typeface="Calibri" panose="020F0502020204030204" pitchFamily="34" charset="0"/>
              </a:rPr>
              <a:t>Nhà văn – nhà thơ </a:t>
            </a:r>
            <a:r>
              <a:rPr lang="nl-NL" altLang="en-US" sz="3600" b="1">
                <a:solidFill>
                  <a:schemeClr val="bg1"/>
                </a:solidFill>
                <a:latin typeface="Calibri" panose="020F0502020204030204" pitchFamily="34" charset="0"/>
                <a:cs typeface="Calibri" panose="020F0502020204030204" pitchFamily="34" charset="0"/>
              </a:rPr>
              <a:t>Quang Huy tên thật là Nguyễn Quang Huy, sinh năm 1936 tại Cẩm Giàng, Hải Dương. Ông sáng tác rất nhiều thơ và truyện ngắn.</a:t>
            </a:r>
            <a:endParaRPr lang="en-US" altLang="en-US" sz="3600" b="1">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044007043"/>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3157C356-26BA-4587-B48E-4028E608695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1998" cy="6858000"/>
          </a:xfrm>
          <a:prstGeom prst="rect">
            <a:avLst/>
          </a:prstGeom>
        </p:spPr>
      </p:pic>
      <p:pic>
        <p:nvPicPr>
          <p:cNvPr id="5" name="Picture 6" descr="1">
            <a:extLst>
              <a:ext uri="{FF2B5EF4-FFF2-40B4-BE49-F238E27FC236}">
                <a16:creationId xmlns:a16="http://schemas.microsoft.com/office/drawing/2014/main" xmlns="" id="{25E0AB42-CC2B-4BCF-93F1-B50956BFAA83}"/>
              </a:ext>
            </a:extLst>
          </p:cNvPr>
          <p:cNvPicPr>
            <a:picLocks noChangeAspect="1" noChangeArrowheads="1"/>
          </p:cNvPicPr>
          <p:nvPr/>
        </p:nvPicPr>
        <p:blipFill>
          <a:blip r:embed="rId3">
            <a:lum bright="-6000"/>
            <a:extLst>
              <a:ext uri="{28A0092B-C50C-407E-A947-70E740481C1C}">
                <a14:useLocalDpi xmlns:a14="http://schemas.microsoft.com/office/drawing/2010/main" xmlns="" val="0"/>
              </a:ext>
            </a:extLst>
          </a:blip>
          <a:srcRect/>
          <a:stretch>
            <a:fillRect/>
          </a:stretch>
        </p:blipFill>
        <p:spPr>
          <a:xfrm>
            <a:off x="380725" y="2828849"/>
            <a:ext cx="5340637" cy="30055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20" name="Group 19">
            <a:extLst>
              <a:ext uri="{FF2B5EF4-FFF2-40B4-BE49-F238E27FC236}">
                <a16:creationId xmlns:a16="http://schemas.microsoft.com/office/drawing/2014/main" xmlns="" id="{D48B4163-3FE4-4123-803A-C66834E987F5}"/>
              </a:ext>
            </a:extLst>
          </p:cNvPr>
          <p:cNvGrpSpPr/>
          <p:nvPr/>
        </p:nvGrpSpPr>
        <p:grpSpPr>
          <a:xfrm>
            <a:off x="6239038" y="1910648"/>
            <a:ext cx="6862677" cy="4780204"/>
            <a:chOff x="6239038" y="1910648"/>
            <a:chExt cx="6862677" cy="4780204"/>
          </a:xfrm>
        </p:grpSpPr>
        <p:grpSp>
          <p:nvGrpSpPr>
            <p:cNvPr id="6" name="Group 13">
              <a:extLst>
                <a:ext uri="{FF2B5EF4-FFF2-40B4-BE49-F238E27FC236}">
                  <a16:creationId xmlns:a16="http://schemas.microsoft.com/office/drawing/2014/main" xmlns="" id="{1D3B0FB6-52E8-4418-B754-5FDE6E21CBEB}"/>
                </a:ext>
              </a:extLst>
            </p:cNvPr>
            <p:cNvGrpSpPr/>
            <p:nvPr/>
          </p:nvGrpSpPr>
          <p:grpSpPr>
            <a:xfrm>
              <a:off x="6239038" y="1910648"/>
              <a:ext cx="5582279" cy="4780204"/>
              <a:chOff x="0" y="0"/>
              <a:chExt cx="1602917" cy="1814568"/>
            </a:xfrm>
            <a:solidFill>
              <a:srgbClr val="FCECC3"/>
            </a:solidFill>
          </p:grpSpPr>
          <p:sp>
            <p:nvSpPr>
              <p:cNvPr id="7" name="Freeform 14">
                <a:extLst>
                  <a:ext uri="{FF2B5EF4-FFF2-40B4-BE49-F238E27FC236}">
                    <a16:creationId xmlns:a16="http://schemas.microsoft.com/office/drawing/2014/main" xmlns="" id="{7BD9F5D1-0CC5-4B0C-92E3-35333B4DEEC7}"/>
                  </a:ext>
                </a:extLst>
              </p:cNvPr>
              <p:cNvSpPr/>
              <p:nvPr/>
            </p:nvSpPr>
            <p:spPr>
              <a:xfrm>
                <a:off x="10160" y="16510"/>
                <a:ext cx="1580057" cy="1786629"/>
              </a:xfrm>
              <a:custGeom>
                <a:avLst/>
                <a:gdLst/>
                <a:ahLst/>
                <a:cxnLst/>
                <a:rect l="l" t="t" r="r" b="b"/>
                <a:pathLst>
                  <a:path w="1580057" h="1786629">
                    <a:moveTo>
                      <a:pt x="1580057" y="1786629"/>
                    </a:moveTo>
                    <a:lnTo>
                      <a:pt x="0" y="1779009"/>
                    </a:lnTo>
                    <a:lnTo>
                      <a:pt x="0" y="632876"/>
                    </a:lnTo>
                    <a:lnTo>
                      <a:pt x="17780" y="19050"/>
                    </a:lnTo>
                    <a:lnTo>
                      <a:pt x="785719" y="0"/>
                    </a:lnTo>
                    <a:lnTo>
                      <a:pt x="1561007" y="5080"/>
                    </a:lnTo>
                    <a:close/>
                  </a:path>
                </a:pathLst>
              </a:custGeom>
              <a:grpFill/>
              <a:ln w="57150">
                <a:solidFill>
                  <a:srgbClr val="FFC000"/>
                </a:solidFill>
              </a:ln>
            </p:spPr>
          </p:sp>
          <p:sp>
            <p:nvSpPr>
              <p:cNvPr id="8" name="Freeform 15">
                <a:extLst>
                  <a:ext uri="{FF2B5EF4-FFF2-40B4-BE49-F238E27FC236}">
                    <a16:creationId xmlns:a16="http://schemas.microsoft.com/office/drawing/2014/main" xmlns="" id="{0AEE4D1F-F844-42F4-8B3C-8E8C3A30F363}"/>
                  </a:ext>
                </a:extLst>
              </p:cNvPr>
              <p:cNvSpPr/>
              <p:nvPr/>
            </p:nvSpPr>
            <p:spPr>
              <a:xfrm>
                <a:off x="-3810" y="0"/>
                <a:ext cx="1609267" cy="1813298"/>
              </a:xfrm>
              <a:custGeom>
                <a:avLst/>
                <a:gdLst/>
                <a:ahLst/>
                <a:cxnLst/>
                <a:rect l="l" t="t" r="r" b="b"/>
                <a:pathLst>
                  <a:path w="1609267" h="1813298">
                    <a:moveTo>
                      <a:pt x="1574977" y="21590"/>
                    </a:moveTo>
                    <a:cubicBezTo>
                      <a:pt x="1576247" y="34290"/>
                      <a:pt x="1576247" y="44450"/>
                      <a:pt x="1577517" y="54610"/>
                    </a:cubicBezTo>
                    <a:cubicBezTo>
                      <a:pt x="1580057" y="90448"/>
                      <a:pt x="1581327" y="128251"/>
                      <a:pt x="1583867" y="164703"/>
                    </a:cubicBezTo>
                    <a:cubicBezTo>
                      <a:pt x="1583867" y="217357"/>
                      <a:pt x="1596567" y="1255578"/>
                      <a:pt x="1602917" y="1308231"/>
                    </a:cubicBezTo>
                    <a:cubicBezTo>
                      <a:pt x="1609267" y="1387887"/>
                      <a:pt x="1605457" y="1468892"/>
                      <a:pt x="1605457" y="1548547"/>
                    </a:cubicBezTo>
                    <a:cubicBezTo>
                      <a:pt x="1605457" y="1618752"/>
                      <a:pt x="1606727" y="1683557"/>
                      <a:pt x="1607997" y="1752338"/>
                    </a:cubicBezTo>
                    <a:cubicBezTo>
                      <a:pt x="1607997" y="1773928"/>
                      <a:pt x="1607997" y="1787898"/>
                      <a:pt x="1607997" y="1812028"/>
                    </a:cubicBezTo>
                    <a:cubicBezTo>
                      <a:pt x="1585137" y="1812028"/>
                      <a:pt x="1564817" y="1813298"/>
                      <a:pt x="1544838" y="1812028"/>
                    </a:cubicBezTo>
                    <a:cubicBezTo>
                      <a:pt x="1467713" y="1806948"/>
                      <a:pt x="1389401" y="1813298"/>
                      <a:pt x="1312276" y="1808218"/>
                    </a:cubicBezTo>
                    <a:cubicBezTo>
                      <a:pt x="1266000" y="1804408"/>
                      <a:pt x="1220912" y="1806948"/>
                      <a:pt x="1174637" y="1804408"/>
                    </a:cubicBezTo>
                    <a:cubicBezTo>
                      <a:pt x="1153279" y="1803138"/>
                      <a:pt x="1131921" y="1801868"/>
                      <a:pt x="1110563" y="1800598"/>
                    </a:cubicBezTo>
                    <a:cubicBezTo>
                      <a:pt x="1097511" y="1800598"/>
                      <a:pt x="1085646" y="1801868"/>
                      <a:pt x="1072594" y="1801868"/>
                    </a:cubicBezTo>
                    <a:cubicBezTo>
                      <a:pt x="1039371" y="1800598"/>
                      <a:pt x="948007" y="1801868"/>
                      <a:pt x="914783" y="1800598"/>
                    </a:cubicBezTo>
                    <a:cubicBezTo>
                      <a:pt x="891053" y="1799328"/>
                      <a:pt x="416435" y="1808218"/>
                      <a:pt x="392704" y="1806948"/>
                    </a:cubicBezTo>
                    <a:cubicBezTo>
                      <a:pt x="386772" y="1806948"/>
                      <a:pt x="379652" y="1808218"/>
                      <a:pt x="373720" y="1808218"/>
                    </a:cubicBezTo>
                    <a:cubicBezTo>
                      <a:pt x="359481" y="1808218"/>
                      <a:pt x="346429" y="1809488"/>
                      <a:pt x="332190" y="1809488"/>
                    </a:cubicBezTo>
                    <a:cubicBezTo>
                      <a:pt x="296594" y="1809488"/>
                      <a:pt x="262184" y="1808218"/>
                      <a:pt x="226588" y="1806948"/>
                    </a:cubicBezTo>
                    <a:cubicBezTo>
                      <a:pt x="205230" y="1805678"/>
                      <a:pt x="183873" y="1804408"/>
                      <a:pt x="163701" y="1803138"/>
                    </a:cubicBezTo>
                    <a:cubicBezTo>
                      <a:pt x="125732" y="1801868"/>
                      <a:pt x="87762" y="1800598"/>
                      <a:pt x="48260" y="1800598"/>
                    </a:cubicBezTo>
                    <a:cubicBezTo>
                      <a:pt x="38100" y="1800598"/>
                      <a:pt x="29210" y="1800598"/>
                      <a:pt x="19050" y="1799328"/>
                    </a:cubicBezTo>
                    <a:cubicBezTo>
                      <a:pt x="10160" y="1798058"/>
                      <a:pt x="5080" y="1791708"/>
                      <a:pt x="7620" y="1782818"/>
                    </a:cubicBezTo>
                    <a:cubicBezTo>
                      <a:pt x="16510" y="1751061"/>
                      <a:pt x="12700" y="1717309"/>
                      <a:pt x="11430" y="1682206"/>
                    </a:cubicBezTo>
                    <a:cubicBezTo>
                      <a:pt x="10160" y="1610652"/>
                      <a:pt x="6350" y="1540447"/>
                      <a:pt x="7620" y="1468892"/>
                    </a:cubicBezTo>
                    <a:cubicBezTo>
                      <a:pt x="5080" y="1379786"/>
                      <a:pt x="0" y="276761"/>
                      <a:pt x="7620" y="186305"/>
                    </a:cubicBezTo>
                    <a:cubicBezTo>
                      <a:pt x="8890" y="168754"/>
                      <a:pt x="7620" y="149852"/>
                      <a:pt x="8890" y="132301"/>
                    </a:cubicBezTo>
                    <a:cubicBezTo>
                      <a:pt x="10160" y="103949"/>
                      <a:pt x="12700" y="72897"/>
                      <a:pt x="13970" y="44450"/>
                    </a:cubicBezTo>
                    <a:cubicBezTo>
                      <a:pt x="13970" y="41910"/>
                      <a:pt x="15240" y="39370"/>
                      <a:pt x="16510" y="38100"/>
                    </a:cubicBezTo>
                    <a:cubicBezTo>
                      <a:pt x="38100" y="35560"/>
                      <a:pt x="58099" y="30480"/>
                      <a:pt x="77084" y="29210"/>
                    </a:cubicBezTo>
                    <a:cubicBezTo>
                      <a:pt x="109120" y="25400"/>
                      <a:pt x="141157" y="22860"/>
                      <a:pt x="174380" y="20320"/>
                    </a:cubicBezTo>
                    <a:cubicBezTo>
                      <a:pt x="196925" y="17780"/>
                      <a:pt x="219469" y="16510"/>
                      <a:pt x="240827" y="13970"/>
                    </a:cubicBezTo>
                    <a:cubicBezTo>
                      <a:pt x="262184" y="11430"/>
                      <a:pt x="284729" y="8890"/>
                      <a:pt x="306087" y="8890"/>
                    </a:cubicBezTo>
                    <a:cubicBezTo>
                      <a:pt x="329817" y="7620"/>
                      <a:pt x="353548" y="10160"/>
                      <a:pt x="377279" y="8890"/>
                    </a:cubicBezTo>
                    <a:cubicBezTo>
                      <a:pt x="406943" y="8890"/>
                      <a:pt x="944447" y="6350"/>
                      <a:pt x="974111" y="5080"/>
                    </a:cubicBezTo>
                    <a:cubicBezTo>
                      <a:pt x="1002588" y="3810"/>
                      <a:pt x="1031065" y="2540"/>
                      <a:pt x="1060728" y="2540"/>
                    </a:cubicBezTo>
                    <a:cubicBezTo>
                      <a:pt x="1109377" y="1270"/>
                      <a:pt x="1156838" y="0"/>
                      <a:pt x="1205487" y="0"/>
                    </a:cubicBezTo>
                    <a:cubicBezTo>
                      <a:pt x="1225658" y="0"/>
                      <a:pt x="1247016" y="2540"/>
                      <a:pt x="1267187" y="2540"/>
                    </a:cubicBezTo>
                    <a:cubicBezTo>
                      <a:pt x="1322955" y="3810"/>
                      <a:pt x="1379909" y="5080"/>
                      <a:pt x="1435676" y="7620"/>
                    </a:cubicBezTo>
                    <a:cubicBezTo>
                      <a:pt x="1465340" y="8890"/>
                      <a:pt x="1495003" y="12700"/>
                      <a:pt x="1524667" y="16510"/>
                    </a:cubicBezTo>
                    <a:cubicBezTo>
                      <a:pt x="1531786" y="16510"/>
                      <a:pt x="1538906" y="16510"/>
                      <a:pt x="1544838" y="16510"/>
                    </a:cubicBezTo>
                    <a:cubicBezTo>
                      <a:pt x="1555927" y="17780"/>
                      <a:pt x="1564817" y="20320"/>
                      <a:pt x="1574977" y="21590"/>
                    </a:cubicBezTo>
                    <a:close/>
                    <a:moveTo>
                      <a:pt x="1585137" y="1795519"/>
                    </a:moveTo>
                    <a:cubicBezTo>
                      <a:pt x="1586407" y="1779008"/>
                      <a:pt x="1587677" y="1766308"/>
                      <a:pt x="1587677" y="1753608"/>
                    </a:cubicBezTo>
                    <a:cubicBezTo>
                      <a:pt x="1586407" y="1676806"/>
                      <a:pt x="1585137" y="1605251"/>
                      <a:pt x="1585137" y="1528296"/>
                    </a:cubicBezTo>
                    <a:cubicBezTo>
                      <a:pt x="1585137" y="1493194"/>
                      <a:pt x="1587677" y="1458091"/>
                      <a:pt x="1586407" y="1422989"/>
                    </a:cubicBezTo>
                    <a:cubicBezTo>
                      <a:pt x="1586407" y="1390587"/>
                      <a:pt x="1585137" y="1356834"/>
                      <a:pt x="1583867" y="1324432"/>
                    </a:cubicBezTo>
                    <a:cubicBezTo>
                      <a:pt x="1578787" y="1274479"/>
                      <a:pt x="1567357" y="240308"/>
                      <a:pt x="1567357" y="190355"/>
                    </a:cubicBezTo>
                    <a:cubicBezTo>
                      <a:pt x="1564817" y="148502"/>
                      <a:pt x="1562277" y="105299"/>
                      <a:pt x="1559737" y="63500"/>
                    </a:cubicBezTo>
                    <a:cubicBezTo>
                      <a:pt x="1558467" y="44450"/>
                      <a:pt x="1557197" y="43180"/>
                      <a:pt x="1541279" y="41910"/>
                    </a:cubicBezTo>
                    <a:cubicBezTo>
                      <a:pt x="1537719" y="41910"/>
                      <a:pt x="1535346" y="41910"/>
                      <a:pt x="1531786" y="40640"/>
                    </a:cubicBezTo>
                    <a:cubicBezTo>
                      <a:pt x="1502123" y="36830"/>
                      <a:pt x="1471273" y="31750"/>
                      <a:pt x="1441609" y="30480"/>
                    </a:cubicBezTo>
                    <a:cubicBezTo>
                      <a:pt x="1369230" y="26670"/>
                      <a:pt x="1295664" y="25400"/>
                      <a:pt x="1223285" y="22860"/>
                    </a:cubicBezTo>
                    <a:cubicBezTo>
                      <a:pt x="1212606" y="22860"/>
                      <a:pt x="1200741" y="22860"/>
                      <a:pt x="1190062" y="22860"/>
                    </a:cubicBezTo>
                    <a:cubicBezTo>
                      <a:pt x="1172264" y="22860"/>
                      <a:pt x="1154465" y="22860"/>
                      <a:pt x="1137854" y="22860"/>
                    </a:cubicBezTo>
                    <a:cubicBezTo>
                      <a:pt x="1099884" y="22860"/>
                      <a:pt x="1061915" y="22860"/>
                      <a:pt x="1025132" y="24130"/>
                    </a:cubicBezTo>
                    <a:cubicBezTo>
                      <a:pt x="993095" y="25400"/>
                      <a:pt x="453218" y="29210"/>
                      <a:pt x="421181" y="29210"/>
                    </a:cubicBezTo>
                    <a:cubicBezTo>
                      <a:pt x="368973" y="29210"/>
                      <a:pt x="316765" y="26670"/>
                      <a:pt x="264558" y="33020"/>
                    </a:cubicBezTo>
                    <a:cubicBezTo>
                      <a:pt x="237267" y="36830"/>
                      <a:pt x="211163" y="36830"/>
                      <a:pt x="185059" y="38100"/>
                    </a:cubicBezTo>
                    <a:cubicBezTo>
                      <a:pt x="139970" y="41910"/>
                      <a:pt x="94882" y="45720"/>
                      <a:pt x="49530" y="50800"/>
                    </a:cubicBezTo>
                    <a:cubicBezTo>
                      <a:pt x="36830" y="50800"/>
                      <a:pt x="34290" y="53340"/>
                      <a:pt x="33020" y="68847"/>
                    </a:cubicBezTo>
                    <a:cubicBezTo>
                      <a:pt x="31750" y="93149"/>
                      <a:pt x="31750" y="117450"/>
                      <a:pt x="30480" y="141752"/>
                    </a:cubicBezTo>
                    <a:cubicBezTo>
                      <a:pt x="29210" y="182255"/>
                      <a:pt x="26670" y="221407"/>
                      <a:pt x="25400" y="261910"/>
                    </a:cubicBezTo>
                    <a:cubicBezTo>
                      <a:pt x="20320" y="305113"/>
                      <a:pt x="26670" y="1360885"/>
                      <a:pt x="29210" y="1404088"/>
                    </a:cubicBezTo>
                    <a:cubicBezTo>
                      <a:pt x="29210" y="1449991"/>
                      <a:pt x="29210" y="1497244"/>
                      <a:pt x="30480" y="1543147"/>
                    </a:cubicBezTo>
                    <a:cubicBezTo>
                      <a:pt x="30480" y="1576899"/>
                      <a:pt x="33020" y="1610652"/>
                      <a:pt x="33020" y="1644404"/>
                    </a:cubicBezTo>
                    <a:cubicBezTo>
                      <a:pt x="33020" y="1680857"/>
                      <a:pt x="33020" y="1717309"/>
                      <a:pt x="31750" y="1753608"/>
                    </a:cubicBezTo>
                    <a:cubicBezTo>
                      <a:pt x="31750" y="1757419"/>
                      <a:pt x="31750" y="1759958"/>
                      <a:pt x="31750" y="1763769"/>
                    </a:cubicBezTo>
                    <a:cubicBezTo>
                      <a:pt x="31750" y="1773928"/>
                      <a:pt x="35560" y="1777738"/>
                      <a:pt x="44450" y="1777738"/>
                    </a:cubicBezTo>
                    <a:cubicBezTo>
                      <a:pt x="60472" y="1777738"/>
                      <a:pt x="77084" y="1779008"/>
                      <a:pt x="92509" y="1779008"/>
                    </a:cubicBezTo>
                    <a:cubicBezTo>
                      <a:pt x="115053" y="1779008"/>
                      <a:pt x="138784" y="1776469"/>
                      <a:pt x="161328" y="1779008"/>
                    </a:cubicBezTo>
                    <a:cubicBezTo>
                      <a:pt x="198111" y="1782819"/>
                      <a:pt x="234894" y="1785358"/>
                      <a:pt x="271677" y="1784088"/>
                    </a:cubicBezTo>
                    <a:cubicBezTo>
                      <a:pt x="295408" y="1782819"/>
                      <a:pt x="317952" y="1785358"/>
                      <a:pt x="341683" y="1785358"/>
                    </a:cubicBezTo>
                    <a:cubicBezTo>
                      <a:pt x="376093" y="1785358"/>
                      <a:pt x="410502" y="1784088"/>
                      <a:pt x="444912" y="1785358"/>
                    </a:cubicBezTo>
                    <a:cubicBezTo>
                      <a:pt x="495934" y="1786628"/>
                      <a:pt x="1055982" y="1776469"/>
                      <a:pt x="1108190" y="1779008"/>
                    </a:cubicBezTo>
                    <a:cubicBezTo>
                      <a:pt x="1130735" y="1780278"/>
                      <a:pt x="1153279" y="1781548"/>
                      <a:pt x="1174637" y="1781548"/>
                    </a:cubicBezTo>
                    <a:cubicBezTo>
                      <a:pt x="1213793" y="1784088"/>
                      <a:pt x="1251762" y="1780278"/>
                      <a:pt x="1290918" y="1784088"/>
                    </a:cubicBezTo>
                    <a:cubicBezTo>
                      <a:pt x="1322955" y="1786628"/>
                      <a:pt x="1354991" y="1786628"/>
                      <a:pt x="1387028" y="1789169"/>
                    </a:cubicBezTo>
                    <a:cubicBezTo>
                      <a:pt x="1434490" y="1792978"/>
                      <a:pt x="1481951" y="1795519"/>
                      <a:pt x="1529413" y="1796788"/>
                    </a:cubicBezTo>
                    <a:cubicBezTo>
                      <a:pt x="1547211" y="1796789"/>
                      <a:pt x="1564817" y="1795519"/>
                      <a:pt x="1585137" y="1795519"/>
                    </a:cubicBezTo>
                    <a:close/>
                  </a:path>
                </a:pathLst>
              </a:custGeom>
              <a:grpFill/>
              <a:ln w="57150">
                <a:solidFill>
                  <a:srgbClr val="FFC000"/>
                </a:solidFill>
              </a:ln>
            </p:spPr>
          </p:sp>
        </p:grpSp>
        <p:sp>
          <p:nvSpPr>
            <p:cNvPr id="9" name="Oval 8">
              <a:extLst>
                <a:ext uri="{FF2B5EF4-FFF2-40B4-BE49-F238E27FC236}">
                  <a16:creationId xmlns:a16="http://schemas.microsoft.com/office/drawing/2014/main" xmlns="" id="{7E630834-267D-4384-B268-6A5E694CE34F}"/>
                </a:ext>
              </a:extLst>
            </p:cNvPr>
            <p:cNvSpPr/>
            <p:nvPr/>
          </p:nvSpPr>
          <p:spPr>
            <a:xfrm>
              <a:off x="6563407" y="2287294"/>
              <a:ext cx="1129097" cy="1129097"/>
            </a:xfrm>
            <a:prstGeom prst="ellipse">
              <a:avLst/>
            </a:prstGeom>
            <a:solidFill>
              <a:srgbClr val="F7D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5DBBAA3F-F085-4054-A9F7-EB223786971F}"/>
                </a:ext>
              </a:extLst>
            </p:cNvPr>
            <p:cNvSpPr txBox="1"/>
            <p:nvPr/>
          </p:nvSpPr>
          <p:spPr>
            <a:xfrm>
              <a:off x="6926273" y="2255208"/>
              <a:ext cx="4941293" cy="986360"/>
            </a:xfrm>
            <a:prstGeom prst="rect">
              <a:avLst/>
            </a:prstGeom>
            <a:noFill/>
          </p:spPr>
          <p:txBody>
            <a:bodyPr wrap="square" rtlCol="0">
              <a:spAutoFit/>
            </a:bodyPr>
            <a:lstStyle/>
            <a:p>
              <a:pPr>
                <a:lnSpc>
                  <a:spcPct val="150000"/>
                </a:lnSpc>
              </a:pPr>
              <a:r>
                <a:rPr lang="en-US" sz="4400" b="1" dirty="0">
                  <a:latin typeface="Times New Roman" pitchFamily="18" charset="0"/>
                  <a:ea typeface="Barlow Condensed" panose="00000506000000000000" charset="0"/>
                  <a:cs typeface="Times New Roman" pitchFamily="18" charset="0"/>
                </a:rPr>
                <a:t>1    </a:t>
              </a:r>
              <a:r>
                <a:rPr lang="en-US" sz="4400" b="1" dirty="0" err="1">
                  <a:latin typeface="Times New Roman" pitchFamily="18" charset="0"/>
                  <a:ea typeface="Barlow Condensed" panose="00000506000000000000" charset="0"/>
                  <a:cs typeface="Times New Roman" pitchFamily="18" charset="0"/>
                </a:rPr>
                <a:t>Luyện</a:t>
              </a:r>
              <a:r>
                <a:rPr lang="en-US" sz="4400" b="1" dirty="0">
                  <a:latin typeface="Times New Roman" pitchFamily="18" charset="0"/>
                  <a:ea typeface="Barlow Condensed" panose="00000506000000000000" charset="0"/>
                  <a:cs typeface="Times New Roman" pitchFamily="18" charset="0"/>
                </a:rPr>
                <a:t> </a:t>
              </a:r>
              <a:r>
                <a:rPr lang="en-US" sz="4400" b="1" dirty="0" err="1">
                  <a:latin typeface="Times New Roman" pitchFamily="18" charset="0"/>
                  <a:ea typeface="Barlow Condensed" panose="00000506000000000000" charset="0"/>
                  <a:cs typeface="Times New Roman" pitchFamily="18" charset="0"/>
                </a:rPr>
                <a:t>đọc</a:t>
              </a:r>
              <a:endParaRPr lang="en-US" sz="4400" b="1" dirty="0">
                <a:latin typeface="Times New Roman" pitchFamily="18" charset="0"/>
                <a:ea typeface="Barlow Condensed" panose="00000506000000000000" charset="0"/>
                <a:cs typeface="Times New Roman" pitchFamily="18" charset="0"/>
              </a:endParaRPr>
            </a:p>
          </p:txBody>
        </p:sp>
        <p:sp>
          <p:nvSpPr>
            <p:cNvPr id="11" name="Oval 10">
              <a:extLst>
                <a:ext uri="{FF2B5EF4-FFF2-40B4-BE49-F238E27FC236}">
                  <a16:creationId xmlns:a16="http://schemas.microsoft.com/office/drawing/2014/main" xmlns="" id="{3651A4C5-AC48-421E-B0B5-E27C645285AB}"/>
                </a:ext>
              </a:extLst>
            </p:cNvPr>
            <p:cNvSpPr/>
            <p:nvPr/>
          </p:nvSpPr>
          <p:spPr>
            <a:xfrm>
              <a:off x="6609942" y="3736202"/>
              <a:ext cx="1129097" cy="1129097"/>
            </a:xfrm>
            <a:prstGeom prst="ellipse">
              <a:avLst/>
            </a:prstGeom>
            <a:solidFill>
              <a:srgbClr val="F7D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90C2D7C4-5A9D-41E6-B3E5-5A18FAC4D4E1}"/>
                </a:ext>
              </a:extLst>
            </p:cNvPr>
            <p:cNvSpPr txBox="1"/>
            <p:nvPr/>
          </p:nvSpPr>
          <p:spPr>
            <a:xfrm>
              <a:off x="6929564" y="3733490"/>
              <a:ext cx="5582279" cy="986360"/>
            </a:xfrm>
            <a:prstGeom prst="rect">
              <a:avLst/>
            </a:prstGeom>
            <a:noFill/>
          </p:spPr>
          <p:txBody>
            <a:bodyPr wrap="square" rtlCol="0">
              <a:spAutoFit/>
            </a:bodyPr>
            <a:lstStyle/>
            <a:p>
              <a:pPr>
                <a:lnSpc>
                  <a:spcPct val="150000"/>
                </a:lnSpc>
              </a:pPr>
              <a:r>
                <a:rPr lang="en-US" sz="4400" b="1" dirty="0">
                  <a:latin typeface="Times New Roman" pitchFamily="18" charset="0"/>
                  <a:ea typeface="Barlow Condensed" panose="00000506000000000000" charset="0"/>
                  <a:cs typeface="Times New Roman" pitchFamily="18" charset="0"/>
                </a:rPr>
                <a:t>2    </a:t>
              </a:r>
              <a:r>
                <a:rPr lang="en-US" sz="4400" b="1" dirty="0" err="1">
                  <a:latin typeface="Times New Roman" pitchFamily="18" charset="0"/>
                  <a:ea typeface="Barlow Condensed" panose="00000506000000000000" charset="0"/>
                  <a:cs typeface="Times New Roman" pitchFamily="18" charset="0"/>
                </a:rPr>
                <a:t>Tìm</a:t>
              </a:r>
              <a:r>
                <a:rPr lang="en-US" sz="4400" b="1" dirty="0">
                  <a:latin typeface="Times New Roman" pitchFamily="18" charset="0"/>
                  <a:ea typeface="Barlow Condensed" panose="00000506000000000000" charset="0"/>
                  <a:cs typeface="Times New Roman" pitchFamily="18" charset="0"/>
                </a:rPr>
                <a:t> </a:t>
              </a:r>
              <a:r>
                <a:rPr lang="en-US" sz="4400" b="1" dirty="0" err="1">
                  <a:latin typeface="Times New Roman" pitchFamily="18" charset="0"/>
                  <a:ea typeface="Barlow Condensed" panose="00000506000000000000" charset="0"/>
                  <a:cs typeface="Times New Roman" pitchFamily="18" charset="0"/>
                </a:rPr>
                <a:t>hiểu</a:t>
              </a:r>
              <a:r>
                <a:rPr lang="en-US" sz="4400" b="1" dirty="0">
                  <a:latin typeface="Times New Roman" pitchFamily="18" charset="0"/>
                  <a:ea typeface="Barlow Condensed" panose="00000506000000000000" charset="0"/>
                  <a:cs typeface="Times New Roman" pitchFamily="18" charset="0"/>
                </a:rPr>
                <a:t> </a:t>
              </a:r>
              <a:r>
                <a:rPr lang="en-US" sz="4400" b="1" dirty="0" err="1">
                  <a:latin typeface="Times New Roman" pitchFamily="18" charset="0"/>
                  <a:ea typeface="Barlow Condensed" panose="00000506000000000000" charset="0"/>
                  <a:cs typeface="Times New Roman" pitchFamily="18" charset="0"/>
                </a:rPr>
                <a:t>bài</a:t>
              </a:r>
              <a:endParaRPr lang="en-US" sz="4400" b="1" dirty="0">
                <a:latin typeface="Times New Roman" pitchFamily="18" charset="0"/>
                <a:ea typeface="Barlow Condensed" panose="00000506000000000000" charset="0"/>
                <a:cs typeface="Times New Roman" pitchFamily="18" charset="0"/>
              </a:endParaRPr>
            </a:p>
          </p:txBody>
        </p:sp>
        <p:sp>
          <p:nvSpPr>
            <p:cNvPr id="13" name="Oval 12">
              <a:extLst>
                <a:ext uri="{FF2B5EF4-FFF2-40B4-BE49-F238E27FC236}">
                  <a16:creationId xmlns:a16="http://schemas.microsoft.com/office/drawing/2014/main" xmlns="" id="{6EBC99FF-79F8-4574-A46D-DBDE5D7004D6}"/>
                </a:ext>
              </a:extLst>
            </p:cNvPr>
            <p:cNvSpPr/>
            <p:nvPr/>
          </p:nvSpPr>
          <p:spPr>
            <a:xfrm>
              <a:off x="6662557" y="5185560"/>
              <a:ext cx="1129097" cy="1129097"/>
            </a:xfrm>
            <a:prstGeom prst="ellipse">
              <a:avLst/>
            </a:prstGeom>
            <a:solidFill>
              <a:srgbClr val="F7D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0B3E3EA4-8F43-4542-AC93-29366CAC254D}"/>
                </a:ext>
              </a:extLst>
            </p:cNvPr>
            <p:cNvSpPr txBox="1"/>
            <p:nvPr/>
          </p:nvSpPr>
          <p:spPr>
            <a:xfrm>
              <a:off x="7044437" y="5139494"/>
              <a:ext cx="6057278" cy="986360"/>
            </a:xfrm>
            <a:prstGeom prst="rect">
              <a:avLst/>
            </a:prstGeom>
            <a:noFill/>
          </p:spPr>
          <p:txBody>
            <a:bodyPr wrap="square" rtlCol="0">
              <a:spAutoFit/>
            </a:bodyPr>
            <a:lstStyle/>
            <a:p>
              <a:pPr>
                <a:lnSpc>
                  <a:spcPct val="150000"/>
                </a:lnSpc>
              </a:pPr>
              <a:r>
                <a:rPr lang="en-US" sz="4400" b="1" dirty="0">
                  <a:latin typeface="Times New Roman" pitchFamily="18" charset="0"/>
                  <a:ea typeface="Barlow Condensed" panose="00000506000000000000" charset="0"/>
                  <a:cs typeface="Times New Roman" pitchFamily="18" charset="0"/>
                </a:rPr>
                <a:t>3    </a:t>
              </a:r>
              <a:r>
                <a:rPr lang="en-US" sz="4400" b="1" dirty="0" err="1">
                  <a:latin typeface="Times New Roman" pitchFamily="18" charset="0"/>
                  <a:ea typeface="Barlow Condensed" panose="00000506000000000000" charset="0"/>
                  <a:cs typeface="Times New Roman" pitchFamily="18" charset="0"/>
                </a:rPr>
                <a:t>Luyện</a:t>
              </a:r>
              <a:r>
                <a:rPr lang="en-US" sz="4400" b="1" dirty="0">
                  <a:latin typeface="Times New Roman" pitchFamily="18" charset="0"/>
                  <a:ea typeface="Barlow Condensed" panose="00000506000000000000" charset="0"/>
                  <a:cs typeface="Times New Roman" pitchFamily="18" charset="0"/>
                </a:rPr>
                <a:t> </a:t>
              </a:r>
              <a:r>
                <a:rPr lang="en-US" sz="4400" b="1" dirty="0" err="1">
                  <a:latin typeface="Times New Roman" pitchFamily="18" charset="0"/>
                  <a:ea typeface="Barlow Condensed" panose="00000506000000000000" charset="0"/>
                  <a:cs typeface="Times New Roman" pitchFamily="18" charset="0"/>
                </a:rPr>
                <a:t>đọc</a:t>
              </a:r>
              <a:r>
                <a:rPr lang="en-US" sz="4400" b="1" dirty="0">
                  <a:latin typeface="Times New Roman" pitchFamily="18" charset="0"/>
                  <a:ea typeface="Barlow Condensed" panose="00000506000000000000" charset="0"/>
                  <a:cs typeface="Times New Roman" pitchFamily="18" charset="0"/>
                </a:rPr>
                <a:t> hay</a:t>
              </a:r>
            </a:p>
          </p:txBody>
        </p:sp>
      </p:grpSp>
      <p:pic>
        <p:nvPicPr>
          <p:cNvPr id="19" name="Picture 18">
            <a:extLst>
              <a:ext uri="{FF2B5EF4-FFF2-40B4-BE49-F238E27FC236}">
                <a16:creationId xmlns:a16="http://schemas.microsoft.com/office/drawing/2014/main" xmlns="" id="{C204852D-E529-437C-BCAC-13FFAA905265}"/>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456542" y="227311"/>
            <a:ext cx="9278916" cy="1341236"/>
          </a:xfrm>
          <a:prstGeom prst="rect">
            <a:avLst/>
          </a:prstGeom>
        </p:spPr>
      </p:pic>
    </p:spTree>
    <p:extLst>
      <p:ext uri="{BB962C8B-B14F-4D97-AF65-F5344CB8AC3E}">
        <p14:creationId xmlns:p14="http://schemas.microsoft.com/office/powerpoint/2010/main" xmlns="" val="968925567"/>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自闭症"/>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972</TotalTime>
  <Words>936</Words>
  <Application>Microsoft Office PowerPoint</Application>
  <PresentationFormat>Custom</PresentationFormat>
  <Paragraphs>116</Paragraphs>
  <Slides>34</Slides>
  <Notes>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Chủ đề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单击此处添加标题</dc:title>
  <dc:creator>优品PPT</dc:creator>
  <dc:description>http://www.ypppt.com/</dc:description>
  <cp:lastModifiedBy>admi</cp:lastModifiedBy>
  <cp:revision>77</cp:revision>
  <dcterms:created xsi:type="dcterms:W3CDTF">2019-03-27T03:17:15Z</dcterms:created>
  <dcterms:modified xsi:type="dcterms:W3CDTF">2023-06-03T09:31:23Z</dcterms:modified>
</cp:coreProperties>
</file>