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mp3" ContentType="audio/mpe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85" r:id="rId3"/>
    <p:sldId id="286" r:id="rId4"/>
    <p:sldId id="283" r:id="rId5"/>
    <p:sldId id="263" r:id="rId6"/>
    <p:sldId id="260" r:id="rId7"/>
    <p:sldId id="297" r:id="rId8"/>
    <p:sldId id="296" r:id="rId9"/>
    <p:sldId id="298" r:id="rId10"/>
    <p:sldId id="299" r:id="rId11"/>
    <p:sldId id="300" r:id="rId12"/>
    <p:sldId id="301" r:id="rId13"/>
    <p:sldId id="303" r:id="rId14"/>
    <p:sldId id="304" r:id="rId15"/>
    <p:sldId id="308" r:id="rId16"/>
    <p:sldId id="315" r:id="rId17"/>
    <p:sldId id="310" r:id="rId18"/>
    <p:sldId id="305" r:id="rId19"/>
    <p:sldId id="302" r:id="rId20"/>
    <p:sldId id="309" r:id="rId21"/>
    <p:sldId id="316" r:id="rId22"/>
    <p:sldId id="312" r:id="rId23"/>
    <p:sldId id="27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A3259"/>
    <a:srgbClr val="57091A"/>
    <a:srgbClr val="3298E1"/>
    <a:srgbClr val="ED5073"/>
    <a:srgbClr val="89C3ED"/>
    <a:srgbClr val="C5DEF1"/>
    <a:srgbClr val="9CFFFF"/>
    <a:srgbClr val="F3855F"/>
    <a:srgbClr val="E07562"/>
    <a:srgbClr val="F38F2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20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3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CB439-F49D-4241-BCE2-1F18DE2D5AD0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C9797-54F2-45BF-BEB1-10153D22A4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8400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Bấm vào con cá heo để quay trở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C9797-54F2-45BF-BEB1-10153D22A4E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1066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vào con cá heo để quay trở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C9797-54F2-45BF-BEB1-10153D22A4E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8249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2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A0720A57-8C5C-40BE-9144-199657EFE0B7}"/>
              </a:ext>
            </a:extLst>
          </p:cNvPr>
          <p:cNvSpPr/>
          <p:nvPr userDrawn="1"/>
        </p:nvSpPr>
        <p:spPr>
          <a:xfrm>
            <a:off x="-1079500" y="0"/>
            <a:ext cx="850900" cy="8509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media" Target="../media/media1.wav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8.sv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8.sv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8.sv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7.wdp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12" Type="http://schemas.openxmlformats.org/officeDocument/2006/relationships/image" Target="../media/image42.png"/><Relationship Id="rId2" Type="http://schemas.openxmlformats.org/officeDocument/2006/relationships/image" Target="../media/image6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5" Type="http://schemas.openxmlformats.org/officeDocument/2006/relationships/image" Target="../media/image38.svg"/><Relationship Id="rId10" Type="http://schemas.microsoft.com/office/2007/relationships/hdphoto" Target="../media/hdphoto6.wdp"/><Relationship Id="rId4" Type="http://schemas.openxmlformats.org/officeDocument/2006/relationships/image" Target="../media/image8.png"/><Relationship Id="rId9" Type="http://schemas.openxmlformats.org/officeDocument/2006/relationships/image" Target="../media/image40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media" Target="../media/media2.wav"/><Relationship Id="rId18" Type="http://schemas.openxmlformats.org/officeDocument/2006/relationships/image" Target="../media/image17.svg"/><Relationship Id="rId3" Type="http://schemas.openxmlformats.org/officeDocument/2006/relationships/notesSlide" Target="../notesSlides/notesSlide1.xml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slide" Target="slide3.xml"/><Relationship Id="rId1" Type="http://schemas.openxmlformats.org/officeDocument/2006/relationships/video" Target="NULL" TargetMode="External"/><Relationship Id="rId11" Type="http://schemas.openxmlformats.org/officeDocument/2006/relationships/image" Target="../media/image14.png"/><Relationship Id="rId15" Type="http://schemas.microsoft.com/office/2007/relationships/media" Target="../media/media3.mp3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8.sv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8.sv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8.sv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18" Type="http://schemas.microsoft.com/office/2007/relationships/media" Target="../media/media3.mp3"/><Relationship Id="rId3" Type="http://schemas.openxmlformats.org/officeDocument/2006/relationships/notesSlide" Target="../notesSlides/notesSlide2.xml"/><Relationship Id="rId12" Type="http://schemas.openxmlformats.org/officeDocument/2006/relationships/image" Target="../media/image12.png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6" Type="http://schemas.microsoft.com/office/2007/relationships/media" Target="../media/media2.wav"/><Relationship Id="rId1" Type="http://schemas.openxmlformats.org/officeDocument/2006/relationships/video" Target="NULL" TargetMode="External"/><Relationship Id="rId11" Type="http://schemas.openxmlformats.org/officeDocument/2006/relationships/image" Target="../media/image19.svg"/><Relationship Id="rId1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slide" Target="slide3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3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7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sv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xmlns="" id="{EA275453-308B-40CA-83A2-615F75801392}"/>
              </a:ext>
            </a:extLst>
          </p:cNvPr>
          <p:cNvGrpSpPr/>
          <p:nvPr/>
        </p:nvGrpSpPr>
        <p:grpSpPr>
          <a:xfrm>
            <a:off x="0" y="8221"/>
            <a:ext cx="12192000" cy="6809987"/>
            <a:chOff x="-355600" y="1242283"/>
            <a:chExt cx="13347700" cy="5974104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78614D0D-1AD5-4D15-89A2-D786581AD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898" t="41978" r="-237" b="13260"/>
            <a:stretch/>
          </p:blipFill>
          <p:spPr>
            <a:xfrm>
              <a:off x="-355600" y="1242284"/>
              <a:ext cx="6731000" cy="5974103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D4C632DA-6BBA-4034-8FD3-AAA1FBE4F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898" t="41978" r="-237" b="13260"/>
            <a:stretch/>
          </p:blipFill>
          <p:spPr>
            <a:xfrm flipH="1">
              <a:off x="6261100" y="1242283"/>
              <a:ext cx="6731000" cy="5974103"/>
            </a:xfrm>
            <a:prstGeom prst="rect">
              <a:avLst/>
            </a:prstGeom>
          </p:spPr>
        </p:pic>
      </p:grpSp>
      <p:pic>
        <p:nvPicPr>
          <p:cNvPr id="37" name="图片 32">
            <a:extLst>
              <a:ext uri="{FF2B5EF4-FFF2-40B4-BE49-F238E27FC236}">
                <a16:creationId xmlns:a16="http://schemas.microsoft.com/office/drawing/2014/main" xmlns="" id="{C1D75213-E7D5-49ED-B268-DBA6489C94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35" r="1294" b="67599"/>
          <a:stretch/>
        </p:blipFill>
        <p:spPr>
          <a:xfrm>
            <a:off x="1058124" y="317352"/>
            <a:ext cx="8742234" cy="476924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EF25737E-F6C0-417C-8B33-77EAEE34EA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48" t="45402" r="24803" b="24732"/>
          <a:stretch/>
        </p:blipFill>
        <p:spPr>
          <a:xfrm>
            <a:off x="200356" y="-350320"/>
            <a:ext cx="2178878" cy="198375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83A94E9-53AD-44B7-8C09-3BD9B95D24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253" r="274" b="9427"/>
          <a:stretch/>
        </p:blipFill>
        <p:spPr>
          <a:xfrm>
            <a:off x="0" y="3556250"/>
            <a:ext cx="12192000" cy="33017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36B012D-26C8-49E1-82B9-497CEE8F6C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176" t="52867" r="-1171" b="21243"/>
          <a:stretch/>
        </p:blipFill>
        <p:spPr>
          <a:xfrm>
            <a:off x="9118237" y="3815161"/>
            <a:ext cx="3180415" cy="34064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87ADF33-8D76-4E87-A5BC-0D5D0C06A1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630" t="30226" r="23590" b="29068"/>
          <a:stretch/>
        </p:blipFill>
        <p:spPr>
          <a:xfrm>
            <a:off x="-145159" y="1961674"/>
            <a:ext cx="2813064" cy="4175386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53225ACB-2B01-4694-A33C-3051DDC99CBC}"/>
              </a:ext>
            </a:extLst>
          </p:cNvPr>
          <p:cNvGrpSpPr/>
          <p:nvPr/>
        </p:nvGrpSpPr>
        <p:grpSpPr>
          <a:xfrm>
            <a:off x="0" y="3566019"/>
            <a:ext cx="12195836" cy="3433990"/>
            <a:chOff x="-3836" y="3564981"/>
            <a:chExt cx="12195836" cy="3433990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xmlns="" id="{2AD54DB5-DF11-4D4B-B715-14BE6EDB7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8762" r="59945" b="24596"/>
            <a:stretch/>
          </p:blipFill>
          <p:spPr>
            <a:xfrm>
              <a:off x="-3836" y="3705474"/>
              <a:ext cx="2664699" cy="3152526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xmlns="" id="{8CBF9286-8141-422D-803D-CE836221C510}"/>
                </a:ext>
              </a:extLst>
            </p:cNvPr>
            <p:cNvGrpSpPr/>
            <p:nvPr/>
          </p:nvGrpSpPr>
          <p:grpSpPr>
            <a:xfrm>
              <a:off x="169579" y="3564981"/>
              <a:ext cx="12022421" cy="3433990"/>
              <a:chOff x="169579" y="3564981"/>
              <a:chExt cx="12022421" cy="343399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xmlns="" id="{C21A2CA1-D5CE-449E-89E2-D6C9BA13B1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5426" t="67526" r="-108" b="9176"/>
              <a:stretch/>
            </p:blipFill>
            <p:spPr>
              <a:xfrm>
                <a:off x="9429135" y="3564981"/>
                <a:ext cx="2762865" cy="3301218"/>
              </a:xfrm>
              <a:prstGeom prst="rect">
                <a:avLst/>
              </a:prstGeom>
            </p:spPr>
          </p:pic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xmlns="" id="{BF4DC20D-0499-40A3-8AB2-CF1A63C3F8DB}"/>
                  </a:ext>
                </a:extLst>
              </p:cNvPr>
              <p:cNvGrpSpPr/>
              <p:nvPr/>
            </p:nvGrpSpPr>
            <p:grpSpPr>
              <a:xfrm>
                <a:off x="169579" y="3963247"/>
                <a:ext cx="9959645" cy="3035724"/>
                <a:chOff x="169579" y="3963247"/>
                <a:chExt cx="9959645" cy="3035724"/>
              </a:xfrm>
            </p:grpSpPr>
            <p:pic>
              <p:nvPicPr>
                <p:cNvPr id="5" name="图片 4">
                  <a:extLst>
                    <a:ext uri="{FF2B5EF4-FFF2-40B4-BE49-F238E27FC236}">
                      <a16:creationId xmlns:a16="http://schemas.microsoft.com/office/drawing/2014/main" xmlns="" id="{2F5957EB-EE9F-4FFA-B1EB-413A8D7F71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 xmlns="">
                        <a14:imgLayer r:embed="rId11">
                          <a14:imgEffect>
                            <a14:backgroundRemoval t="67541" b="90330" l="400" r="39600">
                              <a14:foregroundMark x1="19600" y1="87031" x2="18933" y2="89430"/>
                              <a14:foregroundMark x1="23733" y1="77961" x2="23733" y2="779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66810" r="58925" b="9534"/>
                <a:stretch/>
              </p:blipFill>
              <p:spPr>
                <a:xfrm flipH="1">
                  <a:off x="169579" y="4358452"/>
                  <a:ext cx="2467897" cy="2528052"/>
                </a:xfrm>
                <a:prstGeom prst="rect">
                  <a:avLst/>
                </a:prstGeom>
              </p:spPr>
            </p:pic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xmlns="" id="{CF706E28-17BB-46E7-B856-B13544EAEB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40565" t="76702" r="34189"/>
                <a:stretch/>
              </p:blipFill>
              <p:spPr>
                <a:xfrm>
                  <a:off x="8729046" y="4649650"/>
                  <a:ext cx="1400178" cy="22982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xmlns="" id="{200886FB-87A5-49DB-8771-744C22C304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 xmlns="">
                        <a14:imgLayer r:embed="rId11">
                          <a14:imgEffect>
                            <a14:backgroundRemoval t="67541" b="90330" l="400" r="39600">
                              <a14:foregroundMark x1="19600" y1="87031" x2="18933" y2="89430"/>
                              <a14:foregroundMark x1="23733" y1="77961" x2="23733" y2="779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66810" r="58925" b="9534"/>
                <a:stretch/>
              </p:blipFill>
              <p:spPr>
                <a:xfrm flipH="1">
                  <a:off x="2291851" y="4991808"/>
                  <a:ext cx="1850211" cy="1895310"/>
                </a:xfrm>
                <a:prstGeom prst="rect">
                  <a:avLst/>
                </a:prstGeom>
              </p:spPr>
            </p:pic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xmlns="" id="{2D9C71D4-CE87-4FBD-B4B8-575E92D75A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 xmlns="">
                        <a14:imgLayer r:embed="rId11">
                          <a14:imgEffect>
                            <a14:backgroundRemoval t="67541" b="90330" l="400" r="39600">
                              <a14:foregroundMark x1="19600" y1="87031" x2="18933" y2="89430"/>
                              <a14:foregroundMark x1="23733" y1="77961" x2="23733" y2="779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66810" r="58925" b="9534"/>
                <a:stretch/>
              </p:blipFill>
              <p:spPr>
                <a:xfrm flipH="1">
                  <a:off x="7243369" y="4922282"/>
                  <a:ext cx="1917482" cy="1964221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xmlns="" id="{AF19E9F9-C16C-4321-AE86-AD5E213B99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48762" r="59945" b="26775"/>
                <a:stretch/>
              </p:blipFill>
              <p:spPr>
                <a:xfrm>
                  <a:off x="3826598" y="5351805"/>
                  <a:ext cx="1400178" cy="1521061"/>
                </a:xfrm>
                <a:prstGeom prst="rect">
                  <a:avLst/>
                </a:prstGeom>
              </p:spPr>
            </p:pic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xmlns="" id="{8ED05ECC-D629-440F-BD3F-5DF2CBEA46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40565" t="76702" r="34189"/>
                <a:stretch/>
              </p:blipFill>
              <p:spPr>
                <a:xfrm>
                  <a:off x="4564326" y="4700698"/>
                  <a:ext cx="1400178" cy="2298273"/>
                </a:xfrm>
                <a:prstGeom prst="rect">
                  <a:avLst/>
                </a:prstGeom>
              </p:spPr>
            </p:pic>
            <p:pic>
              <p:nvPicPr>
                <p:cNvPr id="19" name="图片 18">
                  <a:extLst>
                    <a:ext uri="{FF2B5EF4-FFF2-40B4-BE49-F238E27FC236}">
                      <a16:creationId xmlns:a16="http://schemas.microsoft.com/office/drawing/2014/main" xmlns="" id="{0C998546-343A-4B4F-92E4-C3689280CA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48762" r="59945" b="26775"/>
                <a:stretch/>
              </p:blipFill>
              <p:spPr>
                <a:xfrm>
                  <a:off x="5264416" y="3963247"/>
                  <a:ext cx="2664699" cy="289475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3" name="5bfd36810f03f">
            <a:hlinkClick r:id="" action="ppaction://media"/>
            <a:extLst>
              <a:ext uri="{FF2B5EF4-FFF2-40B4-BE49-F238E27FC236}">
                <a16:creationId xmlns:a16="http://schemas.microsoft.com/office/drawing/2014/main" xmlns="" id="{70EBC0AE-450C-4F6B-A2A8-5A99414695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477838" y="769938"/>
            <a:ext cx="487363" cy="487362"/>
          </a:xfrm>
          <a:prstGeom prst="rect">
            <a:avLst/>
          </a:prstGeom>
        </p:spPr>
      </p:pic>
      <p:pic>
        <p:nvPicPr>
          <p:cNvPr id="30" name="图片 11">
            <a:extLst>
              <a:ext uri="{FF2B5EF4-FFF2-40B4-BE49-F238E27FC236}">
                <a16:creationId xmlns:a16="http://schemas.microsoft.com/office/drawing/2014/main" xmlns="" id="{00F47E73-5F4D-437F-86DE-FBF55AE4BCC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82943" flipH="1">
            <a:off x="8570035" y="95965"/>
            <a:ext cx="4222692" cy="42226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90BC351-885F-4B08-85C1-F4DC33C8A919}"/>
              </a:ext>
            </a:extLst>
          </p:cNvPr>
          <p:cNvGrpSpPr/>
          <p:nvPr/>
        </p:nvGrpSpPr>
        <p:grpSpPr>
          <a:xfrm>
            <a:off x="2282848" y="2343242"/>
            <a:ext cx="6256712" cy="832554"/>
            <a:chOff x="2348755" y="2715699"/>
            <a:chExt cx="6256712" cy="8325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E663C49-CAEE-467F-864C-9D58E691F32C}"/>
                </a:ext>
              </a:extLst>
            </p:cNvPr>
            <p:cNvSpPr/>
            <p:nvPr/>
          </p:nvSpPr>
          <p:spPr>
            <a:xfrm>
              <a:off x="2348755" y="2715699"/>
              <a:ext cx="207300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400" b="1" cap="none" spc="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9B51C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iCiel Pequena" pitchFamily="50" charset="0"/>
                </a:rPr>
                <a:t>NHỮNG</a:t>
              </a:r>
              <a:endParaRPr lang="en-US" sz="4400" b="1" cap="none" spc="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9B51C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272A5838-7C6A-4D25-B834-D18F421F455B}"/>
                </a:ext>
              </a:extLst>
            </p:cNvPr>
            <p:cNvSpPr/>
            <p:nvPr/>
          </p:nvSpPr>
          <p:spPr>
            <a:xfrm>
              <a:off x="4429253" y="2778812"/>
              <a:ext cx="18751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400" b="1" cap="none" spc="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38F22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iCiel Pequena" pitchFamily="50" charset="0"/>
                </a:rPr>
                <a:t>NGƯỜI</a:t>
              </a:r>
              <a:endParaRPr lang="en-US" sz="4400" b="1" cap="none" spc="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38F22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1E8F815-1320-46CE-9234-30AD1D82AE96}"/>
                </a:ext>
              </a:extLst>
            </p:cNvPr>
            <p:cNvSpPr/>
            <p:nvPr/>
          </p:nvSpPr>
          <p:spPr>
            <a:xfrm>
              <a:off x="6324256" y="2762968"/>
              <a:ext cx="121379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400" b="1" cap="none" spc="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3855F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iCiel Pequena" pitchFamily="50" charset="0"/>
                </a:rPr>
                <a:t>BẠN</a:t>
              </a:r>
              <a:endParaRPr lang="en-US" sz="4400" b="1" cap="none" spc="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3855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4378996E-DD79-4AB3-A1A0-F92B5B6236C2}"/>
                </a:ext>
              </a:extLst>
            </p:cNvPr>
            <p:cNvSpPr/>
            <p:nvPr/>
          </p:nvSpPr>
          <p:spPr>
            <a:xfrm>
              <a:off x="7508949" y="2744420"/>
              <a:ext cx="109651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400" b="1" cap="none" spc="0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ED5073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iCiel Pequena" pitchFamily="50" charset="0"/>
                </a:rPr>
                <a:t>TỐT</a:t>
              </a:r>
              <a:endParaRPr lang="en-US" sz="4400" b="1" cap="none" spc="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ED5073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9B77CBD-025D-4731-B56A-74CFEC40218E}"/>
              </a:ext>
            </a:extLst>
          </p:cNvPr>
          <p:cNvSpPr/>
          <p:nvPr/>
        </p:nvSpPr>
        <p:spPr>
          <a:xfrm>
            <a:off x="4056636" y="1235351"/>
            <a:ext cx="43628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rPr>
              <a:t>TẬP ĐỌC</a:t>
            </a:r>
            <a:r>
              <a:rPr lang="en-US" sz="3200" b="1" cap="none" spc="0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rPr>
              <a:t>- LỚP 5- TUẦN 7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B110571C-C1E6-41ED-BB7F-78BB2C9B95EB}"/>
              </a:ext>
            </a:extLst>
          </p:cNvPr>
          <p:cNvSpPr txBox="1"/>
          <p:nvPr/>
        </p:nvSpPr>
        <p:spPr>
          <a:xfrm>
            <a:off x="4300215" y="76754"/>
            <a:ext cx="3673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Trường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Tiểu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học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Ngọc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Lâm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5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>
            <a:extLst>
              <a:ext uri="{FF2B5EF4-FFF2-40B4-BE49-F238E27FC236}">
                <a16:creationId xmlns:a16="http://schemas.microsoft.com/office/drawing/2014/main" xmlns="" id="{55DC3036-A21C-48F8-938E-6D1897B61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26" t="67526" r="-108" b="9176"/>
          <a:stretch/>
        </p:blipFill>
        <p:spPr>
          <a:xfrm>
            <a:off x="10615992" y="-299597"/>
            <a:ext cx="1469269" cy="1755561"/>
          </a:xfrm>
          <a:prstGeom prst="rect">
            <a:avLst/>
          </a:prstGeom>
        </p:spPr>
      </p:pic>
      <p:pic>
        <p:nvPicPr>
          <p:cNvPr id="10" name="图片 31">
            <a:extLst>
              <a:ext uri="{FF2B5EF4-FFF2-40B4-BE49-F238E27FC236}">
                <a16:creationId xmlns:a16="http://schemas.microsoft.com/office/drawing/2014/main" xmlns="" id="{255C9251-CF99-4436-9444-30E368B62F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762" r="59945" b="26775"/>
          <a:stretch/>
        </p:blipFill>
        <p:spPr>
          <a:xfrm flipH="1">
            <a:off x="9980445" y="124767"/>
            <a:ext cx="1271093" cy="138083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81C407C-7223-4886-9E52-2C57DB7DC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48" t="45402" r="24803" b="24732"/>
          <a:stretch/>
        </p:blipFill>
        <p:spPr>
          <a:xfrm>
            <a:off x="2803229" y="241300"/>
            <a:ext cx="2036981" cy="1854562"/>
          </a:xfrm>
          <a:prstGeom prst="rect">
            <a:avLst/>
          </a:prstGeom>
        </p:spPr>
      </p:pic>
      <p:sp>
        <p:nvSpPr>
          <p:cNvPr id="2" name="双波形 1">
            <a:extLst>
              <a:ext uri="{FF2B5EF4-FFF2-40B4-BE49-F238E27FC236}">
                <a16:creationId xmlns:a16="http://schemas.microsoft.com/office/drawing/2014/main" xmlns="" id="{4A7AF3C0-47C4-4FF9-BF06-C3CCF657CD0B}"/>
              </a:ext>
            </a:extLst>
          </p:cNvPr>
          <p:cNvSpPr/>
          <p:nvPr/>
        </p:nvSpPr>
        <p:spPr>
          <a:xfrm>
            <a:off x="1" y="578184"/>
            <a:ext cx="12191999" cy="5939515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506FD00-B9C3-404A-A318-B9566851A71D}"/>
              </a:ext>
            </a:extLst>
          </p:cNvPr>
          <p:cNvSpPr/>
          <p:nvPr/>
        </p:nvSpPr>
        <p:spPr>
          <a:xfrm>
            <a:off x="-1982821" y="1179078"/>
            <a:ext cx="80788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>
                <a:ln w="19050">
                  <a:solidFill>
                    <a:srgbClr val="57091A"/>
                  </a:solidFill>
                </a:ln>
                <a:solidFill>
                  <a:srgbClr val="EA32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Giải nghĩa từ: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0BF4607-5FB2-433B-B6FE-3D05F9CB92F9}"/>
              </a:ext>
            </a:extLst>
          </p:cNvPr>
          <p:cNvSpPr txBox="1"/>
          <p:nvPr/>
        </p:nvSpPr>
        <p:spPr>
          <a:xfrm>
            <a:off x="5475513" y="2095862"/>
            <a:ext cx="734438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Sửng sốt</a:t>
            </a:r>
            <a:r>
              <a:rPr lang="en-US" altLang="en-US" sz="44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vi-VN" altLang="en-US" sz="4400" b="1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3200" b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ngạc nhiên cao độ</a:t>
            </a:r>
            <a:endParaRPr lang="en-US" altLang="en-US" sz="3200" b="1" dirty="0">
              <a:solidFill>
                <a:srgbClr val="0070C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xmlns="" id="{628C86EE-CA74-40D9-B15F-F91DD5DD4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092350" y="3954872"/>
            <a:ext cx="3099649" cy="2750939"/>
          </a:xfrm>
          <a:prstGeom prst="rect">
            <a:avLst/>
          </a:prstGeom>
        </p:spPr>
      </p:pic>
      <p:pic>
        <p:nvPicPr>
          <p:cNvPr id="13314" name="Picture 2" descr="MIM Funnyeve | Cute emoji, Animation, Cartoon gifs">
            <a:extLst>
              <a:ext uri="{FF2B5EF4-FFF2-40B4-BE49-F238E27FC236}">
                <a16:creationId xmlns:a16="http://schemas.microsoft.com/office/drawing/2014/main" xmlns="" id="{C830D0ED-F363-43D5-AA22-BD796B0A39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964"/>
            <a:ext cx="4269813" cy="358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864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>
            <a:extLst>
              <a:ext uri="{FF2B5EF4-FFF2-40B4-BE49-F238E27FC236}">
                <a16:creationId xmlns:a16="http://schemas.microsoft.com/office/drawing/2014/main" xmlns="" id="{9CD3ACEC-8630-4E73-8688-C4ECE01A8F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26" t="67526" r="-108" b="9176"/>
          <a:stretch/>
        </p:blipFill>
        <p:spPr>
          <a:xfrm>
            <a:off x="10615992" y="-299597"/>
            <a:ext cx="1469269" cy="1755561"/>
          </a:xfrm>
          <a:prstGeom prst="rect">
            <a:avLst/>
          </a:prstGeom>
        </p:spPr>
      </p:pic>
      <p:pic>
        <p:nvPicPr>
          <p:cNvPr id="10" name="图片 31">
            <a:extLst>
              <a:ext uri="{FF2B5EF4-FFF2-40B4-BE49-F238E27FC236}">
                <a16:creationId xmlns:a16="http://schemas.microsoft.com/office/drawing/2014/main" xmlns="" id="{A614A799-BE28-423E-A288-22254BC13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762" r="59945" b="26775"/>
          <a:stretch/>
        </p:blipFill>
        <p:spPr>
          <a:xfrm flipH="1">
            <a:off x="9980445" y="124767"/>
            <a:ext cx="1271093" cy="138083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81C407C-7223-4886-9E52-2C57DB7DC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48" t="45402" r="24803" b="24732"/>
          <a:stretch/>
        </p:blipFill>
        <p:spPr>
          <a:xfrm>
            <a:off x="2803229" y="241300"/>
            <a:ext cx="2036981" cy="1854562"/>
          </a:xfrm>
          <a:prstGeom prst="rect">
            <a:avLst/>
          </a:prstGeom>
        </p:spPr>
      </p:pic>
      <p:sp>
        <p:nvSpPr>
          <p:cNvPr id="2" name="双波形 1">
            <a:extLst>
              <a:ext uri="{FF2B5EF4-FFF2-40B4-BE49-F238E27FC236}">
                <a16:creationId xmlns:a16="http://schemas.microsoft.com/office/drawing/2014/main" xmlns="" id="{4A7AF3C0-47C4-4FF9-BF06-C3CCF657CD0B}"/>
              </a:ext>
            </a:extLst>
          </p:cNvPr>
          <p:cNvSpPr/>
          <p:nvPr/>
        </p:nvSpPr>
        <p:spPr>
          <a:xfrm>
            <a:off x="1" y="578184"/>
            <a:ext cx="12191999" cy="5939515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506FD00-B9C3-404A-A318-B9566851A71D}"/>
              </a:ext>
            </a:extLst>
          </p:cNvPr>
          <p:cNvSpPr/>
          <p:nvPr/>
        </p:nvSpPr>
        <p:spPr>
          <a:xfrm>
            <a:off x="-1982821" y="1179078"/>
            <a:ext cx="80788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>
                <a:ln w="19050">
                  <a:solidFill>
                    <a:srgbClr val="57091A"/>
                  </a:solidFill>
                </a:ln>
                <a:solidFill>
                  <a:srgbClr val="EA32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Giải nghĩa từ: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0BF4607-5FB2-433B-B6FE-3D05F9CB92F9}"/>
              </a:ext>
            </a:extLst>
          </p:cNvPr>
          <p:cNvSpPr txBox="1"/>
          <p:nvPr/>
        </p:nvSpPr>
        <p:spPr>
          <a:xfrm>
            <a:off x="5475513" y="2095862"/>
            <a:ext cx="73443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Hy </a:t>
            </a:r>
            <a:r>
              <a:rPr lang="vi-VN" altLang="en-US" sz="4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Lạp cổ đại</a:t>
            </a:r>
            <a:r>
              <a:rPr lang="en-US" altLang="en-US" sz="4400" b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endParaRPr lang="vi-VN" altLang="en-US" sz="4400" b="1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32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 một nền văn minh thuộc về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3200" b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thời kỳ lịch sử của Hy Lạp</a:t>
            </a:r>
            <a:endParaRPr lang="en-US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xmlns="" id="{628C86EE-CA74-40D9-B15F-F91DD5DD4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092350" y="3954872"/>
            <a:ext cx="3099649" cy="2750939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FE79419F-B80F-448D-9B77-1FD813D5E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288" y="2047150"/>
            <a:ext cx="4756574" cy="3567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6385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2C3539F2-2694-4A3C-A2D5-06BF4BBC1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253" r="274" b="9427"/>
          <a:stretch/>
        </p:blipFill>
        <p:spPr>
          <a:xfrm>
            <a:off x="0" y="3556250"/>
            <a:ext cx="12192000" cy="330175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02E1DF90-CB47-471F-9A71-3D5B31F2E9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176" t="52867" r="-1171" b="21243"/>
          <a:stretch/>
        </p:blipFill>
        <p:spPr>
          <a:xfrm>
            <a:off x="9118237" y="3815161"/>
            <a:ext cx="3180415" cy="340644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xmlns="" id="{6D379875-DDCC-499A-BCBF-473219E27136}"/>
              </a:ext>
            </a:extLst>
          </p:cNvPr>
          <p:cNvGrpSpPr/>
          <p:nvPr/>
        </p:nvGrpSpPr>
        <p:grpSpPr>
          <a:xfrm>
            <a:off x="0" y="3566019"/>
            <a:ext cx="12195836" cy="3433990"/>
            <a:chOff x="-3836" y="3564981"/>
            <a:chExt cx="12195836" cy="3433990"/>
          </a:xfrm>
        </p:grpSpPr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xmlns="" id="{FD4347A6-B00D-40BE-AAAE-FF4CAF4DD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8762" r="59945" b="24596"/>
            <a:stretch/>
          </p:blipFill>
          <p:spPr>
            <a:xfrm>
              <a:off x="-3836" y="3705474"/>
              <a:ext cx="2664699" cy="3152526"/>
            </a:xfrm>
            <a:prstGeom prst="rect">
              <a:avLst/>
            </a:prstGeom>
          </p:spPr>
        </p:pic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xmlns="" id="{EB9D2F9A-F756-4402-9F5D-26C819A4B27F}"/>
                </a:ext>
              </a:extLst>
            </p:cNvPr>
            <p:cNvGrpSpPr/>
            <p:nvPr/>
          </p:nvGrpSpPr>
          <p:grpSpPr>
            <a:xfrm>
              <a:off x="169579" y="3564981"/>
              <a:ext cx="12022421" cy="3433990"/>
              <a:chOff x="169579" y="3564981"/>
              <a:chExt cx="12022421" cy="3433990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xmlns="" id="{B2E6111B-623B-407A-A436-BE3E3D86D7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65426" t="67526" r="-108" b="9176"/>
              <a:stretch/>
            </p:blipFill>
            <p:spPr>
              <a:xfrm>
                <a:off x="9429135" y="3564981"/>
                <a:ext cx="2762865" cy="3301218"/>
              </a:xfrm>
              <a:prstGeom prst="rect">
                <a:avLst/>
              </a:prstGeom>
            </p:spPr>
          </p:pic>
          <p:grpSp>
            <p:nvGrpSpPr>
              <p:cNvPr id="62" name="组合 61">
                <a:extLst>
                  <a:ext uri="{FF2B5EF4-FFF2-40B4-BE49-F238E27FC236}">
                    <a16:creationId xmlns:a16="http://schemas.microsoft.com/office/drawing/2014/main" xmlns="" id="{11E39401-A460-4674-BE22-E0E627B5A22A}"/>
                  </a:ext>
                </a:extLst>
              </p:cNvPr>
              <p:cNvGrpSpPr/>
              <p:nvPr/>
            </p:nvGrpSpPr>
            <p:grpSpPr>
              <a:xfrm>
                <a:off x="169579" y="3963247"/>
                <a:ext cx="9959645" cy="3035724"/>
                <a:chOff x="169579" y="3963247"/>
                <a:chExt cx="9959645" cy="3035724"/>
              </a:xfrm>
            </p:grpSpPr>
            <p:pic>
              <p:nvPicPr>
                <p:cNvPr id="63" name="图片 62">
                  <a:extLst>
                    <a:ext uri="{FF2B5EF4-FFF2-40B4-BE49-F238E27FC236}">
                      <a16:creationId xmlns:a16="http://schemas.microsoft.com/office/drawing/2014/main" xmlns="" id="{CCACF87D-E4E0-43AE-9589-B7CD204D27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 xmlns="">
                        <a14:imgLayer r:embed="rId6">
                          <a14:imgEffect>
                            <a14:backgroundRemoval t="67541" b="90330" l="400" r="39600">
                              <a14:foregroundMark x1="19600" y1="87031" x2="18933" y2="89430"/>
                              <a14:foregroundMark x1="23733" y1="77961" x2="23733" y2="779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66810" r="58925" b="9534"/>
                <a:stretch/>
              </p:blipFill>
              <p:spPr>
                <a:xfrm flipH="1">
                  <a:off x="169579" y="4358452"/>
                  <a:ext cx="2467897" cy="2528052"/>
                </a:xfrm>
                <a:prstGeom prst="rect">
                  <a:avLst/>
                </a:prstGeom>
              </p:spPr>
            </p:pic>
            <p:pic>
              <p:nvPicPr>
                <p:cNvPr id="64" name="图片 63">
                  <a:extLst>
                    <a:ext uri="{FF2B5EF4-FFF2-40B4-BE49-F238E27FC236}">
                      <a16:creationId xmlns:a16="http://schemas.microsoft.com/office/drawing/2014/main" xmlns="" id="{C26AA3F0-E137-4834-B2A3-97DAC7DC9E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40565" t="76702" r="34189"/>
                <a:stretch/>
              </p:blipFill>
              <p:spPr>
                <a:xfrm>
                  <a:off x="8729046" y="4649650"/>
                  <a:ext cx="1400178" cy="2298273"/>
                </a:xfrm>
                <a:prstGeom prst="rect">
                  <a:avLst/>
                </a:prstGeom>
              </p:spPr>
            </p:pic>
            <p:pic>
              <p:nvPicPr>
                <p:cNvPr id="65" name="图片 64">
                  <a:extLst>
                    <a:ext uri="{FF2B5EF4-FFF2-40B4-BE49-F238E27FC236}">
                      <a16:creationId xmlns:a16="http://schemas.microsoft.com/office/drawing/2014/main" xmlns="" id="{ECD9CD58-8A18-4094-916D-3A3C942D69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 xmlns="">
                        <a14:imgLayer r:embed="rId6">
                          <a14:imgEffect>
                            <a14:backgroundRemoval t="67541" b="90330" l="400" r="39600">
                              <a14:foregroundMark x1="19600" y1="87031" x2="18933" y2="89430"/>
                              <a14:foregroundMark x1="23733" y1="77961" x2="23733" y2="779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66810" r="58925" b="9534"/>
                <a:stretch/>
              </p:blipFill>
              <p:spPr>
                <a:xfrm flipH="1">
                  <a:off x="2291851" y="4991808"/>
                  <a:ext cx="1850211" cy="1895310"/>
                </a:xfrm>
                <a:prstGeom prst="rect">
                  <a:avLst/>
                </a:prstGeom>
              </p:spPr>
            </p:pic>
            <p:pic>
              <p:nvPicPr>
                <p:cNvPr id="66" name="图片 65">
                  <a:extLst>
                    <a:ext uri="{FF2B5EF4-FFF2-40B4-BE49-F238E27FC236}">
                      <a16:creationId xmlns:a16="http://schemas.microsoft.com/office/drawing/2014/main" xmlns="" id="{669CBD89-B41C-4C9A-A576-7FCDCE138C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 xmlns="">
                        <a14:imgLayer r:embed="rId6">
                          <a14:imgEffect>
                            <a14:backgroundRemoval t="67541" b="90330" l="400" r="39600">
                              <a14:foregroundMark x1="19600" y1="87031" x2="18933" y2="89430"/>
                              <a14:foregroundMark x1="23733" y1="77961" x2="23733" y2="779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66810" r="58925" b="9534"/>
                <a:stretch/>
              </p:blipFill>
              <p:spPr>
                <a:xfrm flipH="1">
                  <a:off x="7243369" y="4922282"/>
                  <a:ext cx="1917482" cy="1964221"/>
                </a:xfrm>
                <a:prstGeom prst="rect">
                  <a:avLst/>
                </a:prstGeom>
              </p:spPr>
            </p:pic>
            <p:pic>
              <p:nvPicPr>
                <p:cNvPr id="67" name="图片 66">
                  <a:extLst>
                    <a:ext uri="{FF2B5EF4-FFF2-40B4-BE49-F238E27FC236}">
                      <a16:creationId xmlns:a16="http://schemas.microsoft.com/office/drawing/2014/main" xmlns="" id="{6EE9A463-0DB5-41CA-A322-27734E0231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48762" r="59945" b="26775"/>
                <a:stretch/>
              </p:blipFill>
              <p:spPr>
                <a:xfrm>
                  <a:off x="3826598" y="5351805"/>
                  <a:ext cx="1400178" cy="1521061"/>
                </a:xfrm>
                <a:prstGeom prst="rect">
                  <a:avLst/>
                </a:prstGeom>
              </p:spPr>
            </p:pic>
            <p:pic>
              <p:nvPicPr>
                <p:cNvPr id="68" name="图片 67">
                  <a:extLst>
                    <a:ext uri="{FF2B5EF4-FFF2-40B4-BE49-F238E27FC236}">
                      <a16:creationId xmlns:a16="http://schemas.microsoft.com/office/drawing/2014/main" xmlns="" id="{0615CD0A-EDE4-4D77-8E76-5DD0EF05FC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40565" t="76702" r="34189"/>
                <a:stretch/>
              </p:blipFill>
              <p:spPr>
                <a:xfrm>
                  <a:off x="4564326" y="4700698"/>
                  <a:ext cx="1400178" cy="2298273"/>
                </a:xfrm>
                <a:prstGeom prst="rect">
                  <a:avLst/>
                </a:prstGeom>
              </p:spPr>
            </p:pic>
            <p:pic>
              <p:nvPicPr>
                <p:cNvPr id="69" name="图片 68">
                  <a:extLst>
                    <a:ext uri="{FF2B5EF4-FFF2-40B4-BE49-F238E27FC236}">
                      <a16:creationId xmlns:a16="http://schemas.microsoft.com/office/drawing/2014/main" xmlns="" id="{171F981A-D3FD-4BF4-8E40-5FF6A3E530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48762" r="59945" b="26775"/>
                <a:stretch/>
              </p:blipFill>
              <p:spPr>
                <a:xfrm>
                  <a:off x="5264416" y="3963247"/>
                  <a:ext cx="2664699" cy="289475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0" name="云形 69">
            <a:extLst>
              <a:ext uri="{FF2B5EF4-FFF2-40B4-BE49-F238E27FC236}">
                <a16:creationId xmlns:a16="http://schemas.microsoft.com/office/drawing/2014/main" xmlns="" id="{044E3ED3-133D-40F9-82DA-23CA8E388AA4}"/>
              </a:ext>
            </a:extLst>
          </p:cNvPr>
          <p:cNvSpPr/>
          <p:nvPr/>
        </p:nvSpPr>
        <p:spPr>
          <a:xfrm>
            <a:off x="1490783" y="567942"/>
            <a:ext cx="10686534" cy="4132756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z</a:t>
            </a:r>
            <a:endParaRPr lang="zh-CN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4666962-CC67-443F-B5DE-416D4C620C9C}"/>
              </a:ext>
            </a:extLst>
          </p:cNvPr>
          <p:cNvSpPr/>
          <p:nvPr/>
        </p:nvSpPr>
        <p:spPr>
          <a:xfrm>
            <a:off x="2432118" y="1596126"/>
            <a:ext cx="967098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12000" b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rPr>
              <a:t>TÌM HIỂU BÀI</a:t>
            </a:r>
            <a:endParaRPr lang="en-US" sz="12000" b="1" cap="none" spc="0">
              <a:ln w="38100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Ciel Pequena" pitchFamily="50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C57E2703-899A-4359-BD0A-FE404429B7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312110">
            <a:off x="28272" y="-31308"/>
            <a:ext cx="3378352" cy="439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084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1102EEC-918E-4685-9E80-2CA2D6BA2D6B}"/>
              </a:ext>
            </a:extLst>
          </p:cNvPr>
          <p:cNvSpPr/>
          <p:nvPr/>
        </p:nvSpPr>
        <p:spPr>
          <a:xfrm>
            <a:off x="375920" y="1381760"/>
            <a:ext cx="11409680" cy="5069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4">
            <a:extLst>
              <a:ext uri="{FF2B5EF4-FFF2-40B4-BE49-F238E27FC236}">
                <a16:creationId xmlns:a16="http://schemas.microsoft.com/office/drawing/2014/main" xmlns="" id="{56322765-05BC-4012-8FB8-4744F732392C}"/>
              </a:ext>
            </a:extLst>
          </p:cNvPr>
          <p:cNvGrpSpPr/>
          <p:nvPr/>
        </p:nvGrpSpPr>
        <p:grpSpPr>
          <a:xfrm>
            <a:off x="5830010" y="5155547"/>
            <a:ext cx="6442560" cy="1914952"/>
            <a:chOff x="0" y="3566019"/>
            <a:chExt cx="12298652" cy="3655585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xmlns="" id="{F77EACB8-66C7-4448-8982-6DCA66610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13" name="组合 6">
              <a:extLst>
                <a:ext uri="{FF2B5EF4-FFF2-40B4-BE49-F238E27FC236}">
                  <a16:creationId xmlns:a16="http://schemas.microsoft.com/office/drawing/2014/main" xmlns="" id="{AE25196C-8D0E-4872-A442-E2B4052E910C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14" name="图片 7">
                <a:extLst>
                  <a:ext uri="{FF2B5EF4-FFF2-40B4-BE49-F238E27FC236}">
                    <a16:creationId xmlns:a16="http://schemas.microsoft.com/office/drawing/2014/main" xmlns="" id="{E902CDC3-BB9C-4B1A-9BD4-F626AA168E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15" name="组合 8">
                <a:extLst>
                  <a:ext uri="{FF2B5EF4-FFF2-40B4-BE49-F238E27FC236}">
                    <a16:creationId xmlns:a16="http://schemas.microsoft.com/office/drawing/2014/main" xmlns="" id="{9E4CC67F-9B18-49F3-8D7A-4A0B86B0A401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6" name="图片 9">
                  <a:extLst>
                    <a:ext uri="{FF2B5EF4-FFF2-40B4-BE49-F238E27FC236}">
                      <a16:creationId xmlns:a16="http://schemas.microsoft.com/office/drawing/2014/main" xmlns="" id="{DDB2D210-0852-4BB4-8E0E-4E9A74583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7" name="组合 10">
                  <a:extLst>
                    <a:ext uri="{FF2B5EF4-FFF2-40B4-BE49-F238E27FC236}">
                      <a16:creationId xmlns:a16="http://schemas.microsoft.com/office/drawing/2014/main" xmlns="" id="{48E0D5F1-7C85-48FB-B524-BDB37A5195B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8" name="图片 11">
                    <a:extLst>
                      <a:ext uri="{FF2B5EF4-FFF2-40B4-BE49-F238E27FC236}">
                        <a16:creationId xmlns:a16="http://schemas.microsoft.com/office/drawing/2014/main" xmlns="" id="{583D3A4E-23D7-480E-978F-7AF82E4083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2">
                    <a:extLst>
                      <a:ext uri="{FF2B5EF4-FFF2-40B4-BE49-F238E27FC236}">
                        <a16:creationId xmlns:a16="http://schemas.microsoft.com/office/drawing/2014/main" xmlns="" id="{3B89093F-7114-4198-B246-1A9E5AF6EF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3">
                    <a:extLst>
                      <a:ext uri="{FF2B5EF4-FFF2-40B4-BE49-F238E27FC236}">
                        <a16:creationId xmlns:a16="http://schemas.microsoft.com/office/drawing/2014/main" xmlns="" id="{B83E0C07-9316-4FFA-984D-45D17877FF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14">
                    <a:extLst>
                      <a:ext uri="{FF2B5EF4-FFF2-40B4-BE49-F238E27FC236}">
                        <a16:creationId xmlns:a16="http://schemas.microsoft.com/office/drawing/2014/main" xmlns="" id="{DCBE873A-825D-4619-9C1C-805468CF44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22" name="图片 15">
                    <a:extLst>
                      <a:ext uri="{FF2B5EF4-FFF2-40B4-BE49-F238E27FC236}">
                        <a16:creationId xmlns:a16="http://schemas.microsoft.com/office/drawing/2014/main" xmlns="" id="{B4DE0A29-040D-4753-8583-BEE3BE3147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23" name="图片 16">
                    <a:extLst>
                      <a:ext uri="{FF2B5EF4-FFF2-40B4-BE49-F238E27FC236}">
                        <a16:creationId xmlns:a16="http://schemas.microsoft.com/office/drawing/2014/main" xmlns="" id="{A538286F-59A4-45A4-9D36-1A84D84842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图片 17">
                    <a:extLst>
                      <a:ext uri="{FF2B5EF4-FFF2-40B4-BE49-F238E27FC236}">
                        <a16:creationId xmlns:a16="http://schemas.microsoft.com/office/drawing/2014/main" xmlns="" id="{C7A9CB0F-445E-42B0-BE98-BDDA7DC9C4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30" name="组合 4">
            <a:extLst>
              <a:ext uri="{FF2B5EF4-FFF2-40B4-BE49-F238E27FC236}">
                <a16:creationId xmlns:a16="http://schemas.microsoft.com/office/drawing/2014/main" xmlns="" id="{02F7CFD9-2AEC-413B-B96A-80968A4D63D3}"/>
              </a:ext>
            </a:extLst>
          </p:cNvPr>
          <p:cNvGrpSpPr/>
          <p:nvPr/>
        </p:nvGrpSpPr>
        <p:grpSpPr>
          <a:xfrm flipH="1">
            <a:off x="-61820" y="5164897"/>
            <a:ext cx="6442560" cy="1914952"/>
            <a:chOff x="0" y="3566019"/>
            <a:chExt cx="12298652" cy="3655585"/>
          </a:xfrm>
        </p:grpSpPr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xmlns="" id="{3188F653-4AAD-4A84-8879-12A69AD8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32" name="组合 6">
              <a:extLst>
                <a:ext uri="{FF2B5EF4-FFF2-40B4-BE49-F238E27FC236}">
                  <a16:creationId xmlns:a16="http://schemas.microsoft.com/office/drawing/2014/main" xmlns="" id="{9ED19737-99AA-4CCA-987A-731AB5C91F16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33" name="图片 7">
                <a:extLst>
                  <a:ext uri="{FF2B5EF4-FFF2-40B4-BE49-F238E27FC236}">
                    <a16:creationId xmlns:a16="http://schemas.microsoft.com/office/drawing/2014/main" xmlns="" id="{54FFDDAB-45C2-44AD-8052-CE9B38B783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34" name="组合 8">
                <a:extLst>
                  <a:ext uri="{FF2B5EF4-FFF2-40B4-BE49-F238E27FC236}">
                    <a16:creationId xmlns:a16="http://schemas.microsoft.com/office/drawing/2014/main" xmlns="" id="{0F61B89B-D832-45AA-AF9E-5302468A2FB6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35" name="图片 9">
                  <a:extLst>
                    <a:ext uri="{FF2B5EF4-FFF2-40B4-BE49-F238E27FC236}">
                      <a16:creationId xmlns:a16="http://schemas.microsoft.com/office/drawing/2014/main" xmlns="" id="{C15DF47A-0ED9-430F-B7DE-0BA2463E5C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36" name="组合 10">
                  <a:extLst>
                    <a:ext uri="{FF2B5EF4-FFF2-40B4-BE49-F238E27FC236}">
                      <a16:creationId xmlns:a16="http://schemas.microsoft.com/office/drawing/2014/main" xmlns="" id="{12B8F0BB-E2FA-48B4-BF63-9F9744560FA2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37" name="图片 11">
                    <a:extLst>
                      <a:ext uri="{FF2B5EF4-FFF2-40B4-BE49-F238E27FC236}">
                        <a16:creationId xmlns:a16="http://schemas.microsoft.com/office/drawing/2014/main" xmlns="" id="{E90EF9F3-B534-4B3A-8ED9-400A6D04A2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38" name="图片 12">
                    <a:extLst>
                      <a:ext uri="{FF2B5EF4-FFF2-40B4-BE49-F238E27FC236}">
                        <a16:creationId xmlns:a16="http://schemas.microsoft.com/office/drawing/2014/main" xmlns="" id="{DC10FBB6-37C0-4484-8B3B-F9FB7814FD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39" name="图片 13">
                    <a:extLst>
                      <a:ext uri="{FF2B5EF4-FFF2-40B4-BE49-F238E27FC236}">
                        <a16:creationId xmlns:a16="http://schemas.microsoft.com/office/drawing/2014/main" xmlns="" id="{3C8AEAD9-9B16-497D-9F09-525994CD24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40" name="图片 14">
                    <a:extLst>
                      <a:ext uri="{FF2B5EF4-FFF2-40B4-BE49-F238E27FC236}">
                        <a16:creationId xmlns:a16="http://schemas.microsoft.com/office/drawing/2014/main" xmlns="" id="{04E4921D-0A9D-4F98-B9D7-73BC628DC9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41" name="图片 15">
                    <a:extLst>
                      <a:ext uri="{FF2B5EF4-FFF2-40B4-BE49-F238E27FC236}">
                        <a16:creationId xmlns:a16="http://schemas.microsoft.com/office/drawing/2014/main" xmlns="" id="{FED885F0-62EE-4CD9-854A-4A7D5488FC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42" name="图片 16">
                    <a:extLst>
                      <a:ext uri="{FF2B5EF4-FFF2-40B4-BE49-F238E27FC236}">
                        <a16:creationId xmlns:a16="http://schemas.microsoft.com/office/drawing/2014/main" xmlns="" id="{DDA5C019-0BD2-4307-8FCC-166DA3A028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43" name="图片 17">
                    <a:extLst>
                      <a:ext uri="{FF2B5EF4-FFF2-40B4-BE49-F238E27FC236}">
                        <a16:creationId xmlns:a16="http://schemas.microsoft.com/office/drawing/2014/main" xmlns="" id="{6A159F02-952F-4F93-943D-EDCFB33327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BD96388-6129-4CB1-95FA-2CA045062678}"/>
              </a:ext>
            </a:extLst>
          </p:cNvPr>
          <p:cNvGrpSpPr/>
          <p:nvPr/>
        </p:nvGrpSpPr>
        <p:grpSpPr>
          <a:xfrm>
            <a:off x="406400" y="130815"/>
            <a:ext cx="6077853" cy="2367300"/>
            <a:chOff x="28272" y="-31308"/>
            <a:chExt cx="12149045" cy="4732006"/>
          </a:xfrm>
        </p:grpSpPr>
        <p:sp>
          <p:nvSpPr>
            <p:cNvPr id="44" name="云形 69">
              <a:extLst>
                <a:ext uri="{FF2B5EF4-FFF2-40B4-BE49-F238E27FC236}">
                  <a16:creationId xmlns:a16="http://schemas.microsoft.com/office/drawing/2014/main" xmlns="" id="{5ADFAF1A-30B6-43B1-BF1A-E21CE5FD2CA2}"/>
                </a:ext>
              </a:extLst>
            </p:cNvPr>
            <p:cNvSpPr/>
            <p:nvPr/>
          </p:nvSpPr>
          <p:spPr>
            <a:xfrm>
              <a:off x="1490783" y="567942"/>
              <a:ext cx="10686534" cy="4132756"/>
            </a:xfrm>
            <a:prstGeom prst="cloud">
              <a:avLst/>
            </a:prstGeom>
            <a:solidFill>
              <a:schemeClr val="bg1"/>
            </a:solidFill>
            <a:ln w="25400" cap="rnd">
              <a:solidFill>
                <a:srgbClr val="00B0F0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/>
                <a:t>z</a:t>
              </a:r>
              <a:endParaRPr lang="zh-CN" altLang="en-US" sz="8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8772A774-ECF0-4E9D-A467-71DD8704ADF8}"/>
                </a:ext>
              </a:extLst>
            </p:cNvPr>
            <p:cNvSpPr/>
            <p:nvPr/>
          </p:nvSpPr>
          <p:spPr>
            <a:xfrm>
              <a:off x="2432116" y="1596126"/>
              <a:ext cx="9670982" cy="18456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1">
                  <a:ln w="38100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iCiel Pequena" pitchFamily="50" charset="0"/>
                </a:rPr>
                <a:t>TÌM HIỂU BÀI</a:t>
              </a:r>
              <a:endParaRPr lang="en-US" sz="54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endParaRP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xmlns="" id="{9E97BC4D-0477-4A6F-9F72-B34831074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312110">
              <a:off x="28272" y="-31308"/>
              <a:ext cx="3378352" cy="4391490"/>
            </a:xfrm>
            <a:prstGeom prst="rect">
              <a:avLst/>
            </a:prstGeom>
          </p:spPr>
        </p:pic>
      </p:grpSp>
      <p:sp>
        <p:nvSpPr>
          <p:cNvPr id="52" name="Text Box 9">
            <a:extLst>
              <a:ext uri="{FF2B5EF4-FFF2-40B4-BE49-F238E27FC236}">
                <a16:creationId xmlns:a16="http://schemas.microsoft.com/office/drawing/2014/main" xmlns="" id="{939D7E8F-9814-4015-A89F-820D01D8F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404" y="2652806"/>
            <a:ext cx="83153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3200" b="1">
                <a:solidFill>
                  <a:srgbClr val="0000CC"/>
                </a:solidFill>
              </a:rPr>
              <a:t>1. Vì sao ông phải nhảy xuống biển?</a:t>
            </a:r>
          </a:p>
        </p:txBody>
      </p:sp>
      <p:sp>
        <p:nvSpPr>
          <p:cNvPr id="54" name="Text Box 10">
            <a:extLst>
              <a:ext uri="{FF2B5EF4-FFF2-40B4-BE49-F238E27FC236}">
                <a16:creationId xmlns:a16="http://schemas.microsoft.com/office/drawing/2014/main" xmlns="" id="{284C2986-37E2-42D3-BF4D-A9D00B49B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404" y="3157631"/>
            <a:ext cx="9144000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GB" altLang="en-US" sz="3200" b="1">
                <a:solidFill>
                  <a:srgbClr val="CC0000"/>
                </a:solidFill>
              </a:rPr>
              <a:t>    Ông phải nhảy xuống biển vì khi đến thi ca hát ở đảo Xi-xin, ông được tặng nhiều vật quý giá, thuỷ thủ trên tàu nổi lòng tham , cướp hết tặng vật của ông và đòi giết ông.</a:t>
            </a:r>
          </a:p>
        </p:txBody>
      </p:sp>
    </p:spTree>
    <p:extLst>
      <p:ext uri="{BB962C8B-B14F-4D97-AF65-F5344CB8AC3E}">
        <p14:creationId xmlns:p14="http://schemas.microsoft.com/office/powerpoint/2010/main" xmlns="" val="411938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1102EEC-918E-4685-9E80-2CA2D6BA2D6B}"/>
              </a:ext>
            </a:extLst>
          </p:cNvPr>
          <p:cNvSpPr/>
          <p:nvPr/>
        </p:nvSpPr>
        <p:spPr>
          <a:xfrm>
            <a:off x="375920" y="1381760"/>
            <a:ext cx="11409680" cy="5069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4">
            <a:extLst>
              <a:ext uri="{FF2B5EF4-FFF2-40B4-BE49-F238E27FC236}">
                <a16:creationId xmlns:a16="http://schemas.microsoft.com/office/drawing/2014/main" xmlns="" id="{56322765-05BC-4012-8FB8-4744F732392C}"/>
              </a:ext>
            </a:extLst>
          </p:cNvPr>
          <p:cNvGrpSpPr/>
          <p:nvPr/>
        </p:nvGrpSpPr>
        <p:grpSpPr>
          <a:xfrm>
            <a:off x="5830010" y="5155547"/>
            <a:ext cx="6442560" cy="1914952"/>
            <a:chOff x="0" y="3566019"/>
            <a:chExt cx="12298652" cy="3655585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xmlns="" id="{F77EACB8-66C7-4448-8982-6DCA66610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13" name="组合 6">
              <a:extLst>
                <a:ext uri="{FF2B5EF4-FFF2-40B4-BE49-F238E27FC236}">
                  <a16:creationId xmlns:a16="http://schemas.microsoft.com/office/drawing/2014/main" xmlns="" id="{AE25196C-8D0E-4872-A442-E2B4052E910C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14" name="图片 7">
                <a:extLst>
                  <a:ext uri="{FF2B5EF4-FFF2-40B4-BE49-F238E27FC236}">
                    <a16:creationId xmlns:a16="http://schemas.microsoft.com/office/drawing/2014/main" xmlns="" id="{E902CDC3-BB9C-4B1A-9BD4-F626AA168E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15" name="组合 8">
                <a:extLst>
                  <a:ext uri="{FF2B5EF4-FFF2-40B4-BE49-F238E27FC236}">
                    <a16:creationId xmlns:a16="http://schemas.microsoft.com/office/drawing/2014/main" xmlns="" id="{9E4CC67F-9B18-49F3-8D7A-4A0B86B0A401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6" name="图片 9">
                  <a:extLst>
                    <a:ext uri="{FF2B5EF4-FFF2-40B4-BE49-F238E27FC236}">
                      <a16:creationId xmlns:a16="http://schemas.microsoft.com/office/drawing/2014/main" xmlns="" id="{DDB2D210-0852-4BB4-8E0E-4E9A74583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7" name="组合 10">
                  <a:extLst>
                    <a:ext uri="{FF2B5EF4-FFF2-40B4-BE49-F238E27FC236}">
                      <a16:creationId xmlns:a16="http://schemas.microsoft.com/office/drawing/2014/main" xmlns="" id="{48E0D5F1-7C85-48FB-B524-BDB37A5195B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8" name="图片 11">
                    <a:extLst>
                      <a:ext uri="{FF2B5EF4-FFF2-40B4-BE49-F238E27FC236}">
                        <a16:creationId xmlns:a16="http://schemas.microsoft.com/office/drawing/2014/main" xmlns="" id="{583D3A4E-23D7-480E-978F-7AF82E4083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2">
                    <a:extLst>
                      <a:ext uri="{FF2B5EF4-FFF2-40B4-BE49-F238E27FC236}">
                        <a16:creationId xmlns:a16="http://schemas.microsoft.com/office/drawing/2014/main" xmlns="" id="{3B89093F-7114-4198-B246-1A9E5AF6EF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3">
                    <a:extLst>
                      <a:ext uri="{FF2B5EF4-FFF2-40B4-BE49-F238E27FC236}">
                        <a16:creationId xmlns:a16="http://schemas.microsoft.com/office/drawing/2014/main" xmlns="" id="{B83E0C07-9316-4FFA-984D-45D17877FF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14">
                    <a:extLst>
                      <a:ext uri="{FF2B5EF4-FFF2-40B4-BE49-F238E27FC236}">
                        <a16:creationId xmlns:a16="http://schemas.microsoft.com/office/drawing/2014/main" xmlns="" id="{DCBE873A-825D-4619-9C1C-805468CF44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22" name="图片 15">
                    <a:extLst>
                      <a:ext uri="{FF2B5EF4-FFF2-40B4-BE49-F238E27FC236}">
                        <a16:creationId xmlns:a16="http://schemas.microsoft.com/office/drawing/2014/main" xmlns="" id="{B4DE0A29-040D-4753-8583-BEE3BE3147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23" name="图片 16">
                    <a:extLst>
                      <a:ext uri="{FF2B5EF4-FFF2-40B4-BE49-F238E27FC236}">
                        <a16:creationId xmlns:a16="http://schemas.microsoft.com/office/drawing/2014/main" xmlns="" id="{A538286F-59A4-45A4-9D36-1A84D84842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图片 17">
                    <a:extLst>
                      <a:ext uri="{FF2B5EF4-FFF2-40B4-BE49-F238E27FC236}">
                        <a16:creationId xmlns:a16="http://schemas.microsoft.com/office/drawing/2014/main" xmlns="" id="{C7A9CB0F-445E-42B0-BE98-BDDA7DC9C4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30" name="组合 4">
            <a:extLst>
              <a:ext uri="{FF2B5EF4-FFF2-40B4-BE49-F238E27FC236}">
                <a16:creationId xmlns:a16="http://schemas.microsoft.com/office/drawing/2014/main" xmlns="" id="{02F7CFD9-2AEC-413B-B96A-80968A4D63D3}"/>
              </a:ext>
            </a:extLst>
          </p:cNvPr>
          <p:cNvGrpSpPr/>
          <p:nvPr/>
        </p:nvGrpSpPr>
        <p:grpSpPr>
          <a:xfrm flipH="1">
            <a:off x="-61820" y="5164897"/>
            <a:ext cx="6442560" cy="1914952"/>
            <a:chOff x="0" y="3566019"/>
            <a:chExt cx="12298652" cy="3655585"/>
          </a:xfrm>
        </p:grpSpPr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xmlns="" id="{3188F653-4AAD-4A84-8879-12A69AD8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32" name="组合 6">
              <a:extLst>
                <a:ext uri="{FF2B5EF4-FFF2-40B4-BE49-F238E27FC236}">
                  <a16:creationId xmlns:a16="http://schemas.microsoft.com/office/drawing/2014/main" xmlns="" id="{9ED19737-99AA-4CCA-987A-731AB5C91F16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33" name="图片 7">
                <a:extLst>
                  <a:ext uri="{FF2B5EF4-FFF2-40B4-BE49-F238E27FC236}">
                    <a16:creationId xmlns:a16="http://schemas.microsoft.com/office/drawing/2014/main" xmlns="" id="{54FFDDAB-45C2-44AD-8052-CE9B38B783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34" name="组合 8">
                <a:extLst>
                  <a:ext uri="{FF2B5EF4-FFF2-40B4-BE49-F238E27FC236}">
                    <a16:creationId xmlns:a16="http://schemas.microsoft.com/office/drawing/2014/main" xmlns="" id="{0F61B89B-D832-45AA-AF9E-5302468A2FB6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35" name="图片 9">
                  <a:extLst>
                    <a:ext uri="{FF2B5EF4-FFF2-40B4-BE49-F238E27FC236}">
                      <a16:creationId xmlns:a16="http://schemas.microsoft.com/office/drawing/2014/main" xmlns="" id="{C15DF47A-0ED9-430F-B7DE-0BA2463E5C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36" name="组合 10">
                  <a:extLst>
                    <a:ext uri="{FF2B5EF4-FFF2-40B4-BE49-F238E27FC236}">
                      <a16:creationId xmlns:a16="http://schemas.microsoft.com/office/drawing/2014/main" xmlns="" id="{12B8F0BB-E2FA-48B4-BF63-9F9744560FA2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37" name="图片 11">
                    <a:extLst>
                      <a:ext uri="{FF2B5EF4-FFF2-40B4-BE49-F238E27FC236}">
                        <a16:creationId xmlns:a16="http://schemas.microsoft.com/office/drawing/2014/main" xmlns="" id="{E90EF9F3-B534-4B3A-8ED9-400A6D04A2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38" name="图片 12">
                    <a:extLst>
                      <a:ext uri="{FF2B5EF4-FFF2-40B4-BE49-F238E27FC236}">
                        <a16:creationId xmlns:a16="http://schemas.microsoft.com/office/drawing/2014/main" xmlns="" id="{DC10FBB6-37C0-4484-8B3B-F9FB7814FD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39" name="图片 13">
                    <a:extLst>
                      <a:ext uri="{FF2B5EF4-FFF2-40B4-BE49-F238E27FC236}">
                        <a16:creationId xmlns:a16="http://schemas.microsoft.com/office/drawing/2014/main" xmlns="" id="{3C8AEAD9-9B16-497D-9F09-525994CD24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40" name="图片 14">
                    <a:extLst>
                      <a:ext uri="{FF2B5EF4-FFF2-40B4-BE49-F238E27FC236}">
                        <a16:creationId xmlns:a16="http://schemas.microsoft.com/office/drawing/2014/main" xmlns="" id="{04E4921D-0A9D-4F98-B9D7-73BC628DC9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41" name="图片 15">
                    <a:extLst>
                      <a:ext uri="{FF2B5EF4-FFF2-40B4-BE49-F238E27FC236}">
                        <a16:creationId xmlns:a16="http://schemas.microsoft.com/office/drawing/2014/main" xmlns="" id="{FED885F0-62EE-4CD9-854A-4A7D5488FC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42" name="图片 16">
                    <a:extLst>
                      <a:ext uri="{FF2B5EF4-FFF2-40B4-BE49-F238E27FC236}">
                        <a16:creationId xmlns:a16="http://schemas.microsoft.com/office/drawing/2014/main" xmlns="" id="{DDA5C019-0BD2-4307-8FCC-166DA3A028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43" name="图片 17">
                    <a:extLst>
                      <a:ext uri="{FF2B5EF4-FFF2-40B4-BE49-F238E27FC236}">
                        <a16:creationId xmlns:a16="http://schemas.microsoft.com/office/drawing/2014/main" xmlns="" id="{6A159F02-952F-4F93-943D-EDCFB33327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BD96388-6129-4CB1-95FA-2CA045062678}"/>
              </a:ext>
            </a:extLst>
          </p:cNvPr>
          <p:cNvGrpSpPr/>
          <p:nvPr/>
        </p:nvGrpSpPr>
        <p:grpSpPr>
          <a:xfrm>
            <a:off x="406400" y="130815"/>
            <a:ext cx="6077853" cy="2367300"/>
            <a:chOff x="28272" y="-31308"/>
            <a:chExt cx="12149045" cy="4732006"/>
          </a:xfrm>
        </p:grpSpPr>
        <p:sp>
          <p:nvSpPr>
            <p:cNvPr id="44" name="云形 69">
              <a:extLst>
                <a:ext uri="{FF2B5EF4-FFF2-40B4-BE49-F238E27FC236}">
                  <a16:creationId xmlns:a16="http://schemas.microsoft.com/office/drawing/2014/main" xmlns="" id="{5ADFAF1A-30B6-43B1-BF1A-E21CE5FD2CA2}"/>
                </a:ext>
              </a:extLst>
            </p:cNvPr>
            <p:cNvSpPr/>
            <p:nvPr/>
          </p:nvSpPr>
          <p:spPr>
            <a:xfrm>
              <a:off x="1490783" y="567942"/>
              <a:ext cx="10686534" cy="4132756"/>
            </a:xfrm>
            <a:prstGeom prst="cloud">
              <a:avLst/>
            </a:prstGeom>
            <a:solidFill>
              <a:schemeClr val="bg1"/>
            </a:solidFill>
            <a:ln w="25400" cap="rnd">
              <a:solidFill>
                <a:srgbClr val="00B0F0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/>
                <a:t>z</a:t>
              </a:r>
              <a:endParaRPr lang="zh-CN" altLang="en-US" sz="8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8772A774-ECF0-4E9D-A467-71DD8704ADF8}"/>
                </a:ext>
              </a:extLst>
            </p:cNvPr>
            <p:cNvSpPr/>
            <p:nvPr/>
          </p:nvSpPr>
          <p:spPr>
            <a:xfrm>
              <a:off x="2432116" y="1596126"/>
              <a:ext cx="9670982" cy="18456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1">
                  <a:ln w="38100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iCiel Pequena" pitchFamily="50" charset="0"/>
                </a:rPr>
                <a:t>TÌM HIỂU BÀI</a:t>
              </a:r>
              <a:endParaRPr lang="en-US" sz="54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endParaRP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xmlns="" id="{9E97BC4D-0477-4A6F-9F72-B34831074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312110">
              <a:off x="28272" y="-31308"/>
              <a:ext cx="3378352" cy="4391490"/>
            </a:xfrm>
            <a:prstGeom prst="rect">
              <a:avLst/>
            </a:prstGeom>
          </p:spPr>
        </p:pic>
      </p:grpSp>
      <p:sp>
        <p:nvSpPr>
          <p:cNvPr id="52" name="Text Box 9">
            <a:extLst>
              <a:ext uri="{FF2B5EF4-FFF2-40B4-BE49-F238E27FC236}">
                <a16:creationId xmlns:a16="http://schemas.microsoft.com/office/drawing/2014/main" xmlns="" id="{939D7E8F-9814-4015-A89F-820D01D8F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089" y="2482924"/>
            <a:ext cx="726182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3200" b="1">
                <a:solidFill>
                  <a:srgbClr val="0000CC"/>
                </a:solidFill>
              </a:rPr>
              <a:t>2. Điều kì lạ gì đã xảy ra khi nghệ sĩ cất tiếng hát giã biệt cuộc đời?</a:t>
            </a:r>
          </a:p>
        </p:txBody>
      </p:sp>
      <p:sp>
        <p:nvSpPr>
          <p:cNvPr id="54" name="Text Box 10">
            <a:extLst>
              <a:ext uri="{FF2B5EF4-FFF2-40B4-BE49-F238E27FC236}">
                <a16:creationId xmlns:a16="http://schemas.microsoft.com/office/drawing/2014/main" xmlns="" id="{284C2986-37E2-42D3-BF4D-A9D00B49B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78" y="3480349"/>
            <a:ext cx="1089436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rgbClr val="CC0000"/>
                </a:solidFill>
              </a:rPr>
              <a:t>Khi A-ri-ôn hát giã biệt cuộc đời, đàn cá heo đã bơi đến vây quanh tàu , say sưa thưởng thức tiếng hát của ông. Bầy cá heo đã cứu A-ri-ôn khi ông nhảy xuống biển và đưa ông trở về đất liền nhanh hơn cả tàu của bọn cướp.</a:t>
            </a:r>
            <a:endParaRPr lang="en-GB" altLang="en-US" sz="3200" b="1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45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8">
            <a:extLst>
              <a:ext uri="{FF2B5EF4-FFF2-40B4-BE49-F238E27FC236}">
                <a16:creationId xmlns:a16="http://schemas.microsoft.com/office/drawing/2014/main" xmlns="" id="{C6D0002F-1A78-4AD1-A18D-53FFE0202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58180" y="-2880175"/>
            <a:ext cx="687564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18EF2BC-9538-4B12-BBBF-EE53AF73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22711" r="5857" b="32161"/>
          <a:stretch/>
        </p:blipFill>
        <p:spPr>
          <a:xfrm>
            <a:off x="-243597" y="-148587"/>
            <a:ext cx="9719193" cy="700658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11CA430-0796-4C9E-8F3E-8BBD6E7F7F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26" t="67526" r="-108" b="9176"/>
          <a:stretch/>
        </p:blipFill>
        <p:spPr>
          <a:xfrm>
            <a:off x="8647992" y="2623431"/>
            <a:ext cx="3544008" cy="42345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D967D6A-1F74-4094-B8D3-5FD52F554F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31674" flipH="1">
            <a:off x="5877159" y="-316740"/>
            <a:ext cx="5541666" cy="5541666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xmlns="" id="{35F7A84A-389D-46E7-A294-B27222CFE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519" y="2202591"/>
            <a:ext cx="6018884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GB" altLang="en-US" sz="3200" b="1">
                <a:solidFill>
                  <a:srgbClr val="00B0F0"/>
                </a:solidFill>
                <a:sym typeface="Wingdings" panose="05000000000000000000" pitchFamily="2" charset="2"/>
              </a:rPr>
              <a:t> </a:t>
            </a:r>
            <a:r>
              <a:rPr lang="vi-VN" altLang="en-US" sz="3200" b="1">
                <a:solidFill>
                  <a:srgbClr val="00B0F0"/>
                </a:solidFill>
                <a:sym typeface="Wingdings" panose="05000000000000000000" pitchFamily="2" charset="2"/>
              </a:rPr>
              <a:t>Tiếng đàn và tiếng hát của A-ri-ôn đã lay động được trái tim loài vật và giúp ông có thể sống sót trở về</a:t>
            </a:r>
            <a:endParaRPr lang="en-GB" altLang="en-US" sz="3200" b="1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41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8">
            <a:extLst>
              <a:ext uri="{FF2B5EF4-FFF2-40B4-BE49-F238E27FC236}">
                <a16:creationId xmlns:a16="http://schemas.microsoft.com/office/drawing/2014/main" xmlns="" id="{57F028D6-FCFE-4D6C-9510-8EB9568A2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58180" y="-2880175"/>
            <a:ext cx="687564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18EF2BC-9538-4B12-BBBF-EE53AF73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22711" r="5857" b="32161"/>
          <a:stretch/>
        </p:blipFill>
        <p:spPr>
          <a:xfrm>
            <a:off x="900459" y="1555215"/>
            <a:ext cx="7545196" cy="5439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11CA430-0796-4C9E-8F3E-8BBD6E7F7F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26" t="67526" r="-108" b="9176"/>
          <a:stretch/>
        </p:blipFill>
        <p:spPr>
          <a:xfrm>
            <a:off x="8647992" y="2623431"/>
            <a:ext cx="3544008" cy="4234569"/>
          </a:xfrm>
          <a:prstGeom prst="rect">
            <a:avLst/>
          </a:prstGeom>
        </p:spPr>
      </p:pic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xmlns="" id="{A470E164-2559-4970-A01E-EAB66E70C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493" b="100000" l="0" r="100000">
                        <a14:foregroundMark x1="82101" y1="79851" x2="82101" y2="79851"/>
                        <a14:foregroundMark x1="38521" y1="88806" x2="38521" y2="88806"/>
                        <a14:foregroundMark x1="75097" y1="86940" x2="75097" y2="86940"/>
                        <a14:foregroundMark x1="82490" y1="81343" x2="82490" y2="81343"/>
                        <a14:foregroundMark x1="83268" y1="81343" x2="83268" y2="81343"/>
                        <a14:foregroundMark x1="83268" y1="80597" x2="89494" y2="73507"/>
                        <a14:foregroundMark x1="76654" y1="85821" x2="85603" y2="78358"/>
                        <a14:backgroundMark x1="12062" y1="4104" x2="778" y2="30597"/>
                        <a14:backgroundMark x1="1946" y1="46269" x2="8560" y2="86567"/>
                        <a14:backgroundMark x1="10895" y1="89179" x2="49027" y2="97761"/>
                        <a14:backgroundMark x1="7782" y1="13433" x2="24125" y2="746"/>
                        <a14:backgroundMark x1="87549" y1="3731" x2="92996" y2="10075"/>
                        <a14:backgroundMark x1="24125" y1="8209" x2="42802" y2="0"/>
                        <a14:backgroundMark x1="70039" y1="2612" x2="98444" y2="16045"/>
                        <a14:backgroundMark x1="94163" y1="87313" x2="81323" y2="98881"/>
                        <a14:backgroundMark x1="60311" y1="95896" x2="60311" y2="95896"/>
                        <a14:backgroundMark x1="53696" y1="95896" x2="53696" y2="95896"/>
                        <a14:backgroundMark x1="13619" y1="78358" x2="13619" y2="78358"/>
                        <a14:backgroundMark x1="14786" y1="78358" x2="14786" y2="78358"/>
                        <a14:backgroundMark x1="17510" y1="78731" x2="17510" y2="78731"/>
                        <a14:backgroundMark x1="14008" y1="76119" x2="21790" y2="85821"/>
                        <a14:backgroundMark x1="25292" y1="87687" x2="33852" y2="92164"/>
                        <a14:backgroundMark x1="7393" y1="32836" x2="3502" y2="49254"/>
                        <a14:backgroundMark x1="39689" y1="2985" x2="63035" y2="373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rot="21271529">
            <a:off x="2534795" y="2345684"/>
            <a:ext cx="4440817" cy="3773355"/>
          </a:xfrm>
          <a:prstGeom prst="rect">
            <a:avLst/>
          </a:prstGeom>
        </p:spPr>
      </p:pic>
      <p:sp>
        <p:nvSpPr>
          <p:cNvPr id="8" name="Text Box 48">
            <a:extLst>
              <a:ext uri="{FF2B5EF4-FFF2-40B4-BE49-F238E27FC236}">
                <a16:creationId xmlns:a16="http://schemas.microsoft.com/office/drawing/2014/main" xmlns="" id="{61156D74-74B5-4701-A477-825FF582B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479" y="137975"/>
            <a:ext cx="6858000" cy="181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1525" tIns="75763" rIns="151525" bIns="75763">
            <a:spAutoFit/>
          </a:bodyPr>
          <a:lstStyle>
            <a:lvl1pPr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nl-NL" altLang="en-US" sz="3600">
                <a:solidFill>
                  <a:schemeClr val="tx1"/>
                </a:solidFill>
              </a:rPr>
              <a:t>Đồng tiền cổ của Hi Lạp có khắc hình cá heo cõng người để mong phước lành khi đi </a:t>
            </a:r>
            <a:r>
              <a:rPr lang="vi-VN" altLang="en-US" sz="3600">
                <a:solidFill>
                  <a:schemeClr val="tx1"/>
                </a:solidFill>
              </a:rPr>
              <a:t>biển.</a:t>
            </a:r>
            <a:r>
              <a:rPr lang="nl-NL" altLang="en-US" sz="3600">
                <a:solidFill>
                  <a:schemeClr val="tx1"/>
                </a:solidFill>
              </a:rPr>
              <a:t> </a:t>
            </a:r>
            <a:endParaRPr lang="en-US" altLang="en-US" sz="3600">
              <a:solidFill>
                <a:schemeClr val="tx1"/>
              </a:solidFill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xmlns="" id="{EB42B761-615E-44C6-8205-E5A62E9AE8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687198" y="535734"/>
            <a:ext cx="412511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418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1102EEC-918E-4685-9E80-2CA2D6BA2D6B}"/>
              </a:ext>
            </a:extLst>
          </p:cNvPr>
          <p:cNvSpPr/>
          <p:nvPr/>
        </p:nvSpPr>
        <p:spPr>
          <a:xfrm>
            <a:off x="375920" y="1381760"/>
            <a:ext cx="11409680" cy="5069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4">
            <a:extLst>
              <a:ext uri="{FF2B5EF4-FFF2-40B4-BE49-F238E27FC236}">
                <a16:creationId xmlns:a16="http://schemas.microsoft.com/office/drawing/2014/main" xmlns="" id="{56322765-05BC-4012-8FB8-4744F732392C}"/>
              </a:ext>
            </a:extLst>
          </p:cNvPr>
          <p:cNvGrpSpPr/>
          <p:nvPr/>
        </p:nvGrpSpPr>
        <p:grpSpPr>
          <a:xfrm>
            <a:off x="5830010" y="5155547"/>
            <a:ext cx="6442560" cy="1914952"/>
            <a:chOff x="0" y="3566019"/>
            <a:chExt cx="12298652" cy="3655585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xmlns="" id="{F77EACB8-66C7-4448-8982-6DCA66610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13" name="组合 6">
              <a:extLst>
                <a:ext uri="{FF2B5EF4-FFF2-40B4-BE49-F238E27FC236}">
                  <a16:creationId xmlns:a16="http://schemas.microsoft.com/office/drawing/2014/main" xmlns="" id="{AE25196C-8D0E-4872-A442-E2B4052E910C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14" name="图片 7">
                <a:extLst>
                  <a:ext uri="{FF2B5EF4-FFF2-40B4-BE49-F238E27FC236}">
                    <a16:creationId xmlns:a16="http://schemas.microsoft.com/office/drawing/2014/main" xmlns="" id="{E902CDC3-BB9C-4B1A-9BD4-F626AA168E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15" name="组合 8">
                <a:extLst>
                  <a:ext uri="{FF2B5EF4-FFF2-40B4-BE49-F238E27FC236}">
                    <a16:creationId xmlns:a16="http://schemas.microsoft.com/office/drawing/2014/main" xmlns="" id="{9E4CC67F-9B18-49F3-8D7A-4A0B86B0A401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6" name="图片 9">
                  <a:extLst>
                    <a:ext uri="{FF2B5EF4-FFF2-40B4-BE49-F238E27FC236}">
                      <a16:creationId xmlns:a16="http://schemas.microsoft.com/office/drawing/2014/main" xmlns="" id="{DDB2D210-0852-4BB4-8E0E-4E9A74583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7" name="组合 10">
                  <a:extLst>
                    <a:ext uri="{FF2B5EF4-FFF2-40B4-BE49-F238E27FC236}">
                      <a16:creationId xmlns:a16="http://schemas.microsoft.com/office/drawing/2014/main" xmlns="" id="{48E0D5F1-7C85-48FB-B524-BDB37A5195B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8" name="图片 11">
                    <a:extLst>
                      <a:ext uri="{FF2B5EF4-FFF2-40B4-BE49-F238E27FC236}">
                        <a16:creationId xmlns:a16="http://schemas.microsoft.com/office/drawing/2014/main" xmlns="" id="{583D3A4E-23D7-480E-978F-7AF82E4083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2">
                    <a:extLst>
                      <a:ext uri="{FF2B5EF4-FFF2-40B4-BE49-F238E27FC236}">
                        <a16:creationId xmlns:a16="http://schemas.microsoft.com/office/drawing/2014/main" xmlns="" id="{3B89093F-7114-4198-B246-1A9E5AF6EF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3">
                    <a:extLst>
                      <a:ext uri="{FF2B5EF4-FFF2-40B4-BE49-F238E27FC236}">
                        <a16:creationId xmlns:a16="http://schemas.microsoft.com/office/drawing/2014/main" xmlns="" id="{B83E0C07-9316-4FFA-984D-45D17877FF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14">
                    <a:extLst>
                      <a:ext uri="{FF2B5EF4-FFF2-40B4-BE49-F238E27FC236}">
                        <a16:creationId xmlns:a16="http://schemas.microsoft.com/office/drawing/2014/main" xmlns="" id="{DCBE873A-825D-4619-9C1C-805468CF44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22" name="图片 15">
                    <a:extLst>
                      <a:ext uri="{FF2B5EF4-FFF2-40B4-BE49-F238E27FC236}">
                        <a16:creationId xmlns:a16="http://schemas.microsoft.com/office/drawing/2014/main" xmlns="" id="{B4DE0A29-040D-4753-8583-BEE3BE3147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23" name="图片 16">
                    <a:extLst>
                      <a:ext uri="{FF2B5EF4-FFF2-40B4-BE49-F238E27FC236}">
                        <a16:creationId xmlns:a16="http://schemas.microsoft.com/office/drawing/2014/main" xmlns="" id="{A538286F-59A4-45A4-9D36-1A84D84842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图片 17">
                    <a:extLst>
                      <a:ext uri="{FF2B5EF4-FFF2-40B4-BE49-F238E27FC236}">
                        <a16:creationId xmlns:a16="http://schemas.microsoft.com/office/drawing/2014/main" xmlns="" id="{C7A9CB0F-445E-42B0-BE98-BDDA7DC9C4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30" name="组合 4">
            <a:extLst>
              <a:ext uri="{FF2B5EF4-FFF2-40B4-BE49-F238E27FC236}">
                <a16:creationId xmlns:a16="http://schemas.microsoft.com/office/drawing/2014/main" xmlns="" id="{02F7CFD9-2AEC-413B-B96A-80968A4D63D3}"/>
              </a:ext>
            </a:extLst>
          </p:cNvPr>
          <p:cNvGrpSpPr/>
          <p:nvPr/>
        </p:nvGrpSpPr>
        <p:grpSpPr>
          <a:xfrm flipH="1">
            <a:off x="-61820" y="5164897"/>
            <a:ext cx="6442560" cy="1914952"/>
            <a:chOff x="0" y="3566019"/>
            <a:chExt cx="12298652" cy="3655585"/>
          </a:xfrm>
        </p:grpSpPr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xmlns="" id="{3188F653-4AAD-4A84-8879-12A69AD8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32" name="组合 6">
              <a:extLst>
                <a:ext uri="{FF2B5EF4-FFF2-40B4-BE49-F238E27FC236}">
                  <a16:creationId xmlns:a16="http://schemas.microsoft.com/office/drawing/2014/main" xmlns="" id="{9ED19737-99AA-4CCA-987A-731AB5C91F16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33" name="图片 7">
                <a:extLst>
                  <a:ext uri="{FF2B5EF4-FFF2-40B4-BE49-F238E27FC236}">
                    <a16:creationId xmlns:a16="http://schemas.microsoft.com/office/drawing/2014/main" xmlns="" id="{54FFDDAB-45C2-44AD-8052-CE9B38B783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34" name="组合 8">
                <a:extLst>
                  <a:ext uri="{FF2B5EF4-FFF2-40B4-BE49-F238E27FC236}">
                    <a16:creationId xmlns:a16="http://schemas.microsoft.com/office/drawing/2014/main" xmlns="" id="{0F61B89B-D832-45AA-AF9E-5302468A2FB6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35" name="图片 9">
                  <a:extLst>
                    <a:ext uri="{FF2B5EF4-FFF2-40B4-BE49-F238E27FC236}">
                      <a16:creationId xmlns:a16="http://schemas.microsoft.com/office/drawing/2014/main" xmlns="" id="{C15DF47A-0ED9-430F-B7DE-0BA2463E5C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36" name="组合 10">
                  <a:extLst>
                    <a:ext uri="{FF2B5EF4-FFF2-40B4-BE49-F238E27FC236}">
                      <a16:creationId xmlns:a16="http://schemas.microsoft.com/office/drawing/2014/main" xmlns="" id="{12B8F0BB-E2FA-48B4-BF63-9F9744560FA2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37" name="图片 11">
                    <a:extLst>
                      <a:ext uri="{FF2B5EF4-FFF2-40B4-BE49-F238E27FC236}">
                        <a16:creationId xmlns:a16="http://schemas.microsoft.com/office/drawing/2014/main" xmlns="" id="{E90EF9F3-B534-4B3A-8ED9-400A6D04A2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38" name="图片 12">
                    <a:extLst>
                      <a:ext uri="{FF2B5EF4-FFF2-40B4-BE49-F238E27FC236}">
                        <a16:creationId xmlns:a16="http://schemas.microsoft.com/office/drawing/2014/main" xmlns="" id="{DC10FBB6-37C0-4484-8B3B-F9FB7814FD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39" name="图片 13">
                    <a:extLst>
                      <a:ext uri="{FF2B5EF4-FFF2-40B4-BE49-F238E27FC236}">
                        <a16:creationId xmlns:a16="http://schemas.microsoft.com/office/drawing/2014/main" xmlns="" id="{3C8AEAD9-9B16-497D-9F09-525994CD24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40" name="图片 14">
                    <a:extLst>
                      <a:ext uri="{FF2B5EF4-FFF2-40B4-BE49-F238E27FC236}">
                        <a16:creationId xmlns:a16="http://schemas.microsoft.com/office/drawing/2014/main" xmlns="" id="{04E4921D-0A9D-4F98-B9D7-73BC628DC9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41" name="图片 15">
                    <a:extLst>
                      <a:ext uri="{FF2B5EF4-FFF2-40B4-BE49-F238E27FC236}">
                        <a16:creationId xmlns:a16="http://schemas.microsoft.com/office/drawing/2014/main" xmlns="" id="{FED885F0-62EE-4CD9-854A-4A7D5488FC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42" name="图片 16">
                    <a:extLst>
                      <a:ext uri="{FF2B5EF4-FFF2-40B4-BE49-F238E27FC236}">
                        <a16:creationId xmlns:a16="http://schemas.microsoft.com/office/drawing/2014/main" xmlns="" id="{DDA5C019-0BD2-4307-8FCC-166DA3A028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43" name="图片 17">
                    <a:extLst>
                      <a:ext uri="{FF2B5EF4-FFF2-40B4-BE49-F238E27FC236}">
                        <a16:creationId xmlns:a16="http://schemas.microsoft.com/office/drawing/2014/main" xmlns="" id="{6A159F02-952F-4F93-943D-EDCFB33327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BD96388-6129-4CB1-95FA-2CA045062678}"/>
              </a:ext>
            </a:extLst>
          </p:cNvPr>
          <p:cNvGrpSpPr/>
          <p:nvPr/>
        </p:nvGrpSpPr>
        <p:grpSpPr>
          <a:xfrm>
            <a:off x="406400" y="130815"/>
            <a:ext cx="6077853" cy="2367300"/>
            <a:chOff x="28272" y="-31308"/>
            <a:chExt cx="12149045" cy="4732006"/>
          </a:xfrm>
        </p:grpSpPr>
        <p:sp>
          <p:nvSpPr>
            <p:cNvPr id="44" name="云形 69">
              <a:extLst>
                <a:ext uri="{FF2B5EF4-FFF2-40B4-BE49-F238E27FC236}">
                  <a16:creationId xmlns:a16="http://schemas.microsoft.com/office/drawing/2014/main" xmlns="" id="{5ADFAF1A-30B6-43B1-BF1A-E21CE5FD2CA2}"/>
                </a:ext>
              </a:extLst>
            </p:cNvPr>
            <p:cNvSpPr/>
            <p:nvPr/>
          </p:nvSpPr>
          <p:spPr>
            <a:xfrm>
              <a:off x="1490783" y="567942"/>
              <a:ext cx="10686534" cy="4132756"/>
            </a:xfrm>
            <a:prstGeom prst="cloud">
              <a:avLst/>
            </a:prstGeom>
            <a:solidFill>
              <a:schemeClr val="bg1"/>
            </a:solidFill>
            <a:ln w="25400" cap="rnd">
              <a:solidFill>
                <a:srgbClr val="00B0F0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/>
                <a:t>z</a:t>
              </a:r>
              <a:endParaRPr lang="zh-CN" altLang="en-US" sz="8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8772A774-ECF0-4E9D-A467-71DD8704ADF8}"/>
                </a:ext>
              </a:extLst>
            </p:cNvPr>
            <p:cNvSpPr/>
            <p:nvPr/>
          </p:nvSpPr>
          <p:spPr>
            <a:xfrm>
              <a:off x="2432116" y="1596126"/>
              <a:ext cx="9670982" cy="18456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1">
                  <a:ln w="38100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iCiel Pequena" pitchFamily="50" charset="0"/>
                </a:rPr>
                <a:t>TÌM HIỂU BÀI</a:t>
              </a:r>
              <a:endParaRPr lang="en-US" sz="54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endParaRP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xmlns="" id="{9E97BC4D-0477-4A6F-9F72-B34831074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312110">
              <a:off x="28272" y="-31308"/>
              <a:ext cx="3378352" cy="4391490"/>
            </a:xfrm>
            <a:prstGeom prst="rect">
              <a:avLst/>
            </a:prstGeom>
          </p:spPr>
        </p:pic>
      </p:grpSp>
      <p:sp>
        <p:nvSpPr>
          <p:cNvPr id="52" name="Text Box 9">
            <a:extLst>
              <a:ext uri="{FF2B5EF4-FFF2-40B4-BE49-F238E27FC236}">
                <a16:creationId xmlns:a16="http://schemas.microsoft.com/office/drawing/2014/main" xmlns="" id="{939D7E8F-9814-4015-A89F-820D01D8F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504" y="2558348"/>
            <a:ext cx="932051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0000CC"/>
                </a:solidFill>
              </a:rPr>
              <a:t>3</a:t>
            </a:r>
            <a:r>
              <a:rPr lang="en-GB" altLang="en-US" sz="3200" b="1">
                <a:solidFill>
                  <a:srgbClr val="0000CC"/>
                </a:solidFill>
              </a:rPr>
              <a:t>. Qua câu chuyện trên, em thấy cá heo </a:t>
            </a:r>
          </a:p>
          <a:p>
            <a:pPr algn="ctr" eaLnBrk="1" hangingPunct="1"/>
            <a:r>
              <a:rPr lang="en-GB" altLang="en-US" sz="3200" b="1">
                <a:solidFill>
                  <a:srgbClr val="0000CC"/>
                </a:solidFill>
              </a:rPr>
              <a:t>đáng yêu, đáng quý ở điểm nào?</a:t>
            </a:r>
          </a:p>
          <a:p>
            <a:pPr algn="ctr" eaLnBrk="1" hangingPunct="1"/>
            <a:endParaRPr lang="en-GB" altLang="en-US" sz="3200" b="1">
              <a:solidFill>
                <a:srgbClr val="0000CC"/>
              </a:solidFill>
            </a:endParaRPr>
          </a:p>
        </p:txBody>
      </p:sp>
      <p:sp>
        <p:nvSpPr>
          <p:cNvPr id="54" name="Text Box 10">
            <a:extLst>
              <a:ext uri="{FF2B5EF4-FFF2-40B4-BE49-F238E27FC236}">
                <a16:creationId xmlns:a16="http://schemas.microsoft.com/office/drawing/2014/main" xmlns="" id="{284C2986-37E2-42D3-BF4D-A9D00B49B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78" y="3606177"/>
            <a:ext cx="1089436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altLang="en-US" sz="3200" b="1">
                <a:solidFill>
                  <a:srgbClr val="CC0000"/>
                </a:solidFill>
              </a:rPr>
              <a:t>Cá heo là con vật thông minh, tình nghĩa, chúng biết thưởng thức tiếng hát của nghệ sĩ, biết cứu giúp khi người gặp nạn.</a:t>
            </a:r>
            <a:endParaRPr lang="en-GB" altLang="en-US" sz="3200" b="1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46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xmlns="" id="{7A2DFF0D-2E73-4BC4-872A-1271774E2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58180" y="-2880175"/>
            <a:ext cx="6875640" cy="12192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A062390-3946-4B07-AED7-8A2099610B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36531758"/>
              </p:ext>
            </p:extLst>
          </p:nvPr>
        </p:nvGraphicFramePr>
        <p:xfrm>
          <a:off x="315119" y="1457325"/>
          <a:ext cx="11561762" cy="3316296"/>
        </p:xfrm>
        <a:graphic>
          <a:graphicData uri="http://schemas.openxmlformats.org/drawingml/2006/table">
            <a:tbl>
              <a:tblPr/>
              <a:tblGrid>
                <a:gridCol w="58702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914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84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Đám thủy thủ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64592" marR="164592" marT="67074" marB="67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4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Đàn cá heo</a:t>
                      </a:r>
                      <a:endParaRPr kumimoji="0" lang="en-US" sz="4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64592" marR="164592" marT="67074" marB="67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28273">
                <a:tc>
                  <a:txBody>
                    <a:bodyPr/>
                    <a:lstStyle/>
                    <a:p>
                      <a:pPr marL="0" marR="0" lvl="0" indent="0" algn="l" defTabSz="15144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 người nhưng tham lam, độc ác, không có tình người. </a:t>
                      </a: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4592" marR="164592" marT="67074" marB="67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 loài vật nhưng thông minh tốt bụng, biết cứu giúp người gặp nạn.</a:t>
                      </a:r>
                      <a:endParaRPr kumimoji="0" lang="en-GB" sz="4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4000" b="0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64592" marR="164592" marT="67074" marB="670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33" name="组合 8">
            <a:extLst>
              <a:ext uri="{FF2B5EF4-FFF2-40B4-BE49-F238E27FC236}">
                <a16:creationId xmlns:a16="http://schemas.microsoft.com/office/drawing/2014/main" xmlns="" id="{D59481EC-A37B-47CF-B844-C2ECDC316833}"/>
              </a:ext>
            </a:extLst>
          </p:cNvPr>
          <p:cNvGrpSpPr/>
          <p:nvPr/>
        </p:nvGrpSpPr>
        <p:grpSpPr>
          <a:xfrm>
            <a:off x="-190500" y="3429000"/>
            <a:ext cx="12417839" cy="3504967"/>
            <a:chOff x="-70679" y="3564981"/>
            <a:chExt cx="12262679" cy="3301218"/>
          </a:xfrm>
        </p:grpSpPr>
        <p:pic>
          <p:nvPicPr>
            <p:cNvPr id="34" name="图片 9">
              <a:extLst>
                <a:ext uri="{FF2B5EF4-FFF2-40B4-BE49-F238E27FC236}">
                  <a16:creationId xmlns:a16="http://schemas.microsoft.com/office/drawing/2014/main" xmlns="" id="{5418246B-8BCB-44EC-B697-7742D2699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5426" t="67526" r="-108" b="9176"/>
            <a:stretch/>
          </p:blipFill>
          <p:spPr>
            <a:xfrm>
              <a:off x="9429135" y="3564981"/>
              <a:ext cx="2762865" cy="3301218"/>
            </a:xfrm>
            <a:prstGeom prst="rect">
              <a:avLst/>
            </a:prstGeom>
          </p:spPr>
        </p:pic>
        <p:pic>
          <p:nvPicPr>
            <p:cNvPr id="35" name="图片 11">
              <a:extLst>
                <a:ext uri="{FF2B5EF4-FFF2-40B4-BE49-F238E27FC236}">
                  <a16:creationId xmlns:a16="http://schemas.microsoft.com/office/drawing/2014/main" xmlns="" id="{273A0E71-38E7-4F07-A995-7D8F5F60A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67541" b="90330" l="400" r="39600">
                          <a14:foregroundMark x1="19600" y1="87031" x2="18933" y2="89430"/>
                          <a14:foregroundMark x1="23733" y1="77961" x2="23733" y2="779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810" r="58925" b="9534"/>
            <a:stretch/>
          </p:blipFill>
          <p:spPr>
            <a:xfrm flipH="1">
              <a:off x="-70679" y="4304370"/>
              <a:ext cx="2467186" cy="2527323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4FE96D3-AEFA-4A24-94E6-D6139E5EA6CA}"/>
              </a:ext>
            </a:extLst>
          </p:cNvPr>
          <p:cNvSpPr txBox="1"/>
          <p:nvPr/>
        </p:nvSpPr>
        <p:spPr>
          <a:xfrm>
            <a:off x="315119" y="0"/>
            <a:ext cx="115617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 có suy nghĩ gì về cách đối xử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của đám thủy thủ và của đàn cá heo?</a:t>
            </a:r>
          </a:p>
        </p:txBody>
      </p:sp>
    </p:spTree>
    <p:extLst>
      <p:ext uri="{BB962C8B-B14F-4D97-AF65-F5344CB8AC3E}">
        <p14:creationId xmlns:p14="http://schemas.microsoft.com/office/powerpoint/2010/main" xmlns="" val="420740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1102EEC-918E-4685-9E80-2CA2D6BA2D6B}"/>
              </a:ext>
            </a:extLst>
          </p:cNvPr>
          <p:cNvSpPr/>
          <p:nvPr/>
        </p:nvSpPr>
        <p:spPr>
          <a:xfrm>
            <a:off x="375920" y="1381760"/>
            <a:ext cx="11409680" cy="5069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4">
            <a:extLst>
              <a:ext uri="{FF2B5EF4-FFF2-40B4-BE49-F238E27FC236}">
                <a16:creationId xmlns:a16="http://schemas.microsoft.com/office/drawing/2014/main" xmlns="" id="{56322765-05BC-4012-8FB8-4744F732392C}"/>
              </a:ext>
            </a:extLst>
          </p:cNvPr>
          <p:cNvGrpSpPr/>
          <p:nvPr/>
        </p:nvGrpSpPr>
        <p:grpSpPr>
          <a:xfrm>
            <a:off x="5830010" y="5155547"/>
            <a:ext cx="6442560" cy="1914952"/>
            <a:chOff x="0" y="3566019"/>
            <a:chExt cx="12298652" cy="3655585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xmlns="" id="{F77EACB8-66C7-4448-8982-6DCA66610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13" name="组合 6">
              <a:extLst>
                <a:ext uri="{FF2B5EF4-FFF2-40B4-BE49-F238E27FC236}">
                  <a16:creationId xmlns:a16="http://schemas.microsoft.com/office/drawing/2014/main" xmlns="" id="{AE25196C-8D0E-4872-A442-E2B4052E910C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14" name="图片 7">
                <a:extLst>
                  <a:ext uri="{FF2B5EF4-FFF2-40B4-BE49-F238E27FC236}">
                    <a16:creationId xmlns:a16="http://schemas.microsoft.com/office/drawing/2014/main" xmlns="" id="{E902CDC3-BB9C-4B1A-9BD4-F626AA168E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15" name="组合 8">
                <a:extLst>
                  <a:ext uri="{FF2B5EF4-FFF2-40B4-BE49-F238E27FC236}">
                    <a16:creationId xmlns:a16="http://schemas.microsoft.com/office/drawing/2014/main" xmlns="" id="{9E4CC67F-9B18-49F3-8D7A-4A0B86B0A401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6" name="图片 9">
                  <a:extLst>
                    <a:ext uri="{FF2B5EF4-FFF2-40B4-BE49-F238E27FC236}">
                      <a16:creationId xmlns:a16="http://schemas.microsoft.com/office/drawing/2014/main" xmlns="" id="{DDB2D210-0852-4BB4-8E0E-4E9A74583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7" name="组合 10">
                  <a:extLst>
                    <a:ext uri="{FF2B5EF4-FFF2-40B4-BE49-F238E27FC236}">
                      <a16:creationId xmlns:a16="http://schemas.microsoft.com/office/drawing/2014/main" xmlns="" id="{48E0D5F1-7C85-48FB-B524-BDB37A5195B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8" name="图片 11">
                    <a:extLst>
                      <a:ext uri="{FF2B5EF4-FFF2-40B4-BE49-F238E27FC236}">
                        <a16:creationId xmlns:a16="http://schemas.microsoft.com/office/drawing/2014/main" xmlns="" id="{583D3A4E-23D7-480E-978F-7AF82E4083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2">
                    <a:extLst>
                      <a:ext uri="{FF2B5EF4-FFF2-40B4-BE49-F238E27FC236}">
                        <a16:creationId xmlns:a16="http://schemas.microsoft.com/office/drawing/2014/main" xmlns="" id="{3B89093F-7114-4198-B246-1A9E5AF6EF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3">
                    <a:extLst>
                      <a:ext uri="{FF2B5EF4-FFF2-40B4-BE49-F238E27FC236}">
                        <a16:creationId xmlns:a16="http://schemas.microsoft.com/office/drawing/2014/main" xmlns="" id="{B83E0C07-9316-4FFA-984D-45D17877FF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14">
                    <a:extLst>
                      <a:ext uri="{FF2B5EF4-FFF2-40B4-BE49-F238E27FC236}">
                        <a16:creationId xmlns:a16="http://schemas.microsoft.com/office/drawing/2014/main" xmlns="" id="{DCBE873A-825D-4619-9C1C-805468CF44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22" name="图片 15">
                    <a:extLst>
                      <a:ext uri="{FF2B5EF4-FFF2-40B4-BE49-F238E27FC236}">
                        <a16:creationId xmlns:a16="http://schemas.microsoft.com/office/drawing/2014/main" xmlns="" id="{B4DE0A29-040D-4753-8583-BEE3BE3147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23" name="图片 16">
                    <a:extLst>
                      <a:ext uri="{FF2B5EF4-FFF2-40B4-BE49-F238E27FC236}">
                        <a16:creationId xmlns:a16="http://schemas.microsoft.com/office/drawing/2014/main" xmlns="" id="{A538286F-59A4-45A4-9D36-1A84D84842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图片 17">
                    <a:extLst>
                      <a:ext uri="{FF2B5EF4-FFF2-40B4-BE49-F238E27FC236}">
                        <a16:creationId xmlns:a16="http://schemas.microsoft.com/office/drawing/2014/main" xmlns="" id="{C7A9CB0F-445E-42B0-BE98-BDDA7DC9C4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30" name="组合 4">
            <a:extLst>
              <a:ext uri="{FF2B5EF4-FFF2-40B4-BE49-F238E27FC236}">
                <a16:creationId xmlns:a16="http://schemas.microsoft.com/office/drawing/2014/main" xmlns="" id="{02F7CFD9-2AEC-413B-B96A-80968A4D63D3}"/>
              </a:ext>
            </a:extLst>
          </p:cNvPr>
          <p:cNvGrpSpPr/>
          <p:nvPr/>
        </p:nvGrpSpPr>
        <p:grpSpPr>
          <a:xfrm flipH="1">
            <a:off x="-61820" y="5164897"/>
            <a:ext cx="6442560" cy="1914952"/>
            <a:chOff x="0" y="3566019"/>
            <a:chExt cx="12298652" cy="3655585"/>
          </a:xfrm>
        </p:grpSpPr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xmlns="" id="{3188F653-4AAD-4A84-8879-12A69AD8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32" name="组合 6">
              <a:extLst>
                <a:ext uri="{FF2B5EF4-FFF2-40B4-BE49-F238E27FC236}">
                  <a16:creationId xmlns:a16="http://schemas.microsoft.com/office/drawing/2014/main" xmlns="" id="{9ED19737-99AA-4CCA-987A-731AB5C91F16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33" name="图片 7">
                <a:extLst>
                  <a:ext uri="{FF2B5EF4-FFF2-40B4-BE49-F238E27FC236}">
                    <a16:creationId xmlns:a16="http://schemas.microsoft.com/office/drawing/2014/main" xmlns="" id="{54FFDDAB-45C2-44AD-8052-CE9B38B783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34" name="组合 8">
                <a:extLst>
                  <a:ext uri="{FF2B5EF4-FFF2-40B4-BE49-F238E27FC236}">
                    <a16:creationId xmlns:a16="http://schemas.microsoft.com/office/drawing/2014/main" xmlns="" id="{0F61B89B-D832-45AA-AF9E-5302468A2FB6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35" name="图片 9">
                  <a:extLst>
                    <a:ext uri="{FF2B5EF4-FFF2-40B4-BE49-F238E27FC236}">
                      <a16:creationId xmlns:a16="http://schemas.microsoft.com/office/drawing/2014/main" xmlns="" id="{C15DF47A-0ED9-430F-B7DE-0BA2463E5C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36" name="组合 10">
                  <a:extLst>
                    <a:ext uri="{FF2B5EF4-FFF2-40B4-BE49-F238E27FC236}">
                      <a16:creationId xmlns:a16="http://schemas.microsoft.com/office/drawing/2014/main" xmlns="" id="{12B8F0BB-E2FA-48B4-BF63-9F9744560FA2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37" name="图片 11">
                    <a:extLst>
                      <a:ext uri="{FF2B5EF4-FFF2-40B4-BE49-F238E27FC236}">
                        <a16:creationId xmlns:a16="http://schemas.microsoft.com/office/drawing/2014/main" xmlns="" id="{E90EF9F3-B534-4B3A-8ED9-400A6D04A2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38" name="图片 12">
                    <a:extLst>
                      <a:ext uri="{FF2B5EF4-FFF2-40B4-BE49-F238E27FC236}">
                        <a16:creationId xmlns:a16="http://schemas.microsoft.com/office/drawing/2014/main" xmlns="" id="{DC10FBB6-37C0-4484-8B3B-F9FB7814FD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39" name="图片 13">
                    <a:extLst>
                      <a:ext uri="{FF2B5EF4-FFF2-40B4-BE49-F238E27FC236}">
                        <a16:creationId xmlns:a16="http://schemas.microsoft.com/office/drawing/2014/main" xmlns="" id="{3C8AEAD9-9B16-497D-9F09-525994CD24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40" name="图片 14">
                    <a:extLst>
                      <a:ext uri="{FF2B5EF4-FFF2-40B4-BE49-F238E27FC236}">
                        <a16:creationId xmlns:a16="http://schemas.microsoft.com/office/drawing/2014/main" xmlns="" id="{04E4921D-0A9D-4F98-B9D7-73BC628DC9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41" name="图片 15">
                    <a:extLst>
                      <a:ext uri="{FF2B5EF4-FFF2-40B4-BE49-F238E27FC236}">
                        <a16:creationId xmlns:a16="http://schemas.microsoft.com/office/drawing/2014/main" xmlns="" id="{FED885F0-62EE-4CD9-854A-4A7D5488FC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42" name="图片 16">
                    <a:extLst>
                      <a:ext uri="{FF2B5EF4-FFF2-40B4-BE49-F238E27FC236}">
                        <a16:creationId xmlns:a16="http://schemas.microsoft.com/office/drawing/2014/main" xmlns="" id="{DDA5C019-0BD2-4307-8FCC-166DA3A028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43" name="图片 17">
                    <a:extLst>
                      <a:ext uri="{FF2B5EF4-FFF2-40B4-BE49-F238E27FC236}">
                        <a16:creationId xmlns:a16="http://schemas.microsoft.com/office/drawing/2014/main" xmlns="" id="{6A159F02-952F-4F93-943D-EDCFB33327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D281C088-02CE-430B-9ED5-BB62A5847053}"/>
              </a:ext>
            </a:extLst>
          </p:cNvPr>
          <p:cNvSpPr txBox="1"/>
          <p:nvPr/>
        </p:nvSpPr>
        <p:spPr>
          <a:xfrm>
            <a:off x="1044084" y="2703824"/>
            <a:ext cx="471657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>
                <a:latin typeface="Times New Roman" pitchFamily="18" charset="0"/>
                <a:ea typeface="Barlow Condensed" panose="00000506000000000000" charset="0"/>
                <a:cs typeface="Times New Roman" pitchFamily="18" charset="0"/>
              </a:rPr>
              <a:t>A-ri-ôn bị bọn cướp hãm hại</a:t>
            </a:r>
            <a:endParaRPr lang="en-US" sz="2800" b="1" dirty="0">
              <a:latin typeface="Times New Roman" pitchFamily="18" charset="0"/>
              <a:ea typeface="Barlow Condensed" panose="00000506000000000000" charset="0"/>
              <a:cs typeface="Times New Roman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CB8B3A6-8618-47A8-B217-437A6A86F9CA}"/>
              </a:ext>
            </a:extLst>
          </p:cNvPr>
          <p:cNvSpPr txBox="1"/>
          <p:nvPr/>
        </p:nvSpPr>
        <p:spPr>
          <a:xfrm>
            <a:off x="6656366" y="2793886"/>
            <a:ext cx="434671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Times New Roman" pitchFamily="18" charset="0"/>
                <a:ea typeface="Barlow Condensed" panose="00000506000000000000" charset="0"/>
                <a:cs typeface="Times New Roman" pitchFamily="18" charset="0"/>
              </a:rPr>
              <a:t>A-ri-ôn trở về đất liền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CBC9AA6-5491-4637-A13B-A19DA7C09026}"/>
              </a:ext>
            </a:extLst>
          </p:cNvPr>
          <p:cNvSpPr txBox="1"/>
          <p:nvPr/>
        </p:nvSpPr>
        <p:spPr>
          <a:xfrm>
            <a:off x="1066280" y="3855726"/>
            <a:ext cx="471657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>
                <a:latin typeface="Times New Roman" pitchFamily="18" charset="0"/>
                <a:ea typeface="Barlow Condensed" panose="00000506000000000000" charset="0"/>
                <a:cs typeface="Times New Roman" pitchFamily="18" charset="0"/>
              </a:rPr>
              <a:t>A-ri-ôn được minh oan</a:t>
            </a:r>
            <a:endParaRPr lang="en-US" sz="2800" b="1" dirty="0">
              <a:latin typeface="Times New Roman" pitchFamily="18" charset="0"/>
              <a:ea typeface="Barlow Condensed" panose="00000506000000000000" charset="0"/>
              <a:cs typeface="Times New Roman" pitchFamily="18" charset="0"/>
            </a:endParaRPr>
          </a:p>
        </p:txBody>
      </p:sp>
      <p:pic>
        <p:nvPicPr>
          <p:cNvPr id="2052" name="Picture 4" descr="One two three four progress bar stickers Vector Image">
            <a:extLst>
              <a:ext uri="{FF2B5EF4-FFF2-40B4-BE49-F238E27FC236}">
                <a16:creationId xmlns:a16="http://schemas.microsoft.com/office/drawing/2014/main" xmlns="" id="{CB205CEE-44D3-4B76-B6F8-DF1248A7F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4167" b="51944" l="2400" r="59100">
                        <a14:foregroundMark x1="26600" y1="19815" x2="29400" y2="23519"/>
                        <a14:foregroundMark x1="29400" y1="17315" x2="28800" y2="34907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00" t="5002" r="50000" b="56312"/>
          <a:stretch/>
        </p:blipFill>
        <p:spPr bwMode="auto">
          <a:xfrm>
            <a:off x="367263" y="2754037"/>
            <a:ext cx="784393" cy="7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One two three four progress bar stickers Vector Image">
            <a:extLst>
              <a:ext uri="{FF2B5EF4-FFF2-40B4-BE49-F238E27FC236}">
                <a16:creationId xmlns:a16="http://schemas.microsoft.com/office/drawing/2014/main" xmlns="" id="{3942C2B4-8FA6-45C0-B7C6-5152A9355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8333" b="44352" l="47700" r="88000">
                        <a14:foregroundMark x1="63900" y1="14907" x2="75600" y2="28241"/>
                        <a14:foregroundMark x1="65100" y1="28889" x2="71800" y2="35278"/>
                        <a14:foregroundMark x1="71900" y1="17963" x2="65600" y2="32778"/>
                        <a14:foregroundMark x1="64800" y1="17315" x2="64600" y2="2379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21" t="6376" r="8779" b="54938"/>
          <a:stretch/>
        </p:blipFill>
        <p:spPr bwMode="auto">
          <a:xfrm>
            <a:off x="6030430" y="2789495"/>
            <a:ext cx="784393" cy="7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One two three four progress bar stickers Vector Image">
            <a:extLst>
              <a:ext uri="{FF2B5EF4-FFF2-40B4-BE49-F238E27FC236}">
                <a16:creationId xmlns:a16="http://schemas.microsoft.com/office/drawing/2014/main" xmlns="" id="{DB9C32E3-38E2-476B-A3ED-39C5094CF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43519" b="88333" l="5400" r="51800">
                        <a14:foregroundMark x1="21200" y1="54722" x2="34900" y2="64259"/>
                        <a14:foregroundMark x1="29100" y1="56111" x2="32500" y2="65370"/>
                        <a14:foregroundMark x1="33000" y1="59815" x2="30600" y2="74722"/>
                        <a14:foregroundMark x1="22900" y1="60278" x2="30800" y2="67222"/>
                        <a14:foregroundMark x1="24400" y1="68796" x2="28500" y2="75926"/>
                        <a14:foregroundMark x1="24400" y1="57130" x2="24400" y2="64259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05" t="44786" r="48495" b="16528"/>
          <a:stretch/>
        </p:blipFill>
        <p:spPr bwMode="auto">
          <a:xfrm>
            <a:off x="402285" y="3841093"/>
            <a:ext cx="784393" cy="7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BD96388-6129-4CB1-95FA-2CA045062678}"/>
              </a:ext>
            </a:extLst>
          </p:cNvPr>
          <p:cNvGrpSpPr/>
          <p:nvPr/>
        </p:nvGrpSpPr>
        <p:grpSpPr>
          <a:xfrm>
            <a:off x="406400" y="130815"/>
            <a:ext cx="6077853" cy="2367300"/>
            <a:chOff x="28272" y="-31308"/>
            <a:chExt cx="12149045" cy="4732006"/>
          </a:xfrm>
        </p:grpSpPr>
        <p:sp>
          <p:nvSpPr>
            <p:cNvPr id="44" name="云形 69">
              <a:extLst>
                <a:ext uri="{FF2B5EF4-FFF2-40B4-BE49-F238E27FC236}">
                  <a16:creationId xmlns:a16="http://schemas.microsoft.com/office/drawing/2014/main" xmlns="" id="{5ADFAF1A-30B6-43B1-BF1A-E21CE5FD2CA2}"/>
                </a:ext>
              </a:extLst>
            </p:cNvPr>
            <p:cNvSpPr/>
            <p:nvPr/>
          </p:nvSpPr>
          <p:spPr>
            <a:xfrm>
              <a:off x="1490783" y="567942"/>
              <a:ext cx="10686534" cy="4132756"/>
            </a:xfrm>
            <a:prstGeom prst="cloud">
              <a:avLst/>
            </a:prstGeom>
            <a:solidFill>
              <a:schemeClr val="bg1"/>
            </a:solidFill>
            <a:ln w="25400" cap="rnd">
              <a:solidFill>
                <a:srgbClr val="00B0F0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/>
                <a:t>z</a:t>
              </a:r>
              <a:endParaRPr lang="zh-CN" altLang="en-US" sz="8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8772A774-ECF0-4E9D-A467-71DD8704ADF8}"/>
                </a:ext>
              </a:extLst>
            </p:cNvPr>
            <p:cNvSpPr/>
            <p:nvPr/>
          </p:nvSpPr>
          <p:spPr>
            <a:xfrm>
              <a:off x="2432116" y="1596126"/>
              <a:ext cx="9670982" cy="18456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1">
                  <a:ln w="38100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iCiel Pequena" pitchFamily="50" charset="0"/>
                </a:rPr>
                <a:t>TÌM HIỂU BÀI</a:t>
              </a:r>
              <a:endParaRPr lang="en-US" sz="54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endParaRP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xmlns="" id="{9E97BC4D-0477-4A6F-9F72-B34831074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1312110">
              <a:off x="28272" y="-31308"/>
              <a:ext cx="3378352" cy="4391490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8FD345B-A0A5-43B7-AFDE-BA06DC0F6731}"/>
              </a:ext>
            </a:extLst>
          </p:cNvPr>
          <p:cNvSpPr txBox="1"/>
          <p:nvPr/>
        </p:nvSpPr>
        <p:spPr>
          <a:xfrm>
            <a:off x="6716848" y="3906112"/>
            <a:ext cx="5590745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>
                <a:latin typeface="Times New Roman" pitchFamily="18" charset="0"/>
                <a:ea typeface="Barlow Condensed" panose="00000506000000000000" charset="0"/>
                <a:cs typeface="Times New Roman" pitchFamily="18" charset="0"/>
              </a:rPr>
              <a:t>Sự tri ân của loài cá thông minh</a:t>
            </a:r>
            <a:endParaRPr lang="en-US" sz="2800" b="1" dirty="0">
              <a:latin typeface="Times New Roman" pitchFamily="18" charset="0"/>
              <a:ea typeface="Barlow Condensed" panose="00000506000000000000" charset="0"/>
              <a:cs typeface="Times New Roman" pitchFamily="18" charset="0"/>
            </a:endParaRPr>
          </a:p>
        </p:txBody>
      </p:sp>
      <p:pic>
        <p:nvPicPr>
          <p:cNvPr id="48" name="Picture 4" descr="One two three four progress bar stickers Vector Image">
            <a:extLst>
              <a:ext uri="{FF2B5EF4-FFF2-40B4-BE49-F238E27FC236}">
                <a16:creationId xmlns:a16="http://schemas.microsoft.com/office/drawing/2014/main" xmlns="" id="{27AC6427-4A10-49A7-A3CF-B95D55022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38288" b="85945" l="36953" r="95622">
                        <a14:foregroundMark x1="62697" y1="61712" x2="71629" y2="65751"/>
                        <a14:foregroundMark x1="65674" y1="55735" x2="76708" y2="63328"/>
                        <a14:foregroundMark x1="67776" y1="67690" x2="69527" y2="75929"/>
                        <a14:foregroundMark x1="59194" y1="70113" x2="69877" y2="73183"/>
                        <a14:foregroundMark x1="63047" y1="66074" x2="64448" y2="72052"/>
                        <a14:foregroundMark x1="62172" y1="68821" x2="62172" y2="72375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965" t="44779" r="9535" b="16535"/>
          <a:stretch/>
        </p:blipFill>
        <p:spPr bwMode="auto">
          <a:xfrm>
            <a:off x="6065452" y="3914661"/>
            <a:ext cx="784393" cy="75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525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55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4CFD9A-D76D-4E75-9ABA-D3E779FF5D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6530" t="6609" r="23637" b="51580"/>
          <a:stretch/>
        </p:blipFill>
        <p:spPr>
          <a:xfrm flipH="1">
            <a:off x="14006" y="0"/>
            <a:ext cx="12192000" cy="68580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E5A4C98-9A27-431A-B331-D76F8C416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8625" y="5243876"/>
            <a:ext cx="5450296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C852BC6-D876-4900-8471-2A77E44C23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" y="3591307"/>
            <a:ext cx="5444200" cy="14022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CB7A47F-9F9D-445C-A28C-6BE7D8C398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8866" y="3619922"/>
            <a:ext cx="5444200" cy="14082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48668E2-15F7-4B56-B79D-9A1FC3DDF3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108" y="5238700"/>
            <a:ext cx="5450296" cy="1402202"/>
          </a:xfrm>
          <a:prstGeom prst="rect">
            <a:avLst/>
          </a:prstGeom>
        </p:spPr>
      </p:pic>
      <p:pic>
        <p:nvPicPr>
          <p:cNvPr id="2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82B53D8A-94AB-4E2D-B5D8-3B7CFB0C3C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8DB3E63-050D-496A-B4D6-A6A4224EC26B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A3CB90F-D61D-4AFA-AC92-FEAA1F26952C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30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CF2B0853-FF9C-4454-84C1-9C6698E7222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ACBDD06-A6FC-4298-9120-7AB04493D2FF}"/>
              </a:ext>
            </a:extLst>
          </p:cNvPr>
          <p:cNvSpPr/>
          <p:nvPr/>
        </p:nvSpPr>
        <p:spPr>
          <a:xfrm>
            <a:off x="1686169" y="3694957"/>
            <a:ext cx="32111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 một nhà văn</a:t>
            </a:r>
            <a:endParaRPr lang="en-US" sz="36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quốc tế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062277B-A8AC-4BAB-B6F9-BF9F3E3C7506}"/>
              </a:ext>
            </a:extLst>
          </p:cNvPr>
          <p:cNvSpPr/>
          <p:nvPr/>
        </p:nvSpPr>
        <p:spPr>
          <a:xfrm>
            <a:off x="1779864" y="5354361"/>
            <a:ext cx="321113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 một nhà văn</a:t>
            </a:r>
            <a:endParaRPr lang="en-US" sz="36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tài giỏi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060ACBC-3977-49E0-94C7-DD8587709310}"/>
              </a:ext>
            </a:extLst>
          </p:cNvPr>
          <p:cNvSpPr/>
          <p:nvPr/>
        </p:nvSpPr>
        <p:spPr>
          <a:xfrm>
            <a:off x="7645430" y="3694957"/>
            <a:ext cx="32864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 một nhà văn</a:t>
            </a:r>
            <a:endParaRPr lang="en-US" sz="36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 người Đức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5814027-F73A-45C9-B55C-1F824527FFCC}"/>
              </a:ext>
            </a:extLst>
          </p:cNvPr>
          <p:cNvSpPr/>
          <p:nvPr/>
        </p:nvSpPr>
        <p:spPr>
          <a:xfrm>
            <a:off x="7645430" y="5354361"/>
            <a:ext cx="34900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 một nhà văn </a:t>
            </a:r>
            <a:endParaRPr lang="en-US" sz="36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3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 người Pháp</a:t>
            </a:r>
          </a:p>
        </p:txBody>
      </p:sp>
      <p:pic>
        <p:nvPicPr>
          <p:cNvPr id="35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038FF3E5-2E03-4420-B8E1-8E53402F2DE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6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3A392604-0DA6-4786-9C40-12C23B79BEA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256A8E3D-C2B5-4A19-82BE-5A93D69E154E}"/>
              </a:ext>
            </a:extLst>
          </p:cNvPr>
          <p:cNvSpPr/>
          <p:nvPr/>
        </p:nvSpPr>
        <p:spPr>
          <a:xfrm>
            <a:off x="1126155" y="658966"/>
            <a:ext cx="10433785" cy="235409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3298E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1690039-6093-4122-A55C-A237A5245566}"/>
              </a:ext>
            </a:extLst>
          </p:cNvPr>
          <p:cNvSpPr/>
          <p:nvPr/>
        </p:nvSpPr>
        <p:spPr>
          <a:xfrm>
            <a:off x="1110997" y="1133863"/>
            <a:ext cx="1127537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 văn Đức Si-le được</a:t>
            </a:r>
            <a:endParaRPr lang="en-US" sz="4000" b="1">
              <a:ln w="19050">
                <a:solidFill>
                  <a:srgbClr val="0070C0"/>
                </a:solidFill>
              </a:ln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vi-VN" sz="4000" b="1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 cụ người Pháp đánh giá thế nào</a:t>
            </a:r>
            <a:r>
              <a:rPr lang="en-US" sz="4000" b="1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sz="4000" b="1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39" name="Picture 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47F0EE60-D747-407B-902D-07A4D4AF20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4155457" flipH="1">
            <a:off x="36720" y="71002"/>
            <a:ext cx="2901546" cy="351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252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5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99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9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9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vide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  <p:vide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  <p:vide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31" grpId="0" build="allAtOnce"/>
      <p:bldP spid="31" grpId="1" build="allAtOnce"/>
      <p:bldP spid="32" grpId="0"/>
      <p:bldP spid="33" grpId="0"/>
      <p:bldP spid="34" grpId="0"/>
      <p:bldP spid="37" grpId="0" animBg="1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1102EEC-918E-4685-9E80-2CA2D6BA2D6B}"/>
              </a:ext>
            </a:extLst>
          </p:cNvPr>
          <p:cNvSpPr/>
          <p:nvPr/>
        </p:nvSpPr>
        <p:spPr>
          <a:xfrm>
            <a:off x="375920" y="1381760"/>
            <a:ext cx="11409680" cy="5069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4">
            <a:extLst>
              <a:ext uri="{FF2B5EF4-FFF2-40B4-BE49-F238E27FC236}">
                <a16:creationId xmlns:a16="http://schemas.microsoft.com/office/drawing/2014/main" xmlns="" id="{56322765-05BC-4012-8FB8-4744F732392C}"/>
              </a:ext>
            </a:extLst>
          </p:cNvPr>
          <p:cNvGrpSpPr/>
          <p:nvPr/>
        </p:nvGrpSpPr>
        <p:grpSpPr>
          <a:xfrm>
            <a:off x="5830010" y="5155547"/>
            <a:ext cx="6442560" cy="1914952"/>
            <a:chOff x="0" y="3566019"/>
            <a:chExt cx="12298652" cy="3655585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xmlns="" id="{F77EACB8-66C7-4448-8982-6DCA66610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13" name="组合 6">
              <a:extLst>
                <a:ext uri="{FF2B5EF4-FFF2-40B4-BE49-F238E27FC236}">
                  <a16:creationId xmlns:a16="http://schemas.microsoft.com/office/drawing/2014/main" xmlns="" id="{AE25196C-8D0E-4872-A442-E2B4052E910C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14" name="图片 7">
                <a:extLst>
                  <a:ext uri="{FF2B5EF4-FFF2-40B4-BE49-F238E27FC236}">
                    <a16:creationId xmlns:a16="http://schemas.microsoft.com/office/drawing/2014/main" xmlns="" id="{E902CDC3-BB9C-4B1A-9BD4-F626AA168E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15" name="组合 8">
                <a:extLst>
                  <a:ext uri="{FF2B5EF4-FFF2-40B4-BE49-F238E27FC236}">
                    <a16:creationId xmlns:a16="http://schemas.microsoft.com/office/drawing/2014/main" xmlns="" id="{9E4CC67F-9B18-49F3-8D7A-4A0B86B0A401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6" name="图片 9">
                  <a:extLst>
                    <a:ext uri="{FF2B5EF4-FFF2-40B4-BE49-F238E27FC236}">
                      <a16:creationId xmlns:a16="http://schemas.microsoft.com/office/drawing/2014/main" xmlns="" id="{DDB2D210-0852-4BB4-8E0E-4E9A74583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7" name="组合 10">
                  <a:extLst>
                    <a:ext uri="{FF2B5EF4-FFF2-40B4-BE49-F238E27FC236}">
                      <a16:creationId xmlns:a16="http://schemas.microsoft.com/office/drawing/2014/main" xmlns="" id="{48E0D5F1-7C85-48FB-B524-BDB37A5195B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8" name="图片 11">
                    <a:extLst>
                      <a:ext uri="{FF2B5EF4-FFF2-40B4-BE49-F238E27FC236}">
                        <a16:creationId xmlns:a16="http://schemas.microsoft.com/office/drawing/2014/main" xmlns="" id="{583D3A4E-23D7-480E-978F-7AF82E4083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2">
                    <a:extLst>
                      <a:ext uri="{FF2B5EF4-FFF2-40B4-BE49-F238E27FC236}">
                        <a16:creationId xmlns:a16="http://schemas.microsoft.com/office/drawing/2014/main" xmlns="" id="{3B89093F-7114-4198-B246-1A9E5AF6EF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3">
                    <a:extLst>
                      <a:ext uri="{FF2B5EF4-FFF2-40B4-BE49-F238E27FC236}">
                        <a16:creationId xmlns:a16="http://schemas.microsoft.com/office/drawing/2014/main" xmlns="" id="{B83E0C07-9316-4FFA-984D-45D17877FF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14">
                    <a:extLst>
                      <a:ext uri="{FF2B5EF4-FFF2-40B4-BE49-F238E27FC236}">
                        <a16:creationId xmlns:a16="http://schemas.microsoft.com/office/drawing/2014/main" xmlns="" id="{DCBE873A-825D-4619-9C1C-805468CF44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22" name="图片 15">
                    <a:extLst>
                      <a:ext uri="{FF2B5EF4-FFF2-40B4-BE49-F238E27FC236}">
                        <a16:creationId xmlns:a16="http://schemas.microsoft.com/office/drawing/2014/main" xmlns="" id="{B4DE0A29-040D-4753-8583-BEE3BE3147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23" name="图片 16">
                    <a:extLst>
                      <a:ext uri="{FF2B5EF4-FFF2-40B4-BE49-F238E27FC236}">
                        <a16:creationId xmlns:a16="http://schemas.microsoft.com/office/drawing/2014/main" xmlns="" id="{A538286F-59A4-45A4-9D36-1A84D84842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图片 17">
                    <a:extLst>
                      <a:ext uri="{FF2B5EF4-FFF2-40B4-BE49-F238E27FC236}">
                        <a16:creationId xmlns:a16="http://schemas.microsoft.com/office/drawing/2014/main" xmlns="" id="{C7A9CB0F-445E-42B0-BE98-BDDA7DC9C4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30" name="组合 4">
            <a:extLst>
              <a:ext uri="{FF2B5EF4-FFF2-40B4-BE49-F238E27FC236}">
                <a16:creationId xmlns:a16="http://schemas.microsoft.com/office/drawing/2014/main" xmlns="" id="{02F7CFD9-2AEC-413B-B96A-80968A4D63D3}"/>
              </a:ext>
            </a:extLst>
          </p:cNvPr>
          <p:cNvGrpSpPr/>
          <p:nvPr/>
        </p:nvGrpSpPr>
        <p:grpSpPr>
          <a:xfrm flipH="1">
            <a:off x="-61820" y="5164897"/>
            <a:ext cx="6442560" cy="1914952"/>
            <a:chOff x="0" y="3566019"/>
            <a:chExt cx="12298652" cy="3655585"/>
          </a:xfrm>
        </p:grpSpPr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xmlns="" id="{3188F653-4AAD-4A84-8879-12A69AD8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32" name="组合 6">
              <a:extLst>
                <a:ext uri="{FF2B5EF4-FFF2-40B4-BE49-F238E27FC236}">
                  <a16:creationId xmlns:a16="http://schemas.microsoft.com/office/drawing/2014/main" xmlns="" id="{9ED19737-99AA-4CCA-987A-731AB5C91F16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33" name="图片 7">
                <a:extLst>
                  <a:ext uri="{FF2B5EF4-FFF2-40B4-BE49-F238E27FC236}">
                    <a16:creationId xmlns:a16="http://schemas.microsoft.com/office/drawing/2014/main" xmlns="" id="{54FFDDAB-45C2-44AD-8052-CE9B38B783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34" name="组合 8">
                <a:extLst>
                  <a:ext uri="{FF2B5EF4-FFF2-40B4-BE49-F238E27FC236}">
                    <a16:creationId xmlns:a16="http://schemas.microsoft.com/office/drawing/2014/main" xmlns="" id="{0F61B89B-D832-45AA-AF9E-5302468A2FB6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35" name="图片 9">
                  <a:extLst>
                    <a:ext uri="{FF2B5EF4-FFF2-40B4-BE49-F238E27FC236}">
                      <a16:creationId xmlns:a16="http://schemas.microsoft.com/office/drawing/2014/main" xmlns="" id="{C15DF47A-0ED9-430F-B7DE-0BA2463E5C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36" name="组合 10">
                  <a:extLst>
                    <a:ext uri="{FF2B5EF4-FFF2-40B4-BE49-F238E27FC236}">
                      <a16:creationId xmlns:a16="http://schemas.microsoft.com/office/drawing/2014/main" xmlns="" id="{12B8F0BB-E2FA-48B4-BF63-9F9744560FA2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37" name="图片 11">
                    <a:extLst>
                      <a:ext uri="{FF2B5EF4-FFF2-40B4-BE49-F238E27FC236}">
                        <a16:creationId xmlns:a16="http://schemas.microsoft.com/office/drawing/2014/main" xmlns="" id="{E90EF9F3-B534-4B3A-8ED9-400A6D04A2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38" name="图片 12">
                    <a:extLst>
                      <a:ext uri="{FF2B5EF4-FFF2-40B4-BE49-F238E27FC236}">
                        <a16:creationId xmlns:a16="http://schemas.microsoft.com/office/drawing/2014/main" xmlns="" id="{DC10FBB6-37C0-4484-8B3B-F9FB7814FD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39" name="图片 13">
                    <a:extLst>
                      <a:ext uri="{FF2B5EF4-FFF2-40B4-BE49-F238E27FC236}">
                        <a16:creationId xmlns:a16="http://schemas.microsoft.com/office/drawing/2014/main" xmlns="" id="{3C8AEAD9-9B16-497D-9F09-525994CD24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40" name="图片 14">
                    <a:extLst>
                      <a:ext uri="{FF2B5EF4-FFF2-40B4-BE49-F238E27FC236}">
                        <a16:creationId xmlns:a16="http://schemas.microsoft.com/office/drawing/2014/main" xmlns="" id="{04E4921D-0A9D-4F98-B9D7-73BC628DC9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41" name="图片 15">
                    <a:extLst>
                      <a:ext uri="{FF2B5EF4-FFF2-40B4-BE49-F238E27FC236}">
                        <a16:creationId xmlns:a16="http://schemas.microsoft.com/office/drawing/2014/main" xmlns="" id="{FED885F0-62EE-4CD9-854A-4A7D5488FC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42" name="图片 16">
                    <a:extLst>
                      <a:ext uri="{FF2B5EF4-FFF2-40B4-BE49-F238E27FC236}">
                        <a16:creationId xmlns:a16="http://schemas.microsoft.com/office/drawing/2014/main" xmlns="" id="{DDA5C019-0BD2-4307-8FCC-166DA3A028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43" name="图片 17">
                    <a:extLst>
                      <a:ext uri="{FF2B5EF4-FFF2-40B4-BE49-F238E27FC236}">
                        <a16:creationId xmlns:a16="http://schemas.microsoft.com/office/drawing/2014/main" xmlns="" id="{6A159F02-952F-4F93-943D-EDCFB33327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BD96388-6129-4CB1-95FA-2CA045062678}"/>
              </a:ext>
            </a:extLst>
          </p:cNvPr>
          <p:cNvGrpSpPr/>
          <p:nvPr/>
        </p:nvGrpSpPr>
        <p:grpSpPr>
          <a:xfrm>
            <a:off x="406400" y="130815"/>
            <a:ext cx="6077853" cy="2367300"/>
            <a:chOff x="28272" y="-31308"/>
            <a:chExt cx="12149045" cy="4732006"/>
          </a:xfrm>
        </p:grpSpPr>
        <p:sp>
          <p:nvSpPr>
            <p:cNvPr id="44" name="云形 69">
              <a:extLst>
                <a:ext uri="{FF2B5EF4-FFF2-40B4-BE49-F238E27FC236}">
                  <a16:creationId xmlns:a16="http://schemas.microsoft.com/office/drawing/2014/main" xmlns="" id="{5ADFAF1A-30B6-43B1-BF1A-E21CE5FD2CA2}"/>
                </a:ext>
              </a:extLst>
            </p:cNvPr>
            <p:cNvSpPr/>
            <p:nvPr/>
          </p:nvSpPr>
          <p:spPr>
            <a:xfrm>
              <a:off x="1490783" y="567942"/>
              <a:ext cx="10686534" cy="4132756"/>
            </a:xfrm>
            <a:prstGeom prst="cloud">
              <a:avLst/>
            </a:prstGeom>
            <a:solidFill>
              <a:schemeClr val="bg1"/>
            </a:solidFill>
            <a:ln w="25400" cap="rnd">
              <a:solidFill>
                <a:srgbClr val="00B0F0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/>
                <a:t>z</a:t>
              </a:r>
              <a:endParaRPr lang="zh-CN" altLang="en-US" sz="8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8772A774-ECF0-4E9D-A467-71DD8704ADF8}"/>
                </a:ext>
              </a:extLst>
            </p:cNvPr>
            <p:cNvSpPr/>
            <p:nvPr/>
          </p:nvSpPr>
          <p:spPr>
            <a:xfrm>
              <a:off x="2432116" y="1596126"/>
              <a:ext cx="9670982" cy="18456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1">
                  <a:ln w="38100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iCiel Pequena" pitchFamily="50" charset="0"/>
                </a:rPr>
                <a:t>TÌM HIỂU BÀI</a:t>
              </a:r>
              <a:endParaRPr lang="en-US" sz="54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endParaRP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xmlns="" id="{9E97BC4D-0477-4A6F-9F72-B34831074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312110">
              <a:off x="28272" y="-31308"/>
              <a:ext cx="3378352" cy="4391490"/>
            </a:xfrm>
            <a:prstGeom prst="rect">
              <a:avLst/>
            </a:prstGeom>
          </p:spPr>
        </p:pic>
      </p:grpSp>
      <p:sp>
        <p:nvSpPr>
          <p:cNvPr id="49" name="Text Box 4">
            <a:extLst>
              <a:ext uri="{FF2B5EF4-FFF2-40B4-BE49-F238E27FC236}">
                <a16:creationId xmlns:a16="http://schemas.microsoft.com/office/drawing/2014/main" xmlns="" id="{8A4B0218-959E-4269-BF2B-D48F2DD63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81" y="2793889"/>
            <a:ext cx="10712433" cy="184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1525" tIns="75763" rIns="151525" bIns="75763">
            <a:spAutoFit/>
          </a:bodyPr>
          <a:lstStyle>
            <a:lvl1pPr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400">
                <a:solidFill>
                  <a:srgbClr val="C00000"/>
                </a:solidFill>
              </a:rPr>
              <a:t>Bài văn khen ngợi sự thông minh, </a:t>
            </a:r>
            <a:endParaRPr lang="vi-VN" altLang="en-US" sz="440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GB" altLang="en-US" sz="4400">
                <a:solidFill>
                  <a:srgbClr val="C00000"/>
                </a:solidFill>
              </a:rPr>
              <a:t>tình cảm gắn bó của cá heo với con người.</a:t>
            </a:r>
          </a:p>
        </p:txBody>
      </p:sp>
    </p:spTree>
    <p:extLst>
      <p:ext uri="{BB962C8B-B14F-4D97-AF65-F5344CB8AC3E}">
        <p14:creationId xmlns:p14="http://schemas.microsoft.com/office/powerpoint/2010/main" xmlns="" val="32238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1102EEC-918E-4685-9E80-2CA2D6BA2D6B}"/>
              </a:ext>
            </a:extLst>
          </p:cNvPr>
          <p:cNvSpPr/>
          <p:nvPr/>
        </p:nvSpPr>
        <p:spPr>
          <a:xfrm>
            <a:off x="375920" y="1381760"/>
            <a:ext cx="11409680" cy="5069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4">
            <a:extLst>
              <a:ext uri="{FF2B5EF4-FFF2-40B4-BE49-F238E27FC236}">
                <a16:creationId xmlns:a16="http://schemas.microsoft.com/office/drawing/2014/main" xmlns="" id="{56322765-05BC-4012-8FB8-4744F732392C}"/>
              </a:ext>
            </a:extLst>
          </p:cNvPr>
          <p:cNvGrpSpPr/>
          <p:nvPr/>
        </p:nvGrpSpPr>
        <p:grpSpPr>
          <a:xfrm>
            <a:off x="5830010" y="5155547"/>
            <a:ext cx="6442560" cy="1914952"/>
            <a:chOff x="0" y="3566019"/>
            <a:chExt cx="12298652" cy="3655585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xmlns="" id="{F77EACB8-66C7-4448-8982-6DCA66610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13" name="组合 6">
              <a:extLst>
                <a:ext uri="{FF2B5EF4-FFF2-40B4-BE49-F238E27FC236}">
                  <a16:creationId xmlns:a16="http://schemas.microsoft.com/office/drawing/2014/main" xmlns="" id="{AE25196C-8D0E-4872-A442-E2B4052E910C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14" name="图片 7">
                <a:extLst>
                  <a:ext uri="{FF2B5EF4-FFF2-40B4-BE49-F238E27FC236}">
                    <a16:creationId xmlns:a16="http://schemas.microsoft.com/office/drawing/2014/main" xmlns="" id="{E902CDC3-BB9C-4B1A-9BD4-F626AA168E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15" name="组合 8">
                <a:extLst>
                  <a:ext uri="{FF2B5EF4-FFF2-40B4-BE49-F238E27FC236}">
                    <a16:creationId xmlns:a16="http://schemas.microsoft.com/office/drawing/2014/main" xmlns="" id="{9E4CC67F-9B18-49F3-8D7A-4A0B86B0A401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6" name="图片 9">
                  <a:extLst>
                    <a:ext uri="{FF2B5EF4-FFF2-40B4-BE49-F238E27FC236}">
                      <a16:creationId xmlns:a16="http://schemas.microsoft.com/office/drawing/2014/main" xmlns="" id="{DDB2D210-0852-4BB4-8E0E-4E9A74583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7" name="组合 10">
                  <a:extLst>
                    <a:ext uri="{FF2B5EF4-FFF2-40B4-BE49-F238E27FC236}">
                      <a16:creationId xmlns:a16="http://schemas.microsoft.com/office/drawing/2014/main" xmlns="" id="{48E0D5F1-7C85-48FB-B524-BDB37A5195B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8" name="图片 11">
                    <a:extLst>
                      <a:ext uri="{FF2B5EF4-FFF2-40B4-BE49-F238E27FC236}">
                        <a16:creationId xmlns:a16="http://schemas.microsoft.com/office/drawing/2014/main" xmlns="" id="{583D3A4E-23D7-480E-978F-7AF82E4083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2">
                    <a:extLst>
                      <a:ext uri="{FF2B5EF4-FFF2-40B4-BE49-F238E27FC236}">
                        <a16:creationId xmlns:a16="http://schemas.microsoft.com/office/drawing/2014/main" xmlns="" id="{3B89093F-7114-4198-B246-1A9E5AF6EF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3">
                    <a:extLst>
                      <a:ext uri="{FF2B5EF4-FFF2-40B4-BE49-F238E27FC236}">
                        <a16:creationId xmlns:a16="http://schemas.microsoft.com/office/drawing/2014/main" xmlns="" id="{B83E0C07-9316-4FFA-984D-45D17877FF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14">
                    <a:extLst>
                      <a:ext uri="{FF2B5EF4-FFF2-40B4-BE49-F238E27FC236}">
                        <a16:creationId xmlns:a16="http://schemas.microsoft.com/office/drawing/2014/main" xmlns="" id="{DCBE873A-825D-4619-9C1C-805468CF44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22" name="图片 15">
                    <a:extLst>
                      <a:ext uri="{FF2B5EF4-FFF2-40B4-BE49-F238E27FC236}">
                        <a16:creationId xmlns:a16="http://schemas.microsoft.com/office/drawing/2014/main" xmlns="" id="{B4DE0A29-040D-4753-8583-BEE3BE3147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23" name="图片 16">
                    <a:extLst>
                      <a:ext uri="{FF2B5EF4-FFF2-40B4-BE49-F238E27FC236}">
                        <a16:creationId xmlns:a16="http://schemas.microsoft.com/office/drawing/2014/main" xmlns="" id="{A538286F-59A4-45A4-9D36-1A84D84842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图片 17">
                    <a:extLst>
                      <a:ext uri="{FF2B5EF4-FFF2-40B4-BE49-F238E27FC236}">
                        <a16:creationId xmlns:a16="http://schemas.microsoft.com/office/drawing/2014/main" xmlns="" id="{C7A9CB0F-445E-42B0-BE98-BDDA7DC9C4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30" name="组合 4">
            <a:extLst>
              <a:ext uri="{FF2B5EF4-FFF2-40B4-BE49-F238E27FC236}">
                <a16:creationId xmlns:a16="http://schemas.microsoft.com/office/drawing/2014/main" xmlns="" id="{02F7CFD9-2AEC-413B-B96A-80968A4D63D3}"/>
              </a:ext>
            </a:extLst>
          </p:cNvPr>
          <p:cNvGrpSpPr/>
          <p:nvPr/>
        </p:nvGrpSpPr>
        <p:grpSpPr>
          <a:xfrm flipH="1">
            <a:off x="-61820" y="5164897"/>
            <a:ext cx="6442560" cy="1914952"/>
            <a:chOff x="0" y="3566019"/>
            <a:chExt cx="12298652" cy="3655585"/>
          </a:xfrm>
        </p:grpSpPr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xmlns="" id="{3188F653-4AAD-4A84-8879-12A69AD8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32" name="组合 6">
              <a:extLst>
                <a:ext uri="{FF2B5EF4-FFF2-40B4-BE49-F238E27FC236}">
                  <a16:creationId xmlns:a16="http://schemas.microsoft.com/office/drawing/2014/main" xmlns="" id="{9ED19737-99AA-4CCA-987A-731AB5C91F16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33" name="图片 7">
                <a:extLst>
                  <a:ext uri="{FF2B5EF4-FFF2-40B4-BE49-F238E27FC236}">
                    <a16:creationId xmlns:a16="http://schemas.microsoft.com/office/drawing/2014/main" xmlns="" id="{54FFDDAB-45C2-44AD-8052-CE9B38B783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34" name="组合 8">
                <a:extLst>
                  <a:ext uri="{FF2B5EF4-FFF2-40B4-BE49-F238E27FC236}">
                    <a16:creationId xmlns:a16="http://schemas.microsoft.com/office/drawing/2014/main" xmlns="" id="{0F61B89B-D832-45AA-AF9E-5302468A2FB6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35" name="图片 9">
                  <a:extLst>
                    <a:ext uri="{FF2B5EF4-FFF2-40B4-BE49-F238E27FC236}">
                      <a16:creationId xmlns:a16="http://schemas.microsoft.com/office/drawing/2014/main" xmlns="" id="{C15DF47A-0ED9-430F-B7DE-0BA2463E5C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36" name="组合 10">
                  <a:extLst>
                    <a:ext uri="{FF2B5EF4-FFF2-40B4-BE49-F238E27FC236}">
                      <a16:creationId xmlns:a16="http://schemas.microsoft.com/office/drawing/2014/main" xmlns="" id="{12B8F0BB-E2FA-48B4-BF63-9F9744560FA2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37" name="图片 11">
                    <a:extLst>
                      <a:ext uri="{FF2B5EF4-FFF2-40B4-BE49-F238E27FC236}">
                        <a16:creationId xmlns:a16="http://schemas.microsoft.com/office/drawing/2014/main" xmlns="" id="{E90EF9F3-B534-4B3A-8ED9-400A6D04A2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38" name="图片 12">
                    <a:extLst>
                      <a:ext uri="{FF2B5EF4-FFF2-40B4-BE49-F238E27FC236}">
                        <a16:creationId xmlns:a16="http://schemas.microsoft.com/office/drawing/2014/main" xmlns="" id="{DC10FBB6-37C0-4484-8B3B-F9FB7814FD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39" name="图片 13">
                    <a:extLst>
                      <a:ext uri="{FF2B5EF4-FFF2-40B4-BE49-F238E27FC236}">
                        <a16:creationId xmlns:a16="http://schemas.microsoft.com/office/drawing/2014/main" xmlns="" id="{3C8AEAD9-9B16-497D-9F09-525994CD24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40" name="图片 14">
                    <a:extLst>
                      <a:ext uri="{FF2B5EF4-FFF2-40B4-BE49-F238E27FC236}">
                        <a16:creationId xmlns:a16="http://schemas.microsoft.com/office/drawing/2014/main" xmlns="" id="{04E4921D-0A9D-4F98-B9D7-73BC628DC9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41" name="图片 15">
                    <a:extLst>
                      <a:ext uri="{FF2B5EF4-FFF2-40B4-BE49-F238E27FC236}">
                        <a16:creationId xmlns:a16="http://schemas.microsoft.com/office/drawing/2014/main" xmlns="" id="{FED885F0-62EE-4CD9-854A-4A7D5488FC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42" name="图片 16">
                    <a:extLst>
                      <a:ext uri="{FF2B5EF4-FFF2-40B4-BE49-F238E27FC236}">
                        <a16:creationId xmlns:a16="http://schemas.microsoft.com/office/drawing/2014/main" xmlns="" id="{DDA5C019-0BD2-4307-8FCC-166DA3A028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43" name="图片 17">
                    <a:extLst>
                      <a:ext uri="{FF2B5EF4-FFF2-40B4-BE49-F238E27FC236}">
                        <a16:creationId xmlns:a16="http://schemas.microsoft.com/office/drawing/2014/main" xmlns="" id="{6A159F02-952F-4F93-943D-EDCFB33327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BD96388-6129-4CB1-95FA-2CA045062678}"/>
              </a:ext>
            </a:extLst>
          </p:cNvPr>
          <p:cNvGrpSpPr/>
          <p:nvPr/>
        </p:nvGrpSpPr>
        <p:grpSpPr>
          <a:xfrm>
            <a:off x="406400" y="130815"/>
            <a:ext cx="6294409" cy="2367300"/>
            <a:chOff x="28272" y="-31308"/>
            <a:chExt cx="12581920" cy="4732006"/>
          </a:xfrm>
        </p:grpSpPr>
        <p:sp>
          <p:nvSpPr>
            <p:cNvPr id="44" name="云形 69">
              <a:extLst>
                <a:ext uri="{FF2B5EF4-FFF2-40B4-BE49-F238E27FC236}">
                  <a16:creationId xmlns:a16="http://schemas.microsoft.com/office/drawing/2014/main" xmlns="" id="{5ADFAF1A-30B6-43B1-BF1A-E21CE5FD2CA2}"/>
                </a:ext>
              </a:extLst>
            </p:cNvPr>
            <p:cNvSpPr/>
            <p:nvPr/>
          </p:nvSpPr>
          <p:spPr>
            <a:xfrm>
              <a:off x="1490783" y="567942"/>
              <a:ext cx="10686534" cy="4132756"/>
            </a:xfrm>
            <a:prstGeom prst="cloud">
              <a:avLst/>
            </a:prstGeom>
            <a:solidFill>
              <a:schemeClr val="bg1"/>
            </a:solidFill>
            <a:ln w="25400" cap="rnd">
              <a:solidFill>
                <a:srgbClr val="00B0F0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/>
                <a:t>z</a:t>
              </a:r>
              <a:endParaRPr lang="zh-CN" altLang="en-US" sz="8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8772A774-ECF0-4E9D-A467-71DD8704ADF8}"/>
                </a:ext>
              </a:extLst>
            </p:cNvPr>
            <p:cNvSpPr/>
            <p:nvPr/>
          </p:nvSpPr>
          <p:spPr>
            <a:xfrm>
              <a:off x="2939210" y="1619013"/>
              <a:ext cx="9670982" cy="18456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1">
                  <a:ln w="38100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iCiel Pequena" pitchFamily="50" charset="0"/>
                </a:rPr>
                <a:t>LUYỆN ĐỌC HAY</a:t>
              </a:r>
              <a:endParaRPr lang="en-US" sz="54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endParaRP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xmlns="" id="{9E97BC4D-0477-4A6F-9F72-B34831074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312110">
              <a:off x="28272" y="-31308"/>
              <a:ext cx="3378352" cy="4391490"/>
            </a:xfrm>
            <a:prstGeom prst="rect">
              <a:avLst/>
            </a:prstGeom>
          </p:spPr>
        </p:pic>
      </p:grpSp>
      <p:sp>
        <p:nvSpPr>
          <p:cNvPr id="49" name="Text Box 4">
            <a:extLst>
              <a:ext uri="{FF2B5EF4-FFF2-40B4-BE49-F238E27FC236}">
                <a16:creationId xmlns:a16="http://schemas.microsoft.com/office/drawing/2014/main" xmlns="" id="{8A4B0218-959E-4269-BF2B-D48F2DD63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423" y="2564590"/>
            <a:ext cx="10394772" cy="292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1525" tIns="75763" rIns="151525" bIns="75763">
            <a:spAutoFit/>
          </a:bodyPr>
          <a:lstStyle>
            <a:lvl1pPr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 bài đọc với giọng kể sôi nổi, hồi hộp. </a:t>
            </a:r>
            <a:endParaRPr lang="vi-VN" altLang="en-US" sz="3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1: đọc chậm 2 câu đầu, đọc nhanh dần những câu diễn tả tình huống nguy hiểm. </a:t>
            </a:r>
            <a:endParaRPr lang="vi-VN" altLang="en-US" sz="3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2: giọng sảng khoái, thán phục cá heo.</a:t>
            </a:r>
            <a:endParaRPr lang="en-GB" altLang="en-US" sz="6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12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1102EEC-918E-4685-9E80-2CA2D6BA2D6B}"/>
              </a:ext>
            </a:extLst>
          </p:cNvPr>
          <p:cNvSpPr/>
          <p:nvPr/>
        </p:nvSpPr>
        <p:spPr>
          <a:xfrm>
            <a:off x="375920" y="1381760"/>
            <a:ext cx="11409680" cy="5069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组合 4">
            <a:extLst>
              <a:ext uri="{FF2B5EF4-FFF2-40B4-BE49-F238E27FC236}">
                <a16:creationId xmlns:a16="http://schemas.microsoft.com/office/drawing/2014/main" xmlns="" id="{56322765-05BC-4012-8FB8-4744F732392C}"/>
              </a:ext>
            </a:extLst>
          </p:cNvPr>
          <p:cNvGrpSpPr/>
          <p:nvPr/>
        </p:nvGrpSpPr>
        <p:grpSpPr>
          <a:xfrm>
            <a:off x="5830010" y="5155547"/>
            <a:ext cx="6442560" cy="1914952"/>
            <a:chOff x="0" y="3566019"/>
            <a:chExt cx="12298652" cy="3655585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xmlns="" id="{F77EACB8-66C7-4448-8982-6DCA66610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13" name="组合 6">
              <a:extLst>
                <a:ext uri="{FF2B5EF4-FFF2-40B4-BE49-F238E27FC236}">
                  <a16:creationId xmlns:a16="http://schemas.microsoft.com/office/drawing/2014/main" xmlns="" id="{AE25196C-8D0E-4872-A442-E2B4052E910C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14" name="图片 7">
                <a:extLst>
                  <a:ext uri="{FF2B5EF4-FFF2-40B4-BE49-F238E27FC236}">
                    <a16:creationId xmlns:a16="http://schemas.microsoft.com/office/drawing/2014/main" xmlns="" id="{E902CDC3-BB9C-4B1A-9BD4-F626AA168E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15" name="组合 8">
                <a:extLst>
                  <a:ext uri="{FF2B5EF4-FFF2-40B4-BE49-F238E27FC236}">
                    <a16:creationId xmlns:a16="http://schemas.microsoft.com/office/drawing/2014/main" xmlns="" id="{9E4CC67F-9B18-49F3-8D7A-4A0B86B0A401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6" name="图片 9">
                  <a:extLst>
                    <a:ext uri="{FF2B5EF4-FFF2-40B4-BE49-F238E27FC236}">
                      <a16:creationId xmlns:a16="http://schemas.microsoft.com/office/drawing/2014/main" xmlns="" id="{DDB2D210-0852-4BB4-8E0E-4E9A74583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7" name="组合 10">
                  <a:extLst>
                    <a:ext uri="{FF2B5EF4-FFF2-40B4-BE49-F238E27FC236}">
                      <a16:creationId xmlns:a16="http://schemas.microsoft.com/office/drawing/2014/main" xmlns="" id="{48E0D5F1-7C85-48FB-B524-BDB37A5195B1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8" name="图片 11">
                    <a:extLst>
                      <a:ext uri="{FF2B5EF4-FFF2-40B4-BE49-F238E27FC236}">
                        <a16:creationId xmlns:a16="http://schemas.microsoft.com/office/drawing/2014/main" xmlns="" id="{583D3A4E-23D7-480E-978F-7AF82E4083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2">
                    <a:extLst>
                      <a:ext uri="{FF2B5EF4-FFF2-40B4-BE49-F238E27FC236}">
                        <a16:creationId xmlns:a16="http://schemas.microsoft.com/office/drawing/2014/main" xmlns="" id="{3B89093F-7114-4198-B246-1A9E5AF6EF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3">
                    <a:extLst>
                      <a:ext uri="{FF2B5EF4-FFF2-40B4-BE49-F238E27FC236}">
                        <a16:creationId xmlns:a16="http://schemas.microsoft.com/office/drawing/2014/main" xmlns="" id="{B83E0C07-9316-4FFA-984D-45D17877FF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21" name="图片 14">
                    <a:extLst>
                      <a:ext uri="{FF2B5EF4-FFF2-40B4-BE49-F238E27FC236}">
                        <a16:creationId xmlns:a16="http://schemas.microsoft.com/office/drawing/2014/main" xmlns="" id="{DCBE873A-825D-4619-9C1C-805468CF44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22" name="图片 15">
                    <a:extLst>
                      <a:ext uri="{FF2B5EF4-FFF2-40B4-BE49-F238E27FC236}">
                        <a16:creationId xmlns:a16="http://schemas.microsoft.com/office/drawing/2014/main" xmlns="" id="{B4DE0A29-040D-4753-8583-BEE3BE3147A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23" name="图片 16">
                    <a:extLst>
                      <a:ext uri="{FF2B5EF4-FFF2-40B4-BE49-F238E27FC236}">
                        <a16:creationId xmlns:a16="http://schemas.microsoft.com/office/drawing/2014/main" xmlns="" id="{A538286F-59A4-45A4-9D36-1A84D84842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24" name="图片 17">
                    <a:extLst>
                      <a:ext uri="{FF2B5EF4-FFF2-40B4-BE49-F238E27FC236}">
                        <a16:creationId xmlns:a16="http://schemas.microsoft.com/office/drawing/2014/main" xmlns="" id="{C7A9CB0F-445E-42B0-BE98-BDDA7DC9C4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30" name="组合 4">
            <a:extLst>
              <a:ext uri="{FF2B5EF4-FFF2-40B4-BE49-F238E27FC236}">
                <a16:creationId xmlns:a16="http://schemas.microsoft.com/office/drawing/2014/main" xmlns="" id="{02F7CFD9-2AEC-413B-B96A-80968A4D63D3}"/>
              </a:ext>
            </a:extLst>
          </p:cNvPr>
          <p:cNvGrpSpPr/>
          <p:nvPr/>
        </p:nvGrpSpPr>
        <p:grpSpPr>
          <a:xfrm flipH="1">
            <a:off x="-61820" y="5164897"/>
            <a:ext cx="6442560" cy="1914952"/>
            <a:chOff x="0" y="3566019"/>
            <a:chExt cx="12298652" cy="3655585"/>
          </a:xfrm>
        </p:grpSpPr>
        <p:pic>
          <p:nvPicPr>
            <p:cNvPr id="31" name="图片 5">
              <a:extLst>
                <a:ext uri="{FF2B5EF4-FFF2-40B4-BE49-F238E27FC236}">
                  <a16:creationId xmlns:a16="http://schemas.microsoft.com/office/drawing/2014/main" xmlns="" id="{3188F653-4AAD-4A84-8879-12A69AD8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32" name="组合 6">
              <a:extLst>
                <a:ext uri="{FF2B5EF4-FFF2-40B4-BE49-F238E27FC236}">
                  <a16:creationId xmlns:a16="http://schemas.microsoft.com/office/drawing/2014/main" xmlns="" id="{9ED19737-99AA-4CCA-987A-731AB5C91F16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33" name="图片 7">
                <a:extLst>
                  <a:ext uri="{FF2B5EF4-FFF2-40B4-BE49-F238E27FC236}">
                    <a16:creationId xmlns:a16="http://schemas.microsoft.com/office/drawing/2014/main" xmlns="" id="{54FFDDAB-45C2-44AD-8052-CE9B38B783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34" name="组合 8">
                <a:extLst>
                  <a:ext uri="{FF2B5EF4-FFF2-40B4-BE49-F238E27FC236}">
                    <a16:creationId xmlns:a16="http://schemas.microsoft.com/office/drawing/2014/main" xmlns="" id="{0F61B89B-D832-45AA-AF9E-5302468A2FB6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35" name="图片 9">
                  <a:extLst>
                    <a:ext uri="{FF2B5EF4-FFF2-40B4-BE49-F238E27FC236}">
                      <a16:creationId xmlns:a16="http://schemas.microsoft.com/office/drawing/2014/main" xmlns="" id="{C15DF47A-0ED9-430F-B7DE-0BA2463E5C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36" name="组合 10">
                  <a:extLst>
                    <a:ext uri="{FF2B5EF4-FFF2-40B4-BE49-F238E27FC236}">
                      <a16:creationId xmlns:a16="http://schemas.microsoft.com/office/drawing/2014/main" xmlns="" id="{12B8F0BB-E2FA-48B4-BF63-9F9744560FA2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37" name="图片 11">
                    <a:extLst>
                      <a:ext uri="{FF2B5EF4-FFF2-40B4-BE49-F238E27FC236}">
                        <a16:creationId xmlns:a16="http://schemas.microsoft.com/office/drawing/2014/main" xmlns="" id="{E90EF9F3-B534-4B3A-8ED9-400A6D04A23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38" name="图片 12">
                    <a:extLst>
                      <a:ext uri="{FF2B5EF4-FFF2-40B4-BE49-F238E27FC236}">
                        <a16:creationId xmlns:a16="http://schemas.microsoft.com/office/drawing/2014/main" xmlns="" id="{DC10FBB6-37C0-4484-8B3B-F9FB7814FD1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39" name="图片 13">
                    <a:extLst>
                      <a:ext uri="{FF2B5EF4-FFF2-40B4-BE49-F238E27FC236}">
                        <a16:creationId xmlns:a16="http://schemas.microsoft.com/office/drawing/2014/main" xmlns="" id="{3C8AEAD9-9B16-497D-9F09-525994CD24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40" name="图片 14">
                    <a:extLst>
                      <a:ext uri="{FF2B5EF4-FFF2-40B4-BE49-F238E27FC236}">
                        <a16:creationId xmlns:a16="http://schemas.microsoft.com/office/drawing/2014/main" xmlns="" id="{04E4921D-0A9D-4F98-B9D7-73BC628DC9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 xmlns="">
                          <a14:imgLayer r:embed="rId5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41" name="图片 15">
                    <a:extLst>
                      <a:ext uri="{FF2B5EF4-FFF2-40B4-BE49-F238E27FC236}">
                        <a16:creationId xmlns:a16="http://schemas.microsoft.com/office/drawing/2014/main" xmlns="" id="{FED885F0-62EE-4CD9-854A-4A7D5488FC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42" name="图片 16">
                    <a:extLst>
                      <a:ext uri="{FF2B5EF4-FFF2-40B4-BE49-F238E27FC236}">
                        <a16:creationId xmlns:a16="http://schemas.microsoft.com/office/drawing/2014/main" xmlns="" id="{DDA5C019-0BD2-4307-8FCC-166DA3A028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43" name="图片 17">
                    <a:extLst>
                      <a:ext uri="{FF2B5EF4-FFF2-40B4-BE49-F238E27FC236}">
                        <a16:creationId xmlns:a16="http://schemas.microsoft.com/office/drawing/2014/main" xmlns="" id="{6A159F02-952F-4F93-943D-EDCFB333271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BD96388-6129-4CB1-95FA-2CA045062678}"/>
              </a:ext>
            </a:extLst>
          </p:cNvPr>
          <p:cNvGrpSpPr/>
          <p:nvPr/>
        </p:nvGrpSpPr>
        <p:grpSpPr>
          <a:xfrm>
            <a:off x="406400" y="130815"/>
            <a:ext cx="6294409" cy="2367300"/>
            <a:chOff x="28272" y="-31308"/>
            <a:chExt cx="12581920" cy="4732006"/>
          </a:xfrm>
        </p:grpSpPr>
        <p:sp>
          <p:nvSpPr>
            <p:cNvPr id="44" name="云形 69">
              <a:extLst>
                <a:ext uri="{FF2B5EF4-FFF2-40B4-BE49-F238E27FC236}">
                  <a16:creationId xmlns:a16="http://schemas.microsoft.com/office/drawing/2014/main" xmlns="" id="{5ADFAF1A-30B6-43B1-BF1A-E21CE5FD2CA2}"/>
                </a:ext>
              </a:extLst>
            </p:cNvPr>
            <p:cNvSpPr/>
            <p:nvPr/>
          </p:nvSpPr>
          <p:spPr>
            <a:xfrm>
              <a:off x="1490783" y="567942"/>
              <a:ext cx="10686534" cy="4132756"/>
            </a:xfrm>
            <a:prstGeom prst="cloud">
              <a:avLst/>
            </a:prstGeom>
            <a:solidFill>
              <a:schemeClr val="bg1"/>
            </a:solidFill>
            <a:ln w="25400" cap="rnd">
              <a:solidFill>
                <a:srgbClr val="00B0F0"/>
              </a:solidFill>
              <a:prstDash val="sys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"/>
                <a:t>z</a:t>
              </a:r>
              <a:endParaRPr lang="zh-CN" altLang="en-US" sz="8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8772A774-ECF0-4E9D-A467-71DD8704ADF8}"/>
                </a:ext>
              </a:extLst>
            </p:cNvPr>
            <p:cNvSpPr/>
            <p:nvPr/>
          </p:nvSpPr>
          <p:spPr>
            <a:xfrm>
              <a:off x="2939210" y="1619013"/>
              <a:ext cx="9670982" cy="184564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5400" b="1">
                  <a:ln w="38100">
                    <a:solidFill>
                      <a:schemeClr val="bg1"/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iCiel Pequena" pitchFamily="50" charset="0"/>
                </a:rPr>
                <a:t>LUYỆN ĐỌC HAY</a:t>
              </a:r>
              <a:endParaRPr lang="en-US" sz="54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endParaRP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xmlns="" id="{9E97BC4D-0477-4A6F-9F72-B34831074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312110">
              <a:off x="28272" y="-31308"/>
              <a:ext cx="3378352" cy="4391490"/>
            </a:xfrm>
            <a:prstGeom prst="rect">
              <a:avLst/>
            </a:prstGeom>
          </p:spPr>
        </p:pic>
      </p:grpSp>
      <p:sp>
        <p:nvSpPr>
          <p:cNvPr id="49" name="Text Box 4">
            <a:extLst>
              <a:ext uri="{FF2B5EF4-FFF2-40B4-BE49-F238E27FC236}">
                <a16:creationId xmlns:a16="http://schemas.microsoft.com/office/drawing/2014/main" xmlns="" id="{8A4B0218-959E-4269-BF2B-D48F2DD63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28" y="2666518"/>
            <a:ext cx="10712433" cy="273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51525" tIns="75763" rIns="151525" bIns="75763">
            <a:spAutoFit/>
          </a:bodyPr>
          <a:lstStyle>
            <a:lvl1pPr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000" b="1">
                <a:solidFill>
                  <a:srgbClr val="3333FF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 những tên cướp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nhầm. 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tiếng đàn, tiếng hát của A-ri-ôn vang lên, có một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 cá heo 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bơi đến vây quanh tàu,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sưa thưởng thức 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hát của nghệ sĩ tài ba. Bầy cá heo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cứu 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A-ri-ôn. Chúng đưa ông trở về đất liền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 hơn 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tàu của bọn cướp. A-ri-ôn tâu với vua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 bộ sự việc 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 nhà vua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tin, </a:t>
            </a:r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giam ông lại.</a:t>
            </a:r>
            <a:endParaRPr lang="en-GB" altLang="en-US" sz="48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198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856175D3-62FE-41BF-9E47-D5F8EF0CB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9227" y="-2778961"/>
            <a:ext cx="6688916" cy="11860897"/>
          </a:xfrm>
          <a:prstGeom prst="rect">
            <a:avLst/>
          </a:prstGeom>
        </p:spPr>
      </p:pic>
      <p:sp>
        <p:nvSpPr>
          <p:cNvPr id="19" name="云形 18">
            <a:extLst>
              <a:ext uri="{FF2B5EF4-FFF2-40B4-BE49-F238E27FC236}">
                <a16:creationId xmlns:a16="http://schemas.microsoft.com/office/drawing/2014/main" xmlns="" id="{4B1CAABC-7F3C-4503-B2D5-AC84F5F5EF1B}"/>
              </a:ext>
            </a:extLst>
          </p:cNvPr>
          <p:cNvSpPr/>
          <p:nvPr/>
        </p:nvSpPr>
        <p:spPr>
          <a:xfrm>
            <a:off x="1125767" y="970701"/>
            <a:ext cx="10189211" cy="4642560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2B8B286D-13E4-4386-85CD-93642C3081C2}"/>
              </a:ext>
            </a:extLst>
          </p:cNvPr>
          <p:cNvGrpSpPr/>
          <p:nvPr/>
        </p:nvGrpSpPr>
        <p:grpSpPr>
          <a:xfrm>
            <a:off x="0" y="3566019"/>
            <a:ext cx="12298652" cy="3655585"/>
            <a:chOff x="0" y="3566019"/>
            <a:chExt cx="12298652" cy="365558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53A473BC-F9A0-478F-A946-88779046A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8176" t="52867" r="-1171" b="21243"/>
            <a:stretch/>
          </p:blipFill>
          <p:spPr>
            <a:xfrm>
              <a:off x="9118237" y="3815161"/>
              <a:ext cx="3180415" cy="3406443"/>
            </a:xfrm>
            <a:prstGeom prst="rect">
              <a:avLst/>
            </a:prstGeom>
          </p:spPr>
        </p:pic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99BE9762-6BC1-4F56-B633-F59049C2206A}"/>
                </a:ext>
              </a:extLst>
            </p:cNvPr>
            <p:cNvGrpSpPr/>
            <p:nvPr/>
          </p:nvGrpSpPr>
          <p:grpSpPr>
            <a:xfrm>
              <a:off x="0" y="3566019"/>
              <a:ext cx="12195836" cy="3433990"/>
              <a:chOff x="-3836" y="3564981"/>
              <a:chExt cx="12195836" cy="343399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xmlns="" id="{49DDBED0-53F1-4378-B3E9-AF8E260702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48762" r="59945" b="24596"/>
              <a:stretch/>
            </p:blipFill>
            <p:spPr>
              <a:xfrm>
                <a:off x="-3836" y="3705474"/>
                <a:ext cx="2664699" cy="3152526"/>
              </a:xfrm>
              <a:prstGeom prst="rect">
                <a:avLst/>
              </a:prstGeom>
            </p:spPr>
          </p:pic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xmlns="" id="{C30C1514-3C65-4865-B8BC-B1A9A1972CDE}"/>
                  </a:ext>
                </a:extLst>
              </p:cNvPr>
              <p:cNvGrpSpPr/>
              <p:nvPr/>
            </p:nvGrpSpPr>
            <p:grpSpPr>
              <a:xfrm>
                <a:off x="169579" y="3564981"/>
                <a:ext cx="12022421" cy="3433990"/>
                <a:chOff x="169579" y="3564981"/>
                <a:chExt cx="12022421" cy="3433990"/>
              </a:xfrm>
            </p:grpSpPr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xmlns="" id="{C25C1E48-9BFE-46F6-810D-93D469D99B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65426" t="67526" r="-108" b="9176"/>
                <a:stretch/>
              </p:blipFill>
              <p:spPr>
                <a:xfrm>
                  <a:off x="9429135" y="3564981"/>
                  <a:ext cx="2762865" cy="3301218"/>
                </a:xfrm>
                <a:prstGeom prst="rect">
                  <a:avLst/>
                </a:prstGeom>
              </p:spPr>
            </p:pic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xmlns="" id="{27B89C5D-35C4-4008-AB8D-FBF4806782E5}"/>
                    </a:ext>
                  </a:extLst>
                </p:cNvPr>
                <p:cNvGrpSpPr/>
                <p:nvPr/>
              </p:nvGrpSpPr>
              <p:grpSpPr>
                <a:xfrm>
                  <a:off x="169579" y="3963247"/>
                  <a:ext cx="9959645" cy="3035724"/>
                  <a:chOff x="169579" y="3963247"/>
                  <a:chExt cx="9959645" cy="3035724"/>
                </a:xfrm>
              </p:grpSpPr>
              <p:pic>
                <p:nvPicPr>
                  <p:cNvPr id="12" name="图片 11">
                    <a:extLst>
                      <a:ext uri="{FF2B5EF4-FFF2-40B4-BE49-F238E27FC236}">
                        <a16:creationId xmlns:a16="http://schemas.microsoft.com/office/drawing/2014/main" xmlns="" id="{CEBFF2AA-724A-495D-A640-8D812B5213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 xmlns="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169579" y="4358452"/>
                    <a:ext cx="2467897" cy="2528052"/>
                  </a:xfrm>
                  <a:prstGeom prst="rect">
                    <a:avLst/>
                  </a:prstGeom>
                </p:spPr>
              </p:pic>
              <p:pic>
                <p:nvPicPr>
                  <p:cNvPr id="13" name="图片 12">
                    <a:extLst>
                      <a:ext uri="{FF2B5EF4-FFF2-40B4-BE49-F238E27FC236}">
                        <a16:creationId xmlns:a16="http://schemas.microsoft.com/office/drawing/2014/main" xmlns="" id="{5D4300EE-3F82-4C00-8664-B55A0EDEDB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8729046" y="4649650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4" name="图片 13">
                    <a:extLst>
                      <a:ext uri="{FF2B5EF4-FFF2-40B4-BE49-F238E27FC236}">
                        <a16:creationId xmlns:a16="http://schemas.microsoft.com/office/drawing/2014/main" xmlns="" id="{5640B3CE-E8B2-44A9-957B-686E3860FD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 xmlns="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2291851" y="4991808"/>
                    <a:ext cx="1850211" cy="1895310"/>
                  </a:xfrm>
                  <a:prstGeom prst="rect">
                    <a:avLst/>
                  </a:prstGeom>
                </p:spPr>
              </p:pic>
              <p:pic>
                <p:nvPicPr>
                  <p:cNvPr id="15" name="图片 14">
                    <a:extLst>
                      <a:ext uri="{FF2B5EF4-FFF2-40B4-BE49-F238E27FC236}">
                        <a16:creationId xmlns:a16="http://schemas.microsoft.com/office/drawing/2014/main" xmlns="" id="{AEF7373B-BEC1-4A61-B090-08ED59AB82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 xmlns="">
                          <a14:imgLayer r:embed="rId6">
                            <a14:imgEffect>
                              <a14:backgroundRemoval t="67541" b="90330" l="400" r="39600">
                                <a14:foregroundMark x1="19600" y1="87031" x2="18933" y2="89430"/>
                                <a14:foregroundMark x1="23733" y1="77961" x2="23733" y2="7796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66810" r="58925" b="9534"/>
                  <a:stretch/>
                </p:blipFill>
                <p:spPr>
                  <a:xfrm flipH="1">
                    <a:off x="7243369" y="4922282"/>
                    <a:ext cx="1917482" cy="1964221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>
                    <a:extLst>
                      <a:ext uri="{FF2B5EF4-FFF2-40B4-BE49-F238E27FC236}">
                        <a16:creationId xmlns:a16="http://schemas.microsoft.com/office/drawing/2014/main" xmlns="" id="{DAB82CD2-9A9B-4E89-9B5F-2728206AF12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3826598" y="5351805"/>
                    <a:ext cx="1400178" cy="1521061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片 16">
                    <a:extLst>
                      <a:ext uri="{FF2B5EF4-FFF2-40B4-BE49-F238E27FC236}">
                        <a16:creationId xmlns:a16="http://schemas.microsoft.com/office/drawing/2014/main" xmlns="" id="{B81093AC-79EF-4F88-8DAE-0068594FC4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40565" t="76702" r="34189"/>
                  <a:stretch/>
                </p:blipFill>
                <p:spPr>
                  <a:xfrm>
                    <a:off x="4564326" y="4700698"/>
                    <a:ext cx="1400178" cy="2298273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xmlns="" id="{F673F3D3-6D52-421F-858E-5593CC0458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t="48762" r="59945" b="26775"/>
                  <a:stretch/>
                </p:blipFill>
                <p:spPr>
                  <a:xfrm>
                    <a:off x="5264416" y="3963247"/>
                    <a:ext cx="2664699" cy="2894753"/>
                  </a:xfrm>
                  <a:prstGeom prst="rect">
                    <a:avLst/>
                  </a:prstGeom>
                </p:spPr>
              </p:pic>
            </p:grpSp>
          </p:grp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D225D7D-B52F-44BF-9BA9-B80459D38706}"/>
              </a:ext>
            </a:extLst>
          </p:cNvPr>
          <p:cNvSpPr/>
          <p:nvPr/>
        </p:nvSpPr>
        <p:spPr>
          <a:xfrm>
            <a:off x="4052285" y="418604"/>
            <a:ext cx="483814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800" b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equena" pitchFamily="50" charset="0"/>
              </a:rPr>
              <a:t>DẶN DÒ</a:t>
            </a:r>
            <a:endParaRPr lang="en-US" sz="8800" b="1" cap="none" spc="0">
              <a:ln w="38100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Ciel Pequena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7D48556-FA75-4833-8B88-75C0AAA61E0C}"/>
              </a:ext>
            </a:extLst>
          </p:cNvPr>
          <p:cNvSpPr txBox="1"/>
          <p:nvPr/>
        </p:nvSpPr>
        <p:spPr>
          <a:xfrm>
            <a:off x="2295687" y="2351913"/>
            <a:ext cx="98797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/>
              <a:t>Về nhà đọc lại bài. </a:t>
            </a:r>
            <a:endParaRPr lang="vi-VN" altLang="en-US" sz="4400"/>
          </a:p>
          <a:p>
            <a:pPr marL="285750" indent="-285750">
              <a:buFontTx/>
              <a:buChar char="-"/>
            </a:pPr>
            <a:r>
              <a:rPr lang="en-US" altLang="en-US" sz="4400"/>
              <a:t>Chuẩn bị bài sau: </a:t>
            </a:r>
            <a:r>
              <a:rPr lang="en-US" altLang="en-US" sz="4400">
                <a:solidFill>
                  <a:srgbClr val="C00000"/>
                </a:solidFill>
              </a:rPr>
              <a:t>Kì diệu rừng xanh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xmlns="" val="322766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0C570D-BF3A-4930-9F34-6154C4466F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6530" t="6609" r="23637" b="51580"/>
          <a:stretch/>
        </p:blipFill>
        <p:spPr>
          <a:xfrm flipH="1">
            <a:off x="14006" y="0"/>
            <a:ext cx="12192000" cy="68580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3B429CA-1A24-433C-B446-F89D49EE805A}"/>
              </a:ext>
            </a:extLst>
          </p:cNvPr>
          <p:cNvSpPr/>
          <p:nvPr/>
        </p:nvSpPr>
        <p:spPr>
          <a:xfrm>
            <a:off x="632060" y="667755"/>
            <a:ext cx="10721740" cy="235409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3298E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0DA0C0D-43A2-4025-BC31-301DDA180C29}"/>
              </a:ext>
            </a:extLst>
          </p:cNvPr>
          <p:cNvSpPr/>
          <p:nvPr/>
        </p:nvSpPr>
        <p:spPr>
          <a:xfrm>
            <a:off x="-129609" y="817396"/>
            <a:ext cx="1125716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 đáp của ông cụ ở cuối truyện:</a:t>
            </a:r>
          </a:p>
          <a:p>
            <a:pPr algn="ctr"/>
            <a:r>
              <a:rPr lang="vi-VN" sz="4000" b="1">
                <a:ln w="1905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"Có chứ, Si-le đã dành cho các ngài vở Những tên cướp" có ngụ ý gì?</a:t>
            </a:r>
          </a:p>
        </p:txBody>
      </p:sp>
      <p:pic>
        <p:nvPicPr>
          <p:cNvPr id="1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xmlns="" id="{7DD8CDF0-552F-43E4-8AD4-5FF9C4F46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42307">
            <a:off x="9148632" y="367430"/>
            <a:ext cx="3421393" cy="24673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4DF698A-11A4-4E6F-81B8-43210D14A7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8740" y="5243876"/>
            <a:ext cx="5450296" cy="1402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11DA4EB-28DE-436D-8C4E-DBD5A7ABD1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319" y="3591307"/>
            <a:ext cx="5444200" cy="14022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94D4591-FCC1-48F4-8C2D-FDDE2B9EF1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8981" y="3619922"/>
            <a:ext cx="5444200" cy="14082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14FE6E7-00D0-4A34-8629-10651C30EE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223" y="5238700"/>
            <a:ext cx="5450296" cy="1402202"/>
          </a:xfrm>
          <a:prstGeom prst="rect">
            <a:avLst/>
          </a:prstGeom>
        </p:spPr>
      </p:pic>
      <p:pic>
        <p:nvPicPr>
          <p:cNvPr id="2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0E09A609-3EE3-4DDF-B0DD-E4365F4067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FFEB9EB-F1C0-42D8-911C-01D384BDBFF8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E523BDA-11AF-40F6-94B4-1F101109D9EF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23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AE19A78C-DA1B-41B9-9DEB-F00EB47789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C5D9DF0-E981-406E-9C90-AB27AAE72B73}"/>
              </a:ext>
            </a:extLst>
          </p:cNvPr>
          <p:cNvSpPr/>
          <p:nvPr/>
        </p:nvSpPr>
        <p:spPr>
          <a:xfrm>
            <a:off x="1103119" y="3897447"/>
            <a:ext cx="44967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Ám chỉ toàn thể người dân Đức</a:t>
            </a:r>
          </a:p>
          <a:p>
            <a:pPr algn="ctr"/>
            <a:r>
              <a:rPr lang="vi-VN" sz="240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 những tên cướp</a:t>
            </a:r>
            <a:endParaRPr lang="en-US" sz="240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070BB94-16DC-486D-960D-6F60B34A80FB}"/>
              </a:ext>
            </a:extLst>
          </p:cNvPr>
          <p:cNvSpPr/>
          <p:nvPr/>
        </p:nvSpPr>
        <p:spPr>
          <a:xfrm>
            <a:off x="1279944" y="5519205"/>
            <a:ext cx="38122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Ám chỉ bọn phát xít </a:t>
            </a:r>
          </a:p>
          <a:p>
            <a:pPr algn="ctr"/>
            <a:r>
              <a:rPr lang="vi-VN" sz="240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 những tên cướp xấu xa.</a:t>
            </a:r>
            <a:endParaRPr lang="en-US" sz="240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CFE0375-BF57-4578-8A20-DE0953572A53}"/>
              </a:ext>
            </a:extLst>
          </p:cNvPr>
          <p:cNvSpPr/>
          <p:nvPr/>
        </p:nvSpPr>
        <p:spPr>
          <a:xfrm>
            <a:off x="6798109" y="3924849"/>
            <a:ext cx="4549643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30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Ám chỉ ở Đức có rất nhiều cướp,</a:t>
            </a:r>
          </a:p>
          <a:p>
            <a:pPr algn="ctr"/>
            <a:r>
              <a:rPr lang="vi-VN" sz="230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nạn cướp bóc đang hoành hoành</a:t>
            </a:r>
            <a:endParaRPr lang="en-US" sz="230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8F115F5-7E2E-4DEE-8449-1A8C50EE9317}"/>
              </a:ext>
            </a:extLst>
          </p:cNvPr>
          <p:cNvSpPr/>
          <p:nvPr/>
        </p:nvSpPr>
        <p:spPr>
          <a:xfrm>
            <a:off x="7411536" y="5543306"/>
            <a:ext cx="30604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Ám chỉ nhà văn Đức </a:t>
            </a:r>
          </a:p>
          <a:p>
            <a:pPr algn="ctr"/>
            <a:r>
              <a:rPr lang="vi-VN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 những tên cướp</a:t>
            </a:r>
            <a:endParaRPr lang="en-US" sz="240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A37A1830-8E34-46DF-A491-4BD7E740E2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29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E24773E-0F7E-44D9-8977-115F9AC608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8346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9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99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99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vide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  <p:vide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video>
            <p:vide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13" grpId="0" animBg="1"/>
      <p:bldP spid="14" grpId="0"/>
      <p:bldP spid="24" grpId="0"/>
      <p:bldP spid="25" grpId="0" build="allAtOnce"/>
      <p:bldP spid="25" grpId="1" build="allAtOnce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2">
            <a:extLst>
              <a:ext uri="{FF2B5EF4-FFF2-40B4-BE49-F238E27FC236}">
                <a16:creationId xmlns:a16="http://schemas.microsoft.com/office/drawing/2014/main" xmlns="" id="{8034A2B0-24EA-4983-8308-7E023886D24A}"/>
              </a:ext>
            </a:extLst>
          </p:cNvPr>
          <p:cNvSpPr/>
          <p:nvPr/>
        </p:nvSpPr>
        <p:spPr>
          <a:xfrm rot="10800000">
            <a:off x="115841" y="1496848"/>
            <a:ext cx="8589069" cy="4708634"/>
          </a:xfrm>
          <a:prstGeom prst="cloud">
            <a:avLst/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11D6CC7-8030-4585-BD8E-CBE5EAA91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67541" b="90330" l="400" r="39600">
                        <a14:foregroundMark x1="19600" y1="87031" x2="18933" y2="89430"/>
                        <a14:foregroundMark x1="23733" y1="77961" x2="23733" y2="77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810" r="58925" b="9534"/>
          <a:stretch/>
        </p:blipFill>
        <p:spPr>
          <a:xfrm flipH="1">
            <a:off x="173415" y="4359490"/>
            <a:ext cx="2467897" cy="252805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7E60E3A-E49A-4836-891C-653C14F93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478895" y="-2823865"/>
            <a:ext cx="6688916" cy="118608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3AA032B-1735-4782-95C0-C151A47646BA}"/>
              </a:ext>
            </a:extLst>
          </p:cNvPr>
          <p:cNvSpPr/>
          <p:nvPr/>
        </p:nvSpPr>
        <p:spPr>
          <a:xfrm>
            <a:off x="472055" y="3249020"/>
            <a:ext cx="7477254" cy="11688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r>
              <a:rPr lang="vi-VN" sz="8800" dirty="0">
                <a:ln w="28575">
                  <a:solidFill>
                    <a:srgbClr val="57091A"/>
                  </a:solidFill>
                </a:ln>
                <a:solidFill>
                  <a:srgbClr val="EA32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Con người với thiên nhiên</a:t>
            </a:r>
            <a:endParaRPr lang="en-US" sz="8800" b="0" cap="none" spc="0" dirty="0">
              <a:ln w="28575">
                <a:solidFill>
                  <a:srgbClr val="57091A"/>
                </a:solidFill>
              </a:ln>
              <a:solidFill>
                <a:srgbClr val="EA325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EB9C34-F126-4714-8095-5BDCE498A1AD}"/>
              </a:ext>
            </a:extLst>
          </p:cNvPr>
          <p:cNvSpPr txBox="1"/>
          <p:nvPr/>
        </p:nvSpPr>
        <p:spPr>
          <a:xfrm>
            <a:off x="2798146" y="2308926"/>
            <a:ext cx="2872807" cy="640322"/>
          </a:xfrm>
          <a:prstGeom prst="rect">
            <a:avLst/>
          </a:prstGeom>
          <a:noFill/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vi-VN" sz="1800" b="0" cap="none" spc="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Chủ điểm</a:t>
            </a:r>
            <a:r>
              <a:rPr lang="vi-VN" sz="1800" b="0" cap="none" spc="0" dirty="0">
                <a:ln w="38100">
                  <a:solidFill>
                    <a:srgbClr val="0070C0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Nabila" pitchFamily="2" charset="0"/>
              </a:rPr>
              <a:t>:</a:t>
            </a:r>
          </a:p>
        </p:txBody>
      </p:sp>
      <p:pic>
        <p:nvPicPr>
          <p:cNvPr id="1026" name="Picture 2" descr="SGK Tiếng Việt 5 - Tuần 7 - Chủ điểm: Con người với thiên nhiên">
            <a:extLst>
              <a:ext uri="{FF2B5EF4-FFF2-40B4-BE49-F238E27FC236}">
                <a16:creationId xmlns:a16="http://schemas.microsoft.com/office/drawing/2014/main" xmlns="" id="{55AEF3EE-D7A7-4B85-B1DF-582494291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7" t="2021" r="3926" b="6365"/>
          <a:stretch/>
        </p:blipFill>
        <p:spPr bwMode="auto">
          <a:xfrm>
            <a:off x="8343735" y="884199"/>
            <a:ext cx="3580024" cy="5089602"/>
          </a:xfrm>
          <a:prstGeom prst="roundRect">
            <a:avLst>
              <a:gd name="adj" fmla="val 5251"/>
            </a:avLst>
          </a:prstGeom>
          <a:ln w="762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253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8">
            <a:extLst>
              <a:ext uri="{FF2B5EF4-FFF2-40B4-BE49-F238E27FC236}">
                <a16:creationId xmlns:a16="http://schemas.microsoft.com/office/drawing/2014/main" xmlns="" id="{0C3EB76C-9CD0-45AF-AF43-43C5EB403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58180" y="-2880175"/>
            <a:ext cx="6875640" cy="12192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81C407C-7223-4886-9E52-2C57DB7DC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48" t="45402" r="24803" b="24732"/>
          <a:stretch/>
        </p:blipFill>
        <p:spPr>
          <a:xfrm>
            <a:off x="2803229" y="241300"/>
            <a:ext cx="2036981" cy="1854562"/>
          </a:xfrm>
          <a:prstGeom prst="rect">
            <a:avLst/>
          </a:prstGeom>
        </p:spPr>
      </p:pic>
      <p:sp>
        <p:nvSpPr>
          <p:cNvPr id="2" name="双波形 1">
            <a:extLst>
              <a:ext uri="{FF2B5EF4-FFF2-40B4-BE49-F238E27FC236}">
                <a16:creationId xmlns:a16="http://schemas.microsoft.com/office/drawing/2014/main" xmlns="" id="{4A7AF3C0-47C4-4FF9-BF06-C3CCF657CD0B}"/>
              </a:ext>
            </a:extLst>
          </p:cNvPr>
          <p:cNvSpPr/>
          <p:nvPr/>
        </p:nvSpPr>
        <p:spPr>
          <a:xfrm flipH="1">
            <a:off x="1" y="578184"/>
            <a:ext cx="12191999" cy="5939515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B6F57ACA-8374-42AA-AEE0-D5DB42EC0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9424963" y="3597739"/>
            <a:ext cx="2767036" cy="319888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90B4B28-C5AA-4610-9BF3-0780BC67FBE4}"/>
              </a:ext>
            </a:extLst>
          </p:cNvPr>
          <p:cNvSpPr/>
          <p:nvPr/>
        </p:nvSpPr>
        <p:spPr>
          <a:xfrm>
            <a:off x="-525274" y="1404899"/>
            <a:ext cx="80788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>
                <a:ln w="19050">
                  <a:solidFill>
                    <a:srgbClr val="57091A"/>
                  </a:solidFill>
                </a:ln>
                <a:solidFill>
                  <a:srgbClr val="EA32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văn gồm 4 đoạn:</a:t>
            </a:r>
          </a:p>
        </p:txBody>
      </p:sp>
      <p:pic>
        <p:nvPicPr>
          <p:cNvPr id="32" name="图片 20">
            <a:extLst>
              <a:ext uri="{FF2B5EF4-FFF2-40B4-BE49-F238E27FC236}">
                <a16:creationId xmlns:a16="http://schemas.microsoft.com/office/drawing/2014/main" xmlns="" id="{2EAAA090-1D36-4409-93A0-431DA72A09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65" t="76702" r="34189"/>
          <a:stretch/>
        </p:blipFill>
        <p:spPr>
          <a:xfrm>
            <a:off x="354938" y="1904366"/>
            <a:ext cx="588524" cy="96601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A37022A-BB20-407A-B767-657844E267F5}"/>
              </a:ext>
            </a:extLst>
          </p:cNvPr>
          <p:cNvSpPr txBox="1"/>
          <p:nvPr/>
        </p:nvSpPr>
        <p:spPr>
          <a:xfrm>
            <a:off x="943462" y="5246813"/>
            <a:ext cx="10131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2800" b="1">
                <a:solidFill>
                  <a:srgbClr val="00B0F0"/>
                </a:solidFill>
              </a:rPr>
              <a:t>Đoạn 4: Còn lại.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70755B8-26AE-4FD7-9E57-662B4C27F233}"/>
              </a:ext>
            </a:extLst>
          </p:cNvPr>
          <p:cNvSpPr txBox="1"/>
          <p:nvPr/>
        </p:nvSpPr>
        <p:spPr>
          <a:xfrm>
            <a:off x="943462" y="2347158"/>
            <a:ext cx="7344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2800" b="1">
                <a:solidFill>
                  <a:srgbClr val="00B0F0"/>
                </a:solidFill>
              </a:rPr>
              <a:t>Đoạn 1: Từ đầu ... trở về đất</a:t>
            </a:r>
            <a:r>
              <a:rPr lang="en-US" altLang="en-US" sz="2800" b="1">
                <a:solidFill>
                  <a:srgbClr val="00B0F0"/>
                </a:solidFill>
              </a:rPr>
              <a:t> </a:t>
            </a:r>
            <a:r>
              <a:rPr lang="vi-VN" altLang="en-US" sz="2800" b="1">
                <a:solidFill>
                  <a:srgbClr val="00B0F0"/>
                </a:solidFill>
              </a:rPr>
              <a:t>liền.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32D832B-E917-4853-88A7-456E244F4F15}"/>
              </a:ext>
            </a:extLst>
          </p:cNvPr>
          <p:cNvSpPr txBox="1"/>
          <p:nvPr/>
        </p:nvSpPr>
        <p:spPr>
          <a:xfrm>
            <a:off x="943462" y="3336129"/>
            <a:ext cx="10041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2800" b="1">
                <a:solidFill>
                  <a:srgbClr val="00B0F0"/>
                </a:solidFill>
              </a:rPr>
              <a:t>Đoạn 2: Nhưng những tên cướp  … giam ông lại.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7564B2D-073C-44D9-946A-22EEA78B5584}"/>
              </a:ext>
            </a:extLst>
          </p:cNvPr>
          <p:cNvSpPr txBox="1"/>
          <p:nvPr/>
        </p:nvSpPr>
        <p:spPr>
          <a:xfrm>
            <a:off x="943462" y="4318029"/>
            <a:ext cx="10041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vi-VN" altLang="en-US" sz="2800" b="1">
                <a:solidFill>
                  <a:srgbClr val="00B0F0"/>
                </a:solidFill>
              </a:rPr>
              <a:t>Đoạn 3: Hai hôm sau … cho A-ri-ôn </a:t>
            </a:r>
            <a:r>
              <a:rPr lang="en-US" altLang="en-US" sz="2800" b="1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37" name="图片 20">
            <a:extLst>
              <a:ext uri="{FF2B5EF4-FFF2-40B4-BE49-F238E27FC236}">
                <a16:creationId xmlns:a16="http://schemas.microsoft.com/office/drawing/2014/main" xmlns="" id="{11AEB901-CB7B-4031-8BAC-AB1E59B97D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65" t="76702" r="34189"/>
          <a:stretch/>
        </p:blipFill>
        <p:spPr>
          <a:xfrm>
            <a:off x="354938" y="2867779"/>
            <a:ext cx="588524" cy="966012"/>
          </a:xfrm>
          <a:prstGeom prst="rect">
            <a:avLst/>
          </a:prstGeom>
        </p:spPr>
      </p:pic>
      <p:pic>
        <p:nvPicPr>
          <p:cNvPr id="38" name="图片 20">
            <a:extLst>
              <a:ext uri="{FF2B5EF4-FFF2-40B4-BE49-F238E27FC236}">
                <a16:creationId xmlns:a16="http://schemas.microsoft.com/office/drawing/2014/main" xmlns="" id="{C85C6D64-C6D5-4404-B6FF-B263A38929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65" t="76702" r="34189"/>
          <a:stretch/>
        </p:blipFill>
        <p:spPr>
          <a:xfrm>
            <a:off x="354938" y="3838493"/>
            <a:ext cx="588524" cy="966012"/>
          </a:xfrm>
          <a:prstGeom prst="rect">
            <a:avLst/>
          </a:prstGeom>
        </p:spPr>
      </p:pic>
      <p:pic>
        <p:nvPicPr>
          <p:cNvPr id="39" name="图片 20">
            <a:extLst>
              <a:ext uri="{FF2B5EF4-FFF2-40B4-BE49-F238E27FC236}">
                <a16:creationId xmlns:a16="http://schemas.microsoft.com/office/drawing/2014/main" xmlns="" id="{D07A6623-2CE3-4A94-8B40-D68FDA6CB8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65" t="76702" r="34189"/>
          <a:stretch/>
        </p:blipFill>
        <p:spPr>
          <a:xfrm>
            <a:off x="374366" y="4843313"/>
            <a:ext cx="588524" cy="966012"/>
          </a:xfrm>
          <a:prstGeom prst="rect">
            <a:avLst/>
          </a:prstGeom>
        </p:spPr>
      </p:pic>
      <p:pic>
        <p:nvPicPr>
          <p:cNvPr id="40" name="Picture 10">
            <a:extLst>
              <a:ext uri="{FF2B5EF4-FFF2-40B4-BE49-F238E27FC236}">
                <a16:creationId xmlns:a16="http://schemas.microsoft.com/office/drawing/2014/main" xmlns="" id="{24E8C2A6-7595-42D3-96A5-7A56BA14F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1281532" flipH="1">
            <a:off x="8427254" y="854286"/>
            <a:ext cx="3859040" cy="181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363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5">
            <a:extLst>
              <a:ext uri="{FF2B5EF4-FFF2-40B4-BE49-F238E27FC236}">
                <a16:creationId xmlns:a16="http://schemas.microsoft.com/office/drawing/2014/main" xmlns="" id="{D52FC1AF-71E3-4F89-9A04-665EA8ABC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478895" y="-2823865"/>
            <a:ext cx="6688916" cy="1186089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737293C1-3AD1-4EF5-98B7-57FA2761C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15036">
            <a:off x="3128243" y="-118117"/>
            <a:ext cx="8018043" cy="631386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9799811-90DD-48FA-9829-5628882BB9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26" t="67526" r="-108" b="9176"/>
          <a:stretch/>
        </p:blipFill>
        <p:spPr>
          <a:xfrm>
            <a:off x="9429135" y="3566438"/>
            <a:ext cx="2762865" cy="330121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9A8D6782-EC8D-4E5A-84FB-A2FA74E3AC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762" r="59945" b="26775"/>
          <a:stretch/>
        </p:blipFill>
        <p:spPr>
          <a:xfrm flipH="1">
            <a:off x="7590841" y="4581924"/>
            <a:ext cx="2104079" cy="228573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0BB0C1C-58C5-4A7D-818B-4DAAEBA8C0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65" t="76702" r="34189"/>
          <a:stretch/>
        </p:blipFill>
        <p:spPr>
          <a:xfrm>
            <a:off x="9063808" y="4621683"/>
            <a:ext cx="1400178" cy="2298273"/>
          </a:xfrm>
          <a:prstGeom prst="rect">
            <a:avLst/>
          </a:prstGeom>
        </p:spPr>
      </p:pic>
      <p:pic>
        <p:nvPicPr>
          <p:cNvPr id="53" name="Picture 6">
            <a:extLst>
              <a:ext uri="{FF2B5EF4-FFF2-40B4-BE49-F238E27FC236}">
                <a16:creationId xmlns:a16="http://schemas.microsoft.com/office/drawing/2014/main" xmlns="" id="{728976A2-76AC-4965-B7FA-AFE145695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233208">
            <a:off x="-474043" y="1520412"/>
            <a:ext cx="3883399" cy="441295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31D98459-ED82-4979-89C6-64A4C4347C34}"/>
              </a:ext>
            </a:extLst>
          </p:cNvPr>
          <p:cNvSpPr/>
          <p:nvPr/>
        </p:nvSpPr>
        <p:spPr>
          <a:xfrm>
            <a:off x="3097853" y="1536174"/>
            <a:ext cx="807882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>
                <a:ln w="19050">
                  <a:noFill/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A-ri-ôn</a:t>
            </a:r>
          </a:p>
          <a:p>
            <a:pPr algn="ctr"/>
            <a:r>
              <a:rPr lang="vi-VN" sz="4000" b="1">
                <a:ln w="19050">
                  <a:noFill/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Xi-xin</a:t>
            </a:r>
          </a:p>
          <a:p>
            <a:pPr algn="ctr"/>
            <a:r>
              <a:rPr lang="vi-VN" sz="4000" b="1">
                <a:ln w="19050">
                  <a:noFill/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Mã</a:t>
            </a:r>
          </a:p>
          <a:p>
            <a:pPr algn="ctr"/>
            <a:r>
              <a:rPr lang="vi-VN" sz="4000" b="1">
                <a:ln w="19050">
                  <a:noFill/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boong tàu</a:t>
            </a:r>
          </a:p>
          <a:p>
            <a:pPr algn="ctr"/>
            <a:r>
              <a:rPr lang="vi-VN" sz="4000" b="1">
                <a:ln w="19050">
                  <a:noFill/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 sưa</a:t>
            </a:r>
          </a:p>
          <a:p>
            <a:pPr algn="ctr"/>
            <a:r>
              <a:rPr lang="vi-VN" sz="4000" b="1">
                <a:ln w="19050">
                  <a:noFill/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sửng sốt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530E09CB-5F7E-44C0-AEFC-9418F66889D2}"/>
              </a:ext>
            </a:extLst>
          </p:cNvPr>
          <p:cNvSpPr/>
          <p:nvPr/>
        </p:nvSpPr>
        <p:spPr>
          <a:xfrm>
            <a:off x="-1982821" y="86154"/>
            <a:ext cx="807882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800" b="1">
                <a:ln w="19050">
                  <a:solidFill>
                    <a:srgbClr val="57091A"/>
                  </a:solidFill>
                </a:ln>
                <a:solidFill>
                  <a:srgbClr val="EA32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 khó đọc:</a:t>
            </a:r>
          </a:p>
        </p:txBody>
      </p:sp>
    </p:spTree>
    <p:extLst>
      <p:ext uri="{BB962C8B-B14F-4D97-AF65-F5344CB8AC3E}">
        <p14:creationId xmlns:p14="http://schemas.microsoft.com/office/powerpoint/2010/main" xmlns="" val="2001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81C407C-7223-4886-9E52-2C57DB7DC4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48" t="45402" r="24803" b="24732"/>
          <a:stretch/>
        </p:blipFill>
        <p:spPr>
          <a:xfrm>
            <a:off x="2803229" y="241300"/>
            <a:ext cx="2036981" cy="1854562"/>
          </a:xfrm>
          <a:prstGeom prst="rect">
            <a:avLst/>
          </a:prstGeom>
        </p:spPr>
      </p:pic>
      <p:sp>
        <p:nvSpPr>
          <p:cNvPr id="2" name="双波形 1">
            <a:extLst>
              <a:ext uri="{FF2B5EF4-FFF2-40B4-BE49-F238E27FC236}">
                <a16:creationId xmlns:a16="http://schemas.microsoft.com/office/drawing/2014/main" xmlns="" id="{4A7AF3C0-47C4-4FF9-BF06-C3CCF657CD0B}"/>
              </a:ext>
            </a:extLst>
          </p:cNvPr>
          <p:cNvSpPr/>
          <p:nvPr/>
        </p:nvSpPr>
        <p:spPr>
          <a:xfrm>
            <a:off x="1" y="578184"/>
            <a:ext cx="12191999" cy="5939515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70755B8-26AE-4FD7-9E57-662B4C27F233}"/>
              </a:ext>
            </a:extLst>
          </p:cNvPr>
          <p:cNvSpPr txBox="1"/>
          <p:nvPr/>
        </p:nvSpPr>
        <p:spPr>
          <a:xfrm>
            <a:off x="6337302" y="2487858"/>
            <a:ext cx="734438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alt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oong</a:t>
            </a:r>
            <a:r>
              <a:rPr lang="en-US" alt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altLang="en-US" sz="44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vi-VN" altLang="en-US" sz="44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en-US" altLang="en-US" sz="3200" b="1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lộ</a:t>
            </a:r>
            <a:r>
              <a:rPr lang="en-US" altLang="en-US" sz="3200" b="1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altLang="en-US" sz="3200" b="1" dirty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200" b="1" dirty="0" smtClean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altLang="en-US" sz="3200" b="1" dirty="0" smtClean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70C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endParaRPr lang="en-US" altLang="en-US" sz="3200" b="1" dirty="0">
              <a:solidFill>
                <a:srgbClr val="0070C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506FD00-B9C3-404A-A318-B9566851A71D}"/>
              </a:ext>
            </a:extLst>
          </p:cNvPr>
          <p:cNvSpPr/>
          <p:nvPr/>
        </p:nvSpPr>
        <p:spPr>
          <a:xfrm>
            <a:off x="-1982821" y="1179078"/>
            <a:ext cx="80788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>
                <a:ln w="19050">
                  <a:solidFill>
                    <a:srgbClr val="57091A"/>
                  </a:solidFill>
                </a:ln>
                <a:solidFill>
                  <a:srgbClr val="EA32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Giải nghĩa từ: </a:t>
            </a:r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xmlns="" id="{2DA19244-D9E0-40FD-ADFE-362D3E6C7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092350" y="3954872"/>
            <a:ext cx="3099649" cy="2750939"/>
          </a:xfrm>
          <a:prstGeom prst="rect">
            <a:avLst/>
          </a:prstGeom>
        </p:spPr>
      </p:pic>
      <p:pic>
        <p:nvPicPr>
          <p:cNvPr id="8" name="Picture 4" descr="Du thuyền thám hiểm B.Yond của Benetti - LUXUO.VN">
            <a:extLst>
              <a:ext uri="{FF2B5EF4-FFF2-40B4-BE49-F238E27FC236}">
                <a16:creationId xmlns:a16="http://schemas.microsoft.com/office/drawing/2014/main" xmlns="" id="{6C71EC22-53BC-48E2-A9F2-BCCC6FE06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156" y="2223848"/>
            <a:ext cx="5677544" cy="3106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0832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8">
            <a:extLst>
              <a:ext uri="{FF2B5EF4-FFF2-40B4-BE49-F238E27FC236}">
                <a16:creationId xmlns:a16="http://schemas.microsoft.com/office/drawing/2014/main" xmlns="" id="{9DCB651F-203C-49E9-99EC-36B97FA35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26" t="67526" r="-108" b="9176"/>
          <a:stretch/>
        </p:blipFill>
        <p:spPr>
          <a:xfrm>
            <a:off x="10615992" y="-299597"/>
            <a:ext cx="1469269" cy="1755561"/>
          </a:xfrm>
          <a:prstGeom prst="rect">
            <a:avLst/>
          </a:prstGeom>
        </p:spPr>
      </p:pic>
      <p:pic>
        <p:nvPicPr>
          <p:cNvPr id="26" name="图片 31">
            <a:extLst>
              <a:ext uri="{FF2B5EF4-FFF2-40B4-BE49-F238E27FC236}">
                <a16:creationId xmlns:a16="http://schemas.microsoft.com/office/drawing/2014/main" xmlns="" id="{E5CAD8F5-EA11-4AE0-9E6B-F3682312B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762" r="59945" b="26775"/>
          <a:stretch/>
        </p:blipFill>
        <p:spPr>
          <a:xfrm flipH="1">
            <a:off x="9980445" y="124767"/>
            <a:ext cx="1271093" cy="138083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81C407C-7223-4886-9E52-2C57DB7DC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48" t="45402" r="24803" b="24732"/>
          <a:stretch/>
        </p:blipFill>
        <p:spPr>
          <a:xfrm>
            <a:off x="2803229" y="241300"/>
            <a:ext cx="2036981" cy="1854562"/>
          </a:xfrm>
          <a:prstGeom prst="rect">
            <a:avLst/>
          </a:prstGeom>
        </p:spPr>
      </p:pic>
      <p:sp>
        <p:nvSpPr>
          <p:cNvPr id="2" name="双波形 1">
            <a:extLst>
              <a:ext uri="{FF2B5EF4-FFF2-40B4-BE49-F238E27FC236}">
                <a16:creationId xmlns:a16="http://schemas.microsoft.com/office/drawing/2014/main" xmlns="" id="{4A7AF3C0-47C4-4FF9-BF06-C3CCF657CD0B}"/>
              </a:ext>
            </a:extLst>
          </p:cNvPr>
          <p:cNvSpPr/>
          <p:nvPr/>
        </p:nvSpPr>
        <p:spPr>
          <a:xfrm>
            <a:off x="1" y="578184"/>
            <a:ext cx="12191999" cy="5939515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506FD00-B9C3-404A-A318-B9566851A71D}"/>
              </a:ext>
            </a:extLst>
          </p:cNvPr>
          <p:cNvSpPr/>
          <p:nvPr/>
        </p:nvSpPr>
        <p:spPr>
          <a:xfrm>
            <a:off x="-1982821" y="1179078"/>
            <a:ext cx="80788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>
                <a:ln w="19050">
                  <a:solidFill>
                    <a:srgbClr val="57091A"/>
                  </a:solidFill>
                </a:ln>
                <a:solidFill>
                  <a:srgbClr val="EA32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Giải nghĩa từ: </a:t>
            </a:r>
          </a:p>
        </p:txBody>
      </p:sp>
      <p:pic>
        <p:nvPicPr>
          <p:cNvPr id="7170" name="Picture 2" descr="Boat Animation GIFs | Tenor">
            <a:extLst>
              <a:ext uri="{FF2B5EF4-FFF2-40B4-BE49-F238E27FC236}">
                <a16:creationId xmlns:a16="http://schemas.microsoft.com/office/drawing/2014/main" xmlns="" id="{0833E292-D0B2-4B4B-9A11-47A6147BBF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957" y="2088499"/>
            <a:ext cx="474345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0BF4607-5FB2-433B-B6FE-3D05F9CB92F9}"/>
              </a:ext>
            </a:extLst>
          </p:cNvPr>
          <p:cNvSpPr txBox="1"/>
          <p:nvPr/>
        </p:nvSpPr>
        <p:spPr>
          <a:xfrm>
            <a:off x="5475513" y="2095862"/>
            <a:ext cx="734438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altLang="en-US" sz="44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iong </a:t>
            </a:r>
            <a:r>
              <a:rPr lang="vi-VN" altLang="en-US" sz="44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altLang="en-US" sz="44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vi-VN" altLang="en-US" sz="4400" b="1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3200" b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giương cao buồm để lên đường</a:t>
            </a:r>
            <a:endParaRPr lang="en-US" altLang="en-US" sz="3200" b="1" dirty="0">
              <a:solidFill>
                <a:srgbClr val="0070C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xmlns="" id="{628C86EE-CA74-40D9-B15F-F91DD5DD4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092350" y="3954872"/>
            <a:ext cx="3099649" cy="275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432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>
            <a:extLst>
              <a:ext uri="{FF2B5EF4-FFF2-40B4-BE49-F238E27FC236}">
                <a16:creationId xmlns:a16="http://schemas.microsoft.com/office/drawing/2014/main" xmlns="" id="{F28B690B-53E0-4616-BD38-84C7A0C69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26" t="67526" r="-108" b="9176"/>
          <a:stretch/>
        </p:blipFill>
        <p:spPr>
          <a:xfrm>
            <a:off x="10615992" y="-299597"/>
            <a:ext cx="1469269" cy="1755561"/>
          </a:xfrm>
          <a:prstGeom prst="rect">
            <a:avLst/>
          </a:prstGeom>
        </p:spPr>
      </p:pic>
      <p:pic>
        <p:nvPicPr>
          <p:cNvPr id="10" name="图片 31">
            <a:extLst>
              <a:ext uri="{FF2B5EF4-FFF2-40B4-BE49-F238E27FC236}">
                <a16:creationId xmlns:a16="http://schemas.microsoft.com/office/drawing/2014/main" xmlns="" id="{E084E5D6-9848-4472-901B-ACE82A5534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762" r="59945" b="26775"/>
          <a:stretch/>
        </p:blipFill>
        <p:spPr>
          <a:xfrm flipH="1">
            <a:off x="9980445" y="124767"/>
            <a:ext cx="1271093" cy="138083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81C407C-7223-4886-9E52-2C57DB7DC4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48" t="45402" r="24803" b="24732"/>
          <a:stretch/>
        </p:blipFill>
        <p:spPr>
          <a:xfrm>
            <a:off x="2803229" y="241300"/>
            <a:ext cx="2036981" cy="1854562"/>
          </a:xfrm>
          <a:prstGeom prst="rect">
            <a:avLst/>
          </a:prstGeom>
        </p:spPr>
      </p:pic>
      <p:sp>
        <p:nvSpPr>
          <p:cNvPr id="2" name="双波形 1">
            <a:extLst>
              <a:ext uri="{FF2B5EF4-FFF2-40B4-BE49-F238E27FC236}">
                <a16:creationId xmlns:a16="http://schemas.microsoft.com/office/drawing/2014/main" xmlns="" id="{4A7AF3C0-47C4-4FF9-BF06-C3CCF657CD0B}"/>
              </a:ext>
            </a:extLst>
          </p:cNvPr>
          <p:cNvSpPr/>
          <p:nvPr/>
        </p:nvSpPr>
        <p:spPr>
          <a:xfrm>
            <a:off x="1" y="578184"/>
            <a:ext cx="12191999" cy="5939515"/>
          </a:xfrm>
          <a:prstGeom prst="doubleWave">
            <a:avLst/>
          </a:prstGeom>
          <a:solidFill>
            <a:schemeClr val="bg1"/>
          </a:solidFill>
          <a:ln w="76200" cap="rnd">
            <a:noFill/>
            <a:rou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506FD00-B9C3-404A-A318-B9566851A71D}"/>
              </a:ext>
            </a:extLst>
          </p:cNvPr>
          <p:cNvSpPr/>
          <p:nvPr/>
        </p:nvSpPr>
        <p:spPr>
          <a:xfrm>
            <a:off x="-1982821" y="1179078"/>
            <a:ext cx="80788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>
                <a:ln w="19050">
                  <a:solidFill>
                    <a:srgbClr val="57091A"/>
                  </a:solidFill>
                </a:ln>
                <a:solidFill>
                  <a:srgbClr val="EA32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Giải nghĩa từ: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0BF4607-5FB2-433B-B6FE-3D05F9CB92F9}"/>
              </a:ext>
            </a:extLst>
          </p:cNvPr>
          <p:cNvSpPr txBox="1"/>
          <p:nvPr/>
        </p:nvSpPr>
        <p:spPr>
          <a:xfrm>
            <a:off x="5475513" y="2095862"/>
            <a:ext cx="734438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Hành trình</a:t>
            </a:r>
            <a:r>
              <a:rPr lang="en-US" altLang="en-US" sz="4400" b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vi-VN" altLang="en-US" sz="4400" b="1">
              <a:solidFill>
                <a:srgbClr val="FF000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3200" b="1">
                <a:solidFill>
                  <a:srgbClr val="0070C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chuyến đi xa, dài ngày</a:t>
            </a:r>
            <a:endParaRPr lang="en-US" altLang="en-US" sz="3200" b="1" dirty="0">
              <a:solidFill>
                <a:srgbClr val="0070C0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xmlns="" id="{628C86EE-CA74-40D9-B15F-F91DD5DD4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092350" y="3954872"/>
            <a:ext cx="3099649" cy="2750939"/>
          </a:xfrm>
          <a:prstGeom prst="rect">
            <a:avLst/>
          </a:prstGeom>
        </p:spPr>
      </p:pic>
      <p:pic>
        <p:nvPicPr>
          <p:cNvPr id="10242" name="Picture 2" descr="Economic data coming up in the European session">
            <a:extLst>
              <a:ext uri="{FF2B5EF4-FFF2-40B4-BE49-F238E27FC236}">
                <a16:creationId xmlns:a16="http://schemas.microsoft.com/office/drawing/2014/main" xmlns="" id="{62840C77-B3FE-4C92-87EF-E67F627E47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229" y="2282341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178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</TotalTime>
  <Words>812</Words>
  <Application>Microsoft Office PowerPoint</Application>
  <PresentationFormat>Custom</PresentationFormat>
  <Paragraphs>112</Paragraphs>
  <Slides>23</Slides>
  <Notes>2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</cp:lastModifiedBy>
  <cp:revision>78</cp:revision>
  <dcterms:created xsi:type="dcterms:W3CDTF">2017-08-18T03:02:00Z</dcterms:created>
  <dcterms:modified xsi:type="dcterms:W3CDTF">2023-06-03T09:35:01Z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