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303" r:id="rId4"/>
    <p:sldId id="259" r:id="rId5"/>
    <p:sldId id="315" r:id="rId6"/>
    <p:sldId id="261" r:id="rId7"/>
    <p:sldId id="260" r:id="rId8"/>
    <p:sldId id="262" r:id="rId9"/>
    <p:sldId id="258" r:id="rId10"/>
    <p:sldId id="263" r:id="rId11"/>
    <p:sldId id="265" r:id="rId12"/>
    <p:sldId id="312" r:id="rId13"/>
    <p:sldId id="305" r:id="rId14"/>
    <p:sldId id="304" r:id="rId15"/>
    <p:sldId id="306" r:id="rId16"/>
    <p:sldId id="275" r:id="rId17"/>
    <p:sldId id="310" r:id="rId18"/>
    <p:sldId id="313" r:id="rId19"/>
    <p:sldId id="314" r:id="rId20"/>
    <p:sldId id="311" r:id="rId21"/>
    <p:sldId id="279" r:id="rId22"/>
  </p:sldIdLst>
  <p:sldSz cx="6858000" cy="5143500"/>
  <p:notesSz cx="6858000" cy="9144000"/>
  <p:embeddedFontLst>
    <p:embeddedFont>
      <p:font typeface="Mansalva" charset="0"/>
      <p:regular r:id="rId24"/>
    </p:embeddedFont>
    <p:embeddedFont>
      <p:font typeface="Londrina Soli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Lato" charset="0"/>
      <p:regular r:id="rId30"/>
      <p:bold r:id="rId31"/>
      <p:italic r:id="rId32"/>
      <p:boldItalic r:id="rId33"/>
    </p:embeddedFont>
    <p:embeddedFont>
      <p:font typeface="SimSun" pitchFamily="2" charset="-122"/>
      <p:regular r:id="rId34"/>
    </p:embeddedFont>
    <p:embeddedFont>
      <p:font typeface="Lora" charset="0"/>
      <p:regular r:id="rId35"/>
      <p:bold r:id="rId36"/>
      <p:italic r:id="rId37"/>
      <p:boldItalic r:id="rId38"/>
    </p:embeddedFont>
    <p:embeddedFont>
      <p:font typeface="Open Sans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1DCE2F3-0E22-4D6E-8FDD-29F7EC93D38C}">
          <p14:sldIdLst>
            <p14:sldId id="25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307"/>
            <p14:sldId id="275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88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685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523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974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45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7138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760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99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9305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30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93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đọc- Lớp 5 </a:t>
            </a: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4" name="Google Shape;1025;p35"/>
          <p:cNvSpPr txBox="1">
            <a:spLocks/>
          </p:cNvSpPr>
          <p:nvPr/>
        </p:nvSpPr>
        <p:spPr>
          <a:xfrm>
            <a:off x="-459848" y="744659"/>
            <a:ext cx="7313827" cy="4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xmlns="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xmlns="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xmlns="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xmlns="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7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xmlns="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36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xmlns="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72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xmlns="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09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xmlns="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xmlns="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xmlns="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xmlns="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xmlns="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xmlns="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xmlns="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xmlns="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xmlns="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xmlns="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xmlns="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xmlns="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xmlns="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xmlns="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xmlns="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xmlns="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xmlns="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xmlns="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xmlns="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xmlns="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xmlns="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xmlns="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xmlns="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xmlns="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3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xmlns="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xmlns="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xmlns="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xmlns="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xmlns="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520</Words>
  <Application>Microsoft Office PowerPoint</Application>
  <PresentationFormat>Custom</PresentationFormat>
  <Paragraphs>65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Mansalva</vt:lpstr>
      <vt:lpstr>Times New Roman</vt:lpstr>
      <vt:lpstr>Londrina Solid</vt:lpstr>
      <vt:lpstr>Calibri</vt:lpstr>
      <vt:lpstr>Lato</vt:lpstr>
      <vt:lpstr>HP001 5Ha</vt:lpstr>
      <vt:lpstr>SimSun</vt:lpstr>
      <vt:lpstr>Wingdings</vt:lpstr>
      <vt:lpstr>Lora</vt:lpstr>
      <vt:lpstr>Open Sans</vt:lpstr>
      <vt:lpstr>Psychedelic Tape Scrapbook School Center by Slidesgo</vt:lpstr>
      <vt:lpstr> Tập đọc- Lớp 5  Về ngôi nhà đang xây</vt:lpstr>
      <vt:lpstr>Khởi động</vt:lpstr>
      <vt:lpstr>Slide 3</vt:lpstr>
      <vt:lpstr>Mục tiêu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Nội dung:  Bài thơ cho thấy hình ảnh đẹp của ngôi nhà đang xây thể hiện sự đổi mới của đất nước.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admi</cp:lastModifiedBy>
  <cp:revision>19</cp:revision>
  <dcterms:modified xsi:type="dcterms:W3CDTF">2023-06-03T08:50:22Z</dcterms:modified>
</cp:coreProperties>
</file>