
<file path=[Content_Types].xml><?xml version="1.0" encoding="utf-8"?>
<Types xmlns="http://schemas.openxmlformats.org/package/2006/content-types">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Default Extension="png" ContentType="image/png"/>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Default Extension="wav" ContentType="audio/x-wav"/>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Layouts/slideLayout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6"/>
  </p:notesMasterIdLst>
  <p:sldIdLst>
    <p:sldId id="319" r:id="rId2"/>
    <p:sldId id="311" r:id="rId3"/>
    <p:sldId id="312" r:id="rId4"/>
    <p:sldId id="313" r:id="rId5"/>
    <p:sldId id="314" r:id="rId6"/>
    <p:sldId id="310" r:id="rId7"/>
    <p:sldId id="318" r:id="rId8"/>
    <p:sldId id="324" r:id="rId9"/>
    <p:sldId id="325" r:id="rId10"/>
    <p:sldId id="326" r:id="rId11"/>
    <p:sldId id="327" r:id="rId12"/>
    <p:sldId id="330" r:id="rId13"/>
    <p:sldId id="328" r:id="rId14"/>
    <p:sldId id="331" r:id="rId15"/>
    <p:sldId id="332" r:id="rId16"/>
    <p:sldId id="333" r:id="rId17"/>
    <p:sldId id="334" r:id="rId18"/>
    <p:sldId id="335" r:id="rId19"/>
    <p:sldId id="336" r:id="rId20"/>
    <p:sldId id="339" r:id="rId21"/>
    <p:sldId id="341" r:id="rId22"/>
    <p:sldId id="340" r:id="rId23"/>
    <p:sldId id="342" r:id="rId24"/>
    <p:sldId id="343" r:id="rId25"/>
  </p:sldIdLst>
  <p:sldSz cx="9144000" cy="5143500" type="screen16x9"/>
  <p:notesSz cx="6858000" cy="9144000"/>
  <p:embeddedFontLst>
    <p:embeddedFont>
      <p:font typeface="Caveat Brush" charset="0"/>
      <p:regular r:id="rId27"/>
    </p:embeddedFont>
    <p:embeddedFont>
      <p:font typeface="Nunito" charset="0"/>
      <p:regular r:id="rId28"/>
      <p:bold r:id="rId29"/>
      <p:italic r:id="rId30"/>
      <p:boldItalic r:id="rId31"/>
    </p:embeddedFont>
    <p:embeddedFont>
      <p:font typeface="Pattaya" charset="-34"/>
      <p:regular r:id="rId32"/>
    </p:embeddedFont>
    <p:embeddedFont>
      <p:font typeface="Calibri" pitchFamily="34" charset="0"/>
      <p:regular r:id="rId33"/>
      <p:bold r:id="rId34"/>
      <p:italic r:id="rId35"/>
      <p:boldItalic r:id="rId36"/>
    </p:embeddedFont>
    <p:embeddedFont>
      <p:font typeface="Browallia New" pitchFamily="34" charset="-34"/>
      <p:regular r:id="rId37"/>
      <p:bold r:id="rId38"/>
      <p:italic r:id="rId39"/>
      <p:boldItalic r:id="rId40"/>
    </p:embeddedFont>
    <p:embeddedFont>
      <p:font typeface="Fredoka One" charset="0"/>
      <p:regular r:id="rId41"/>
    </p:embeddedFont>
    <p:embeddedFont>
      <p:font typeface="Roboto Condensed Light" charset="0"/>
      <p:regular r:id="rId42"/>
      <p:italic r:id="rId43"/>
    </p:embeddedFont>
  </p:embeddedFontLst>
  <p:custDataLst>
    <p:tags r:id="rId4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pos="454">
          <p15:clr>
            <a:srgbClr val="9AA0A6"/>
          </p15:clr>
        </p15:guide>
        <p15:guide id="2" orient="horz" pos="576">
          <p15:clr>
            <a:srgbClr val="9AA0A6"/>
          </p15:clr>
        </p15:guide>
        <p15:guide id="3" orient="horz" pos="2843">
          <p15:clr>
            <a:srgbClr val="9AA0A6"/>
          </p15:clr>
        </p15:guide>
        <p15:guide id="4" pos="5306">
          <p15:clr>
            <a:srgbClr val="9AA0A6"/>
          </p15:clr>
        </p15:guide>
        <p15:guide id="5" pos="2880">
          <p15:clr>
            <a:srgbClr val="9AA0A6"/>
          </p15:clr>
        </p15:guide>
        <p15:guide id="6" orient="horz" pos="179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8702E"/>
    <a:srgbClr val="BB6229"/>
    <a:srgbClr val="FFFF66"/>
    <a:srgbClr val="F8A711"/>
    <a:srgbClr val="EAC1A2"/>
    <a:srgbClr val="FF5050"/>
    <a:srgbClr val="FF7C80"/>
    <a:srgbClr val="FEEAC5"/>
    <a:srgbClr val="FFFFD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97F35D3-F97B-4262-A043-5724B21D0D83}">
  <a:tblStyle styleId="{797F35D3-F97B-4262-A043-5724B21D0D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91" d="100"/>
          <a:sy n="91" d="100"/>
        </p:scale>
        <p:origin x="-558" y="-96"/>
      </p:cViewPr>
      <p:guideLst>
        <p:guide orient="horz" pos="576"/>
        <p:guide orient="horz" pos="2843"/>
        <p:guide orient="horz" pos="1794"/>
        <p:guide pos="454"/>
        <p:guide pos="5306"/>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346891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52935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30516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4033276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2188297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3828264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3966457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3908571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3179272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64732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xmlns="" val="263936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313178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392694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2527691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134506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21559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2974736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081794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08908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xmlns="" val="1274013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945908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48011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211909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3719292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424341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1672571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190595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188471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1149774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127678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xmlns="" val="816694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1430111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325240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1701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297347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3038616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650367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629334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104376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903065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502575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986159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1394465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990180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104226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882948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1373679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3809157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938403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1009954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72195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3482653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68266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3833784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945897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851760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xmlns="" val="2110525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text 2">
  <p:cSld name="CUSTOM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xmlns="" val="29462330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742" r:id="rId2"/>
    <p:sldLayoutId id="2147483718" r:id="rId3"/>
    <p:sldLayoutId id="2147483715" r:id="rId4"/>
    <p:sldLayoutId id="2147483652" r:id="rId5"/>
    <p:sldLayoutId id="2147483653" r:id="rId6"/>
    <p:sldLayoutId id="2147483654" r:id="rId7"/>
    <p:sldLayoutId id="2147483655" r:id="rId8"/>
    <p:sldLayoutId id="2147483721" r:id="rId9"/>
    <p:sldLayoutId id="2147483719" r:id="rId10"/>
    <p:sldLayoutId id="2147483717" r:id="rId11"/>
    <p:sldLayoutId id="2147483699" r:id="rId12"/>
    <p:sldLayoutId id="2147483698" r:id="rId13"/>
    <p:sldLayoutId id="2147483697" r:id="rId14"/>
    <p:sldLayoutId id="2147483696" r:id="rId15"/>
    <p:sldLayoutId id="2147483695" r:id="rId16"/>
    <p:sldLayoutId id="2147483694" r:id="rId17"/>
    <p:sldLayoutId id="2147483693" r:id="rId18"/>
    <p:sldLayoutId id="2147483692" r:id="rId19"/>
    <p:sldLayoutId id="2147483691" r:id="rId20"/>
    <p:sldLayoutId id="2147483690" r:id="rId21"/>
    <p:sldLayoutId id="2147483689" r:id="rId22"/>
    <p:sldLayoutId id="2147483688" r:id="rId23"/>
    <p:sldLayoutId id="2147483687" r:id="rId24"/>
    <p:sldLayoutId id="2147483686" r:id="rId25"/>
    <p:sldLayoutId id="2147483656" r:id="rId26"/>
    <p:sldLayoutId id="2147483658" r:id="rId27"/>
    <p:sldLayoutId id="2147483743" r:id="rId28"/>
    <p:sldLayoutId id="2147483741" r:id="rId29"/>
    <p:sldLayoutId id="2147483740" r:id="rId30"/>
    <p:sldLayoutId id="2147483739"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726" r:id="rId44"/>
    <p:sldLayoutId id="2147483725" r:id="rId45"/>
    <p:sldLayoutId id="2147483724" r:id="rId46"/>
    <p:sldLayoutId id="2147483723" r:id="rId47"/>
    <p:sldLayoutId id="2147483722" r:id="rId48"/>
    <p:sldLayoutId id="2147483720" r:id="rId49"/>
    <p:sldLayoutId id="2147483716" r:id="rId50"/>
    <p:sldLayoutId id="2147483714" r:id="rId51"/>
    <p:sldLayoutId id="2147483713" r:id="rId52"/>
    <p:sldLayoutId id="2147483712" r:id="rId53"/>
    <p:sldLayoutId id="2147483711" r:id="rId54"/>
    <p:sldLayoutId id="2147483710" r:id="rId55"/>
    <p:sldLayoutId id="2147483709" r:id="rId56"/>
    <p:sldLayoutId id="2147483708" r:id="rId57"/>
    <p:sldLayoutId id="2147483707" r:id="rId58"/>
    <p:sldLayoutId id="2147483706" r:id="rId59"/>
    <p:sldLayoutId id="2147483705" r:id="rId60"/>
    <p:sldLayoutId id="2147483704" r:id="rId61"/>
    <p:sldLayoutId id="2147483703" r:id="rId62"/>
    <p:sldLayoutId id="2147483702" r:id="rId63"/>
    <p:sldLayoutId id="2147483701" r:id="rId64"/>
    <p:sldLayoutId id="2147483700" r:id="rId65"/>
    <p:sldLayoutId id="2147483661" r:id="rId6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7.wdp"/><Relationship Id="rId2" Type="http://schemas.openxmlformats.org/officeDocument/2006/relationships/image" Target="../media/image24.jpeg"/><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7.xml"/><Relationship Id="rId5" Type="http://schemas.openxmlformats.org/officeDocument/2006/relationships/image" Target="../media/image30.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7.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7.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7.xml"/><Relationship Id="rId6" Type="http://schemas.microsoft.com/office/2007/relationships/hdphoto" Target="../media/hdphoto11.wdp"/><Relationship Id="rId5" Type="http://schemas.openxmlformats.org/officeDocument/2006/relationships/image" Target="../media/image36.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7.xm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7.xml"/><Relationship Id="rId6" Type="http://schemas.microsoft.com/office/2007/relationships/hdphoto" Target="../media/hdphoto12.wdp"/><Relationship Id="rId5" Type="http://schemas.openxmlformats.org/officeDocument/2006/relationships/image" Target="../media/image37.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image" Target="../media/image5.jpeg"/><Relationship Id="rId12" Type="http://schemas.microsoft.com/office/2007/relationships/hdphoto" Target="../media/hdphoto2.wdp"/><Relationship Id="rId17" Type="http://schemas.microsoft.com/office/2007/relationships/media" Target="../media/media1.wav"/><Relationship Id="rId2" Type="http://schemas.openxmlformats.org/officeDocument/2006/relationships/slideLayout" Target="../slideLayouts/slideLayout8.xml"/><Relationship Id="rId16" Type="http://schemas.openxmlformats.org/officeDocument/2006/relationships/image" Target="../media/image11.gif"/><Relationship Id="rId1" Type="http://schemas.openxmlformats.org/officeDocument/2006/relationships/video" Target="NULL" TargetMode="Externa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6.gif"/><Relationship Id="rId15" Type="http://schemas.openxmlformats.org/officeDocument/2006/relationships/image" Target="../media/image10.gif"/><Relationship Id="rId10" Type="http://schemas.microsoft.com/office/2007/relationships/hdphoto" Target="../media/hdphoto1.wdp"/><Relationship Id="rId19" Type="http://schemas.microsoft.com/office/2007/relationships/media" Target="../media/media2.mp3"/><Relationship Id="rId4" Type="http://schemas.openxmlformats.org/officeDocument/2006/relationships/slide" Target="slide4.xml"/><Relationship Id="rId14"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27.xml"/><Relationship Id="rId6" Type="http://schemas.microsoft.com/office/2007/relationships/hdphoto" Target="../media/hdphoto14.wdp"/><Relationship Id="rId5" Type="http://schemas.openxmlformats.org/officeDocument/2006/relationships/image" Target="../media/image42.png"/><Relationship Id="rId10" Type="http://schemas.openxmlformats.org/officeDocument/2006/relationships/image" Target="../media/image45.png"/><Relationship Id="rId4" Type="http://schemas.microsoft.com/office/2007/relationships/hdphoto" Target="../media/hdphoto13.wdp"/><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7.png"/><Relationship Id="rId7" Type="http://schemas.openxmlformats.org/officeDocument/2006/relationships/image" Target="../media/image47.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 Id="rId9" Type="http://schemas.microsoft.com/office/2007/relationships/hdphoto" Target="../media/hdphoto11.wdp"/></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gif"/><Relationship Id="rId18" Type="http://schemas.openxmlformats.org/officeDocument/2006/relationships/slide" Target="slide4.xml"/><Relationship Id="rId3" Type="http://schemas.openxmlformats.org/officeDocument/2006/relationships/image" Target="../media/image5.jpeg"/><Relationship Id="rId12" Type="http://schemas.microsoft.com/office/2007/relationships/hdphoto" Target="../media/hdphoto3.wdp"/><Relationship Id="rId17" Type="http://schemas.microsoft.com/office/2007/relationships/media" Target="../media/media2.mp3"/><Relationship Id="rId2" Type="http://schemas.openxmlformats.org/officeDocument/2006/relationships/slideLayout" Target="../slideLayouts/slideLayout8.xml"/><Relationship Id="rId16" Type="http://schemas.openxmlformats.org/officeDocument/2006/relationships/image" Target="../media/image12.png"/><Relationship Id="rId1" Type="http://schemas.openxmlformats.org/officeDocument/2006/relationships/video" Target="NULL" TargetMode="External"/><Relationship Id="rId11" Type="http://schemas.openxmlformats.org/officeDocument/2006/relationships/image" Target="../media/image9.png"/><Relationship Id="rId15" Type="http://schemas.microsoft.com/office/2007/relationships/media" Target="../media/media1.wav"/><Relationship Id="rId10" Type="http://schemas.microsoft.com/office/2007/relationships/hdphoto" Target="../media/hdphoto2.wdp"/><Relationship Id="rId19"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8.png"/><Relationship Id="rId14"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gif"/><Relationship Id="rId18" Type="http://schemas.openxmlformats.org/officeDocument/2006/relationships/slide" Target="slide4.xml"/><Relationship Id="rId3" Type="http://schemas.openxmlformats.org/officeDocument/2006/relationships/image" Target="../media/image5.jpeg"/><Relationship Id="rId12" Type="http://schemas.microsoft.com/office/2007/relationships/hdphoto" Target="../media/hdphoto3.wdp"/><Relationship Id="rId17" Type="http://schemas.microsoft.com/office/2007/relationships/media" Target="../media/media2.mp3"/><Relationship Id="rId2" Type="http://schemas.openxmlformats.org/officeDocument/2006/relationships/slideLayout" Target="../slideLayouts/slideLayout8.xml"/><Relationship Id="rId16" Type="http://schemas.openxmlformats.org/officeDocument/2006/relationships/image" Target="../media/image12.png"/><Relationship Id="rId1" Type="http://schemas.openxmlformats.org/officeDocument/2006/relationships/video" Target="NULL" TargetMode="External"/><Relationship Id="rId11" Type="http://schemas.openxmlformats.org/officeDocument/2006/relationships/image" Target="../media/image9.png"/><Relationship Id="rId15" Type="http://schemas.microsoft.com/office/2007/relationships/media" Target="../media/media1.wav"/><Relationship Id="rId10" Type="http://schemas.microsoft.com/office/2007/relationships/hdphoto" Target="../media/hdphoto2.wdp"/><Relationship Id="rId19" Type="http://schemas.openxmlformats.org/officeDocument/2006/relationships/image" Target="../media/image14.gif"/><Relationship Id="rId4" Type="http://schemas.openxmlformats.org/officeDocument/2006/relationships/image" Target="../media/image7.png"/><Relationship Id="rId9" Type="http://schemas.openxmlformats.org/officeDocument/2006/relationships/image" Target="../media/image8.png"/><Relationship Id="rId1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gif"/><Relationship Id="rId18" Type="http://schemas.openxmlformats.org/officeDocument/2006/relationships/slide" Target="slide4.xml"/><Relationship Id="rId3" Type="http://schemas.openxmlformats.org/officeDocument/2006/relationships/image" Target="../media/image5.jpeg"/><Relationship Id="rId12" Type="http://schemas.microsoft.com/office/2007/relationships/hdphoto" Target="../media/hdphoto3.wdp"/><Relationship Id="rId17" Type="http://schemas.microsoft.com/office/2007/relationships/media" Target="../media/media2.mp3"/><Relationship Id="rId2" Type="http://schemas.openxmlformats.org/officeDocument/2006/relationships/slideLayout" Target="../slideLayouts/slideLayout8.xml"/><Relationship Id="rId16" Type="http://schemas.openxmlformats.org/officeDocument/2006/relationships/image" Target="../media/image12.png"/><Relationship Id="rId1" Type="http://schemas.openxmlformats.org/officeDocument/2006/relationships/video" Target="NULL" TargetMode="External"/><Relationship Id="rId11" Type="http://schemas.openxmlformats.org/officeDocument/2006/relationships/image" Target="../media/image9.png"/><Relationship Id="rId15" Type="http://schemas.microsoft.com/office/2007/relationships/media" Target="../media/media1.wav"/><Relationship Id="rId10" Type="http://schemas.microsoft.com/office/2007/relationships/hdphoto" Target="../media/hdphoto2.wdp"/><Relationship Id="rId19" Type="http://schemas.openxmlformats.org/officeDocument/2006/relationships/image" Target="../media/image15.gif"/><Relationship Id="rId4" Type="http://schemas.openxmlformats.org/officeDocument/2006/relationships/image" Target="../media/image7.png"/><Relationship Id="rId9" Type="http://schemas.openxmlformats.org/officeDocument/2006/relationships/image" Target="../media/image8.png"/><Relationship Id="rId1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7.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7.wdp"/><Relationship Id="rId2" Type="http://schemas.openxmlformats.org/officeDocument/2006/relationships/image" Target="../media/image24.jpeg"/><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ăm sóc, bảo vệ trẻ em là trách nhiệm của toàn xã hội | Đài Phát thanh và  Truyền hình Hà Tĩnh">
            <a:extLst>
              <a:ext uri="{FF2B5EF4-FFF2-40B4-BE49-F238E27FC236}">
                <a16:creationId xmlns:a16="http://schemas.microsoft.com/office/drawing/2014/main" xmlns="" id="{33F96DEA-4E9D-445A-9237-096A75CF831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3">
            <a:extLst>
              <a:ext uri="{FF2B5EF4-FFF2-40B4-BE49-F238E27FC236}">
                <a16:creationId xmlns:a16="http://schemas.microsoft.com/office/drawing/2014/main" xmlns="" id="{058C4710-8822-4841-AF34-F676EE5750C3}"/>
              </a:ext>
            </a:extLst>
          </p:cNvPr>
          <p:cNvSpPr/>
          <p:nvPr/>
        </p:nvSpPr>
        <p:spPr>
          <a:xfrm>
            <a:off x="1510993" y="243183"/>
            <a:ext cx="6812280" cy="1783080"/>
          </a:xfrm>
          <a:custGeom>
            <a:avLst/>
            <a:gdLst>
              <a:gd name="connsiteX0" fmla="*/ 0 w 6812280"/>
              <a:gd name="connsiteY0" fmla="*/ 185066 h 1783080"/>
              <a:gd name="connsiteX1" fmla="*/ 185066 w 6812280"/>
              <a:gd name="connsiteY1" fmla="*/ 0 h 1783080"/>
              <a:gd name="connsiteX2" fmla="*/ 6627214 w 6812280"/>
              <a:gd name="connsiteY2" fmla="*/ 0 h 1783080"/>
              <a:gd name="connsiteX3" fmla="*/ 6812280 w 6812280"/>
              <a:gd name="connsiteY3" fmla="*/ 185066 h 1783080"/>
              <a:gd name="connsiteX4" fmla="*/ 6812280 w 6812280"/>
              <a:gd name="connsiteY4" fmla="*/ 1598014 h 1783080"/>
              <a:gd name="connsiteX5" fmla="*/ 6627214 w 6812280"/>
              <a:gd name="connsiteY5" fmla="*/ 1783080 h 1783080"/>
              <a:gd name="connsiteX6" fmla="*/ 185066 w 6812280"/>
              <a:gd name="connsiteY6" fmla="*/ 1783080 h 1783080"/>
              <a:gd name="connsiteX7" fmla="*/ 0 w 6812280"/>
              <a:gd name="connsiteY7" fmla="*/ 1598014 h 1783080"/>
              <a:gd name="connsiteX8" fmla="*/ 0 w 6812280"/>
              <a:gd name="connsiteY8" fmla="*/ 185066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2280" h="1783080" extrusionOk="0">
                <a:moveTo>
                  <a:pt x="0" y="185066"/>
                </a:moveTo>
                <a:cubicBezTo>
                  <a:pt x="-8286" y="64260"/>
                  <a:pt x="91564" y="-11622"/>
                  <a:pt x="185066" y="0"/>
                </a:cubicBezTo>
                <a:cubicBezTo>
                  <a:pt x="1785673" y="47539"/>
                  <a:pt x="5300210" y="42437"/>
                  <a:pt x="6627214" y="0"/>
                </a:cubicBezTo>
                <a:cubicBezTo>
                  <a:pt x="6742862" y="-7121"/>
                  <a:pt x="6818949" y="72151"/>
                  <a:pt x="6812280" y="185066"/>
                </a:cubicBezTo>
                <a:cubicBezTo>
                  <a:pt x="6721266" y="334985"/>
                  <a:pt x="6837545" y="918622"/>
                  <a:pt x="6812280" y="1598014"/>
                </a:cubicBezTo>
                <a:cubicBezTo>
                  <a:pt x="6818766" y="1719556"/>
                  <a:pt x="6716756" y="1769677"/>
                  <a:pt x="6627214" y="1783080"/>
                </a:cubicBezTo>
                <a:cubicBezTo>
                  <a:pt x="4874272" y="1756726"/>
                  <a:pt x="3017963" y="1664224"/>
                  <a:pt x="185066" y="1783080"/>
                </a:cubicBezTo>
                <a:cubicBezTo>
                  <a:pt x="81954" y="1782187"/>
                  <a:pt x="7286" y="1709056"/>
                  <a:pt x="0" y="1598014"/>
                </a:cubicBezTo>
                <a:cubicBezTo>
                  <a:pt x="96633" y="1212253"/>
                  <a:pt x="111885" y="366142"/>
                  <a:pt x="0" y="185066"/>
                </a:cubicBezTo>
                <a:close/>
              </a:path>
            </a:pathLst>
          </a:custGeom>
          <a:noFill/>
          <a:ln w="28575">
            <a:no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a:p>
            <a:pPr algn="ctr"/>
            <a:r>
              <a:rPr lang="vi-VN" sz="4400" b="1" dirty="0">
                <a:solidFill>
                  <a:schemeClr val="accent2">
                    <a:lumMod val="50000"/>
                  </a:schemeClr>
                </a:solidFill>
                <a:latin typeface="+mj-lt"/>
                <a:ea typeface="DFVN Catchland" pitchFamily="50" charset="0"/>
                <a:cs typeface="AvantGarde" panose="00000400000000000000" pitchFamily="2" charset="0"/>
              </a:rPr>
              <a:t>Luật Bảo vệ, chăm sóc và giáo dục trẻ em</a:t>
            </a:r>
            <a:endParaRPr lang="en-US" sz="4400" b="1" dirty="0">
              <a:solidFill>
                <a:schemeClr val="accent2">
                  <a:lumMod val="50000"/>
                </a:schemeClr>
              </a:solidFill>
              <a:latin typeface="+mj-lt"/>
              <a:ea typeface="DFVN Catchland" pitchFamily="50" charset="0"/>
              <a:cs typeface="AvantGarde" panose="00000400000000000000" pitchFamily="2" charset="0"/>
            </a:endParaRPr>
          </a:p>
        </p:txBody>
      </p:sp>
      <p:sp>
        <p:nvSpPr>
          <p:cNvPr id="12" name="Rectangle: Rounded Corners 3">
            <a:extLst>
              <a:ext uri="{FF2B5EF4-FFF2-40B4-BE49-F238E27FC236}">
                <a16:creationId xmlns:a16="http://schemas.microsoft.com/office/drawing/2014/main" xmlns="" id="{C312EB84-9E97-4DDC-A947-42B2A8AEB9EF}"/>
              </a:ext>
            </a:extLst>
          </p:cNvPr>
          <p:cNvSpPr/>
          <p:nvPr/>
        </p:nvSpPr>
        <p:spPr>
          <a:xfrm>
            <a:off x="2825899" y="597753"/>
            <a:ext cx="3099771" cy="910590"/>
          </a:xfrm>
          <a:custGeom>
            <a:avLst/>
            <a:gdLst>
              <a:gd name="connsiteX0" fmla="*/ 0 w 3099771"/>
              <a:gd name="connsiteY0" fmla="*/ 94510 h 910590"/>
              <a:gd name="connsiteX1" fmla="*/ 94510 w 3099771"/>
              <a:gd name="connsiteY1" fmla="*/ 0 h 910590"/>
              <a:gd name="connsiteX2" fmla="*/ 3005261 w 3099771"/>
              <a:gd name="connsiteY2" fmla="*/ 0 h 910590"/>
              <a:gd name="connsiteX3" fmla="*/ 3099771 w 3099771"/>
              <a:gd name="connsiteY3" fmla="*/ 94510 h 910590"/>
              <a:gd name="connsiteX4" fmla="*/ 3099771 w 3099771"/>
              <a:gd name="connsiteY4" fmla="*/ 816080 h 910590"/>
              <a:gd name="connsiteX5" fmla="*/ 3005261 w 3099771"/>
              <a:gd name="connsiteY5" fmla="*/ 910590 h 910590"/>
              <a:gd name="connsiteX6" fmla="*/ 94510 w 3099771"/>
              <a:gd name="connsiteY6" fmla="*/ 910590 h 910590"/>
              <a:gd name="connsiteX7" fmla="*/ 0 w 3099771"/>
              <a:gd name="connsiteY7" fmla="*/ 816080 h 910590"/>
              <a:gd name="connsiteX8" fmla="*/ 0 w 3099771"/>
              <a:gd name="connsiteY8" fmla="*/ 94510 h 91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771" h="910590" extrusionOk="0">
                <a:moveTo>
                  <a:pt x="0" y="94510"/>
                </a:moveTo>
                <a:cubicBezTo>
                  <a:pt x="-3093" y="35371"/>
                  <a:pt x="45945" y="-4847"/>
                  <a:pt x="94510" y="0"/>
                </a:cubicBezTo>
                <a:cubicBezTo>
                  <a:pt x="426779" y="47539"/>
                  <a:pt x="1790035" y="42437"/>
                  <a:pt x="3005261" y="0"/>
                </a:cubicBezTo>
                <a:cubicBezTo>
                  <a:pt x="3058869" y="-748"/>
                  <a:pt x="3102775" y="37491"/>
                  <a:pt x="3099771" y="94510"/>
                </a:cubicBezTo>
                <a:cubicBezTo>
                  <a:pt x="3091271" y="286575"/>
                  <a:pt x="3072571" y="623639"/>
                  <a:pt x="3099771" y="816080"/>
                </a:cubicBezTo>
                <a:cubicBezTo>
                  <a:pt x="3101001" y="871943"/>
                  <a:pt x="3055009" y="907999"/>
                  <a:pt x="3005261" y="910590"/>
                </a:cubicBezTo>
                <a:cubicBezTo>
                  <a:pt x="2032812" y="884236"/>
                  <a:pt x="1048429" y="791734"/>
                  <a:pt x="94510" y="910590"/>
                </a:cubicBezTo>
                <a:cubicBezTo>
                  <a:pt x="39224" y="907536"/>
                  <a:pt x="3685" y="872744"/>
                  <a:pt x="0" y="816080"/>
                </a:cubicBezTo>
                <a:cubicBezTo>
                  <a:pt x="-14638" y="650560"/>
                  <a:pt x="-637" y="312522"/>
                  <a:pt x="0" y="94510"/>
                </a:cubicBezTo>
                <a:close/>
              </a:path>
            </a:pathLst>
          </a:custGeom>
          <a:noFill/>
          <a:ln w="28575">
            <a:no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2800" b="1" dirty="0" err="1">
                <a:solidFill>
                  <a:srgbClr val="002060"/>
                </a:solidFill>
                <a:latin typeface="+mj-lt"/>
                <a:ea typeface="DFVN Catchland" pitchFamily="50" charset="0"/>
                <a:cs typeface="AvantGarde" panose="00000400000000000000" pitchFamily="2" charset="0"/>
              </a:rPr>
              <a:t>Tập</a:t>
            </a:r>
            <a:r>
              <a:rPr lang="vi-VN" sz="2800" b="1" dirty="0">
                <a:solidFill>
                  <a:srgbClr val="002060"/>
                </a:solidFill>
                <a:latin typeface="+mj-lt"/>
                <a:ea typeface="DFVN Catchland" pitchFamily="50" charset="0"/>
                <a:cs typeface="AvantGarde" panose="00000400000000000000" pitchFamily="2" charset="0"/>
              </a:rPr>
              <a:t> </a:t>
            </a:r>
            <a:r>
              <a:rPr lang="vi-VN" sz="2800" b="1" dirty="0" err="1">
                <a:solidFill>
                  <a:srgbClr val="002060"/>
                </a:solidFill>
                <a:latin typeface="+mj-lt"/>
                <a:ea typeface="DFVN Catchland" pitchFamily="50" charset="0"/>
                <a:cs typeface="AvantGarde" panose="00000400000000000000" pitchFamily="2" charset="0"/>
              </a:rPr>
              <a:t>đọc</a:t>
            </a:r>
            <a:r>
              <a:rPr lang="en-US" sz="2800" b="1" dirty="0">
                <a:solidFill>
                  <a:srgbClr val="002060"/>
                </a:solidFill>
                <a:latin typeface="+mj-lt"/>
                <a:ea typeface="DFVN Catchland" pitchFamily="50" charset="0"/>
                <a:cs typeface="AvantGarde" panose="00000400000000000000" pitchFamily="2" charset="0"/>
              </a:rPr>
              <a:t>- </a:t>
            </a:r>
            <a:r>
              <a:rPr lang="en-US" sz="2800" b="1" dirty="0" err="1">
                <a:solidFill>
                  <a:srgbClr val="002060"/>
                </a:solidFill>
                <a:latin typeface="+mj-lt"/>
                <a:ea typeface="DFVN Catchland" pitchFamily="50" charset="0"/>
                <a:cs typeface="AvantGarde" panose="00000400000000000000" pitchFamily="2" charset="0"/>
              </a:rPr>
              <a:t>Lớp</a:t>
            </a:r>
            <a:r>
              <a:rPr lang="en-US" sz="2800" b="1" dirty="0">
                <a:solidFill>
                  <a:srgbClr val="002060"/>
                </a:solidFill>
                <a:latin typeface="+mj-lt"/>
                <a:ea typeface="DFVN Catchland" pitchFamily="50" charset="0"/>
                <a:cs typeface="AvantGarde" panose="00000400000000000000" pitchFamily="2" charset="0"/>
              </a:rPr>
              <a:t> </a:t>
            </a:r>
            <a:r>
              <a:rPr lang="en-US" sz="2800" b="1" dirty="0">
                <a:solidFill>
                  <a:srgbClr val="002060"/>
                </a:solidFill>
                <a:latin typeface="iCiel Nabila" pitchFamily="2" charset="0"/>
                <a:ea typeface="DFVN Catchland" pitchFamily="50" charset="0"/>
                <a:cs typeface="AvantGarde" panose="00000400000000000000" pitchFamily="2" charset="0"/>
              </a:rPr>
              <a:t>5</a:t>
            </a:r>
          </a:p>
        </p:txBody>
      </p:sp>
      <p:sp>
        <p:nvSpPr>
          <p:cNvPr id="2" name="Hộp Văn bản 1">
            <a:extLst>
              <a:ext uri="{FF2B5EF4-FFF2-40B4-BE49-F238E27FC236}">
                <a16:creationId xmlns:a16="http://schemas.microsoft.com/office/drawing/2014/main" xmlns="" id="{A29A07B7-2056-2FFF-B155-E18B30FC9E1A}"/>
              </a:ext>
            </a:extLst>
          </p:cNvPr>
          <p:cNvSpPr txBox="1"/>
          <p:nvPr/>
        </p:nvSpPr>
        <p:spPr>
          <a:xfrm>
            <a:off x="2922494" y="148590"/>
            <a:ext cx="3263153" cy="369332"/>
          </a:xfrm>
          <a:prstGeom prst="rect">
            <a:avLst/>
          </a:prstGeom>
          <a:noFill/>
        </p:spPr>
        <p:txBody>
          <a:bodyPr wrap="square" rtlCol="0">
            <a:spAutoFit/>
          </a:bodyPr>
          <a:lstStyle/>
          <a:p>
            <a:pPr algn="ctr"/>
            <a:r>
              <a:rPr lang="en-US" sz="1800" dirty="0" err="1">
                <a:solidFill>
                  <a:srgbClr val="FF0000"/>
                </a:solidFill>
              </a:rPr>
              <a:t>Trường</a:t>
            </a:r>
            <a:r>
              <a:rPr lang="en-US" sz="1800" dirty="0">
                <a:solidFill>
                  <a:srgbClr val="FF0000"/>
                </a:solidFill>
              </a:rPr>
              <a:t> </a:t>
            </a:r>
            <a:r>
              <a:rPr lang="en-US" sz="1800" dirty="0" err="1">
                <a:solidFill>
                  <a:srgbClr val="FF0000"/>
                </a:solidFill>
              </a:rPr>
              <a:t>Tiểu</a:t>
            </a:r>
            <a:r>
              <a:rPr lang="en-US" sz="1800" dirty="0">
                <a:solidFill>
                  <a:srgbClr val="FF0000"/>
                </a:solidFill>
              </a:rPr>
              <a:t> </a:t>
            </a:r>
            <a:r>
              <a:rPr lang="en-US" sz="1800" dirty="0" err="1">
                <a:solidFill>
                  <a:srgbClr val="FF0000"/>
                </a:solidFill>
              </a:rPr>
              <a:t>học</a:t>
            </a:r>
            <a:r>
              <a:rPr lang="en-US" sz="1800" dirty="0">
                <a:solidFill>
                  <a:srgbClr val="FF0000"/>
                </a:solidFill>
              </a:rPr>
              <a:t> </a:t>
            </a:r>
            <a:r>
              <a:rPr lang="en-US" sz="1800" dirty="0" err="1">
                <a:solidFill>
                  <a:srgbClr val="FF0000"/>
                </a:solidFill>
              </a:rPr>
              <a:t>Ngọc</a:t>
            </a:r>
            <a:r>
              <a:rPr lang="en-US" sz="1800" dirty="0">
                <a:solidFill>
                  <a:srgbClr val="FF0000"/>
                </a:solidFill>
              </a:rPr>
              <a:t> </a:t>
            </a:r>
            <a:r>
              <a:rPr lang="en-US" sz="1800" dirty="0" err="1">
                <a:solidFill>
                  <a:srgbClr val="FF0000"/>
                </a:solidFill>
              </a:rPr>
              <a:t>Lâm</a:t>
            </a:r>
            <a:endParaRPr lang="vi-VN" sz="1800" dirty="0">
              <a:solidFill>
                <a:srgbClr val="FF0000"/>
              </a:solidFill>
            </a:endParaRPr>
          </a:p>
        </p:txBody>
      </p:sp>
    </p:spTree>
    <p:extLst>
      <p:ext uri="{BB962C8B-B14F-4D97-AF65-F5344CB8AC3E}">
        <p14:creationId xmlns:p14="http://schemas.microsoft.com/office/powerpoint/2010/main" xmlns="" val="286884842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7E45F60-5294-4923-BD72-C5B2E02560E5}"/>
              </a:ext>
            </a:extLst>
          </p:cNvPr>
          <p:cNvPicPr>
            <a:picLocks noChangeAspect="1"/>
          </p:cNvPicPr>
          <p:nvPr/>
        </p:nvPicPr>
        <p:blipFill rotWithShape="1">
          <a:blip r:embed="rId2"/>
          <a:srcRect l="16512" t="8018" r="14186" b="5943"/>
          <a:stretch/>
        </p:blipFill>
        <p:spPr>
          <a:xfrm>
            <a:off x="-1" y="0"/>
            <a:ext cx="9144001" cy="5247060"/>
          </a:xfrm>
          <a:prstGeom prst="rect">
            <a:avLst/>
          </a:prstGeom>
        </p:spPr>
      </p:pic>
      <p:sp>
        <p:nvSpPr>
          <p:cNvPr id="6" name="Rectangle 5">
            <a:extLst>
              <a:ext uri="{FF2B5EF4-FFF2-40B4-BE49-F238E27FC236}">
                <a16:creationId xmlns:a16="http://schemas.microsoft.com/office/drawing/2014/main" xmlns="" id="{B8EE332E-4873-49D2-971C-5F444EFB76AD}"/>
              </a:ext>
            </a:extLst>
          </p:cNvPr>
          <p:cNvSpPr/>
          <p:nvPr/>
        </p:nvSpPr>
        <p:spPr>
          <a:xfrm>
            <a:off x="1499190" y="1477926"/>
            <a:ext cx="5975497" cy="2902688"/>
          </a:xfrm>
          <a:prstGeom prst="rect">
            <a:avLst/>
          </a:prstGeom>
          <a:solidFill>
            <a:srgbClr val="EAC1A2"/>
          </a:solidFill>
          <a:ln>
            <a:solidFill>
              <a:srgbClr val="EAC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DA22BAB1-E98B-480C-9AA6-32ED0F966492}"/>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6246" b="39097" l="67819" r="79446">
                        <a14:foregroundMark x1="76134" y1="39097" x2="76134" y2="39097"/>
                      </a14:backgroundRemoval>
                    </a14:imgEffect>
                  </a14:imgLayer>
                </a14:imgProps>
              </a:ext>
            </a:extLst>
          </a:blip>
          <a:srcRect l="66366" t="24668" r="19099" b="59437"/>
          <a:stretch/>
        </p:blipFill>
        <p:spPr>
          <a:xfrm>
            <a:off x="6590202" y="1003881"/>
            <a:ext cx="1917832" cy="969356"/>
          </a:xfrm>
          <a:prstGeom prst="rect">
            <a:avLst/>
          </a:prstGeom>
        </p:spPr>
      </p:pic>
      <p:pic>
        <p:nvPicPr>
          <p:cNvPr id="8" name="Picture 7">
            <a:extLst>
              <a:ext uri="{FF2B5EF4-FFF2-40B4-BE49-F238E27FC236}">
                <a16:creationId xmlns:a16="http://schemas.microsoft.com/office/drawing/2014/main" xmlns="" id="{3BB369C3-39B5-4BDF-981E-7F5EF5F3455E}"/>
              </a:ext>
            </a:extLst>
          </p:cNvPr>
          <p:cNvPicPr>
            <a:picLocks noChangeAspect="1"/>
          </p:cNvPicPr>
          <p:nvPr/>
        </p:nvPicPr>
        <p:blipFill rotWithShape="1">
          <a:blip r:embed="rId5">
            <a:extLst>
              <a:ext uri="{BEBA8EAE-BF5A-486C-A8C5-ECC9F3942E4B}">
                <a14:imgProps xmlns:a14="http://schemas.microsoft.com/office/drawing/2010/main" xmlns="">
                  <a14:imgLayer r:embed="rId4">
                    <a14:imgEffect>
                      <a14:backgroundRemoval t="67290" b="91900" l="69690" r="81030">
                        <a14:foregroundMark x1="76962" y1="67290" x2="76566" y2="72897"/>
                        <a14:foregroundMark x1="69726" y1="77960" x2="71706" y2="79595"/>
                        <a14:foregroundMark x1="77898" y1="90576" x2="78726" y2="91900"/>
                      </a14:backgroundRemoval>
                    </a14:imgEffect>
                  </a14:imgLayer>
                </a14:imgProps>
              </a:ext>
            </a:extLst>
          </a:blip>
          <a:srcRect l="68784" t="64972" r="17598" b="6609"/>
          <a:stretch/>
        </p:blipFill>
        <p:spPr>
          <a:xfrm>
            <a:off x="6900524" y="3466210"/>
            <a:ext cx="1796902" cy="1733107"/>
          </a:xfrm>
          <a:prstGeom prst="rect">
            <a:avLst/>
          </a:prstGeom>
        </p:spPr>
      </p:pic>
      <p:pic>
        <p:nvPicPr>
          <p:cNvPr id="10" name="Picture 9">
            <a:extLst>
              <a:ext uri="{FF2B5EF4-FFF2-40B4-BE49-F238E27FC236}">
                <a16:creationId xmlns:a16="http://schemas.microsoft.com/office/drawing/2014/main" xmlns="" id="{408DBE3F-C296-4880-9C3B-F4EA0964E6DD}"/>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28427" b="72819" l="6983" r="22858">
                        <a14:foregroundMark x1="14759" y1="28894" x2="12347" y2="39486"/>
                        <a14:foregroundMark x1="12347" y1="39486" x2="12311" y2="44003"/>
                        <a14:foregroundMark x1="15479" y1="36916" x2="16379" y2="43769"/>
                        <a14:foregroundMark x1="16739" y1="42212" x2="11159" y2="43458"/>
                        <a14:foregroundMark x1="7091" y1="70405" x2="16739" y2="68146"/>
                        <a14:foregroundMark x1="17207" y1="70171" x2="6551" y2="73209"/>
                        <a14:foregroundMark x1="6551" y1="73209" x2="12527" y2="71184"/>
                        <a14:foregroundMark x1="12527" y1="71184" x2="17891" y2="71885"/>
                        <a14:foregroundMark x1="17891" y1="71885" x2="18035" y2="68380"/>
                        <a14:foregroundMark x1="10583" y1="72897" x2="14867" y2="72664"/>
                        <a14:foregroundMark x1="10007" y1="70950" x2="14759" y2="68380"/>
                        <a14:foregroundMark x1="13715" y1="28427" x2="14759" y2="28427"/>
                      </a14:backgroundRemoval>
                    </a14:imgEffect>
                  </a14:imgLayer>
                </a14:imgProps>
              </a:ext>
            </a:extLst>
          </a:blip>
          <a:srcRect l="5349" t="24119" r="75000" b="25565"/>
          <a:stretch/>
        </p:blipFill>
        <p:spPr>
          <a:xfrm>
            <a:off x="0" y="1765147"/>
            <a:ext cx="2394310" cy="2833503"/>
          </a:xfrm>
          <a:prstGeom prst="rect">
            <a:avLst/>
          </a:prstGeom>
        </p:spPr>
      </p:pic>
      <p:sp>
        <p:nvSpPr>
          <p:cNvPr id="11" name="Flowchart: Terminator 10">
            <a:extLst>
              <a:ext uri="{FF2B5EF4-FFF2-40B4-BE49-F238E27FC236}">
                <a16:creationId xmlns:a16="http://schemas.microsoft.com/office/drawing/2014/main" xmlns="" id="{5139E13D-9BD6-4D8C-AF63-C1956CA75F21}"/>
              </a:ext>
            </a:extLst>
          </p:cNvPr>
          <p:cNvSpPr/>
          <p:nvPr/>
        </p:nvSpPr>
        <p:spPr>
          <a:xfrm>
            <a:off x="2748514" y="451888"/>
            <a:ext cx="3476847" cy="43593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8D89B3B-B5ED-43E2-A47D-E7B6CB6636DC}"/>
              </a:ext>
            </a:extLst>
          </p:cNvPr>
          <p:cNvSpPr/>
          <p:nvPr/>
        </p:nvSpPr>
        <p:spPr>
          <a:xfrm>
            <a:off x="3162619" y="344872"/>
            <a:ext cx="2616743"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Chú thích</a:t>
            </a:r>
            <a:endParaRPr lang="en-US" sz="4050" b="1" dirty="0">
              <a:ln w="13462">
                <a:solidFill>
                  <a:schemeClr val="bg1"/>
                </a:solidFill>
                <a:prstDash val="solid"/>
              </a:ln>
              <a:solidFill>
                <a:srgbClr val="C00000"/>
              </a:solidFill>
              <a:latin typeface="iCiel Pony" panose="02000000000000000000" pitchFamily="2" charset="0"/>
            </a:endParaRPr>
          </a:p>
        </p:txBody>
      </p:sp>
      <p:sp>
        <p:nvSpPr>
          <p:cNvPr id="13" name="TextBox 12">
            <a:extLst>
              <a:ext uri="{FF2B5EF4-FFF2-40B4-BE49-F238E27FC236}">
                <a16:creationId xmlns:a16="http://schemas.microsoft.com/office/drawing/2014/main" xmlns="" id="{BABB2514-EB3F-4CC8-B292-E205B4722C7B}"/>
              </a:ext>
            </a:extLst>
          </p:cNvPr>
          <p:cNvSpPr txBox="1"/>
          <p:nvPr/>
        </p:nvSpPr>
        <p:spPr>
          <a:xfrm>
            <a:off x="1713759" y="2040240"/>
            <a:ext cx="5665513" cy="1107996"/>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Hoạt động bảo vệ sức khỏe nhân dân ở tuyến y tế cơ sở (hướng dẫn ăn ở sạch, tiêm chủng, chữa bệnh thông thường,...)</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5" name="TextBox 14">
            <a:extLst>
              <a:ext uri="{FF2B5EF4-FFF2-40B4-BE49-F238E27FC236}">
                <a16:creationId xmlns:a16="http://schemas.microsoft.com/office/drawing/2014/main" xmlns="" id="{AAFAA126-528B-4CFB-8F01-E265E6EFB971}"/>
              </a:ext>
            </a:extLst>
          </p:cNvPr>
          <p:cNvSpPr txBox="1"/>
          <p:nvPr/>
        </p:nvSpPr>
        <p:spPr>
          <a:xfrm>
            <a:off x="1242652" y="1537440"/>
            <a:ext cx="5134760" cy="415498"/>
          </a:xfrm>
          <a:prstGeom prst="rect">
            <a:avLst/>
          </a:prstGeom>
          <a:noFill/>
        </p:spPr>
        <p:txBody>
          <a:bodyPr wrap="square" lIns="0" tIns="0" rIns="0" bIns="0" rtlCol="0">
            <a:spAutoFit/>
          </a:bodyPr>
          <a:lstStyle/>
          <a:p>
            <a:pPr algn="ctr"/>
            <a:r>
              <a:rPr lang="vi-VN" sz="2700" b="1" dirty="0">
                <a:solidFill>
                  <a:srgbClr val="FF0000"/>
                </a:solidFill>
                <a:latin typeface="+mj-lt"/>
                <a:cs typeface="Calibri" panose="020F0502020204030204" pitchFamily="34" charset="0"/>
              </a:rPr>
              <a:t>Chăm sóc sức khỏe ban đầu</a:t>
            </a:r>
            <a:endParaRPr lang="en-US" sz="2700" b="1" dirty="0">
              <a:solidFill>
                <a:srgbClr val="FF0000"/>
              </a:solidFill>
              <a:latin typeface="+mj-lt"/>
              <a:cs typeface="Calibri" panose="020F0502020204030204" pitchFamily="34" charset="0"/>
            </a:endParaRPr>
          </a:p>
        </p:txBody>
      </p:sp>
      <p:sp>
        <p:nvSpPr>
          <p:cNvPr id="16" name="TextBox 15">
            <a:extLst>
              <a:ext uri="{FF2B5EF4-FFF2-40B4-BE49-F238E27FC236}">
                <a16:creationId xmlns:a16="http://schemas.microsoft.com/office/drawing/2014/main" xmlns="" id="{EF0B0EF7-300A-49B7-BDB8-0DCE701CFE06}"/>
              </a:ext>
            </a:extLst>
          </p:cNvPr>
          <p:cNvSpPr txBox="1"/>
          <p:nvPr/>
        </p:nvSpPr>
        <p:spPr>
          <a:xfrm>
            <a:off x="3214305" y="3369052"/>
            <a:ext cx="4159653" cy="738664"/>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đặc điểm riêng làm cho một sự vật phân biệt với sự vật khác.</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xmlns="" id="{0FF08397-2E8C-4063-BD66-EE4A481130E2}"/>
              </a:ext>
            </a:extLst>
          </p:cNvPr>
          <p:cNvSpPr txBox="1"/>
          <p:nvPr/>
        </p:nvSpPr>
        <p:spPr>
          <a:xfrm>
            <a:off x="1343535" y="3333201"/>
            <a:ext cx="2114549" cy="415498"/>
          </a:xfrm>
          <a:prstGeom prst="rect">
            <a:avLst/>
          </a:prstGeom>
          <a:noFill/>
        </p:spPr>
        <p:txBody>
          <a:bodyPr wrap="square" lIns="0" tIns="0" rIns="0" bIns="0" rtlCol="0">
            <a:spAutoFit/>
          </a:bodyPr>
          <a:lstStyle/>
          <a:p>
            <a:pPr algn="ctr"/>
            <a:r>
              <a:rPr lang="vi-VN" sz="2700" b="1" dirty="0">
                <a:solidFill>
                  <a:srgbClr val="FF0000"/>
                </a:solidFill>
                <a:latin typeface="+mj-lt"/>
                <a:cs typeface="Calibri" panose="020F0502020204030204" pitchFamily="34" charset="0"/>
              </a:rPr>
              <a:t>Bản sắc</a:t>
            </a:r>
            <a:endParaRPr lang="en-US" sz="2700" b="1" dirty="0">
              <a:solidFill>
                <a:srgbClr val="FF0000"/>
              </a:solidFill>
              <a:latin typeface="+mj-lt"/>
              <a:cs typeface="Calibri" panose="020F0502020204030204" pitchFamily="34" charset="0"/>
            </a:endParaRPr>
          </a:p>
        </p:txBody>
      </p:sp>
    </p:spTree>
    <p:extLst>
      <p:ext uri="{BB962C8B-B14F-4D97-AF65-F5344CB8AC3E}">
        <p14:creationId xmlns:p14="http://schemas.microsoft.com/office/powerpoint/2010/main" xmlns="" val="2908761004"/>
      </p:ext>
    </p:extLst>
  </p:cSld>
  <p:clrMapOvr>
    <a:masterClrMapping/>
  </p:clrMapOvr>
  <p:transition spd="slow">
    <p:push dir="u"/>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6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0000">
                                          <p:cBhvr additive="base">
                                            <p:cTn id="12"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6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300" fill="hold"/>
                                            <p:tgtEl>
                                              <p:spTgt spid="13"/>
                                            </p:tgtEl>
                                            <p:attrNameLst>
                                              <p:attrName>ppt_x</p:attrName>
                                            </p:attrNameLst>
                                          </p:cBhvr>
                                          <p:tavLst>
                                            <p:tav tm="0">
                                              <p:val>
                                                <p:strVal val="0-#ppt_w/2"/>
                                              </p:val>
                                            </p:tav>
                                            <p:tav tm="100000">
                                              <p:val>
                                                <p:strVal val="#ppt_x"/>
                                              </p:val>
                                            </p:tav>
                                          </p:tavLst>
                                        </p:anim>
                                        <p:anim calcmode="lin" valueType="num">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300" fill="hold"/>
                                            <p:tgtEl>
                                              <p:spTgt spid="16"/>
                                            </p:tgtEl>
                                            <p:attrNameLst>
                                              <p:attrName>ppt_x</p:attrName>
                                            </p:attrNameLst>
                                          </p:cBhvr>
                                          <p:tavLst>
                                            <p:tav tm="0">
                                              <p:val>
                                                <p:strVal val="0-#ppt_w/2"/>
                                              </p:val>
                                            </p:tav>
                                            <p:tav tm="100000">
                                              <p:val>
                                                <p:strVal val="#ppt_x"/>
                                              </p:val>
                                            </p:tav>
                                          </p:tavLst>
                                        </p:anim>
                                        <p:anim calcmode="lin" valueType="num">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3ADF667-99A6-40FC-AEB5-A7FC769439A4}"/>
              </a:ext>
            </a:extLst>
          </p:cNvPr>
          <p:cNvPicPr>
            <a:picLocks noChangeAspect="1"/>
          </p:cNvPicPr>
          <p:nvPr/>
        </p:nvPicPr>
        <p:blipFill rotWithShape="1">
          <a:blip r:embed="rId2"/>
          <a:srcRect l="19375" t="11112" r="9250" b="5777"/>
          <a:stretch/>
        </p:blipFill>
        <p:spPr>
          <a:xfrm>
            <a:off x="0" y="-1"/>
            <a:ext cx="9144000" cy="5158233"/>
          </a:xfrm>
          <a:prstGeom prst="rect">
            <a:avLst/>
          </a:prstGeom>
        </p:spPr>
      </p:pic>
      <p:pic>
        <p:nvPicPr>
          <p:cNvPr id="4" name="Picture 2" descr="Jungle wooden frame with grass and liana user Vector Image">
            <a:extLst>
              <a:ext uri="{FF2B5EF4-FFF2-40B4-BE49-F238E27FC236}">
                <a16:creationId xmlns:a16="http://schemas.microsoft.com/office/drawing/2014/main" xmlns="" id="{E1B71405-A392-443E-8F43-62E0B6FDB35E}"/>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10000" b="90000" l="3900" r="94900">
                        <a14:foregroundMark x1="3900" y1="33974" x2="9600" y2="28718"/>
                        <a14:foregroundMark x1="91100" y1="25513" x2="91100" y2="25513"/>
                        <a14:foregroundMark x1="94900" y1="40385" x2="94900" y2="40385"/>
                      </a14:backgroundRemoval>
                    </a14:imgEffect>
                  </a14:imgLayer>
                </a14:imgProps>
              </a:ext>
              <a:ext uri="{28A0092B-C50C-407E-A947-70E740481C1C}">
                <a14:useLocalDpi xmlns:a14="http://schemas.microsoft.com/office/drawing/2010/main" xmlns="" val="0"/>
              </a:ext>
            </a:extLst>
          </a:blip>
          <a:srcRect t="12037" b="23102"/>
          <a:stretch/>
        </p:blipFill>
        <p:spPr bwMode="auto">
          <a:xfrm>
            <a:off x="422910" y="3211830"/>
            <a:ext cx="7098030" cy="185166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0D1A9F36-28AD-4B5C-A0F0-ED10E894C851}"/>
              </a:ext>
            </a:extLst>
          </p:cNvPr>
          <p:cNvPicPr>
            <a:picLocks noChangeAspect="1"/>
          </p:cNvPicPr>
          <p:nvPr/>
        </p:nvPicPr>
        <p:blipFill>
          <a:blip r:embed="rId5"/>
          <a:stretch>
            <a:fillRect/>
          </a:stretch>
        </p:blipFill>
        <p:spPr>
          <a:xfrm>
            <a:off x="1272263" y="3543300"/>
            <a:ext cx="5194004" cy="1429588"/>
          </a:xfrm>
          <a:prstGeom prst="rect">
            <a:avLst/>
          </a:prstGeom>
        </p:spPr>
      </p:pic>
    </p:spTree>
    <p:extLst>
      <p:ext uri="{BB962C8B-B14F-4D97-AF65-F5344CB8AC3E}">
        <p14:creationId xmlns:p14="http://schemas.microsoft.com/office/powerpoint/2010/main" xmlns="" val="1955095148"/>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xmlns="" id="{E2444A80-6647-4CF1-9B37-D47FD60FA42F}"/>
              </a:ext>
            </a:extLst>
          </p:cNvPr>
          <p:cNvSpPr/>
          <p:nvPr/>
        </p:nvSpPr>
        <p:spPr>
          <a:xfrm>
            <a:off x="248424" y="285751"/>
            <a:ext cx="8611008" cy="4491990"/>
          </a:xfrm>
          <a:custGeom>
            <a:avLst/>
            <a:gdLst>
              <a:gd name="connsiteX0" fmla="*/ 0 w 8611008"/>
              <a:gd name="connsiteY0" fmla="*/ 466224 h 4491990"/>
              <a:gd name="connsiteX1" fmla="*/ 466224 w 8611008"/>
              <a:gd name="connsiteY1" fmla="*/ 0 h 4491990"/>
              <a:gd name="connsiteX2" fmla="*/ 8144784 w 8611008"/>
              <a:gd name="connsiteY2" fmla="*/ 0 h 4491990"/>
              <a:gd name="connsiteX3" fmla="*/ 8611008 w 8611008"/>
              <a:gd name="connsiteY3" fmla="*/ 466224 h 4491990"/>
              <a:gd name="connsiteX4" fmla="*/ 8611008 w 8611008"/>
              <a:gd name="connsiteY4" fmla="*/ 4025766 h 4491990"/>
              <a:gd name="connsiteX5" fmla="*/ 8144784 w 8611008"/>
              <a:gd name="connsiteY5" fmla="*/ 4491990 h 4491990"/>
              <a:gd name="connsiteX6" fmla="*/ 466224 w 8611008"/>
              <a:gd name="connsiteY6" fmla="*/ 4491990 h 4491990"/>
              <a:gd name="connsiteX7" fmla="*/ 0 w 8611008"/>
              <a:gd name="connsiteY7" fmla="*/ 4025766 h 4491990"/>
              <a:gd name="connsiteX8" fmla="*/ 0 w 8611008"/>
              <a:gd name="connsiteY8" fmla="*/ 466224 h 449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1008" h="4491990" fill="none" extrusionOk="0">
                <a:moveTo>
                  <a:pt x="0" y="466224"/>
                </a:moveTo>
                <a:cubicBezTo>
                  <a:pt x="10212" y="216302"/>
                  <a:pt x="199223" y="-2781"/>
                  <a:pt x="466224" y="0"/>
                </a:cubicBezTo>
                <a:cubicBezTo>
                  <a:pt x="3143095" y="109595"/>
                  <a:pt x="6931011" y="16756"/>
                  <a:pt x="8144784" y="0"/>
                </a:cubicBezTo>
                <a:cubicBezTo>
                  <a:pt x="8380040" y="-18390"/>
                  <a:pt x="8622709" y="252243"/>
                  <a:pt x="8611008" y="466224"/>
                </a:cubicBezTo>
                <a:cubicBezTo>
                  <a:pt x="8554690" y="1737456"/>
                  <a:pt x="8643919" y="2493978"/>
                  <a:pt x="8611008" y="4025766"/>
                </a:cubicBezTo>
                <a:cubicBezTo>
                  <a:pt x="8604603" y="4285448"/>
                  <a:pt x="8409414" y="4491273"/>
                  <a:pt x="8144784" y="4491990"/>
                </a:cubicBezTo>
                <a:cubicBezTo>
                  <a:pt x="5431275" y="4355789"/>
                  <a:pt x="2418575" y="4417214"/>
                  <a:pt x="466224" y="4491990"/>
                </a:cubicBezTo>
                <a:cubicBezTo>
                  <a:pt x="194719" y="4472716"/>
                  <a:pt x="-30639" y="4270263"/>
                  <a:pt x="0" y="4025766"/>
                </a:cubicBezTo>
                <a:cubicBezTo>
                  <a:pt x="-157566" y="3489160"/>
                  <a:pt x="130870" y="2123163"/>
                  <a:pt x="0" y="466224"/>
                </a:cubicBezTo>
                <a:close/>
              </a:path>
              <a:path w="8611008" h="4491990" stroke="0" extrusionOk="0">
                <a:moveTo>
                  <a:pt x="0" y="466224"/>
                </a:moveTo>
                <a:cubicBezTo>
                  <a:pt x="-13623" y="178159"/>
                  <a:pt x="218525" y="-13066"/>
                  <a:pt x="466224" y="0"/>
                </a:cubicBezTo>
                <a:cubicBezTo>
                  <a:pt x="3483853" y="47539"/>
                  <a:pt x="6761559" y="42437"/>
                  <a:pt x="8144784" y="0"/>
                </a:cubicBezTo>
                <a:cubicBezTo>
                  <a:pt x="8443598" y="-21897"/>
                  <a:pt x="8622527" y="190243"/>
                  <a:pt x="8611008" y="466224"/>
                </a:cubicBezTo>
                <a:cubicBezTo>
                  <a:pt x="8528641" y="1040143"/>
                  <a:pt x="8629021" y="3306801"/>
                  <a:pt x="8611008" y="4025766"/>
                </a:cubicBezTo>
                <a:cubicBezTo>
                  <a:pt x="8626734" y="4330125"/>
                  <a:pt x="8389321" y="4478285"/>
                  <a:pt x="8144784" y="4491990"/>
                </a:cubicBezTo>
                <a:cubicBezTo>
                  <a:pt x="4411263" y="4465636"/>
                  <a:pt x="1252145" y="4373134"/>
                  <a:pt x="466224" y="4491990"/>
                </a:cubicBezTo>
                <a:cubicBezTo>
                  <a:pt x="185479" y="4469006"/>
                  <a:pt x="22507" y="4310539"/>
                  <a:pt x="0" y="4025766"/>
                </a:cubicBezTo>
                <a:cubicBezTo>
                  <a:pt x="88535" y="2924724"/>
                  <a:pt x="49637" y="1999197"/>
                  <a:pt x="0" y="466224"/>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xmlns="" id="{B6041CA7-9B05-4780-AC2F-532F54C200B4}"/>
              </a:ext>
            </a:extLst>
          </p:cNvPr>
          <p:cNvSpPr/>
          <p:nvPr/>
        </p:nvSpPr>
        <p:spPr>
          <a:xfrm>
            <a:off x="941679" y="519860"/>
            <a:ext cx="7260642"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mj-lt"/>
              </a:rPr>
              <a:t>Câu 1. </a:t>
            </a:r>
          </a:p>
          <a:p>
            <a:pPr algn="ctr"/>
            <a:r>
              <a:rPr lang="vi-VN" sz="2800" b="1" dirty="0">
                <a:ln w="13462">
                  <a:solidFill>
                    <a:srgbClr val="0070C0"/>
                  </a:solidFill>
                  <a:prstDash val="solid"/>
                </a:ln>
                <a:solidFill>
                  <a:srgbClr val="0070C0"/>
                </a:solidFill>
                <a:latin typeface="+mj-lt"/>
              </a:rPr>
              <a:t>Những điều luật nào nêu lên quyền của trẻ em</a:t>
            </a:r>
            <a:r>
              <a:rPr lang="vi-VN" sz="2800" b="1" dirty="0">
                <a:ln w="13462">
                  <a:solidFill>
                    <a:srgbClr val="0070C0"/>
                  </a:solidFill>
                  <a:prstDash val="solid"/>
                </a:ln>
                <a:solidFill>
                  <a:srgbClr val="0070C0"/>
                </a:solidFill>
                <a:latin typeface="iCiel Nabila" pitchFamily="2" charset="0"/>
              </a:rPr>
              <a:t>?</a:t>
            </a:r>
            <a:endParaRPr lang="en-US" sz="2800" b="1" dirty="0">
              <a:ln w="13462">
                <a:solidFill>
                  <a:srgbClr val="0070C0"/>
                </a:solidFill>
                <a:prstDash val="solid"/>
              </a:ln>
              <a:solidFill>
                <a:srgbClr val="0070C0"/>
              </a:solidFill>
              <a:latin typeface="iCiel Nabila" pitchFamily="2" charset="0"/>
            </a:endParaRPr>
          </a:p>
        </p:txBody>
      </p:sp>
      <p:pic>
        <p:nvPicPr>
          <p:cNvPr id="1026" name="Picture 2" descr="Luật bảo hiểm trẻ em dưới 6 tuổi mà bố mẹ cần biết">
            <a:extLst>
              <a:ext uri="{FF2B5EF4-FFF2-40B4-BE49-F238E27FC236}">
                <a16:creationId xmlns:a16="http://schemas.microsoft.com/office/drawing/2014/main" xmlns="" id="{8EE80747-E64A-4ECE-B13C-17D831CCA936}"/>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6992" b="99837" l="16136" r="83248">
                        <a14:foregroundMark x1="49332" y1="7317" x2="53135" y2="8293"/>
                        <a14:foregroundMark x1="46865" y1="14472" x2="52929" y2="23577"/>
                        <a14:foregroundMark x1="52929" y1="23577" x2="56732" y2="24715"/>
                        <a14:foregroundMark x1="49126" y1="24715" x2="51387" y2="24715"/>
                        <a14:foregroundMark x1="31757" y1="28943" x2="36896" y2="31545"/>
                        <a14:foregroundMark x1="34532" y1="26829" x2="36382" y2="30081"/>
                        <a14:foregroundMark x1="31038" y1="28943" x2="31141" y2="28943"/>
                        <a14:foregroundMark x1="31141" y1="28943" x2="31141" y2="28943"/>
                        <a14:foregroundMark x1="31038" y1="28293" x2="31757" y2="27967"/>
                        <a14:foregroundMark x1="66393" y1="32520" x2="63515" y2="36911"/>
                        <a14:foregroundMark x1="67009" y1="35935" x2="69784" y2="35772"/>
                        <a14:foregroundMark x1="76259" y1="42602" x2="73690" y2="64878"/>
                        <a14:foregroundMark x1="80576" y1="45854" x2="78931" y2="54634"/>
                        <a14:foregroundMark x1="78931" y1="54634" x2="76156" y2="58374"/>
                        <a14:foregroundMark x1="81501" y1="47317" x2="81603" y2="51707"/>
                        <a14:foregroundMark x1="81603" y1="55935" x2="81603" y2="55935"/>
                        <a14:foregroundMark x1="67351" y1="56954" x2="67934" y2="58862"/>
                        <a14:foregroundMark x1="63515" y1="44390" x2="67206" y2="56478"/>
                        <a14:foregroundMark x1="77390" y1="64715" x2="83145" y2="68455"/>
                        <a14:foregroundMark x1="83145" y1="68455" x2="83453" y2="68455"/>
                        <a14:foregroundMark x1="64337" y1="83089" x2="68037" y2="75447"/>
                        <a14:foregroundMark x1="68037" y1="75447" x2="68448" y2="73821"/>
                        <a14:foregroundMark x1="72765" y1="77724" x2="74615" y2="86179"/>
                        <a14:foregroundMark x1="16958" y1="49106" x2="20247" y2="57236"/>
                        <a14:foregroundMark x1="20247" y1="57236" x2="24563" y2="61301"/>
                        <a14:foregroundMark x1="24974" y1="43089" x2="30216" y2="58699"/>
                        <a14:foregroundMark x1="16136" y1="49593" x2="17266" y2="52033"/>
                        <a14:foregroundMark x1="29085" y1="72195" x2="30010" y2="81301"/>
                        <a14:foregroundMark x1="30010" y1="81301" x2="28880" y2="85528"/>
                        <a14:foregroundMark x1="34224" y1="81138" x2="34224" y2="81138"/>
                        <a14:foregroundMark x1="33913" y1="80091" x2="32477" y2="81626"/>
                        <a14:foregroundMark x1="36280" y1="77561" x2="34054" y2="79940"/>
                        <a14:foregroundMark x1="26927" y1="87480" x2="30319" y2="82276"/>
                        <a14:foregroundMark x1="39054" y1="87967" x2="39260" y2="97398"/>
                        <a14:foregroundMark x1="39260" y1="97398" x2="38027" y2="99837"/>
                        <a14:foregroundMark x1="44707" y1="81301" x2="46249" y2="84228"/>
                        <a14:foregroundMark x1="47174" y1="69106" x2="48613" y2="59187"/>
                        <a14:foregroundMark x1="55601" y1="72195" x2="58479" y2="81138"/>
                        <a14:foregroundMark x1="58479" y1="81138" x2="58582" y2="83577"/>
                        <a14:foregroundMark x1="72662" y1="85366" x2="74409" y2="85366"/>
                        <a14:foregroundMark x1="75540" y1="86504" x2="75540" y2="86504"/>
                        <a14:backgroundMark x1="30935" y1="76423" x2="33813" y2="77561"/>
                        <a14:backgroundMark x1="34532" y1="77724" x2="35355" y2="76260"/>
                        <a14:backgroundMark x1="34532" y1="70244" x2="35971" y2="67317"/>
                        <a14:backgroundMark x1="33094" y1="64390" x2="33299" y2="63740"/>
                        <a14:backgroundMark x1="44090" y1="71382" x2="45221" y2="75772"/>
                        <a14:backgroundMark x1="45735" y1="66829" x2="45940" y2="67317"/>
                        <a14:backgroundMark x1="64440" y1="74634" x2="64645" y2="78211"/>
                        <a14:backgroundMark x1="68140" y1="54634" x2="69990" y2="55610"/>
                        <a14:backgroundMark x1="70195" y1="57073" x2="71223" y2="57561"/>
                      </a14:backgroundRemoval>
                    </a14:imgEffect>
                  </a14:imgLayer>
                </a14:imgProps>
              </a:ext>
              <a:ext uri="{28A0092B-C50C-407E-A947-70E740481C1C}">
                <a14:useLocalDpi xmlns:a14="http://schemas.microsoft.com/office/drawing/2010/main" xmlns="" val="0"/>
              </a:ext>
            </a:extLst>
          </a:blip>
          <a:srcRect l="13339" r="14323"/>
          <a:stretch/>
        </p:blipFill>
        <p:spPr bwMode="auto">
          <a:xfrm>
            <a:off x="5688923" y="2114551"/>
            <a:ext cx="2914810" cy="25469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xmlns="" id="{C9EEDB2E-0022-4D22-9C9C-B82B3054E11B}"/>
              </a:ext>
            </a:extLst>
          </p:cNvPr>
          <p:cNvSpPr/>
          <p:nvPr/>
        </p:nvSpPr>
        <p:spPr>
          <a:xfrm>
            <a:off x="412998" y="1736635"/>
            <a:ext cx="5151713" cy="2677656"/>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15</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1. Trẻ em có quyền được chăm sóc, bảo vệ sức khỏe.</a:t>
            </a:r>
          </a:p>
          <a:p>
            <a:pPr algn="just"/>
            <a:r>
              <a:rPr lang="vi-VN" sz="2400" dirty="0">
                <a:latin typeface="Calibri" panose="020F0502020204030204" pitchFamily="34" charset="0"/>
                <a:cs typeface="Calibri" panose="020F0502020204030204" pitchFamily="34" charset="0"/>
              </a:rPr>
              <a:t>2. Trẻ em dưới sáu tuổi được chăm sóc sức khỏe ban đầu, được khám bệnh, chữa bệnh không phải trả tiền tại các cơ sở y tế công lập.</a:t>
            </a:r>
          </a:p>
        </p:txBody>
      </p:sp>
    </p:spTree>
    <p:extLst>
      <p:ext uri="{BB962C8B-B14F-4D97-AF65-F5344CB8AC3E}">
        <p14:creationId xmlns:p14="http://schemas.microsoft.com/office/powerpoint/2010/main" xmlns="" val="403887915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xmlns="" id="{E2444A80-6647-4CF1-9B37-D47FD60FA42F}"/>
              </a:ext>
            </a:extLst>
          </p:cNvPr>
          <p:cNvSpPr/>
          <p:nvPr/>
        </p:nvSpPr>
        <p:spPr>
          <a:xfrm>
            <a:off x="248424" y="683831"/>
            <a:ext cx="8611008" cy="4093909"/>
          </a:xfrm>
          <a:custGeom>
            <a:avLst/>
            <a:gdLst>
              <a:gd name="connsiteX0" fmla="*/ 0 w 8611008"/>
              <a:gd name="connsiteY0" fmla="*/ 424907 h 4093909"/>
              <a:gd name="connsiteX1" fmla="*/ 424907 w 8611008"/>
              <a:gd name="connsiteY1" fmla="*/ 0 h 4093909"/>
              <a:gd name="connsiteX2" fmla="*/ 8186101 w 8611008"/>
              <a:gd name="connsiteY2" fmla="*/ 0 h 4093909"/>
              <a:gd name="connsiteX3" fmla="*/ 8611008 w 8611008"/>
              <a:gd name="connsiteY3" fmla="*/ 424907 h 4093909"/>
              <a:gd name="connsiteX4" fmla="*/ 8611008 w 8611008"/>
              <a:gd name="connsiteY4" fmla="*/ 3669002 h 4093909"/>
              <a:gd name="connsiteX5" fmla="*/ 8186101 w 8611008"/>
              <a:gd name="connsiteY5" fmla="*/ 4093909 h 4093909"/>
              <a:gd name="connsiteX6" fmla="*/ 424907 w 8611008"/>
              <a:gd name="connsiteY6" fmla="*/ 4093909 h 4093909"/>
              <a:gd name="connsiteX7" fmla="*/ 0 w 8611008"/>
              <a:gd name="connsiteY7" fmla="*/ 3669002 h 4093909"/>
              <a:gd name="connsiteX8" fmla="*/ 0 w 8611008"/>
              <a:gd name="connsiteY8" fmla="*/ 424907 h 409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1008" h="4093909" fill="none" extrusionOk="0">
                <a:moveTo>
                  <a:pt x="0" y="424907"/>
                </a:moveTo>
                <a:cubicBezTo>
                  <a:pt x="6183" y="194818"/>
                  <a:pt x="162677" y="-8055"/>
                  <a:pt x="424907" y="0"/>
                </a:cubicBezTo>
                <a:cubicBezTo>
                  <a:pt x="1772539" y="109595"/>
                  <a:pt x="6729906" y="16756"/>
                  <a:pt x="8186101" y="0"/>
                </a:cubicBezTo>
                <a:cubicBezTo>
                  <a:pt x="8403409" y="-14361"/>
                  <a:pt x="8620806" y="226669"/>
                  <a:pt x="8611008" y="424907"/>
                </a:cubicBezTo>
                <a:cubicBezTo>
                  <a:pt x="8554690" y="1198114"/>
                  <a:pt x="8643919" y="2383447"/>
                  <a:pt x="8611008" y="3669002"/>
                </a:cubicBezTo>
                <a:cubicBezTo>
                  <a:pt x="8607691" y="3904808"/>
                  <a:pt x="8455122" y="4090462"/>
                  <a:pt x="8186101" y="4093909"/>
                </a:cubicBezTo>
                <a:cubicBezTo>
                  <a:pt x="5500166" y="3957708"/>
                  <a:pt x="2952552" y="4019133"/>
                  <a:pt x="424907" y="4093909"/>
                </a:cubicBezTo>
                <a:cubicBezTo>
                  <a:pt x="185775" y="4087774"/>
                  <a:pt x="-10733" y="3899121"/>
                  <a:pt x="0" y="3669002"/>
                </a:cubicBezTo>
                <a:cubicBezTo>
                  <a:pt x="-157566" y="2070203"/>
                  <a:pt x="130870" y="793552"/>
                  <a:pt x="0" y="424907"/>
                </a:cubicBezTo>
                <a:close/>
              </a:path>
              <a:path w="8611008" h="4093909" stroke="0" extrusionOk="0">
                <a:moveTo>
                  <a:pt x="0" y="424907"/>
                </a:moveTo>
                <a:cubicBezTo>
                  <a:pt x="-16593" y="152993"/>
                  <a:pt x="194724" y="-5990"/>
                  <a:pt x="424907" y="0"/>
                </a:cubicBezTo>
                <a:cubicBezTo>
                  <a:pt x="2181964" y="47539"/>
                  <a:pt x="6313944" y="42437"/>
                  <a:pt x="8186101" y="0"/>
                </a:cubicBezTo>
                <a:cubicBezTo>
                  <a:pt x="8457966" y="-19708"/>
                  <a:pt x="8626085" y="166032"/>
                  <a:pt x="8611008" y="424907"/>
                </a:cubicBezTo>
                <a:cubicBezTo>
                  <a:pt x="8528641" y="1813846"/>
                  <a:pt x="8629021" y="2059260"/>
                  <a:pt x="8611008" y="3669002"/>
                </a:cubicBezTo>
                <a:cubicBezTo>
                  <a:pt x="8612636" y="3908524"/>
                  <a:pt x="8415363" y="4088186"/>
                  <a:pt x="8186101" y="4093909"/>
                </a:cubicBezTo>
                <a:cubicBezTo>
                  <a:pt x="5992940" y="4067555"/>
                  <a:pt x="3095691" y="3975053"/>
                  <a:pt x="424907" y="4093909"/>
                </a:cubicBezTo>
                <a:cubicBezTo>
                  <a:pt x="157520" y="4061576"/>
                  <a:pt x="13164" y="3919631"/>
                  <a:pt x="0" y="3669002"/>
                </a:cubicBezTo>
                <a:cubicBezTo>
                  <a:pt x="88535" y="2555251"/>
                  <a:pt x="49637" y="1425676"/>
                  <a:pt x="0" y="424907"/>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xmlns="" id="{B6041CA7-9B05-4780-AC2F-532F54C200B4}"/>
              </a:ext>
            </a:extLst>
          </p:cNvPr>
          <p:cNvSpPr/>
          <p:nvPr/>
        </p:nvSpPr>
        <p:spPr>
          <a:xfrm>
            <a:off x="941679" y="923861"/>
            <a:ext cx="7390485"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mj-lt"/>
              </a:rPr>
              <a:t>Câu 1. </a:t>
            </a:r>
          </a:p>
          <a:p>
            <a:pPr algn="ctr"/>
            <a:r>
              <a:rPr lang="vi-VN" sz="2800" b="1" dirty="0">
                <a:ln w="13462">
                  <a:solidFill>
                    <a:srgbClr val="0070C0"/>
                  </a:solidFill>
                  <a:prstDash val="solid"/>
                </a:ln>
                <a:solidFill>
                  <a:srgbClr val="0070C0"/>
                </a:solidFill>
                <a:latin typeface="+mj-lt"/>
              </a:rPr>
              <a:t>Những điều luật nào nêu lên quyền của trẻ em?</a:t>
            </a:r>
            <a:endParaRPr lang="en-US" sz="2800" b="1" dirty="0">
              <a:ln w="13462">
                <a:solidFill>
                  <a:srgbClr val="0070C0"/>
                </a:solidFill>
                <a:prstDash val="solid"/>
              </a:ln>
              <a:solidFill>
                <a:srgbClr val="0070C0"/>
              </a:solidFill>
              <a:latin typeface="+mj-lt"/>
            </a:endParaRPr>
          </a:p>
        </p:txBody>
      </p:sp>
      <p:sp>
        <p:nvSpPr>
          <p:cNvPr id="6" name="Rectangle 5">
            <a:extLst>
              <a:ext uri="{FF2B5EF4-FFF2-40B4-BE49-F238E27FC236}">
                <a16:creationId xmlns:a16="http://schemas.microsoft.com/office/drawing/2014/main" xmlns="" id="{C9EEDB2E-0022-4D22-9C9C-B82B3054E11B}"/>
              </a:ext>
            </a:extLst>
          </p:cNvPr>
          <p:cNvSpPr/>
          <p:nvPr/>
        </p:nvSpPr>
        <p:spPr>
          <a:xfrm>
            <a:off x="457199" y="1945984"/>
            <a:ext cx="4591837" cy="1938992"/>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16</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1. Trẻ em có quyền được học tập.</a:t>
            </a:r>
          </a:p>
          <a:p>
            <a:pPr algn="just"/>
            <a:r>
              <a:rPr lang="vi-VN" sz="2400" dirty="0">
                <a:latin typeface="Calibri" panose="020F0502020204030204" pitchFamily="34" charset="0"/>
                <a:cs typeface="Calibri" panose="020F0502020204030204" pitchFamily="34" charset="0"/>
              </a:rPr>
              <a:t>2. Trẻ em học bậc tiểu học trong các cơ sở giáo dục công lập không phải trả học phí.</a:t>
            </a:r>
          </a:p>
        </p:txBody>
      </p:sp>
      <p:pic>
        <p:nvPicPr>
          <p:cNvPr id="1028" name="Picture 4" descr="4 yếu tố quan trọng nhất của việc quản lý lớp học - Táo Giáo Dục - Dự án  đào tạo và hỗ trợ giáo viên">
            <a:extLst>
              <a:ext uri="{FF2B5EF4-FFF2-40B4-BE49-F238E27FC236}">
                <a16:creationId xmlns:a16="http://schemas.microsoft.com/office/drawing/2014/main" xmlns="" id="{F2F78E30-D67A-4060-9AE9-0DED705DC82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824222">
            <a:off x="5272589" y="2274570"/>
            <a:ext cx="3414212" cy="22940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223008847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xmlns="" id="{E2444A80-6647-4CF1-9B37-D47FD60FA42F}"/>
              </a:ext>
            </a:extLst>
          </p:cNvPr>
          <p:cNvSpPr/>
          <p:nvPr/>
        </p:nvSpPr>
        <p:spPr>
          <a:xfrm>
            <a:off x="248424" y="325755"/>
            <a:ext cx="8611008" cy="4491990"/>
          </a:xfrm>
          <a:custGeom>
            <a:avLst/>
            <a:gdLst>
              <a:gd name="connsiteX0" fmla="*/ 0 w 8611008"/>
              <a:gd name="connsiteY0" fmla="*/ 466224 h 4491990"/>
              <a:gd name="connsiteX1" fmla="*/ 466224 w 8611008"/>
              <a:gd name="connsiteY1" fmla="*/ 0 h 4491990"/>
              <a:gd name="connsiteX2" fmla="*/ 8144784 w 8611008"/>
              <a:gd name="connsiteY2" fmla="*/ 0 h 4491990"/>
              <a:gd name="connsiteX3" fmla="*/ 8611008 w 8611008"/>
              <a:gd name="connsiteY3" fmla="*/ 466224 h 4491990"/>
              <a:gd name="connsiteX4" fmla="*/ 8611008 w 8611008"/>
              <a:gd name="connsiteY4" fmla="*/ 4025766 h 4491990"/>
              <a:gd name="connsiteX5" fmla="*/ 8144784 w 8611008"/>
              <a:gd name="connsiteY5" fmla="*/ 4491990 h 4491990"/>
              <a:gd name="connsiteX6" fmla="*/ 466224 w 8611008"/>
              <a:gd name="connsiteY6" fmla="*/ 4491990 h 4491990"/>
              <a:gd name="connsiteX7" fmla="*/ 0 w 8611008"/>
              <a:gd name="connsiteY7" fmla="*/ 4025766 h 4491990"/>
              <a:gd name="connsiteX8" fmla="*/ 0 w 8611008"/>
              <a:gd name="connsiteY8" fmla="*/ 466224 h 449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1008" h="4491990" fill="none" extrusionOk="0">
                <a:moveTo>
                  <a:pt x="0" y="466224"/>
                </a:moveTo>
                <a:cubicBezTo>
                  <a:pt x="10212" y="216302"/>
                  <a:pt x="199223" y="-2781"/>
                  <a:pt x="466224" y="0"/>
                </a:cubicBezTo>
                <a:cubicBezTo>
                  <a:pt x="3143095" y="109595"/>
                  <a:pt x="6931011" y="16756"/>
                  <a:pt x="8144784" y="0"/>
                </a:cubicBezTo>
                <a:cubicBezTo>
                  <a:pt x="8380040" y="-18390"/>
                  <a:pt x="8622709" y="252243"/>
                  <a:pt x="8611008" y="466224"/>
                </a:cubicBezTo>
                <a:cubicBezTo>
                  <a:pt x="8554690" y="1737456"/>
                  <a:pt x="8643919" y="2493978"/>
                  <a:pt x="8611008" y="4025766"/>
                </a:cubicBezTo>
                <a:cubicBezTo>
                  <a:pt x="8604603" y="4285448"/>
                  <a:pt x="8409414" y="4491273"/>
                  <a:pt x="8144784" y="4491990"/>
                </a:cubicBezTo>
                <a:cubicBezTo>
                  <a:pt x="5431275" y="4355789"/>
                  <a:pt x="2418575" y="4417214"/>
                  <a:pt x="466224" y="4491990"/>
                </a:cubicBezTo>
                <a:cubicBezTo>
                  <a:pt x="194719" y="4472716"/>
                  <a:pt x="-30639" y="4270263"/>
                  <a:pt x="0" y="4025766"/>
                </a:cubicBezTo>
                <a:cubicBezTo>
                  <a:pt x="-157566" y="3489160"/>
                  <a:pt x="130870" y="2123163"/>
                  <a:pt x="0" y="466224"/>
                </a:cubicBezTo>
                <a:close/>
              </a:path>
              <a:path w="8611008" h="4491990" stroke="0" extrusionOk="0">
                <a:moveTo>
                  <a:pt x="0" y="466224"/>
                </a:moveTo>
                <a:cubicBezTo>
                  <a:pt x="-13623" y="178159"/>
                  <a:pt x="218525" y="-13066"/>
                  <a:pt x="466224" y="0"/>
                </a:cubicBezTo>
                <a:cubicBezTo>
                  <a:pt x="3483853" y="47539"/>
                  <a:pt x="6761559" y="42437"/>
                  <a:pt x="8144784" y="0"/>
                </a:cubicBezTo>
                <a:cubicBezTo>
                  <a:pt x="8443598" y="-21897"/>
                  <a:pt x="8622527" y="190243"/>
                  <a:pt x="8611008" y="466224"/>
                </a:cubicBezTo>
                <a:cubicBezTo>
                  <a:pt x="8528641" y="1040143"/>
                  <a:pt x="8629021" y="3306801"/>
                  <a:pt x="8611008" y="4025766"/>
                </a:cubicBezTo>
                <a:cubicBezTo>
                  <a:pt x="8626734" y="4330125"/>
                  <a:pt x="8389321" y="4478285"/>
                  <a:pt x="8144784" y="4491990"/>
                </a:cubicBezTo>
                <a:cubicBezTo>
                  <a:pt x="4411263" y="4465636"/>
                  <a:pt x="1252145" y="4373134"/>
                  <a:pt x="466224" y="4491990"/>
                </a:cubicBezTo>
                <a:cubicBezTo>
                  <a:pt x="185479" y="4469006"/>
                  <a:pt x="22507" y="4310539"/>
                  <a:pt x="0" y="4025766"/>
                </a:cubicBezTo>
                <a:cubicBezTo>
                  <a:pt x="88535" y="2924724"/>
                  <a:pt x="49637" y="1999197"/>
                  <a:pt x="0" y="466224"/>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xmlns="" id="{B6041CA7-9B05-4780-AC2F-532F54C200B4}"/>
              </a:ext>
            </a:extLst>
          </p:cNvPr>
          <p:cNvSpPr/>
          <p:nvPr/>
        </p:nvSpPr>
        <p:spPr>
          <a:xfrm>
            <a:off x="941679" y="519860"/>
            <a:ext cx="7390485"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mj-lt"/>
              </a:rPr>
              <a:t>Câu 1. </a:t>
            </a:r>
          </a:p>
          <a:p>
            <a:pPr algn="ctr"/>
            <a:r>
              <a:rPr lang="vi-VN" sz="2800" b="1" dirty="0">
                <a:ln w="13462">
                  <a:solidFill>
                    <a:srgbClr val="0070C0"/>
                  </a:solidFill>
                  <a:prstDash val="solid"/>
                </a:ln>
                <a:solidFill>
                  <a:srgbClr val="0070C0"/>
                </a:solidFill>
                <a:latin typeface="+mj-lt"/>
              </a:rPr>
              <a:t>Những điều luật nào nêu lên quyền của trẻ em?</a:t>
            </a:r>
            <a:endParaRPr lang="en-US" sz="2800" b="1" dirty="0">
              <a:ln w="13462">
                <a:solidFill>
                  <a:srgbClr val="0070C0"/>
                </a:solidFill>
                <a:prstDash val="solid"/>
              </a:ln>
              <a:solidFill>
                <a:srgbClr val="0070C0"/>
              </a:solidFill>
              <a:latin typeface="+mj-lt"/>
            </a:endParaRPr>
          </a:p>
        </p:txBody>
      </p:sp>
      <p:sp>
        <p:nvSpPr>
          <p:cNvPr id="6" name="Rectangle 5">
            <a:extLst>
              <a:ext uri="{FF2B5EF4-FFF2-40B4-BE49-F238E27FC236}">
                <a16:creationId xmlns:a16="http://schemas.microsoft.com/office/drawing/2014/main" xmlns="" id="{C9EEDB2E-0022-4D22-9C9C-B82B3054E11B}"/>
              </a:ext>
            </a:extLst>
          </p:cNvPr>
          <p:cNvSpPr/>
          <p:nvPr/>
        </p:nvSpPr>
        <p:spPr>
          <a:xfrm>
            <a:off x="457199" y="1945984"/>
            <a:ext cx="5151713" cy="1938992"/>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17</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Trẻ em có quyền vui chơi, giải trí lành mạnh, được hoạt động văn hóa, nghệ thuật, thể dục, thể thao, du lịch phù hợp với lứa tuổi.</a:t>
            </a:r>
          </a:p>
        </p:txBody>
      </p:sp>
      <p:pic>
        <p:nvPicPr>
          <p:cNvPr id="3074" name="Picture 2" descr="Group Kids Playing Game On Public Stock Vector (Royalty Free) 1681963759">
            <a:extLst>
              <a:ext uri="{FF2B5EF4-FFF2-40B4-BE49-F238E27FC236}">
                <a16:creationId xmlns:a16="http://schemas.microsoft.com/office/drawing/2014/main" xmlns="" id="{A9A29357-D32B-440A-A00E-E8BB7B871E72}"/>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3038" r="14051" b="7973"/>
          <a:stretch/>
        </p:blipFill>
        <p:spPr bwMode="auto">
          <a:xfrm rot="701097">
            <a:off x="5699750" y="2056512"/>
            <a:ext cx="3000380" cy="22370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227861816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xmlns="" id="{E2444A80-6647-4CF1-9B37-D47FD60FA42F}"/>
              </a:ext>
            </a:extLst>
          </p:cNvPr>
          <p:cNvSpPr/>
          <p:nvPr/>
        </p:nvSpPr>
        <p:spPr>
          <a:xfrm>
            <a:off x="248424" y="325755"/>
            <a:ext cx="8611008" cy="4491990"/>
          </a:xfrm>
          <a:custGeom>
            <a:avLst/>
            <a:gdLst>
              <a:gd name="connsiteX0" fmla="*/ 0 w 8611008"/>
              <a:gd name="connsiteY0" fmla="*/ 466224 h 4491990"/>
              <a:gd name="connsiteX1" fmla="*/ 466224 w 8611008"/>
              <a:gd name="connsiteY1" fmla="*/ 0 h 4491990"/>
              <a:gd name="connsiteX2" fmla="*/ 8144784 w 8611008"/>
              <a:gd name="connsiteY2" fmla="*/ 0 h 4491990"/>
              <a:gd name="connsiteX3" fmla="*/ 8611008 w 8611008"/>
              <a:gd name="connsiteY3" fmla="*/ 466224 h 4491990"/>
              <a:gd name="connsiteX4" fmla="*/ 8611008 w 8611008"/>
              <a:gd name="connsiteY4" fmla="*/ 4025766 h 4491990"/>
              <a:gd name="connsiteX5" fmla="*/ 8144784 w 8611008"/>
              <a:gd name="connsiteY5" fmla="*/ 4491990 h 4491990"/>
              <a:gd name="connsiteX6" fmla="*/ 466224 w 8611008"/>
              <a:gd name="connsiteY6" fmla="*/ 4491990 h 4491990"/>
              <a:gd name="connsiteX7" fmla="*/ 0 w 8611008"/>
              <a:gd name="connsiteY7" fmla="*/ 4025766 h 4491990"/>
              <a:gd name="connsiteX8" fmla="*/ 0 w 8611008"/>
              <a:gd name="connsiteY8" fmla="*/ 466224 h 449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1008" h="4491990" fill="none" extrusionOk="0">
                <a:moveTo>
                  <a:pt x="0" y="466224"/>
                </a:moveTo>
                <a:cubicBezTo>
                  <a:pt x="10212" y="216302"/>
                  <a:pt x="199223" y="-2781"/>
                  <a:pt x="466224" y="0"/>
                </a:cubicBezTo>
                <a:cubicBezTo>
                  <a:pt x="3143095" y="109595"/>
                  <a:pt x="6931011" y="16756"/>
                  <a:pt x="8144784" y="0"/>
                </a:cubicBezTo>
                <a:cubicBezTo>
                  <a:pt x="8380040" y="-18390"/>
                  <a:pt x="8622709" y="252243"/>
                  <a:pt x="8611008" y="466224"/>
                </a:cubicBezTo>
                <a:cubicBezTo>
                  <a:pt x="8554690" y="1737456"/>
                  <a:pt x="8643919" y="2493978"/>
                  <a:pt x="8611008" y="4025766"/>
                </a:cubicBezTo>
                <a:cubicBezTo>
                  <a:pt x="8604603" y="4285448"/>
                  <a:pt x="8409414" y="4491273"/>
                  <a:pt x="8144784" y="4491990"/>
                </a:cubicBezTo>
                <a:cubicBezTo>
                  <a:pt x="5431275" y="4355789"/>
                  <a:pt x="2418575" y="4417214"/>
                  <a:pt x="466224" y="4491990"/>
                </a:cubicBezTo>
                <a:cubicBezTo>
                  <a:pt x="194719" y="4472716"/>
                  <a:pt x="-30639" y="4270263"/>
                  <a:pt x="0" y="4025766"/>
                </a:cubicBezTo>
                <a:cubicBezTo>
                  <a:pt x="-157566" y="3489160"/>
                  <a:pt x="130870" y="2123163"/>
                  <a:pt x="0" y="466224"/>
                </a:cubicBezTo>
                <a:close/>
              </a:path>
              <a:path w="8611008" h="4491990" stroke="0" extrusionOk="0">
                <a:moveTo>
                  <a:pt x="0" y="466224"/>
                </a:moveTo>
                <a:cubicBezTo>
                  <a:pt x="-13623" y="178159"/>
                  <a:pt x="218525" y="-13066"/>
                  <a:pt x="466224" y="0"/>
                </a:cubicBezTo>
                <a:cubicBezTo>
                  <a:pt x="3483853" y="47539"/>
                  <a:pt x="6761559" y="42437"/>
                  <a:pt x="8144784" y="0"/>
                </a:cubicBezTo>
                <a:cubicBezTo>
                  <a:pt x="8443598" y="-21897"/>
                  <a:pt x="8622527" y="190243"/>
                  <a:pt x="8611008" y="466224"/>
                </a:cubicBezTo>
                <a:cubicBezTo>
                  <a:pt x="8528641" y="1040143"/>
                  <a:pt x="8629021" y="3306801"/>
                  <a:pt x="8611008" y="4025766"/>
                </a:cubicBezTo>
                <a:cubicBezTo>
                  <a:pt x="8626734" y="4330125"/>
                  <a:pt x="8389321" y="4478285"/>
                  <a:pt x="8144784" y="4491990"/>
                </a:cubicBezTo>
                <a:cubicBezTo>
                  <a:pt x="4411263" y="4465636"/>
                  <a:pt x="1252145" y="4373134"/>
                  <a:pt x="466224" y="4491990"/>
                </a:cubicBezTo>
                <a:cubicBezTo>
                  <a:pt x="185479" y="4469006"/>
                  <a:pt x="22507" y="4310539"/>
                  <a:pt x="0" y="4025766"/>
                </a:cubicBezTo>
                <a:cubicBezTo>
                  <a:pt x="88535" y="2924724"/>
                  <a:pt x="49637" y="1999197"/>
                  <a:pt x="0" y="466224"/>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xmlns="" id="{B6041CA7-9B05-4780-AC2F-532F54C200B4}"/>
              </a:ext>
            </a:extLst>
          </p:cNvPr>
          <p:cNvSpPr/>
          <p:nvPr/>
        </p:nvSpPr>
        <p:spPr>
          <a:xfrm>
            <a:off x="1405309" y="549959"/>
            <a:ext cx="6457538" cy="500137"/>
          </a:xfrm>
          <a:prstGeom prst="rect">
            <a:avLst/>
          </a:prstGeom>
          <a:noFill/>
        </p:spPr>
        <p:txBody>
          <a:bodyPr wrap="none" lIns="68580" tIns="34290" rIns="68580" bIns="34290">
            <a:spAutoFit/>
          </a:bodyPr>
          <a:lstStyle/>
          <a:p>
            <a:pPr algn="ctr"/>
            <a:r>
              <a:rPr lang="vi-VN" sz="2800" b="1" dirty="0">
                <a:ln w="13462">
                  <a:solidFill>
                    <a:srgbClr val="00B050"/>
                  </a:solidFill>
                  <a:prstDash val="solid"/>
                </a:ln>
                <a:solidFill>
                  <a:srgbClr val="00B050"/>
                </a:solidFill>
                <a:latin typeface="+mj-lt"/>
              </a:rPr>
              <a:t>Câu 2. Đặt tên cho mỗi điều luật nói trên</a:t>
            </a:r>
            <a:r>
              <a:rPr lang="vi-VN" sz="2800" b="1" dirty="0">
                <a:ln w="13462">
                  <a:solidFill>
                    <a:srgbClr val="00B050"/>
                  </a:solidFill>
                  <a:prstDash val="solid"/>
                </a:ln>
                <a:solidFill>
                  <a:srgbClr val="00B050"/>
                </a:solidFill>
                <a:latin typeface="iCiel Nabila" pitchFamily="2" charset="0"/>
              </a:rPr>
              <a:t>.</a:t>
            </a:r>
            <a:endParaRPr lang="en-US" sz="2800" b="1" dirty="0">
              <a:ln w="13462">
                <a:solidFill>
                  <a:srgbClr val="00B050"/>
                </a:solidFill>
                <a:prstDash val="solid"/>
              </a:ln>
              <a:solidFill>
                <a:srgbClr val="00B050"/>
              </a:solidFill>
              <a:latin typeface="iCiel Nabila" pitchFamily="2" charset="0"/>
            </a:endParaRPr>
          </a:p>
        </p:txBody>
      </p:sp>
      <p:sp>
        <p:nvSpPr>
          <p:cNvPr id="7" name="Rectangle 6">
            <a:extLst>
              <a:ext uri="{FF2B5EF4-FFF2-40B4-BE49-F238E27FC236}">
                <a16:creationId xmlns:a16="http://schemas.microsoft.com/office/drawing/2014/main" xmlns="" id="{905DF0E2-C1CD-4E07-8F51-B8C473AB235B}"/>
              </a:ext>
            </a:extLst>
          </p:cNvPr>
          <p:cNvSpPr/>
          <p:nvPr/>
        </p:nvSpPr>
        <p:spPr>
          <a:xfrm>
            <a:off x="476509" y="1225157"/>
            <a:ext cx="3015153"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Điều 15</a:t>
            </a:r>
            <a:endParaRPr lang="vi-VN" sz="3200" dirty="0">
              <a:solidFill>
                <a:srgbClr val="002060"/>
              </a:solidFill>
              <a:latin typeface="Calibri" panose="020F0502020204030204" pitchFamily="34" charset="0"/>
              <a:cs typeface="Calibri" panose="020F0502020204030204" pitchFamily="34" charset="0"/>
            </a:endParaRPr>
          </a:p>
        </p:txBody>
      </p:sp>
      <p:sp>
        <p:nvSpPr>
          <p:cNvPr id="10" name="Flowchart: Terminator 9">
            <a:extLst>
              <a:ext uri="{FF2B5EF4-FFF2-40B4-BE49-F238E27FC236}">
                <a16:creationId xmlns:a16="http://schemas.microsoft.com/office/drawing/2014/main" xmlns="" id="{BDA7B7F4-4D9B-421C-8183-B946B6B7C77D}"/>
              </a:ext>
            </a:extLst>
          </p:cNvPr>
          <p:cNvSpPr/>
          <p:nvPr/>
        </p:nvSpPr>
        <p:spPr>
          <a:xfrm>
            <a:off x="3394376" y="407951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CA5C2B08-CA84-48B7-A3BC-F0835EA42A7F}"/>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1885" b="65576" l="43485" r="57919">
                        <a14:foregroundMark x1="47120" y1="22975" x2="50756" y2="24065"/>
                        <a14:foregroundMark x1="43485" y1="54050" x2="47192" y2="63084"/>
                        <a14:foregroundMark x1="47192" y1="63084" x2="52484" y2="64798"/>
                        <a14:foregroundMark x1="52484" y1="64798" x2="55508" y2="59735"/>
                        <a14:foregroundMark x1="57127" y1="53271" x2="56515" y2="43769"/>
                        <a14:foregroundMark x1="47372" y1="65654" x2="50504" y2="65654"/>
                        <a14:foregroundMark x1="47732" y1="21885" x2="47732" y2="21885"/>
                      </a14:backgroundRemoval>
                    </a14:imgEffect>
                  </a14:imgLayer>
                </a14:imgProps>
              </a:ext>
            </a:extLst>
          </a:blip>
          <a:srcRect l="41750" t="18629" r="40125" b="29997"/>
          <a:stretch/>
        </p:blipFill>
        <p:spPr>
          <a:xfrm>
            <a:off x="7688333" y="3029422"/>
            <a:ext cx="1657350" cy="2171259"/>
          </a:xfrm>
          <a:prstGeom prst="rect">
            <a:avLst/>
          </a:prstGeom>
        </p:spPr>
      </p:pic>
      <p:sp>
        <p:nvSpPr>
          <p:cNvPr id="11" name="Rectangle 10">
            <a:extLst>
              <a:ext uri="{FF2B5EF4-FFF2-40B4-BE49-F238E27FC236}">
                <a16:creationId xmlns:a16="http://schemas.microsoft.com/office/drawing/2014/main" xmlns="" id="{49D85838-9B6D-4D6E-88F8-B65FF3AFBA33}"/>
              </a:ext>
            </a:extLst>
          </p:cNvPr>
          <p:cNvSpPr/>
          <p:nvPr/>
        </p:nvSpPr>
        <p:spPr>
          <a:xfrm>
            <a:off x="3664715" y="4098470"/>
            <a:ext cx="3961662"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mj-lt"/>
              </a:rPr>
              <a:t>Tên điều luật cần ngắn gọn, </a:t>
            </a:r>
          </a:p>
          <a:p>
            <a:pPr algn="ctr"/>
            <a:r>
              <a:rPr lang="vi-VN" sz="2400" b="1" dirty="0">
                <a:ln w="13462">
                  <a:solidFill>
                    <a:schemeClr val="bg1"/>
                  </a:solidFill>
                  <a:prstDash val="solid"/>
                </a:ln>
                <a:solidFill>
                  <a:srgbClr val="FF0000"/>
                </a:solidFill>
                <a:latin typeface="+mj-lt"/>
              </a:rPr>
              <a:t>nói rõ nội dung của mỗi điều</a:t>
            </a:r>
            <a:r>
              <a:rPr lang="vi-VN" sz="2400" b="1" dirty="0">
                <a:ln w="13462">
                  <a:solidFill>
                    <a:schemeClr val="bg1"/>
                  </a:solidFill>
                  <a:prstDash val="solid"/>
                </a:ln>
                <a:solidFill>
                  <a:srgbClr val="FF0000"/>
                </a:solidFill>
                <a:latin typeface="iCiel Nabila" pitchFamily="2" charset="0"/>
              </a:rPr>
              <a:t>.</a:t>
            </a:r>
            <a:endParaRPr lang="en-US" sz="2400" b="1" dirty="0">
              <a:ln w="13462">
                <a:solidFill>
                  <a:schemeClr val="bg1"/>
                </a:solidFill>
                <a:prstDash val="solid"/>
              </a:ln>
              <a:solidFill>
                <a:srgbClr val="FF0000"/>
              </a:solidFill>
              <a:latin typeface="iCiel Nabila" pitchFamily="2" charset="0"/>
            </a:endParaRPr>
          </a:p>
        </p:txBody>
      </p:sp>
      <p:sp>
        <p:nvSpPr>
          <p:cNvPr id="9" name="Rectangle 8">
            <a:extLst>
              <a:ext uri="{FF2B5EF4-FFF2-40B4-BE49-F238E27FC236}">
                <a16:creationId xmlns:a16="http://schemas.microsoft.com/office/drawing/2014/main" xmlns="" id="{F1FEDC44-38E8-420F-87EC-C708C55EFFED}"/>
              </a:ext>
            </a:extLst>
          </p:cNvPr>
          <p:cNvSpPr/>
          <p:nvPr/>
        </p:nvSpPr>
        <p:spPr>
          <a:xfrm>
            <a:off x="434734" y="2149848"/>
            <a:ext cx="8375041" cy="1200329"/>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1. Trẻ em có quyền được học tập.</a:t>
            </a:r>
          </a:p>
          <a:p>
            <a:pPr algn="just"/>
            <a:r>
              <a:rPr lang="vi-VN" sz="2400" dirty="0">
                <a:latin typeface="Calibri" panose="020F0502020204030204" pitchFamily="34" charset="0"/>
                <a:cs typeface="Calibri" panose="020F0502020204030204" pitchFamily="34" charset="0"/>
              </a:rPr>
              <a:t>2. Trẻ em học bậc tiểu học trong các cơ sở giáo dục công lập không phải trả học phí.</a:t>
            </a:r>
          </a:p>
        </p:txBody>
      </p:sp>
      <p:sp>
        <p:nvSpPr>
          <p:cNvPr id="13" name="Rectangle 12">
            <a:extLst>
              <a:ext uri="{FF2B5EF4-FFF2-40B4-BE49-F238E27FC236}">
                <a16:creationId xmlns:a16="http://schemas.microsoft.com/office/drawing/2014/main" xmlns="" id="{53DB93C9-D2E1-409D-A2B3-F5B02F9C2B6A}"/>
              </a:ext>
            </a:extLst>
          </p:cNvPr>
          <p:cNvSpPr/>
          <p:nvPr/>
        </p:nvSpPr>
        <p:spPr>
          <a:xfrm>
            <a:off x="1976012" y="1305970"/>
            <a:ext cx="6805389"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mj-lt"/>
              </a:rPr>
              <a:t>Quyền của trẻ em được chăm sóc, bảo vệ </a:t>
            </a:r>
            <a:r>
              <a:rPr lang="vi-VN" sz="2400" b="1" dirty="0" err="1">
                <a:ln w="13462">
                  <a:solidFill>
                    <a:srgbClr val="C00000"/>
                  </a:solidFill>
                  <a:prstDash val="solid"/>
                </a:ln>
                <a:solidFill>
                  <a:srgbClr val="FF0000"/>
                </a:solidFill>
                <a:latin typeface="+mj-lt"/>
              </a:rPr>
              <a:t>sức</a:t>
            </a:r>
            <a:r>
              <a:rPr lang="vi-VN" sz="2400" b="1" dirty="0">
                <a:ln w="13462">
                  <a:solidFill>
                    <a:srgbClr val="C00000"/>
                  </a:solidFill>
                  <a:prstDash val="solid"/>
                </a:ln>
                <a:solidFill>
                  <a:srgbClr val="FF0000"/>
                </a:solidFill>
                <a:latin typeface="+mj-lt"/>
              </a:rPr>
              <a:t> </a:t>
            </a:r>
            <a:r>
              <a:rPr lang="vi-VN" sz="2400" b="1" dirty="0" err="1">
                <a:ln w="13462">
                  <a:solidFill>
                    <a:srgbClr val="C00000"/>
                  </a:solidFill>
                  <a:prstDash val="solid"/>
                </a:ln>
                <a:solidFill>
                  <a:srgbClr val="FF0000"/>
                </a:solidFill>
                <a:latin typeface="+mj-lt"/>
              </a:rPr>
              <a:t>khỏe</a:t>
            </a:r>
            <a:r>
              <a:rPr lang="en-US" sz="2400" b="1" dirty="0">
                <a:ln w="13462">
                  <a:solidFill>
                    <a:srgbClr val="C00000"/>
                  </a:solidFill>
                  <a:prstDash val="solid"/>
                </a:ln>
                <a:solidFill>
                  <a:srgbClr val="FF0000"/>
                </a:solidFill>
                <a:latin typeface="+mj-lt"/>
              </a:rPr>
              <a:t>.</a:t>
            </a:r>
          </a:p>
        </p:txBody>
      </p:sp>
      <p:sp>
        <p:nvSpPr>
          <p:cNvPr id="14" name="Rectangle 13">
            <a:extLst>
              <a:ext uri="{FF2B5EF4-FFF2-40B4-BE49-F238E27FC236}">
                <a16:creationId xmlns:a16="http://schemas.microsoft.com/office/drawing/2014/main" xmlns="" id="{905C4F4E-DFA5-40DB-B18D-B949E4D40599}"/>
              </a:ext>
            </a:extLst>
          </p:cNvPr>
          <p:cNvSpPr/>
          <p:nvPr/>
        </p:nvSpPr>
        <p:spPr>
          <a:xfrm>
            <a:off x="468627" y="1692605"/>
            <a:ext cx="3015153"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Điều 16</a:t>
            </a:r>
            <a:endParaRPr lang="vi-VN" sz="3200" dirty="0">
              <a:solidFill>
                <a:srgbClr val="00206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xmlns="" id="{85B7E1F8-34A1-4392-85C2-1161E2BB44C3}"/>
              </a:ext>
            </a:extLst>
          </p:cNvPr>
          <p:cNvSpPr/>
          <p:nvPr/>
        </p:nvSpPr>
        <p:spPr>
          <a:xfrm>
            <a:off x="442616" y="1766912"/>
            <a:ext cx="8375041" cy="1569660"/>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1. Trẻ em có quyền được chăm sóc, bảo vệ sức khỏe.</a:t>
            </a:r>
          </a:p>
          <a:p>
            <a:pPr algn="just"/>
            <a:r>
              <a:rPr lang="vi-VN" sz="2400" dirty="0">
                <a:latin typeface="Calibri" panose="020F0502020204030204" pitchFamily="34" charset="0"/>
                <a:cs typeface="Calibri" panose="020F0502020204030204" pitchFamily="34" charset="0"/>
              </a:rPr>
              <a:t>2. Trẻ em dưới sáu tuổi được chăm sóc sức khỏe ban đầu, được khám bệnh, chữa bệnh không phải trả tiền tại các cơ sở y tế công lập.</a:t>
            </a:r>
          </a:p>
        </p:txBody>
      </p:sp>
      <p:sp>
        <p:nvSpPr>
          <p:cNvPr id="16" name="Rectangle 15">
            <a:extLst>
              <a:ext uri="{FF2B5EF4-FFF2-40B4-BE49-F238E27FC236}">
                <a16:creationId xmlns:a16="http://schemas.microsoft.com/office/drawing/2014/main" xmlns="" id="{29556C8D-C354-422D-BDE2-3EEB54EEDF01}"/>
              </a:ext>
            </a:extLst>
          </p:cNvPr>
          <p:cNvSpPr/>
          <p:nvPr/>
        </p:nvSpPr>
        <p:spPr>
          <a:xfrm>
            <a:off x="1903134" y="1775516"/>
            <a:ext cx="3575338"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mj-lt"/>
              </a:rPr>
              <a:t>Quyền học tập của </a:t>
            </a:r>
            <a:r>
              <a:rPr lang="vi-VN" sz="2400" b="1" dirty="0" err="1">
                <a:ln w="13462">
                  <a:solidFill>
                    <a:srgbClr val="C00000"/>
                  </a:solidFill>
                  <a:prstDash val="solid"/>
                </a:ln>
                <a:solidFill>
                  <a:srgbClr val="FF0000"/>
                </a:solidFill>
                <a:latin typeface="+mj-lt"/>
              </a:rPr>
              <a:t>trẻ</a:t>
            </a:r>
            <a:r>
              <a:rPr lang="vi-VN" sz="2400" b="1" dirty="0">
                <a:ln w="13462">
                  <a:solidFill>
                    <a:srgbClr val="C00000"/>
                  </a:solidFill>
                  <a:prstDash val="solid"/>
                </a:ln>
                <a:solidFill>
                  <a:srgbClr val="FF0000"/>
                </a:solidFill>
                <a:latin typeface="+mj-lt"/>
              </a:rPr>
              <a:t> em</a:t>
            </a:r>
            <a:r>
              <a:rPr lang="en-US" sz="2400" b="1" dirty="0">
                <a:ln w="13462">
                  <a:solidFill>
                    <a:srgbClr val="C00000"/>
                  </a:solidFill>
                  <a:prstDash val="solid"/>
                </a:ln>
                <a:solidFill>
                  <a:srgbClr val="FF0000"/>
                </a:solidFill>
                <a:latin typeface="iCiel Nabila" pitchFamily="2" charset="0"/>
              </a:rPr>
              <a:t>.</a:t>
            </a:r>
          </a:p>
        </p:txBody>
      </p:sp>
      <p:sp>
        <p:nvSpPr>
          <p:cNvPr id="17" name="Rectangle 16">
            <a:extLst>
              <a:ext uri="{FF2B5EF4-FFF2-40B4-BE49-F238E27FC236}">
                <a16:creationId xmlns:a16="http://schemas.microsoft.com/office/drawing/2014/main" xmlns="" id="{C311E05F-0E19-4DDD-A800-746D99A32283}"/>
              </a:ext>
            </a:extLst>
          </p:cNvPr>
          <p:cNvSpPr/>
          <p:nvPr/>
        </p:nvSpPr>
        <p:spPr>
          <a:xfrm>
            <a:off x="494638" y="2156519"/>
            <a:ext cx="3015153"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Điều 17</a:t>
            </a:r>
            <a:endParaRPr lang="vi-VN" sz="3200" dirty="0">
              <a:solidFill>
                <a:srgbClr val="00206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xmlns="" id="{B8D0437C-6739-497C-AA62-48AD4066AF83}"/>
              </a:ext>
            </a:extLst>
          </p:cNvPr>
          <p:cNvSpPr/>
          <p:nvPr/>
        </p:nvSpPr>
        <p:spPr>
          <a:xfrm>
            <a:off x="468627" y="2580396"/>
            <a:ext cx="7452702" cy="1200329"/>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Trẻ em có quyền vui chơi, giải trí lành mạnh, được hoạt động văn hóa, nghệ thuật, thể dục, thể thao, du lịch phù hợp với lứa tuổi.</a:t>
            </a:r>
          </a:p>
        </p:txBody>
      </p:sp>
      <p:sp>
        <p:nvSpPr>
          <p:cNvPr id="19" name="Rectangle 18">
            <a:extLst>
              <a:ext uri="{FF2B5EF4-FFF2-40B4-BE49-F238E27FC236}">
                <a16:creationId xmlns:a16="http://schemas.microsoft.com/office/drawing/2014/main" xmlns="" id="{69997A63-EC42-4656-B17E-8233A5DA9574}"/>
              </a:ext>
            </a:extLst>
          </p:cNvPr>
          <p:cNvSpPr/>
          <p:nvPr/>
        </p:nvSpPr>
        <p:spPr>
          <a:xfrm>
            <a:off x="2032276" y="2225658"/>
            <a:ext cx="4715073"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mj-lt"/>
              </a:rPr>
              <a:t>Quyền vui chơi, giải trí của </a:t>
            </a:r>
            <a:r>
              <a:rPr lang="vi-VN" sz="2400" b="1" dirty="0" err="1">
                <a:ln w="13462">
                  <a:solidFill>
                    <a:srgbClr val="C00000"/>
                  </a:solidFill>
                  <a:prstDash val="solid"/>
                </a:ln>
                <a:solidFill>
                  <a:srgbClr val="FF0000"/>
                </a:solidFill>
                <a:latin typeface="+mj-lt"/>
              </a:rPr>
              <a:t>trẻ</a:t>
            </a:r>
            <a:r>
              <a:rPr lang="vi-VN" sz="2400" b="1" dirty="0">
                <a:ln w="13462">
                  <a:solidFill>
                    <a:srgbClr val="C00000"/>
                  </a:solidFill>
                  <a:prstDash val="solid"/>
                </a:ln>
                <a:solidFill>
                  <a:srgbClr val="FF0000"/>
                </a:solidFill>
                <a:latin typeface="+mj-lt"/>
              </a:rPr>
              <a:t> em</a:t>
            </a:r>
            <a:r>
              <a:rPr lang="en-US" sz="2400" b="1" dirty="0">
                <a:ln w="13462">
                  <a:solidFill>
                    <a:srgbClr val="C00000"/>
                  </a:solidFill>
                  <a:prstDash val="solid"/>
                </a:ln>
                <a:solidFill>
                  <a:srgbClr val="FF0000"/>
                </a:solidFill>
                <a:latin typeface="+mj-lt"/>
              </a:rPr>
              <a:t>.</a:t>
            </a:r>
          </a:p>
        </p:txBody>
      </p:sp>
    </p:spTree>
    <p:extLst>
      <p:ext uri="{BB962C8B-B14F-4D97-AF65-F5344CB8AC3E}">
        <p14:creationId xmlns:p14="http://schemas.microsoft.com/office/powerpoint/2010/main" xmlns="" val="32379963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1" presetClass="exit" presetSubtype="0" fill="hold" grpId="1" nodeType="with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9" grpId="0"/>
      <p:bldP spid="9" grpId="1"/>
      <p:bldP spid="13" grpId="0"/>
      <p:bldP spid="14" grpId="0"/>
      <p:bldP spid="12" grpId="0"/>
      <p:bldP spid="12" grpId="1"/>
      <p:bldP spid="16" grpId="0"/>
      <p:bldP spid="17" grpId="0"/>
      <p:bldP spid="15" grpId="0"/>
      <p:bldP spid="15" grpId="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xmlns="" id="{E2444A80-6647-4CF1-9B37-D47FD60FA42F}"/>
              </a:ext>
            </a:extLst>
          </p:cNvPr>
          <p:cNvSpPr/>
          <p:nvPr/>
        </p:nvSpPr>
        <p:spPr>
          <a:xfrm>
            <a:off x="248424" y="194266"/>
            <a:ext cx="8611008" cy="4623479"/>
          </a:xfrm>
          <a:custGeom>
            <a:avLst/>
            <a:gdLst>
              <a:gd name="connsiteX0" fmla="*/ 0 w 8611008"/>
              <a:gd name="connsiteY0" fmla="*/ 479871 h 4623479"/>
              <a:gd name="connsiteX1" fmla="*/ 479871 w 8611008"/>
              <a:gd name="connsiteY1" fmla="*/ 0 h 4623479"/>
              <a:gd name="connsiteX2" fmla="*/ 8131137 w 8611008"/>
              <a:gd name="connsiteY2" fmla="*/ 0 h 4623479"/>
              <a:gd name="connsiteX3" fmla="*/ 8611008 w 8611008"/>
              <a:gd name="connsiteY3" fmla="*/ 479871 h 4623479"/>
              <a:gd name="connsiteX4" fmla="*/ 8611008 w 8611008"/>
              <a:gd name="connsiteY4" fmla="*/ 4143608 h 4623479"/>
              <a:gd name="connsiteX5" fmla="*/ 8131137 w 8611008"/>
              <a:gd name="connsiteY5" fmla="*/ 4623479 h 4623479"/>
              <a:gd name="connsiteX6" fmla="*/ 479871 w 8611008"/>
              <a:gd name="connsiteY6" fmla="*/ 4623479 h 4623479"/>
              <a:gd name="connsiteX7" fmla="*/ 0 w 8611008"/>
              <a:gd name="connsiteY7" fmla="*/ 4143608 h 4623479"/>
              <a:gd name="connsiteX8" fmla="*/ 0 w 8611008"/>
              <a:gd name="connsiteY8" fmla="*/ 479871 h 462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1008" h="4623479" fill="none" extrusionOk="0">
                <a:moveTo>
                  <a:pt x="0" y="479871"/>
                </a:moveTo>
                <a:cubicBezTo>
                  <a:pt x="18313" y="228415"/>
                  <a:pt x="183171" y="-9258"/>
                  <a:pt x="479871" y="0"/>
                </a:cubicBezTo>
                <a:cubicBezTo>
                  <a:pt x="3627228" y="109595"/>
                  <a:pt x="6050624" y="16756"/>
                  <a:pt x="8131137" y="0"/>
                </a:cubicBezTo>
                <a:cubicBezTo>
                  <a:pt x="8381033" y="-12514"/>
                  <a:pt x="8613137" y="222761"/>
                  <a:pt x="8611008" y="479871"/>
                </a:cubicBezTo>
                <a:cubicBezTo>
                  <a:pt x="8554690" y="1124171"/>
                  <a:pt x="8643919" y="2555389"/>
                  <a:pt x="8611008" y="4143608"/>
                </a:cubicBezTo>
                <a:cubicBezTo>
                  <a:pt x="8603544" y="4411189"/>
                  <a:pt x="8433109" y="4619772"/>
                  <a:pt x="8131137" y="4623479"/>
                </a:cubicBezTo>
                <a:cubicBezTo>
                  <a:pt x="6355333" y="4487278"/>
                  <a:pt x="3251892" y="4548703"/>
                  <a:pt x="479871" y="4623479"/>
                </a:cubicBezTo>
                <a:cubicBezTo>
                  <a:pt x="194134" y="4595000"/>
                  <a:pt x="-38778" y="4392190"/>
                  <a:pt x="0" y="4143608"/>
                </a:cubicBezTo>
                <a:cubicBezTo>
                  <a:pt x="-157566" y="3724866"/>
                  <a:pt x="130870" y="1585935"/>
                  <a:pt x="0" y="479871"/>
                </a:cubicBezTo>
                <a:close/>
              </a:path>
              <a:path w="8611008" h="4623479" stroke="0" extrusionOk="0">
                <a:moveTo>
                  <a:pt x="0" y="479871"/>
                </a:moveTo>
                <a:cubicBezTo>
                  <a:pt x="-3114" y="207856"/>
                  <a:pt x="231440" y="-22150"/>
                  <a:pt x="479871" y="0"/>
                </a:cubicBezTo>
                <a:cubicBezTo>
                  <a:pt x="2919897" y="47539"/>
                  <a:pt x="4905746" y="42437"/>
                  <a:pt x="8131137" y="0"/>
                </a:cubicBezTo>
                <a:cubicBezTo>
                  <a:pt x="8400106" y="-2090"/>
                  <a:pt x="8621595" y="197849"/>
                  <a:pt x="8611008" y="479871"/>
                </a:cubicBezTo>
                <a:cubicBezTo>
                  <a:pt x="8528641" y="1124285"/>
                  <a:pt x="8629021" y="2347643"/>
                  <a:pt x="8611008" y="4143608"/>
                </a:cubicBezTo>
                <a:cubicBezTo>
                  <a:pt x="8622243" y="4442118"/>
                  <a:pt x="8389977" y="4616934"/>
                  <a:pt x="8131137" y="4623479"/>
                </a:cubicBezTo>
                <a:cubicBezTo>
                  <a:pt x="4851367" y="4597125"/>
                  <a:pt x="2631163" y="4504623"/>
                  <a:pt x="479871" y="4623479"/>
                </a:cubicBezTo>
                <a:cubicBezTo>
                  <a:pt x="203951" y="4612712"/>
                  <a:pt x="16819" y="4429022"/>
                  <a:pt x="0" y="4143608"/>
                </a:cubicBezTo>
                <a:cubicBezTo>
                  <a:pt x="88535" y="3034313"/>
                  <a:pt x="49637" y="897425"/>
                  <a:pt x="0" y="479871"/>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xmlns="" id="{B6041CA7-9B05-4780-AC2F-532F54C200B4}"/>
              </a:ext>
            </a:extLst>
          </p:cNvPr>
          <p:cNvSpPr/>
          <p:nvPr/>
        </p:nvSpPr>
        <p:spPr>
          <a:xfrm>
            <a:off x="1073487" y="325754"/>
            <a:ext cx="7127593" cy="931024"/>
          </a:xfrm>
          <a:prstGeom prst="rect">
            <a:avLst/>
          </a:prstGeom>
          <a:noFill/>
        </p:spPr>
        <p:txBody>
          <a:bodyPr wrap="none" lIns="68580" tIns="34290" rIns="68580" bIns="34290">
            <a:spAutoFit/>
          </a:bodyPr>
          <a:lstStyle/>
          <a:p>
            <a:pPr algn="ctr"/>
            <a:r>
              <a:rPr lang="vi-VN" sz="2800" b="1" dirty="0">
                <a:ln w="13462">
                  <a:solidFill>
                    <a:srgbClr val="C00000"/>
                  </a:solidFill>
                  <a:prstDash val="solid"/>
                </a:ln>
                <a:solidFill>
                  <a:srgbClr val="FF0000"/>
                </a:solidFill>
                <a:latin typeface="+mj-lt"/>
              </a:rPr>
              <a:t>Câu 3. Nêu những bổn phận của trẻ em được </a:t>
            </a:r>
          </a:p>
          <a:p>
            <a:pPr algn="ctr"/>
            <a:r>
              <a:rPr lang="vi-VN" sz="2800" b="1" dirty="0">
                <a:ln w="13462">
                  <a:solidFill>
                    <a:srgbClr val="C00000"/>
                  </a:solidFill>
                  <a:prstDash val="solid"/>
                </a:ln>
                <a:solidFill>
                  <a:srgbClr val="FF0000"/>
                </a:solidFill>
                <a:latin typeface="+mj-lt"/>
              </a:rPr>
              <a:t>quy định trong luật.</a:t>
            </a:r>
            <a:endParaRPr lang="en-US" sz="2800" b="1" dirty="0">
              <a:ln w="13462">
                <a:solidFill>
                  <a:srgbClr val="C00000"/>
                </a:solidFill>
                <a:prstDash val="solid"/>
              </a:ln>
              <a:solidFill>
                <a:srgbClr val="FF0000"/>
              </a:solidFill>
              <a:latin typeface="+mj-lt"/>
            </a:endParaRPr>
          </a:p>
        </p:txBody>
      </p:sp>
      <p:sp>
        <p:nvSpPr>
          <p:cNvPr id="10" name="Flowchart: Terminator 9">
            <a:extLst>
              <a:ext uri="{FF2B5EF4-FFF2-40B4-BE49-F238E27FC236}">
                <a16:creationId xmlns:a16="http://schemas.microsoft.com/office/drawing/2014/main" xmlns="" id="{BDA7B7F4-4D9B-421C-8183-B946B6B7C77D}"/>
              </a:ext>
            </a:extLst>
          </p:cNvPr>
          <p:cNvSpPr/>
          <p:nvPr/>
        </p:nvSpPr>
        <p:spPr>
          <a:xfrm>
            <a:off x="3394376" y="415952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CA5C2B08-CA84-48B7-A3BC-F0835EA42A7F}"/>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1885" b="65576" l="43485" r="57919">
                        <a14:foregroundMark x1="47120" y1="22975" x2="50756" y2="24065"/>
                        <a14:foregroundMark x1="43485" y1="54050" x2="47192" y2="63084"/>
                        <a14:foregroundMark x1="47192" y1="63084" x2="52484" y2="64798"/>
                        <a14:foregroundMark x1="52484" y1="64798" x2="55508" y2="59735"/>
                        <a14:foregroundMark x1="57127" y1="53271" x2="56515" y2="43769"/>
                        <a14:foregroundMark x1="47372" y1="65654" x2="50504" y2="65654"/>
                        <a14:foregroundMark x1="47732" y1="21885" x2="47732" y2="21885"/>
                      </a14:backgroundRemoval>
                    </a14:imgEffect>
                  </a14:imgLayer>
                </a14:imgProps>
              </a:ext>
            </a:extLst>
          </a:blip>
          <a:srcRect l="41750" t="18629" r="40125" b="29997"/>
          <a:stretch/>
        </p:blipFill>
        <p:spPr>
          <a:xfrm>
            <a:off x="7688333" y="3109432"/>
            <a:ext cx="1657350" cy="2171259"/>
          </a:xfrm>
          <a:prstGeom prst="rect">
            <a:avLst/>
          </a:prstGeom>
        </p:spPr>
      </p:pic>
      <p:sp>
        <p:nvSpPr>
          <p:cNvPr id="11" name="Rectangle 10">
            <a:extLst>
              <a:ext uri="{FF2B5EF4-FFF2-40B4-BE49-F238E27FC236}">
                <a16:creationId xmlns:a16="http://schemas.microsoft.com/office/drawing/2014/main" xmlns="" id="{49D85838-9B6D-4D6E-88F8-B65FF3AFBA33}"/>
              </a:ext>
            </a:extLst>
          </p:cNvPr>
          <p:cNvSpPr/>
          <p:nvPr/>
        </p:nvSpPr>
        <p:spPr>
          <a:xfrm>
            <a:off x="3516165" y="4269594"/>
            <a:ext cx="4347985"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Điều luật nào nói về bổn phận</a:t>
            </a:r>
          </a:p>
          <a:p>
            <a:pPr algn="ctr"/>
            <a:r>
              <a:rPr lang="vi-VN" sz="2400" b="1" dirty="0">
                <a:ln w="13462">
                  <a:solidFill>
                    <a:schemeClr val="bg1"/>
                  </a:solidFill>
                  <a:prstDash val="solid"/>
                </a:ln>
                <a:solidFill>
                  <a:srgbClr val="FF0000"/>
                </a:solidFill>
                <a:latin typeface="iCiel Nabila" pitchFamily="2" charset="0"/>
              </a:rPr>
              <a:t>của trẻ em?</a:t>
            </a:r>
            <a:endParaRPr lang="en-US" sz="2400" b="1" dirty="0">
              <a:ln w="13462">
                <a:solidFill>
                  <a:schemeClr val="bg1"/>
                </a:solidFill>
                <a:prstDash val="solid"/>
              </a:ln>
              <a:solidFill>
                <a:srgbClr val="FF0000"/>
              </a:solidFill>
              <a:latin typeface="iCiel Nabila" pitchFamily="2" charset="0"/>
            </a:endParaRPr>
          </a:p>
        </p:txBody>
      </p:sp>
      <p:sp>
        <p:nvSpPr>
          <p:cNvPr id="18" name="Flowchart: Terminator 17">
            <a:extLst>
              <a:ext uri="{FF2B5EF4-FFF2-40B4-BE49-F238E27FC236}">
                <a16:creationId xmlns:a16="http://schemas.microsoft.com/office/drawing/2014/main" xmlns="" id="{A8983A94-3410-4E69-8E05-65402452F3C7}"/>
              </a:ext>
            </a:extLst>
          </p:cNvPr>
          <p:cNvSpPr/>
          <p:nvPr/>
        </p:nvSpPr>
        <p:spPr>
          <a:xfrm>
            <a:off x="3394376" y="415952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F87EBAF6-E5F3-4168-A54E-6CD1FDC5B35B}"/>
              </a:ext>
            </a:extLst>
          </p:cNvPr>
          <p:cNvSpPr/>
          <p:nvPr/>
        </p:nvSpPr>
        <p:spPr>
          <a:xfrm>
            <a:off x="3911305" y="4269594"/>
            <a:ext cx="3557705"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Điều 21 nói về bổn phận</a:t>
            </a:r>
          </a:p>
          <a:p>
            <a:pPr algn="ctr"/>
            <a:r>
              <a:rPr lang="vi-VN" sz="2400" b="1" dirty="0">
                <a:ln w="13462">
                  <a:solidFill>
                    <a:schemeClr val="bg1"/>
                  </a:solidFill>
                  <a:prstDash val="solid"/>
                </a:ln>
                <a:solidFill>
                  <a:srgbClr val="FF0000"/>
                </a:solidFill>
                <a:latin typeface="iCiel Nabila" pitchFamily="2" charset="0"/>
              </a:rPr>
              <a:t>của trẻ em</a:t>
            </a:r>
            <a:endParaRPr lang="en-US" sz="2400" b="1" dirty="0">
              <a:ln w="13462">
                <a:solidFill>
                  <a:schemeClr val="bg1"/>
                </a:solidFill>
                <a:prstDash val="solid"/>
              </a:ln>
              <a:solidFill>
                <a:srgbClr val="FF0000"/>
              </a:solidFill>
              <a:latin typeface="iCiel Nabila" pitchFamily="2" charset="0"/>
            </a:endParaRPr>
          </a:p>
        </p:txBody>
      </p:sp>
      <p:pic>
        <p:nvPicPr>
          <p:cNvPr id="22" name="Picture 21">
            <a:extLst>
              <a:ext uri="{FF2B5EF4-FFF2-40B4-BE49-F238E27FC236}">
                <a16:creationId xmlns:a16="http://schemas.microsoft.com/office/drawing/2014/main" xmlns="" id="{880EA28F-307C-44B4-B840-3C97568E2138}"/>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7662064" y="3109431"/>
            <a:ext cx="1845175" cy="2142669"/>
          </a:xfrm>
          <a:prstGeom prst="rect">
            <a:avLst/>
          </a:prstGeom>
        </p:spPr>
      </p:pic>
      <p:sp>
        <p:nvSpPr>
          <p:cNvPr id="2" name="Rectangle 1">
            <a:extLst>
              <a:ext uri="{FF2B5EF4-FFF2-40B4-BE49-F238E27FC236}">
                <a16:creationId xmlns:a16="http://schemas.microsoft.com/office/drawing/2014/main" xmlns="" id="{F07F0F7D-892C-49A3-89F8-B9A7F748F384}"/>
              </a:ext>
            </a:extLst>
          </p:cNvPr>
          <p:cNvSpPr/>
          <p:nvPr/>
        </p:nvSpPr>
        <p:spPr>
          <a:xfrm>
            <a:off x="436141" y="1220792"/>
            <a:ext cx="8235572" cy="3046988"/>
          </a:xfrm>
          <a:prstGeom prst="rect">
            <a:avLst/>
          </a:prstGeom>
        </p:spPr>
        <p:txBody>
          <a:bodyPr wrap="square">
            <a:spAutoFit/>
          </a:bodyPr>
          <a:lstStyle/>
          <a:p>
            <a:pPr algn="just"/>
            <a:r>
              <a:rPr lang="vi-VN" sz="2400" b="1" i="1" dirty="0">
                <a:solidFill>
                  <a:srgbClr val="7030A0"/>
                </a:solidFill>
                <a:latin typeface="Calibri" panose="020F0502020204030204" pitchFamily="34" charset="0"/>
                <a:cs typeface="Calibri" panose="020F0502020204030204" pitchFamily="34" charset="0"/>
              </a:rPr>
              <a:t>1. Yêu quý, kính trọng, hiếu thảo với ông bà, cha mẹ; kính trọng thầy giáo, cô giáo; lễ phép với </a:t>
            </a:r>
            <a:r>
              <a:rPr lang="vi-VN" sz="2400" b="1" i="1" dirty="0" err="1">
                <a:solidFill>
                  <a:srgbClr val="7030A0"/>
                </a:solidFill>
                <a:latin typeface="Calibri" panose="020F0502020204030204" pitchFamily="34" charset="0"/>
                <a:cs typeface="Calibri" panose="020F0502020204030204" pitchFamily="34" charset="0"/>
              </a:rPr>
              <a:t>người</a:t>
            </a:r>
            <a:r>
              <a:rPr lang="vi-VN" sz="2400" b="1" i="1" dirty="0">
                <a:solidFill>
                  <a:srgbClr val="7030A0"/>
                </a:solidFill>
                <a:latin typeface="Calibri" panose="020F0502020204030204" pitchFamily="34" charset="0"/>
                <a:cs typeface="Calibri" panose="020F0502020204030204" pitchFamily="34" charset="0"/>
              </a:rPr>
              <a:t> </a:t>
            </a:r>
            <a:r>
              <a:rPr lang="vi-VN" sz="2400" b="1" i="1" dirty="0" err="1">
                <a:solidFill>
                  <a:srgbClr val="7030A0"/>
                </a:solidFill>
                <a:latin typeface="Calibri" panose="020F0502020204030204" pitchFamily="34" charset="0"/>
                <a:cs typeface="Calibri" panose="020F0502020204030204" pitchFamily="34" charset="0"/>
              </a:rPr>
              <a:t>lớn</a:t>
            </a:r>
            <a:r>
              <a:rPr lang="en-US" sz="2400" b="1" i="1" dirty="0">
                <a:solidFill>
                  <a:srgbClr val="7030A0"/>
                </a:solidFill>
                <a:latin typeface="Calibri" panose="020F0502020204030204" pitchFamily="34" charset="0"/>
                <a:cs typeface="Calibri" panose="020F0502020204030204" pitchFamily="34" charset="0"/>
              </a:rPr>
              <a:t>, </a:t>
            </a:r>
            <a:r>
              <a:rPr lang="vi-VN" sz="2400" b="1" i="1" dirty="0">
                <a:solidFill>
                  <a:srgbClr val="7030A0"/>
                </a:solidFill>
                <a:latin typeface="Calibri" panose="020F0502020204030204" pitchFamily="34" charset="0"/>
                <a:cs typeface="Calibri" panose="020F0502020204030204" pitchFamily="34" charset="0"/>
              </a:rPr>
              <a:t>thương yêu em nhỏ; đoàn kết với bạn bè; giúp đỡ người già yếu, người khuyết tật, tàn tật, </a:t>
            </a:r>
            <a:r>
              <a:rPr lang="en-US" sz="2400" b="1" i="1" dirty="0" err="1">
                <a:solidFill>
                  <a:srgbClr val="7030A0"/>
                </a:solidFill>
                <a:latin typeface="Calibri" panose="020F0502020204030204" pitchFamily="34" charset="0"/>
                <a:cs typeface="Calibri" panose="020F0502020204030204" pitchFamily="34" charset="0"/>
              </a:rPr>
              <a:t>người</a:t>
            </a:r>
            <a:r>
              <a:rPr lang="en-US" sz="2400" b="1" i="1" dirty="0">
                <a:solidFill>
                  <a:srgbClr val="7030A0"/>
                </a:solidFill>
                <a:latin typeface="Calibri" panose="020F0502020204030204" pitchFamily="34" charset="0"/>
                <a:cs typeface="Calibri" panose="020F0502020204030204" pitchFamily="34" charset="0"/>
              </a:rPr>
              <a:t> </a:t>
            </a:r>
            <a:r>
              <a:rPr lang="vi-VN" sz="2400" b="1" i="1" dirty="0" err="1">
                <a:solidFill>
                  <a:srgbClr val="7030A0"/>
                </a:solidFill>
                <a:latin typeface="Calibri" panose="020F0502020204030204" pitchFamily="34" charset="0"/>
                <a:cs typeface="Calibri" panose="020F0502020204030204" pitchFamily="34" charset="0"/>
              </a:rPr>
              <a:t>gặp</a:t>
            </a:r>
            <a:r>
              <a:rPr lang="vi-VN" sz="2400" b="1" i="1" dirty="0">
                <a:solidFill>
                  <a:srgbClr val="7030A0"/>
                </a:solidFill>
                <a:latin typeface="Calibri" panose="020F0502020204030204" pitchFamily="34" charset="0"/>
                <a:cs typeface="Calibri" panose="020F0502020204030204" pitchFamily="34" charset="0"/>
              </a:rPr>
              <a:t> hoàn cảnh khó khăn theo khả năng của mình.</a:t>
            </a:r>
          </a:p>
          <a:p>
            <a:pPr algn="just"/>
            <a:r>
              <a:rPr lang="vi-VN" sz="2400" b="1" i="1" dirty="0">
                <a:solidFill>
                  <a:schemeClr val="accent6">
                    <a:lumMod val="75000"/>
                  </a:schemeClr>
                </a:solidFill>
                <a:latin typeface="Calibri" panose="020F0502020204030204" pitchFamily="34" charset="0"/>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endParaRPr lang="en-US" sz="2400" b="1" i="1" dirty="0">
              <a:solidFill>
                <a:schemeClr val="accent6">
                  <a:lumMod val="75000"/>
                </a:schemeClr>
              </a:solidFill>
            </a:endParaRPr>
          </a:p>
        </p:txBody>
      </p:sp>
    </p:spTree>
    <p:extLst>
      <p:ext uri="{BB962C8B-B14F-4D97-AF65-F5344CB8AC3E}">
        <p14:creationId xmlns:p14="http://schemas.microsoft.com/office/powerpoint/2010/main" xmlns="" val="770907692"/>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2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8" grpId="0" animBg="1"/>
      <p:bldP spid="21"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xmlns="" id="{E2444A80-6647-4CF1-9B37-D47FD60FA42F}"/>
              </a:ext>
            </a:extLst>
          </p:cNvPr>
          <p:cNvSpPr/>
          <p:nvPr/>
        </p:nvSpPr>
        <p:spPr>
          <a:xfrm>
            <a:off x="248424" y="194266"/>
            <a:ext cx="8611008" cy="4623479"/>
          </a:xfrm>
          <a:custGeom>
            <a:avLst/>
            <a:gdLst>
              <a:gd name="connsiteX0" fmla="*/ 0 w 8611008"/>
              <a:gd name="connsiteY0" fmla="*/ 479871 h 4623479"/>
              <a:gd name="connsiteX1" fmla="*/ 479871 w 8611008"/>
              <a:gd name="connsiteY1" fmla="*/ 0 h 4623479"/>
              <a:gd name="connsiteX2" fmla="*/ 8131137 w 8611008"/>
              <a:gd name="connsiteY2" fmla="*/ 0 h 4623479"/>
              <a:gd name="connsiteX3" fmla="*/ 8611008 w 8611008"/>
              <a:gd name="connsiteY3" fmla="*/ 479871 h 4623479"/>
              <a:gd name="connsiteX4" fmla="*/ 8611008 w 8611008"/>
              <a:gd name="connsiteY4" fmla="*/ 4143608 h 4623479"/>
              <a:gd name="connsiteX5" fmla="*/ 8131137 w 8611008"/>
              <a:gd name="connsiteY5" fmla="*/ 4623479 h 4623479"/>
              <a:gd name="connsiteX6" fmla="*/ 479871 w 8611008"/>
              <a:gd name="connsiteY6" fmla="*/ 4623479 h 4623479"/>
              <a:gd name="connsiteX7" fmla="*/ 0 w 8611008"/>
              <a:gd name="connsiteY7" fmla="*/ 4143608 h 4623479"/>
              <a:gd name="connsiteX8" fmla="*/ 0 w 8611008"/>
              <a:gd name="connsiteY8" fmla="*/ 479871 h 462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1008" h="4623479" fill="none" extrusionOk="0">
                <a:moveTo>
                  <a:pt x="0" y="479871"/>
                </a:moveTo>
                <a:cubicBezTo>
                  <a:pt x="18313" y="228415"/>
                  <a:pt x="183171" y="-9258"/>
                  <a:pt x="479871" y="0"/>
                </a:cubicBezTo>
                <a:cubicBezTo>
                  <a:pt x="3627228" y="109595"/>
                  <a:pt x="6050624" y="16756"/>
                  <a:pt x="8131137" y="0"/>
                </a:cubicBezTo>
                <a:cubicBezTo>
                  <a:pt x="8381033" y="-12514"/>
                  <a:pt x="8613137" y="222761"/>
                  <a:pt x="8611008" y="479871"/>
                </a:cubicBezTo>
                <a:cubicBezTo>
                  <a:pt x="8554690" y="1124171"/>
                  <a:pt x="8643919" y="2555389"/>
                  <a:pt x="8611008" y="4143608"/>
                </a:cubicBezTo>
                <a:cubicBezTo>
                  <a:pt x="8603544" y="4411189"/>
                  <a:pt x="8433109" y="4619772"/>
                  <a:pt x="8131137" y="4623479"/>
                </a:cubicBezTo>
                <a:cubicBezTo>
                  <a:pt x="6355333" y="4487278"/>
                  <a:pt x="3251892" y="4548703"/>
                  <a:pt x="479871" y="4623479"/>
                </a:cubicBezTo>
                <a:cubicBezTo>
                  <a:pt x="194134" y="4595000"/>
                  <a:pt x="-38778" y="4392190"/>
                  <a:pt x="0" y="4143608"/>
                </a:cubicBezTo>
                <a:cubicBezTo>
                  <a:pt x="-157566" y="3724866"/>
                  <a:pt x="130870" y="1585935"/>
                  <a:pt x="0" y="479871"/>
                </a:cubicBezTo>
                <a:close/>
              </a:path>
              <a:path w="8611008" h="4623479" stroke="0" extrusionOk="0">
                <a:moveTo>
                  <a:pt x="0" y="479871"/>
                </a:moveTo>
                <a:cubicBezTo>
                  <a:pt x="-3114" y="207856"/>
                  <a:pt x="231440" y="-22150"/>
                  <a:pt x="479871" y="0"/>
                </a:cubicBezTo>
                <a:cubicBezTo>
                  <a:pt x="2919897" y="47539"/>
                  <a:pt x="4905746" y="42437"/>
                  <a:pt x="8131137" y="0"/>
                </a:cubicBezTo>
                <a:cubicBezTo>
                  <a:pt x="8400106" y="-2090"/>
                  <a:pt x="8621595" y="197849"/>
                  <a:pt x="8611008" y="479871"/>
                </a:cubicBezTo>
                <a:cubicBezTo>
                  <a:pt x="8528641" y="1124285"/>
                  <a:pt x="8629021" y="2347643"/>
                  <a:pt x="8611008" y="4143608"/>
                </a:cubicBezTo>
                <a:cubicBezTo>
                  <a:pt x="8622243" y="4442118"/>
                  <a:pt x="8389977" y="4616934"/>
                  <a:pt x="8131137" y="4623479"/>
                </a:cubicBezTo>
                <a:cubicBezTo>
                  <a:pt x="4851367" y="4597125"/>
                  <a:pt x="2631163" y="4504623"/>
                  <a:pt x="479871" y="4623479"/>
                </a:cubicBezTo>
                <a:cubicBezTo>
                  <a:pt x="203951" y="4612712"/>
                  <a:pt x="16819" y="4429022"/>
                  <a:pt x="0" y="4143608"/>
                </a:cubicBezTo>
                <a:cubicBezTo>
                  <a:pt x="88535" y="3034313"/>
                  <a:pt x="49637" y="897425"/>
                  <a:pt x="0" y="479871"/>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xmlns="" id="{B6041CA7-9B05-4780-AC2F-532F54C200B4}"/>
              </a:ext>
            </a:extLst>
          </p:cNvPr>
          <p:cNvSpPr/>
          <p:nvPr/>
        </p:nvSpPr>
        <p:spPr>
          <a:xfrm>
            <a:off x="1073487" y="325754"/>
            <a:ext cx="7127593" cy="931024"/>
          </a:xfrm>
          <a:prstGeom prst="rect">
            <a:avLst/>
          </a:prstGeom>
          <a:noFill/>
        </p:spPr>
        <p:txBody>
          <a:bodyPr wrap="none" lIns="68580" tIns="34290" rIns="68580" bIns="34290">
            <a:spAutoFit/>
          </a:bodyPr>
          <a:lstStyle/>
          <a:p>
            <a:pPr algn="ctr"/>
            <a:r>
              <a:rPr lang="vi-VN" sz="2800" b="1" dirty="0">
                <a:ln w="13462">
                  <a:solidFill>
                    <a:srgbClr val="C00000"/>
                  </a:solidFill>
                  <a:prstDash val="solid"/>
                </a:ln>
                <a:solidFill>
                  <a:srgbClr val="FF0000"/>
                </a:solidFill>
                <a:latin typeface="+mj-lt"/>
              </a:rPr>
              <a:t>Câu 3. Nêu những bổn phận của trẻ em được </a:t>
            </a:r>
          </a:p>
          <a:p>
            <a:pPr algn="ctr"/>
            <a:r>
              <a:rPr lang="vi-VN" sz="2800" b="1" dirty="0">
                <a:ln w="13462">
                  <a:solidFill>
                    <a:srgbClr val="C00000"/>
                  </a:solidFill>
                  <a:prstDash val="solid"/>
                </a:ln>
                <a:solidFill>
                  <a:srgbClr val="FF0000"/>
                </a:solidFill>
                <a:latin typeface="+mj-lt"/>
              </a:rPr>
              <a:t>quy định trong luật.</a:t>
            </a:r>
            <a:endParaRPr lang="en-US" sz="2800" b="1" dirty="0">
              <a:ln w="13462">
                <a:solidFill>
                  <a:srgbClr val="C00000"/>
                </a:solidFill>
                <a:prstDash val="solid"/>
              </a:ln>
              <a:solidFill>
                <a:srgbClr val="FF0000"/>
              </a:solidFill>
              <a:latin typeface="+mj-lt"/>
            </a:endParaRPr>
          </a:p>
        </p:txBody>
      </p:sp>
      <p:pic>
        <p:nvPicPr>
          <p:cNvPr id="22" name="Picture 21">
            <a:extLst>
              <a:ext uri="{FF2B5EF4-FFF2-40B4-BE49-F238E27FC236}">
                <a16:creationId xmlns:a16="http://schemas.microsoft.com/office/drawing/2014/main" xmlns="" id="{880EA28F-307C-44B4-B840-3C97568E2138}"/>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7662064" y="3109431"/>
            <a:ext cx="1845175" cy="2142669"/>
          </a:xfrm>
          <a:prstGeom prst="rect">
            <a:avLst/>
          </a:prstGeom>
        </p:spPr>
      </p:pic>
      <p:sp>
        <p:nvSpPr>
          <p:cNvPr id="6" name="Rectangle 5">
            <a:extLst>
              <a:ext uri="{FF2B5EF4-FFF2-40B4-BE49-F238E27FC236}">
                <a16:creationId xmlns:a16="http://schemas.microsoft.com/office/drawing/2014/main" xmlns="" id="{F58D8972-6F63-48C6-B42A-F28738DE5DB4}"/>
              </a:ext>
            </a:extLst>
          </p:cNvPr>
          <p:cNvSpPr/>
          <p:nvPr/>
        </p:nvSpPr>
        <p:spPr>
          <a:xfrm>
            <a:off x="402206" y="1290546"/>
            <a:ext cx="7518784" cy="3416320"/>
          </a:xfrm>
          <a:prstGeom prst="rect">
            <a:avLst/>
          </a:prstGeom>
        </p:spPr>
        <p:txBody>
          <a:bodyPr wrap="square">
            <a:spAutoFit/>
          </a:bodyPr>
          <a:lstStyle/>
          <a:p>
            <a:pPr algn="just"/>
            <a:r>
              <a:rPr lang="vi-VN" sz="2400" b="1" i="1" dirty="0">
                <a:solidFill>
                  <a:schemeClr val="bg1">
                    <a:lumMod val="50000"/>
                  </a:schemeClr>
                </a:solidFill>
                <a:latin typeface="Calibri" panose="020F0502020204030204" pitchFamily="34" charset="0"/>
                <a:cs typeface="Calibri" panose="020F0502020204030204" pitchFamily="34" charset="0"/>
              </a:rPr>
              <a:t>3. Yêu lao động, giúp đỡ gia đình làm những việc vừa sức mình.</a:t>
            </a:r>
          </a:p>
          <a:p>
            <a:pPr algn="just"/>
            <a:r>
              <a:rPr lang="vi-VN" sz="2400" b="1" i="1" dirty="0">
                <a:solidFill>
                  <a:srgbClr val="F8A711"/>
                </a:solidFill>
                <a:latin typeface="Calibri" panose="020F0502020204030204" pitchFamily="34" charset="0"/>
                <a:cs typeface="Calibri" panose="020F0502020204030204" pitchFamily="34" charset="0"/>
              </a:rPr>
              <a:t>4. Sống khiêm tốn, trung thực và có đạo đức; tôn trọng pháp luật; tuân theo nội quy của nhà trường; thực hiện nếp sống văn minh, gia đình văn hóa; tôn trọng và giữ gìn bản sắc văn hóa dân tộc.</a:t>
            </a:r>
          </a:p>
          <a:p>
            <a:pPr algn="just"/>
            <a:r>
              <a:rPr lang="vi-VN" sz="2400" b="1" i="1" dirty="0">
                <a:solidFill>
                  <a:srgbClr val="00B050"/>
                </a:solidFill>
                <a:latin typeface="Calibri" panose="020F0502020204030204" pitchFamily="34" charset="0"/>
                <a:cs typeface="Calibri" panose="020F0502020204030204" pitchFamily="34" charset="0"/>
              </a:rPr>
              <a:t>5. Yêu quê hương, đất nước, yêu đồng bào, có ý thức xây dựng, bảo vệ Tổ quốc Việt Nam xã hội chủ nghĩa và đoàn kết quốc tế.</a:t>
            </a:r>
          </a:p>
        </p:txBody>
      </p:sp>
    </p:spTree>
    <p:extLst>
      <p:ext uri="{BB962C8B-B14F-4D97-AF65-F5344CB8AC3E}">
        <p14:creationId xmlns:p14="http://schemas.microsoft.com/office/powerpoint/2010/main" xmlns="" val="2706054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xmlns="" id="{E2444A80-6647-4CF1-9B37-D47FD60FA42F}"/>
              </a:ext>
            </a:extLst>
          </p:cNvPr>
          <p:cNvSpPr/>
          <p:nvPr/>
        </p:nvSpPr>
        <p:spPr>
          <a:xfrm>
            <a:off x="248424" y="194266"/>
            <a:ext cx="8611008" cy="4623479"/>
          </a:xfrm>
          <a:custGeom>
            <a:avLst/>
            <a:gdLst>
              <a:gd name="connsiteX0" fmla="*/ 0 w 8611008"/>
              <a:gd name="connsiteY0" fmla="*/ 479871 h 4623479"/>
              <a:gd name="connsiteX1" fmla="*/ 479871 w 8611008"/>
              <a:gd name="connsiteY1" fmla="*/ 0 h 4623479"/>
              <a:gd name="connsiteX2" fmla="*/ 8131137 w 8611008"/>
              <a:gd name="connsiteY2" fmla="*/ 0 h 4623479"/>
              <a:gd name="connsiteX3" fmla="*/ 8611008 w 8611008"/>
              <a:gd name="connsiteY3" fmla="*/ 479871 h 4623479"/>
              <a:gd name="connsiteX4" fmla="*/ 8611008 w 8611008"/>
              <a:gd name="connsiteY4" fmla="*/ 4143608 h 4623479"/>
              <a:gd name="connsiteX5" fmla="*/ 8131137 w 8611008"/>
              <a:gd name="connsiteY5" fmla="*/ 4623479 h 4623479"/>
              <a:gd name="connsiteX6" fmla="*/ 479871 w 8611008"/>
              <a:gd name="connsiteY6" fmla="*/ 4623479 h 4623479"/>
              <a:gd name="connsiteX7" fmla="*/ 0 w 8611008"/>
              <a:gd name="connsiteY7" fmla="*/ 4143608 h 4623479"/>
              <a:gd name="connsiteX8" fmla="*/ 0 w 8611008"/>
              <a:gd name="connsiteY8" fmla="*/ 479871 h 462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1008" h="4623479" fill="none" extrusionOk="0">
                <a:moveTo>
                  <a:pt x="0" y="479871"/>
                </a:moveTo>
                <a:cubicBezTo>
                  <a:pt x="18313" y="228415"/>
                  <a:pt x="183171" y="-9258"/>
                  <a:pt x="479871" y="0"/>
                </a:cubicBezTo>
                <a:cubicBezTo>
                  <a:pt x="3627228" y="109595"/>
                  <a:pt x="6050624" y="16756"/>
                  <a:pt x="8131137" y="0"/>
                </a:cubicBezTo>
                <a:cubicBezTo>
                  <a:pt x="8381033" y="-12514"/>
                  <a:pt x="8613137" y="222761"/>
                  <a:pt x="8611008" y="479871"/>
                </a:cubicBezTo>
                <a:cubicBezTo>
                  <a:pt x="8554690" y="1124171"/>
                  <a:pt x="8643919" y="2555389"/>
                  <a:pt x="8611008" y="4143608"/>
                </a:cubicBezTo>
                <a:cubicBezTo>
                  <a:pt x="8603544" y="4411189"/>
                  <a:pt x="8433109" y="4619772"/>
                  <a:pt x="8131137" y="4623479"/>
                </a:cubicBezTo>
                <a:cubicBezTo>
                  <a:pt x="6355333" y="4487278"/>
                  <a:pt x="3251892" y="4548703"/>
                  <a:pt x="479871" y="4623479"/>
                </a:cubicBezTo>
                <a:cubicBezTo>
                  <a:pt x="194134" y="4595000"/>
                  <a:pt x="-38778" y="4392190"/>
                  <a:pt x="0" y="4143608"/>
                </a:cubicBezTo>
                <a:cubicBezTo>
                  <a:pt x="-157566" y="3724866"/>
                  <a:pt x="130870" y="1585935"/>
                  <a:pt x="0" y="479871"/>
                </a:cubicBezTo>
                <a:close/>
              </a:path>
              <a:path w="8611008" h="4623479" stroke="0" extrusionOk="0">
                <a:moveTo>
                  <a:pt x="0" y="479871"/>
                </a:moveTo>
                <a:cubicBezTo>
                  <a:pt x="-3114" y="207856"/>
                  <a:pt x="231440" y="-22150"/>
                  <a:pt x="479871" y="0"/>
                </a:cubicBezTo>
                <a:cubicBezTo>
                  <a:pt x="2919897" y="47539"/>
                  <a:pt x="4905746" y="42437"/>
                  <a:pt x="8131137" y="0"/>
                </a:cubicBezTo>
                <a:cubicBezTo>
                  <a:pt x="8400106" y="-2090"/>
                  <a:pt x="8621595" y="197849"/>
                  <a:pt x="8611008" y="479871"/>
                </a:cubicBezTo>
                <a:cubicBezTo>
                  <a:pt x="8528641" y="1124285"/>
                  <a:pt x="8629021" y="2347643"/>
                  <a:pt x="8611008" y="4143608"/>
                </a:cubicBezTo>
                <a:cubicBezTo>
                  <a:pt x="8622243" y="4442118"/>
                  <a:pt x="8389977" y="4616934"/>
                  <a:pt x="8131137" y="4623479"/>
                </a:cubicBezTo>
                <a:cubicBezTo>
                  <a:pt x="4851367" y="4597125"/>
                  <a:pt x="2631163" y="4504623"/>
                  <a:pt x="479871" y="4623479"/>
                </a:cubicBezTo>
                <a:cubicBezTo>
                  <a:pt x="203951" y="4612712"/>
                  <a:pt x="16819" y="4429022"/>
                  <a:pt x="0" y="4143608"/>
                </a:cubicBezTo>
                <a:cubicBezTo>
                  <a:pt x="88535" y="3034313"/>
                  <a:pt x="49637" y="897425"/>
                  <a:pt x="0" y="479871"/>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Flowchart: Terminator 10">
            <a:extLst>
              <a:ext uri="{FF2B5EF4-FFF2-40B4-BE49-F238E27FC236}">
                <a16:creationId xmlns:a16="http://schemas.microsoft.com/office/drawing/2014/main" xmlns="" id="{75B419EC-8794-4760-9996-F481497F77F8}"/>
              </a:ext>
            </a:extLst>
          </p:cNvPr>
          <p:cNvSpPr/>
          <p:nvPr/>
        </p:nvSpPr>
        <p:spPr>
          <a:xfrm>
            <a:off x="690088" y="1813646"/>
            <a:ext cx="3253262" cy="861242"/>
          </a:xfrm>
          <a:prstGeom prst="flowChartTermina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B6041CA7-9B05-4780-AC2F-532F54C200B4}"/>
              </a:ext>
            </a:extLst>
          </p:cNvPr>
          <p:cNvSpPr/>
          <p:nvPr/>
        </p:nvSpPr>
        <p:spPr>
          <a:xfrm>
            <a:off x="759752" y="468554"/>
            <a:ext cx="7629333" cy="807913"/>
          </a:xfrm>
          <a:prstGeom prst="rect">
            <a:avLst/>
          </a:prstGeom>
          <a:noFill/>
        </p:spPr>
        <p:txBody>
          <a:bodyPr wrap="none" lIns="68580" tIns="34290" rIns="68580" bIns="34290">
            <a:spAutoFit/>
          </a:bodyPr>
          <a:lstStyle/>
          <a:p>
            <a:pPr algn="ctr"/>
            <a:r>
              <a:rPr lang="vi-VN" sz="2400" b="1" dirty="0">
                <a:ln w="13462">
                  <a:solidFill>
                    <a:srgbClr val="7030A0"/>
                  </a:solidFill>
                  <a:prstDash val="solid"/>
                </a:ln>
                <a:solidFill>
                  <a:srgbClr val="7030A0"/>
                </a:solidFill>
                <a:latin typeface="Times New Roman" pitchFamily="18" charset="0"/>
                <a:cs typeface="Times New Roman" pitchFamily="18" charset="0"/>
              </a:rPr>
              <a:t>Câu 4. Em đã thực hiện được những bổn phận gì, </a:t>
            </a:r>
          </a:p>
          <a:p>
            <a:pPr algn="ctr"/>
            <a:r>
              <a:rPr lang="vi-VN" sz="2400" b="1" dirty="0">
                <a:ln w="13462">
                  <a:solidFill>
                    <a:srgbClr val="7030A0"/>
                  </a:solidFill>
                  <a:prstDash val="solid"/>
                </a:ln>
                <a:solidFill>
                  <a:srgbClr val="7030A0"/>
                </a:solidFill>
                <a:latin typeface="Times New Roman" pitchFamily="18" charset="0"/>
                <a:cs typeface="Times New Roman" pitchFamily="18" charset="0"/>
              </a:rPr>
              <a:t>còn những bổn phận gì cần tiếp tục cố gắng để thực hiện</a:t>
            </a:r>
            <a:r>
              <a:rPr lang="vi-VN" sz="2400" b="1" dirty="0">
                <a:ln w="13462">
                  <a:solidFill>
                    <a:srgbClr val="7030A0"/>
                  </a:solidFill>
                  <a:prstDash val="solid"/>
                </a:ln>
                <a:solidFill>
                  <a:srgbClr val="7030A0"/>
                </a:solidFill>
                <a:latin typeface="iCiel Nabila" pitchFamily="2" charset="0"/>
              </a:rPr>
              <a:t>?</a:t>
            </a:r>
            <a:endParaRPr lang="en-US" sz="2400" b="1" dirty="0">
              <a:ln w="13462">
                <a:solidFill>
                  <a:srgbClr val="7030A0"/>
                </a:solidFill>
                <a:prstDash val="solid"/>
              </a:ln>
              <a:solidFill>
                <a:srgbClr val="7030A0"/>
              </a:solidFill>
              <a:latin typeface="iCiel Nabila" pitchFamily="2" charset="0"/>
            </a:endParaRPr>
          </a:p>
        </p:txBody>
      </p:sp>
      <p:pic>
        <p:nvPicPr>
          <p:cNvPr id="22" name="Picture 21">
            <a:extLst>
              <a:ext uri="{FF2B5EF4-FFF2-40B4-BE49-F238E27FC236}">
                <a16:creationId xmlns:a16="http://schemas.microsoft.com/office/drawing/2014/main" xmlns="" id="{880EA28F-307C-44B4-B840-3C97568E2138}"/>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521038" y="1402304"/>
            <a:ext cx="1137898" cy="1321359"/>
          </a:xfrm>
          <a:prstGeom prst="rect">
            <a:avLst/>
          </a:prstGeom>
        </p:spPr>
      </p:pic>
      <p:sp>
        <p:nvSpPr>
          <p:cNvPr id="12" name="Rectangle 11">
            <a:extLst>
              <a:ext uri="{FF2B5EF4-FFF2-40B4-BE49-F238E27FC236}">
                <a16:creationId xmlns:a16="http://schemas.microsoft.com/office/drawing/2014/main" xmlns="" id="{4295A85B-89C9-43CC-8706-D6B2D68397F4}"/>
              </a:ext>
            </a:extLst>
          </p:cNvPr>
          <p:cNvSpPr/>
          <p:nvPr/>
        </p:nvSpPr>
        <p:spPr>
          <a:xfrm>
            <a:off x="1417065" y="1855335"/>
            <a:ext cx="2246448"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mj-lt"/>
              </a:rPr>
              <a:t>Bổn phận </a:t>
            </a:r>
          </a:p>
          <a:p>
            <a:pPr algn="ctr"/>
            <a:r>
              <a:rPr lang="vi-VN" sz="2400" b="1" dirty="0">
                <a:ln w="13462">
                  <a:solidFill>
                    <a:schemeClr val="bg1"/>
                  </a:solidFill>
                  <a:prstDash val="solid"/>
                </a:ln>
                <a:solidFill>
                  <a:srgbClr val="FF0000"/>
                </a:solidFill>
                <a:latin typeface="+mj-lt"/>
              </a:rPr>
              <a:t>em đã thực hiện</a:t>
            </a:r>
            <a:endParaRPr lang="en-US" sz="2400" b="1" dirty="0">
              <a:ln w="13462">
                <a:solidFill>
                  <a:schemeClr val="bg1"/>
                </a:solidFill>
                <a:prstDash val="solid"/>
              </a:ln>
              <a:solidFill>
                <a:srgbClr val="FF0000"/>
              </a:solidFill>
              <a:latin typeface="+mj-lt"/>
            </a:endParaRPr>
          </a:p>
        </p:txBody>
      </p:sp>
      <p:sp>
        <p:nvSpPr>
          <p:cNvPr id="13" name="Flowchart: Terminator 12">
            <a:extLst>
              <a:ext uri="{FF2B5EF4-FFF2-40B4-BE49-F238E27FC236}">
                <a16:creationId xmlns:a16="http://schemas.microsoft.com/office/drawing/2014/main" xmlns="" id="{B5C4EE98-BF3A-4215-BB96-610BBA526B57}"/>
              </a:ext>
            </a:extLst>
          </p:cNvPr>
          <p:cNvSpPr/>
          <p:nvPr/>
        </p:nvSpPr>
        <p:spPr>
          <a:xfrm>
            <a:off x="5121745" y="1825286"/>
            <a:ext cx="3501217" cy="861242"/>
          </a:xfrm>
          <a:prstGeom prst="flowChartTermina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1594F8A7-E604-45BA-9F1E-99CC1688613E}"/>
              </a:ext>
            </a:extLst>
          </p:cNvPr>
          <p:cNvSpPr/>
          <p:nvPr/>
        </p:nvSpPr>
        <p:spPr>
          <a:xfrm>
            <a:off x="5789281" y="1878615"/>
            <a:ext cx="2499723"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mj-lt"/>
              </a:rPr>
              <a:t>Bổn phận em cần </a:t>
            </a:r>
          </a:p>
          <a:p>
            <a:pPr algn="ctr"/>
            <a:r>
              <a:rPr lang="vi-VN" sz="2400" b="1" dirty="0">
                <a:ln w="13462">
                  <a:solidFill>
                    <a:schemeClr val="bg1"/>
                  </a:solidFill>
                  <a:prstDash val="solid"/>
                </a:ln>
                <a:solidFill>
                  <a:srgbClr val="FF0000"/>
                </a:solidFill>
                <a:latin typeface="+mj-lt"/>
              </a:rPr>
              <a:t>cố gắng thực hiện</a:t>
            </a:r>
            <a:endParaRPr lang="en-US" sz="2400" b="1" dirty="0">
              <a:ln w="13462">
                <a:solidFill>
                  <a:schemeClr val="bg1"/>
                </a:solidFill>
                <a:prstDash val="solid"/>
              </a:ln>
              <a:solidFill>
                <a:srgbClr val="FF0000"/>
              </a:solidFill>
              <a:latin typeface="+mj-lt"/>
            </a:endParaRPr>
          </a:p>
        </p:txBody>
      </p:sp>
      <p:pic>
        <p:nvPicPr>
          <p:cNvPr id="9" name="Picture 8">
            <a:extLst>
              <a:ext uri="{FF2B5EF4-FFF2-40B4-BE49-F238E27FC236}">
                <a16:creationId xmlns:a16="http://schemas.microsoft.com/office/drawing/2014/main" xmlns="" id="{B952449B-E602-4FDF-BC34-66F02BF3251C}"/>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21963" b="65421" l="43233" r="57055">
                        <a14:foregroundMark x1="47624" y1="42134" x2="49496" y2="50779"/>
                        <a14:foregroundMark x1="43125" y1="47819" x2="44816" y2="59268"/>
                        <a14:foregroundMark x1="44816" y1="59268" x2="50504" y2="63006"/>
                        <a14:foregroundMark x1="50504" y1="63006" x2="53132" y2="60826"/>
                        <a14:foregroundMark x1="47876" y1="64875" x2="52628" y2="64642"/>
                        <a14:foregroundMark x1="56983" y1="55374" x2="57127" y2="48131"/>
                        <a14:foregroundMark x1="43233" y1="54050" x2="47012" y2="60826"/>
                        <a14:foregroundMark x1="49136" y1="65421" x2="50504" y2="65421"/>
                      </a14:backgroundRemoval>
                    </a14:imgEffect>
                  </a14:imgLayer>
                </a14:imgProps>
              </a:ext>
            </a:extLst>
          </a:blip>
          <a:srcRect l="41875" t="17180" r="41125" b="32421"/>
          <a:stretch/>
        </p:blipFill>
        <p:spPr>
          <a:xfrm>
            <a:off x="4854115" y="1390952"/>
            <a:ext cx="980875" cy="1344061"/>
          </a:xfrm>
          <a:prstGeom prst="rect">
            <a:avLst/>
          </a:prstGeom>
        </p:spPr>
      </p:pic>
      <p:sp>
        <p:nvSpPr>
          <p:cNvPr id="15" name="TextBox 14">
            <a:extLst>
              <a:ext uri="{FF2B5EF4-FFF2-40B4-BE49-F238E27FC236}">
                <a16:creationId xmlns:a16="http://schemas.microsoft.com/office/drawing/2014/main" xmlns="" id="{8FC764F5-D27F-4CBF-9F23-B0507A2B3396}"/>
              </a:ext>
            </a:extLst>
          </p:cNvPr>
          <p:cNvSpPr txBox="1"/>
          <p:nvPr/>
        </p:nvSpPr>
        <p:spPr>
          <a:xfrm>
            <a:off x="521038" y="2834640"/>
            <a:ext cx="3653312" cy="738664"/>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VD: Em kính trọng, hiếu thảo</a:t>
            </a:r>
          </a:p>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với ông bà, cha mẹ.</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6" name="TextBox 15">
            <a:extLst>
              <a:ext uri="{FF2B5EF4-FFF2-40B4-BE49-F238E27FC236}">
                <a16:creationId xmlns:a16="http://schemas.microsoft.com/office/drawing/2014/main" xmlns="" id="{CBBE1B9D-2C86-477C-85B9-CD46A3937B36}"/>
              </a:ext>
            </a:extLst>
          </p:cNvPr>
          <p:cNvSpPr txBox="1"/>
          <p:nvPr/>
        </p:nvSpPr>
        <p:spPr>
          <a:xfrm>
            <a:off x="4855466" y="2849362"/>
            <a:ext cx="3653312" cy="1477328"/>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VD: Bổn phận thứ hai em thực hiện chưa tốt. Chữ viết chưa đẹp nên em cần cố gắng hơn nữa.</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xmlns="" val="2197450604"/>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14:presetBounceEnd="60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60000">
                                          <p:cBhvr additive="base">
                                            <p:cTn id="21" dur="13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22"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60000">
                                          <p:cBhvr additive="base">
                                            <p:cTn id="27"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300" fill="hold"/>
                                            <p:tgtEl>
                                              <p:spTgt spid="15"/>
                                            </p:tgtEl>
                                            <p:attrNameLst>
                                              <p:attrName>ppt_x</p:attrName>
                                            </p:attrNameLst>
                                          </p:cBhvr>
                                          <p:tavLst>
                                            <p:tav tm="0">
                                              <p:val>
                                                <p:strVal val="0-#ppt_w/2"/>
                                              </p:val>
                                            </p:tav>
                                            <p:tav tm="100000">
                                              <p:val>
                                                <p:strVal val="#ppt_x"/>
                                              </p:val>
                                            </p:tav>
                                          </p:tavLst>
                                        </p:anim>
                                        <p:anim calcmode="lin" valueType="num">
                                          <p:cBhvr additive="base">
                                            <p:cTn id="22"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300" fill="hold"/>
                                            <p:tgtEl>
                                              <p:spTgt spid="16"/>
                                            </p:tgtEl>
                                            <p:attrNameLst>
                                              <p:attrName>ppt_x</p:attrName>
                                            </p:attrNameLst>
                                          </p:cBhvr>
                                          <p:tavLst>
                                            <p:tav tm="0">
                                              <p:val>
                                                <p:strVal val="0-#ppt_w/2"/>
                                              </p:val>
                                            </p:tav>
                                            <p:tav tm="100000">
                                              <p:val>
                                                <p:strVal val="#ppt_x"/>
                                              </p:val>
                                            </p:tav>
                                          </p:tavLst>
                                        </p:anim>
                                        <p:anim calcmode="lin" valueType="num">
                                          <p:cBhvr additive="base">
                                            <p:cTn id="28"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p:bldP spid="1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17" name="Rectangle: Rounded Corners 3">
            <a:extLst>
              <a:ext uri="{FF2B5EF4-FFF2-40B4-BE49-F238E27FC236}">
                <a16:creationId xmlns:a16="http://schemas.microsoft.com/office/drawing/2014/main" xmlns="" id="{E62792C8-1450-49D7-AFAD-539327EE59EA}"/>
              </a:ext>
            </a:extLst>
          </p:cNvPr>
          <p:cNvSpPr/>
          <p:nvPr/>
        </p:nvSpPr>
        <p:spPr>
          <a:xfrm>
            <a:off x="1637347" y="1131569"/>
            <a:ext cx="5869305" cy="2880361"/>
          </a:xfrm>
          <a:custGeom>
            <a:avLst/>
            <a:gdLst>
              <a:gd name="connsiteX0" fmla="*/ 0 w 5869305"/>
              <a:gd name="connsiteY0" fmla="*/ 298953 h 2880361"/>
              <a:gd name="connsiteX1" fmla="*/ 298953 w 5869305"/>
              <a:gd name="connsiteY1" fmla="*/ 0 h 2880361"/>
              <a:gd name="connsiteX2" fmla="*/ 5570352 w 5869305"/>
              <a:gd name="connsiteY2" fmla="*/ 0 h 2880361"/>
              <a:gd name="connsiteX3" fmla="*/ 5869305 w 5869305"/>
              <a:gd name="connsiteY3" fmla="*/ 298953 h 2880361"/>
              <a:gd name="connsiteX4" fmla="*/ 5869305 w 5869305"/>
              <a:gd name="connsiteY4" fmla="*/ 2581408 h 2880361"/>
              <a:gd name="connsiteX5" fmla="*/ 5570352 w 5869305"/>
              <a:gd name="connsiteY5" fmla="*/ 2880361 h 2880361"/>
              <a:gd name="connsiteX6" fmla="*/ 298953 w 5869305"/>
              <a:gd name="connsiteY6" fmla="*/ 2880361 h 2880361"/>
              <a:gd name="connsiteX7" fmla="*/ 0 w 5869305"/>
              <a:gd name="connsiteY7" fmla="*/ 2581408 h 2880361"/>
              <a:gd name="connsiteX8" fmla="*/ 0 w 5869305"/>
              <a:gd name="connsiteY8" fmla="*/ 298953 h 288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9305" h="2880361" fill="none" extrusionOk="0">
                <a:moveTo>
                  <a:pt x="0" y="298953"/>
                </a:moveTo>
                <a:cubicBezTo>
                  <a:pt x="17853" y="147073"/>
                  <a:pt x="102646" y="-9119"/>
                  <a:pt x="298953" y="0"/>
                </a:cubicBezTo>
                <a:cubicBezTo>
                  <a:pt x="2342480" y="109595"/>
                  <a:pt x="3933429" y="16756"/>
                  <a:pt x="5570352" y="0"/>
                </a:cubicBezTo>
                <a:cubicBezTo>
                  <a:pt x="5718422" y="-14093"/>
                  <a:pt x="5876457" y="160438"/>
                  <a:pt x="5869305" y="298953"/>
                </a:cubicBezTo>
                <a:cubicBezTo>
                  <a:pt x="5812987" y="626355"/>
                  <a:pt x="5902216" y="1904759"/>
                  <a:pt x="5869305" y="2581408"/>
                </a:cubicBezTo>
                <a:cubicBezTo>
                  <a:pt x="5862895" y="2748710"/>
                  <a:pt x="5762333" y="2877665"/>
                  <a:pt x="5570352" y="2880361"/>
                </a:cubicBezTo>
                <a:cubicBezTo>
                  <a:pt x="3212929" y="2744160"/>
                  <a:pt x="2828082" y="2805585"/>
                  <a:pt x="298953" y="2880361"/>
                </a:cubicBezTo>
                <a:cubicBezTo>
                  <a:pt x="128468" y="2872966"/>
                  <a:pt x="-20007" y="2738032"/>
                  <a:pt x="0" y="2581408"/>
                </a:cubicBezTo>
                <a:cubicBezTo>
                  <a:pt x="-157566" y="2303526"/>
                  <a:pt x="130870" y="1394916"/>
                  <a:pt x="0" y="298953"/>
                </a:cubicBezTo>
                <a:close/>
              </a:path>
              <a:path w="5869305" h="2880361" stroke="0" extrusionOk="0">
                <a:moveTo>
                  <a:pt x="0" y="298953"/>
                </a:moveTo>
                <a:cubicBezTo>
                  <a:pt x="-5226" y="122116"/>
                  <a:pt x="141091" y="-9671"/>
                  <a:pt x="298953" y="0"/>
                </a:cubicBezTo>
                <a:cubicBezTo>
                  <a:pt x="916361" y="47539"/>
                  <a:pt x="4144616" y="42437"/>
                  <a:pt x="5570352" y="0"/>
                </a:cubicBezTo>
                <a:cubicBezTo>
                  <a:pt x="5738658" y="-1695"/>
                  <a:pt x="5884604" y="109285"/>
                  <a:pt x="5869305" y="298953"/>
                </a:cubicBezTo>
                <a:cubicBezTo>
                  <a:pt x="5786938" y="971717"/>
                  <a:pt x="5887318" y="1511215"/>
                  <a:pt x="5869305" y="2581408"/>
                </a:cubicBezTo>
                <a:cubicBezTo>
                  <a:pt x="5872637" y="2756446"/>
                  <a:pt x="5719330" y="2863294"/>
                  <a:pt x="5570352" y="2880361"/>
                </a:cubicBezTo>
                <a:cubicBezTo>
                  <a:pt x="3812932" y="2854007"/>
                  <a:pt x="1226289" y="2761505"/>
                  <a:pt x="298953" y="2880361"/>
                </a:cubicBezTo>
                <a:cubicBezTo>
                  <a:pt x="119889" y="2866568"/>
                  <a:pt x="3578" y="2750853"/>
                  <a:pt x="0" y="2581408"/>
                </a:cubicBezTo>
                <a:cubicBezTo>
                  <a:pt x="88535" y="1499778"/>
                  <a:pt x="49637" y="1000128"/>
                  <a:pt x="0" y="298953"/>
                </a:cubicBezTo>
                <a:close/>
              </a:path>
            </a:pathLst>
          </a:custGeom>
          <a:solidFill>
            <a:srgbClr val="FFFFFF"/>
          </a:solidFill>
          <a:ln w="28575">
            <a:solidFill>
              <a:srgbClr val="FFC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8" name="Google Shape;667;p39">
            <a:extLst>
              <a:ext uri="{FF2B5EF4-FFF2-40B4-BE49-F238E27FC236}">
                <a16:creationId xmlns:a16="http://schemas.microsoft.com/office/drawing/2014/main" xmlns="" id="{2F61FDBB-86C1-4F62-ADC5-6582DE1C4DF5}"/>
              </a:ext>
            </a:extLst>
          </p:cNvPr>
          <p:cNvSpPr txBox="1">
            <a:spLocks/>
          </p:cNvSpPr>
          <p:nvPr/>
        </p:nvSpPr>
        <p:spPr>
          <a:xfrm>
            <a:off x="1637347" y="2582595"/>
            <a:ext cx="5869305"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002060"/>
                </a:solidFill>
                <a:latin typeface="Pattaya" panose="00000500000000000000" pitchFamily="2" charset="-34"/>
                <a:ea typeface="Kozuka Mincho Pro H" panose="02020A00000000000000" pitchFamily="18" charset="-128"/>
                <a:cs typeface="Pattaya" panose="00000500000000000000" pitchFamily="2" charset="-34"/>
              </a:rPr>
              <a:t>Luật Bảo vệ, chăm sóc và giáo dục trẻ em là văn bản của Nhà nước nhằm bảo vệ quyền lợi của trẻ em, quy định bổn phận của trẻ em đối với gia đình và xã hội.</a:t>
            </a:r>
          </a:p>
        </p:txBody>
      </p:sp>
      <p:pic>
        <p:nvPicPr>
          <p:cNvPr id="19" name="Picture 18">
            <a:extLst>
              <a:ext uri="{FF2B5EF4-FFF2-40B4-BE49-F238E27FC236}">
                <a16:creationId xmlns:a16="http://schemas.microsoft.com/office/drawing/2014/main" xmlns="" id="{C138A28A-E8EC-4496-A6A6-2BA1ABB6BDC6}"/>
              </a:ext>
            </a:extLst>
          </p:cNvPr>
          <p:cNvPicPr>
            <a:picLocks noChangeAspect="1"/>
          </p:cNvPicPr>
          <p:nvPr/>
        </p:nvPicPr>
        <p:blipFill>
          <a:blip r:embed="rId3"/>
          <a:stretch>
            <a:fillRect/>
          </a:stretch>
        </p:blipFill>
        <p:spPr>
          <a:xfrm>
            <a:off x="1371321" y="1189465"/>
            <a:ext cx="6401355" cy="1072989"/>
          </a:xfrm>
          <a:prstGeom prst="rect">
            <a:avLst/>
          </a:prstGeom>
        </p:spPr>
      </p:pic>
    </p:spTree>
    <p:extLst>
      <p:ext uri="{BB962C8B-B14F-4D97-AF65-F5344CB8AC3E}">
        <p14:creationId xmlns:p14="http://schemas.microsoft.com/office/powerpoint/2010/main" xmlns="" val="6767556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xmlns=""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xmlns="" id="{367CAAB1-8D2E-4DD9-8DB2-844DA069A80C}"/>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Rounded Corners 3">
            <a:extLst>
              <a:ext uri="{FF2B5EF4-FFF2-40B4-BE49-F238E27FC236}">
                <a16:creationId xmlns:a16="http://schemas.microsoft.com/office/drawing/2014/main" xmlns="" id="{C268172B-0F31-4074-A566-13803517209C}"/>
              </a:ext>
            </a:extLst>
          </p:cNvPr>
          <p:cNvSpPr/>
          <p:nvPr/>
        </p:nvSpPr>
        <p:spPr>
          <a:xfrm>
            <a:off x="240030" y="217170"/>
            <a:ext cx="8629650" cy="4754881"/>
          </a:xfrm>
          <a:custGeom>
            <a:avLst/>
            <a:gdLst>
              <a:gd name="connsiteX0" fmla="*/ 0 w 8629650"/>
              <a:gd name="connsiteY0" fmla="*/ 493509 h 4754881"/>
              <a:gd name="connsiteX1" fmla="*/ 493509 w 8629650"/>
              <a:gd name="connsiteY1" fmla="*/ 0 h 4754881"/>
              <a:gd name="connsiteX2" fmla="*/ 8136141 w 8629650"/>
              <a:gd name="connsiteY2" fmla="*/ 0 h 4754881"/>
              <a:gd name="connsiteX3" fmla="*/ 8629650 w 8629650"/>
              <a:gd name="connsiteY3" fmla="*/ 493509 h 4754881"/>
              <a:gd name="connsiteX4" fmla="*/ 8629650 w 8629650"/>
              <a:gd name="connsiteY4" fmla="*/ 4261372 h 4754881"/>
              <a:gd name="connsiteX5" fmla="*/ 8136141 w 8629650"/>
              <a:gd name="connsiteY5" fmla="*/ 4754881 h 4754881"/>
              <a:gd name="connsiteX6" fmla="*/ 493509 w 8629650"/>
              <a:gd name="connsiteY6" fmla="*/ 4754881 h 4754881"/>
              <a:gd name="connsiteX7" fmla="*/ 0 w 8629650"/>
              <a:gd name="connsiteY7" fmla="*/ 4261372 h 4754881"/>
              <a:gd name="connsiteX8" fmla="*/ 0 w 8629650"/>
              <a:gd name="connsiteY8" fmla="*/ 493509 h 47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54881" fill="none" extrusionOk="0">
                <a:moveTo>
                  <a:pt x="0" y="493509"/>
                </a:moveTo>
                <a:cubicBezTo>
                  <a:pt x="2702" y="222954"/>
                  <a:pt x="205232" y="-4595"/>
                  <a:pt x="493509" y="0"/>
                </a:cubicBezTo>
                <a:cubicBezTo>
                  <a:pt x="2675831" y="109595"/>
                  <a:pt x="4525311" y="16756"/>
                  <a:pt x="8136141" y="0"/>
                </a:cubicBezTo>
                <a:cubicBezTo>
                  <a:pt x="8399946" y="-7239"/>
                  <a:pt x="8643425" y="272173"/>
                  <a:pt x="8629650" y="493509"/>
                </a:cubicBezTo>
                <a:cubicBezTo>
                  <a:pt x="8573332" y="1448013"/>
                  <a:pt x="8662561" y="3132125"/>
                  <a:pt x="8629650" y="4261372"/>
                </a:cubicBezTo>
                <a:cubicBezTo>
                  <a:pt x="8620884" y="4536931"/>
                  <a:pt x="8453744" y="4750361"/>
                  <a:pt x="8136141" y="4754881"/>
                </a:cubicBezTo>
                <a:cubicBezTo>
                  <a:pt x="4856048" y="4618680"/>
                  <a:pt x="2553225" y="4680105"/>
                  <a:pt x="493509" y="4754881"/>
                </a:cubicBezTo>
                <a:cubicBezTo>
                  <a:pt x="199750" y="4725729"/>
                  <a:pt x="-30046" y="4521189"/>
                  <a:pt x="0" y="4261372"/>
                </a:cubicBezTo>
                <a:cubicBezTo>
                  <a:pt x="-157566" y="2443533"/>
                  <a:pt x="130870" y="1694022"/>
                  <a:pt x="0" y="493509"/>
                </a:cubicBezTo>
                <a:close/>
              </a:path>
              <a:path w="8629650" h="4754881" stroke="0" extrusionOk="0">
                <a:moveTo>
                  <a:pt x="0" y="493509"/>
                </a:moveTo>
                <a:cubicBezTo>
                  <a:pt x="-17939" y="180687"/>
                  <a:pt x="223961" y="-4016"/>
                  <a:pt x="493509" y="0"/>
                </a:cubicBezTo>
                <a:cubicBezTo>
                  <a:pt x="1636953" y="47539"/>
                  <a:pt x="7242794" y="42437"/>
                  <a:pt x="8136141" y="0"/>
                </a:cubicBezTo>
                <a:cubicBezTo>
                  <a:pt x="8453766" y="-23879"/>
                  <a:pt x="8657620" y="176049"/>
                  <a:pt x="8629650" y="493509"/>
                </a:cubicBezTo>
                <a:cubicBezTo>
                  <a:pt x="8547283" y="1069039"/>
                  <a:pt x="8647663" y="3158817"/>
                  <a:pt x="8629650" y="4261372"/>
                </a:cubicBezTo>
                <a:cubicBezTo>
                  <a:pt x="8635998" y="4552850"/>
                  <a:pt x="8372291" y="4716357"/>
                  <a:pt x="8136141" y="4754881"/>
                </a:cubicBezTo>
                <a:cubicBezTo>
                  <a:pt x="7227640" y="4728527"/>
                  <a:pt x="2247391" y="4636025"/>
                  <a:pt x="493509" y="4754881"/>
                </a:cubicBezTo>
                <a:cubicBezTo>
                  <a:pt x="207023" y="4741116"/>
                  <a:pt x="33565" y="4574619"/>
                  <a:pt x="0" y="4261372"/>
                </a:cubicBezTo>
                <a:cubicBezTo>
                  <a:pt x="88535" y="3639720"/>
                  <a:pt x="49637" y="1096038"/>
                  <a:pt x="0" y="493509"/>
                </a:cubicBezTo>
                <a:close/>
              </a:path>
            </a:pathLst>
          </a:custGeom>
          <a:solidFill>
            <a:srgbClr val="FFFFFF"/>
          </a:solidFill>
          <a:ln w="28575">
            <a:solidFill>
              <a:srgbClr val="F8A711"/>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pic>
        <p:nvPicPr>
          <p:cNvPr id="10" name="Picture 8" descr="Pin on GIF 2">
            <a:hlinkClick r:id="rId4" action="ppaction://hlinksldjump"/>
            <a:extLst>
              <a:ext uri="{FF2B5EF4-FFF2-40B4-BE49-F238E27FC236}">
                <a16:creationId xmlns:a16="http://schemas.microsoft.com/office/drawing/2014/main" xmlns="" id="{179CD94E-8DC0-436C-B32A-07F52A5FF0C1}"/>
              </a:ext>
            </a:extLst>
          </p:cNvPr>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161770" y="3264195"/>
            <a:ext cx="1880477" cy="176294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xmlns="" id="{E6D02907-C0D9-46B3-A823-00FDFC1F5823}"/>
              </a:ext>
            </a:extLst>
          </p:cNvPr>
          <p:cNvSpPr/>
          <p:nvPr/>
        </p:nvSpPr>
        <p:spPr>
          <a:xfrm>
            <a:off x="502920" y="462851"/>
            <a:ext cx="8138160" cy="954107"/>
          </a:xfrm>
          <a:prstGeom prst="rect">
            <a:avLst/>
          </a:prstGeom>
        </p:spPr>
        <p:txBody>
          <a:bodyPr wrap="square">
            <a:spAutoFit/>
          </a:bodyPr>
          <a:lstStyle/>
          <a:p>
            <a:pPr algn="ctr"/>
            <a:r>
              <a:rPr lang="vi-VN" sz="2800" b="1" dirty="0">
                <a:solidFill>
                  <a:schemeClr val="accent2">
                    <a:lumMod val="50000"/>
                  </a:schemeClr>
                </a:solidFill>
                <a:latin typeface="Pattaya" panose="00000500000000000000" pitchFamily="2" charset="-34"/>
                <a:cs typeface="Pattaya" panose="00000500000000000000" pitchFamily="2" charset="-34"/>
              </a:rPr>
              <a:t>Khi dắt con đi dưới ánh mai hồng, người cha </a:t>
            </a:r>
          </a:p>
          <a:p>
            <a:pPr algn="ctr"/>
            <a:r>
              <a:rPr lang="vi-VN" sz="2800" b="1" dirty="0">
                <a:solidFill>
                  <a:schemeClr val="accent2">
                    <a:lumMod val="50000"/>
                  </a:schemeClr>
                </a:solidFill>
                <a:latin typeface="Pattaya" panose="00000500000000000000" pitchFamily="2" charset="-34"/>
                <a:cs typeface="Pattaya" panose="00000500000000000000" pitchFamily="2" charset="-34"/>
              </a:rPr>
              <a:t>cảm thấy như thế nào?</a:t>
            </a:r>
          </a:p>
        </p:txBody>
      </p:sp>
      <p:grpSp>
        <p:nvGrpSpPr>
          <p:cNvPr id="24" name="Group 23">
            <a:extLst>
              <a:ext uri="{FF2B5EF4-FFF2-40B4-BE49-F238E27FC236}">
                <a16:creationId xmlns:a16="http://schemas.microsoft.com/office/drawing/2014/main" xmlns="" id="{A3034581-AB8E-4B05-82AC-3DE2EE41324A}"/>
              </a:ext>
            </a:extLst>
          </p:cNvPr>
          <p:cNvGrpSpPr/>
          <p:nvPr/>
        </p:nvGrpSpPr>
        <p:grpSpPr>
          <a:xfrm>
            <a:off x="1873061" y="1337517"/>
            <a:ext cx="7495323" cy="1083769"/>
            <a:chOff x="1873061" y="1337517"/>
            <a:chExt cx="7495323" cy="1083769"/>
          </a:xfrm>
        </p:grpSpPr>
        <p:grpSp>
          <p:nvGrpSpPr>
            <p:cNvPr id="7" name="Group 6">
              <a:extLst>
                <a:ext uri="{FF2B5EF4-FFF2-40B4-BE49-F238E27FC236}">
                  <a16:creationId xmlns:a16="http://schemas.microsoft.com/office/drawing/2014/main" xmlns="" id="{5B41839B-5CF1-4934-979A-B7275B05EBEF}"/>
                </a:ext>
              </a:extLst>
            </p:cNvPr>
            <p:cNvGrpSpPr/>
            <p:nvPr/>
          </p:nvGrpSpPr>
          <p:grpSpPr>
            <a:xfrm>
              <a:off x="1873061" y="1416958"/>
              <a:ext cx="5432158" cy="1004328"/>
              <a:chOff x="1670392" y="1416958"/>
              <a:chExt cx="5432158" cy="1004328"/>
            </a:xfrm>
          </p:grpSpPr>
          <p:sp>
            <p:nvSpPr>
              <p:cNvPr id="5" name="Rectangle: Rounded Corners 4">
                <a:extLst>
                  <a:ext uri="{FF2B5EF4-FFF2-40B4-BE49-F238E27FC236}">
                    <a16:creationId xmlns:a16="http://schemas.microsoft.com/office/drawing/2014/main" xmlns="" id="{4E1D1E49-BD8A-44BB-B35E-CAC97E6E70E7}"/>
                  </a:ext>
                </a:extLst>
              </p:cNvPr>
              <p:cNvSpPr/>
              <p:nvPr/>
            </p:nvSpPr>
            <p:spPr>
              <a:xfrm>
                <a:off x="1670392" y="1416958"/>
                <a:ext cx="5432158"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xmlns=""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xmlns="" id="{7C19B9C9-6EE3-4B66-B4F1-4E7DF3737877}"/>
                  </a:ext>
                </a:extLst>
              </p:cNvPr>
              <p:cNvPicPr>
                <a:picLocks noChangeAspect="1" noChangeArrowheads="1"/>
              </p:cNvPicPr>
              <p:nvPr/>
            </p:nvPicPr>
            <p:blipFill rotWithShape="1">
              <a:blip r:embed="rId6">
                <a:extLst>
                  <a:ext uri="{BEBA8EAE-BF5A-486C-A8C5-ECC9F3942E4B}">
                    <a14:imgProps xmlns:a14="http://schemas.microsoft.com/office/drawing/2010/main" xmlns="">
                      <a14:imgLayer r:embed="rId10">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xmlns=""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7" name="Flowchart: Process 16">
              <a:extLst>
                <a:ext uri="{FF2B5EF4-FFF2-40B4-BE49-F238E27FC236}">
                  <a16:creationId xmlns:a16="http://schemas.microsoft.com/office/drawing/2014/main" xmlns="" id="{15351928-2374-490F-9BD8-606E55BEB9C8}"/>
                </a:ext>
              </a:extLst>
            </p:cNvPr>
            <p:cNvSpPr/>
            <p:nvPr/>
          </p:nvSpPr>
          <p:spPr>
            <a:xfrm>
              <a:off x="3403535" y="1337517"/>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2060"/>
                  </a:solidFill>
                </a:rPr>
                <a:t>Băn</a:t>
              </a:r>
              <a:r>
                <a:rPr lang="en-US" sz="2800" dirty="0">
                  <a:solidFill>
                    <a:srgbClr val="002060"/>
                  </a:solidFill>
                </a:rPr>
                <a:t> </a:t>
              </a:r>
              <a:r>
                <a:rPr lang="en-US" sz="2800" dirty="0" err="1">
                  <a:solidFill>
                    <a:srgbClr val="002060"/>
                  </a:solidFill>
                </a:rPr>
                <a:t>khoăn</a:t>
              </a:r>
              <a:r>
                <a:rPr lang="en-US" sz="2800" dirty="0">
                  <a:solidFill>
                    <a:srgbClr val="002060"/>
                  </a:solidFill>
                </a:rPr>
                <a:t>, day </a:t>
              </a:r>
              <a:r>
                <a:rPr lang="en-US" sz="2800" dirty="0" err="1">
                  <a:solidFill>
                    <a:srgbClr val="002060"/>
                  </a:solidFill>
                </a:rPr>
                <a:t>dứt</a:t>
              </a:r>
              <a:endParaRPr lang="en-US" sz="2800" dirty="0">
                <a:solidFill>
                  <a:srgbClr val="002060"/>
                </a:solidFill>
              </a:endParaRPr>
            </a:p>
          </p:txBody>
        </p:sp>
      </p:grpSp>
      <p:grpSp>
        <p:nvGrpSpPr>
          <p:cNvPr id="25" name="Group 24">
            <a:extLst>
              <a:ext uri="{FF2B5EF4-FFF2-40B4-BE49-F238E27FC236}">
                <a16:creationId xmlns:a16="http://schemas.microsoft.com/office/drawing/2014/main" xmlns="" id="{F8C7ED2E-D6F5-412C-A715-1D0C0FFB880C}"/>
              </a:ext>
            </a:extLst>
          </p:cNvPr>
          <p:cNvGrpSpPr/>
          <p:nvPr/>
        </p:nvGrpSpPr>
        <p:grpSpPr>
          <a:xfrm>
            <a:off x="1873060" y="2427068"/>
            <a:ext cx="7550920" cy="1123457"/>
            <a:chOff x="1873060" y="2427068"/>
            <a:chExt cx="7550920" cy="1123457"/>
          </a:xfrm>
        </p:grpSpPr>
        <p:grpSp>
          <p:nvGrpSpPr>
            <p:cNvPr id="11" name="Group 10">
              <a:extLst>
                <a:ext uri="{FF2B5EF4-FFF2-40B4-BE49-F238E27FC236}">
                  <a16:creationId xmlns:a16="http://schemas.microsoft.com/office/drawing/2014/main" xmlns="" id="{A9B6E0CA-4806-461C-AB36-DC9ED613958F}"/>
                </a:ext>
              </a:extLst>
            </p:cNvPr>
            <p:cNvGrpSpPr/>
            <p:nvPr/>
          </p:nvGrpSpPr>
          <p:grpSpPr>
            <a:xfrm>
              <a:off x="1873060" y="2546197"/>
              <a:ext cx="5432159" cy="1004328"/>
              <a:chOff x="1670391" y="2546197"/>
              <a:chExt cx="5432159" cy="1004328"/>
            </a:xfrm>
          </p:grpSpPr>
          <p:sp>
            <p:nvSpPr>
              <p:cNvPr id="13" name="Rectangle: Rounded Corners 12">
                <a:extLst>
                  <a:ext uri="{FF2B5EF4-FFF2-40B4-BE49-F238E27FC236}">
                    <a16:creationId xmlns:a16="http://schemas.microsoft.com/office/drawing/2014/main" xmlns="" id="{D491C2BE-7234-46D1-97AC-5B94BFB94164}"/>
                  </a:ext>
                </a:extLst>
              </p:cNvPr>
              <p:cNvSpPr/>
              <p:nvPr/>
            </p:nvSpPr>
            <p:spPr>
              <a:xfrm>
                <a:off x="1670391" y="2546197"/>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xmlns="" id="{502E4A15-9323-4361-9DF1-E16786D40730}"/>
                  </a:ext>
                </a:extLst>
              </p:cNvPr>
              <p:cNvPicPr>
                <a:picLocks noChangeAspect="1" noChangeArrowheads="1"/>
              </p:cNvPicPr>
              <p:nvPr/>
            </p:nvPicPr>
            <p:blipFill rotWithShape="1">
              <a:blip r:embed="rId11">
                <a:extLst>
                  <a:ext uri="{BEBA8EAE-BF5A-486C-A8C5-ECC9F3942E4B}">
                    <a14:imgProps xmlns:a14="http://schemas.microsoft.com/office/drawing/2010/main" xmlns="">
                      <a14:imgLayer r:embed="rId12">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xmlns=""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 name="Flowchart: Process 17">
              <a:extLst>
                <a:ext uri="{FF2B5EF4-FFF2-40B4-BE49-F238E27FC236}">
                  <a16:creationId xmlns:a16="http://schemas.microsoft.com/office/drawing/2014/main" xmlns="" id="{84A9C873-9222-4D06-9223-F522B4EF20DC}"/>
                </a:ext>
              </a:extLst>
            </p:cNvPr>
            <p:cNvSpPr/>
            <p:nvPr/>
          </p:nvSpPr>
          <p:spPr>
            <a:xfrm>
              <a:off x="3459131" y="2427068"/>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2060"/>
                  </a:solidFill>
                </a:rPr>
                <a:t>Hồi</a:t>
              </a:r>
              <a:r>
                <a:rPr lang="en-US" sz="2800" dirty="0">
                  <a:solidFill>
                    <a:srgbClr val="002060"/>
                  </a:solidFill>
                </a:rPr>
                <a:t> </a:t>
              </a:r>
              <a:r>
                <a:rPr lang="en-US" sz="2800" dirty="0" err="1">
                  <a:solidFill>
                    <a:srgbClr val="002060"/>
                  </a:solidFill>
                </a:rPr>
                <a:t>hộp</a:t>
              </a:r>
              <a:r>
                <a:rPr lang="en-US" sz="2800" dirty="0">
                  <a:solidFill>
                    <a:srgbClr val="002060"/>
                  </a:solidFill>
                </a:rPr>
                <a:t>, lo </a:t>
              </a:r>
              <a:r>
                <a:rPr lang="en-US" sz="2800" dirty="0" err="1">
                  <a:solidFill>
                    <a:srgbClr val="002060"/>
                  </a:solidFill>
                </a:rPr>
                <a:t>âu</a:t>
              </a:r>
              <a:endParaRPr lang="en-US" sz="2800" dirty="0">
                <a:solidFill>
                  <a:srgbClr val="002060"/>
                </a:solidFill>
              </a:endParaRPr>
            </a:p>
          </p:txBody>
        </p:sp>
      </p:grpSp>
      <p:grpSp>
        <p:nvGrpSpPr>
          <p:cNvPr id="26" name="Group 25">
            <a:extLst>
              <a:ext uri="{FF2B5EF4-FFF2-40B4-BE49-F238E27FC236}">
                <a16:creationId xmlns:a16="http://schemas.microsoft.com/office/drawing/2014/main" xmlns="" id="{B65D3182-3E9F-4162-85D7-1FA81877698F}"/>
              </a:ext>
            </a:extLst>
          </p:cNvPr>
          <p:cNvGrpSpPr/>
          <p:nvPr/>
        </p:nvGrpSpPr>
        <p:grpSpPr>
          <a:xfrm>
            <a:off x="1890822" y="3570883"/>
            <a:ext cx="7516068" cy="1110046"/>
            <a:chOff x="1890822" y="3570883"/>
            <a:chExt cx="7516068" cy="1110046"/>
          </a:xfrm>
        </p:grpSpPr>
        <p:grpSp>
          <p:nvGrpSpPr>
            <p:cNvPr id="12" name="Group 11">
              <a:extLst>
                <a:ext uri="{FF2B5EF4-FFF2-40B4-BE49-F238E27FC236}">
                  <a16:creationId xmlns:a16="http://schemas.microsoft.com/office/drawing/2014/main" xmlns="" id="{B2282C4D-A2A8-4183-90AB-05FB7FE908CD}"/>
                </a:ext>
              </a:extLst>
            </p:cNvPr>
            <p:cNvGrpSpPr/>
            <p:nvPr/>
          </p:nvGrpSpPr>
          <p:grpSpPr>
            <a:xfrm>
              <a:off x="1890822" y="3676601"/>
              <a:ext cx="5432159" cy="1004328"/>
              <a:chOff x="1688153" y="3676601"/>
              <a:chExt cx="5432159" cy="1004328"/>
            </a:xfrm>
          </p:grpSpPr>
          <p:sp>
            <p:nvSpPr>
              <p:cNvPr id="15" name="Rectangle: Rounded Corners 14">
                <a:extLst>
                  <a:ext uri="{FF2B5EF4-FFF2-40B4-BE49-F238E27FC236}">
                    <a16:creationId xmlns:a16="http://schemas.microsoft.com/office/drawing/2014/main" xmlns="" id="{3930D1AB-5DFA-4C78-99AF-9B28A9BBC4BD}"/>
                  </a:ext>
                </a:extLst>
              </p:cNvPr>
              <p:cNvSpPr/>
              <p:nvPr/>
            </p:nvSpPr>
            <p:spPr>
              <a:xfrm>
                <a:off x="1688153" y="3676601"/>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xmlns="" id="{05743659-811A-4A86-8F71-5D29825C2DB8}"/>
                  </a:ext>
                </a:extLst>
              </p:cNvPr>
              <p:cNvPicPr>
                <a:picLocks noChangeAspect="1" noChangeArrowheads="1"/>
              </p:cNvPicPr>
              <p:nvPr/>
            </p:nvPicPr>
            <p:blipFill rotWithShape="1">
              <a:blip r:embed="rId13">
                <a:extLst>
                  <a:ext uri="{BEBA8EAE-BF5A-486C-A8C5-ECC9F3942E4B}">
                    <a14:imgProps xmlns:a14="http://schemas.microsoft.com/office/drawing/2010/main" xmlns="">
                      <a14:imgLayer r:embed="rId14">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xmlns=""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Flowchart: Process 18">
              <a:extLst>
                <a:ext uri="{FF2B5EF4-FFF2-40B4-BE49-F238E27FC236}">
                  <a16:creationId xmlns:a16="http://schemas.microsoft.com/office/drawing/2014/main" xmlns="" id="{F61A0D38-DC34-411E-A9CD-15671887F48D}"/>
                </a:ext>
              </a:extLst>
            </p:cNvPr>
            <p:cNvSpPr/>
            <p:nvPr/>
          </p:nvSpPr>
          <p:spPr>
            <a:xfrm>
              <a:off x="3442041" y="3570883"/>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rPr>
                <a:t>Lòng vui phơi phới</a:t>
              </a:r>
              <a:endParaRPr lang="en-US" sz="2800" dirty="0">
                <a:solidFill>
                  <a:srgbClr val="002060"/>
                </a:solidFill>
              </a:endParaRPr>
            </a:p>
          </p:txBody>
        </p:sp>
      </p:grpSp>
      <p:pic>
        <p:nvPicPr>
          <p:cNvPr id="21" name="Picture 20">
            <a:extLst>
              <a:ext uri="{FF2B5EF4-FFF2-40B4-BE49-F238E27FC236}">
                <a16:creationId xmlns:a16="http://schemas.microsoft.com/office/drawing/2014/main" xmlns="" id="{824E8116-83C1-4885-8A51-327F744353E1}"/>
              </a:ext>
            </a:extLst>
          </p:cNvPr>
          <p:cNvPicPr>
            <a:picLocks noChangeAspect="1"/>
          </p:cNvPicPr>
          <p:nvPr/>
        </p:nvPicPr>
        <p:blipFill>
          <a:blip r:embed="rId15"/>
          <a:stretch>
            <a:fillRect/>
          </a:stretch>
        </p:blipFill>
        <p:spPr>
          <a:xfrm>
            <a:off x="7181603" y="2422707"/>
            <a:ext cx="1329093" cy="1246025"/>
          </a:xfrm>
          <a:prstGeom prst="rect">
            <a:avLst/>
          </a:prstGeom>
        </p:spPr>
      </p:pic>
      <p:pic>
        <p:nvPicPr>
          <p:cNvPr id="23" name="Picture 22">
            <a:extLst>
              <a:ext uri="{FF2B5EF4-FFF2-40B4-BE49-F238E27FC236}">
                <a16:creationId xmlns:a16="http://schemas.microsoft.com/office/drawing/2014/main" xmlns="" id="{5AA0B4BE-2006-4AE7-876C-6D5FD2AAFCBD}"/>
              </a:ext>
            </a:extLst>
          </p:cNvPr>
          <p:cNvPicPr>
            <a:picLocks noChangeAspect="1"/>
          </p:cNvPicPr>
          <p:nvPr/>
        </p:nvPicPr>
        <p:blipFill>
          <a:blip r:embed="rId16"/>
          <a:stretch>
            <a:fillRect/>
          </a:stretch>
        </p:blipFill>
        <p:spPr>
          <a:xfrm>
            <a:off x="7322981" y="3486603"/>
            <a:ext cx="1358137" cy="1273253"/>
          </a:xfrm>
          <a:prstGeom prst="rect">
            <a:avLst/>
          </a:prstGeom>
        </p:spPr>
      </p:pic>
      <p:pic>
        <p:nvPicPr>
          <p:cNvPr id="27" name="Picture 26">
            <a:extLst>
              <a:ext uri="{FF2B5EF4-FFF2-40B4-BE49-F238E27FC236}">
                <a16:creationId xmlns:a16="http://schemas.microsoft.com/office/drawing/2014/main" xmlns="" id="{B03F4F2B-01AF-4A45-8D90-C1454E1E018A}"/>
              </a:ext>
            </a:extLst>
          </p:cNvPr>
          <p:cNvPicPr>
            <a:picLocks noChangeAspect="1"/>
          </p:cNvPicPr>
          <p:nvPr/>
        </p:nvPicPr>
        <p:blipFill>
          <a:blip r:embed="rId15"/>
          <a:stretch>
            <a:fillRect/>
          </a:stretch>
        </p:blipFill>
        <p:spPr>
          <a:xfrm>
            <a:off x="7164024" y="1300172"/>
            <a:ext cx="1329093" cy="1246025"/>
          </a:xfrm>
          <a:prstGeom prst="rect">
            <a:avLst/>
          </a:prstGeom>
        </p:spPr>
      </p:pic>
      <p:pic>
        <p:nvPicPr>
          <p:cNvPr id="28" name="AmthanhThua">
            <a:hlinkClick r:id="" action="ppaction://media"/>
            <a:extLst>
              <a:ext uri="{FF2B5EF4-FFF2-40B4-BE49-F238E27FC236}">
                <a16:creationId xmlns:a16="http://schemas.microsoft.com/office/drawing/2014/main" xmlns="" id="{909E0D94-A5C1-491C-9196-7FD82A20AD83}"/>
              </a:ext>
            </a:extLst>
          </p:cNvPr>
          <p:cNvPicPr>
            <a:picLocks noChangeAspect="1"/>
          </p:cNvPicPr>
          <p:nvPr>
            <a:videoFile r:link="rId1"/>
            <p:extLst>
              <p:ext uri="{DAA4B4D4-6D71-4841-9C94-3DE7FCFB9230}">
                <p14:media xmlns:p14="http://schemas.microsoft.com/office/powerpoint/2010/main" xmlns="" r:embed="rId17"/>
              </p:ext>
            </p:extLst>
          </p:nvPr>
        </p:nvPicPr>
        <p:blipFill>
          <a:blip r:embed="rId18"/>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xmlns=""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xmlns=""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xmlns="" id="{C67A369A-C5A3-43AC-A996-0EEFC89F4F09}"/>
              </a:ext>
            </a:extLst>
          </p:cNvPr>
          <p:cNvPicPr>
            <a:picLocks noChangeAspect="1"/>
          </p:cNvPicPr>
          <p:nvPr>
            <a:videoFile r:link="rId1"/>
            <p:extLst>
              <p:ext uri="{DAA4B4D4-6D71-4841-9C94-3DE7FCFB9230}">
                <p14:media xmlns:p14="http://schemas.microsoft.com/office/powerpoint/2010/main" xmlns="" r:embed="rId19"/>
              </p:ext>
            </p:extLst>
          </p:nvPr>
        </p:nvPicPr>
        <p:blipFill>
          <a:blip r:embed="rId18"/>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xmlns="" id="{7EAC4686-EA31-44C1-A05D-CA8265D08C2C}"/>
              </a:ext>
            </a:extLst>
          </p:cNvPr>
          <p:cNvPicPr>
            <a:picLocks noChangeAspect="1"/>
          </p:cNvPicPr>
          <p:nvPr>
            <a:videoFile r:link="rId1"/>
            <p:extLst>
              <p:ext uri="{DAA4B4D4-6D71-4841-9C94-3DE7FCFB9230}">
                <p14:media xmlns:p14="http://schemas.microsoft.com/office/powerpoint/2010/main" xmlns="" r:embed="rId17"/>
              </p:ext>
            </p:extLst>
          </p:nvPr>
        </p:nvPicPr>
        <p:blipFill>
          <a:blip r:embed="rId18"/>
          <a:stretch>
            <a:fillRect/>
          </a:stretch>
        </p:blipFill>
        <p:spPr>
          <a:xfrm>
            <a:off x="-2757593" y="4386476"/>
            <a:ext cx="731045" cy="731045"/>
          </a:xfrm>
          <a:prstGeom prst="rect">
            <a:avLst/>
          </a:prstGeom>
        </p:spPr>
      </p:pic>
    </p:spTree>
    <p:extLst>
      <p:ext uri="{BB962C8B-B14F-4D97-AF65-F5344CB8AC3E}">
        <p14:creationId xmlns:p14="http://schemas.microsoft.com/office/powerpoint/2010/main" xmlns="" val="1214607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28"/>
                </p:tgtEl>
              </p:cMediaNode>
            </p:video>
            <p:video>
              <p:cMediaNode vol="80000">
                <p:cTn id="15" fill="hold" display="0">
                  <p:stCondLst>
                    <p:cond delay="indefinite"/>
                  </p:stCondLst>
                  <p:endCondLst>
                    <p:cond evt="onStopAudio" delay="0">
                      <p:tgtEl>
                        <p:sldTgt/>
                      </p:tgtEl>
                    </p:cond>
                  </p:endCondLst>
                </p:cTn>
                <p:tgtEl>
                  <p:spTgt spid="31"/>
                </p:tgtEl>
              </p:cMediaNode>
            </p:video>
            <p:video>
              <p:cMediaNode vol="80000">
                <p:cTn id="16" fill="hold" display="0">
                  <p:stCondLst>
                    <p:cond delay="indefinite"/>
                  </p:stCondLst>
                  <p:endCondLst>
                    <p:cond evt="onStopAudio" delay="0">
                      <p:tgtEl>
                        <p:sldTgt/>
                      </p:tgtEl>
                    </p:cond>
                  </p:endCondLst>
                </p:cTn>
                <p:tgtEl>
                  <p:spTgt spid="32"/>
                </p:tgtEl>
              </p:cMediaNode>
            </p:vide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1AC44C7-0270-4CC9-BB6D-B1023E0CC17E}"/>
              </a:ext>
            </a:extLst>
          </p:cNvPr>
          <p:cNvPicPr>
            <a:picLocks noChangeAspect="1"/>
          </p:cNvPicPr>
          <p:nvPr/>
        </p:nvPicPr>
        <p:blipFill rotWithShape="1">
          <a:blip r:embed="rId2"/>
          <a:srcRect l="17375" t="12137" r="18750" b="7811"/>
          <a:stretch/>
        </p:blipFill>
        <p:spPr>
          <a:xfrm>
            <a:off x="0" y="0"/>
            <a:ext cx="9144000" cy="5296720"/>
          </a:xfrm>
          <a:prstGeom prst="rect">
            <a:avLst/>
          </a:prstGeom>
        </p:spPr>
      </p:pic>
      <p:sp>
        <p:nvSpPr>
          <p:cNvPr id="4" name="Rectangle: Rounded Corners 3">
            <a:extLst>
              <a:ext uri="{FF2B5EF4-FFF2-40B4-BE49-F238E27FC236}">
                <a16:creationId xmlns:a16="http://schemas.microsoft.com/office/drawing/2014/main" xmlns="" id="{A764A7C3-87F0-4D74-8FF6-6A3162BA52A8}"/>
              </a:ext>
            </a:extLst>
          </p:cNvPr>
          <p:cNvSpPr/>
          <p:nvPr/>
        </p:nvSpPr>
        <p:spPr>
          <a:xfrm>
            <a:off x="4229100" y="1099634"/>
            <a:ext cx="4217670" cy="3518085"/>
          </a:xfrm>
          <a:custGeom>
            <a:avLst/>
            <a:gdLst>
              <a:gd name="connsiteX0" fmla="*/ 0 w 4217670"/>
              <a:gd name="connsiteY0" fmla="*/ 365142 h 3518085"/>
              <a:gd name="connsiteX1" fmla="*/ 365142 w 4217670"/>
              <a:gd name="connsiteY1" fmla="*/ 0 h 3518085"/>
              <a:gd name="connsiteX2" fmla="*/ 3852528 w 4217670"/>
              <a:gd name="connsiteY2" fmla="*/ 0 h 3518085"/>
              <a:gd name="connsiteX3" fmla="*/ 4217670 w 4217670"/>
              <a:gd name="connsiteY3" fmla="*/ 365142 h 3518085"/>
              <a:gd name="connsiteX4" fmla="*/ 4217670 w 4217670"/>
              <a:gd name="connsiteY4" fmla="*/ 3152943 h 3518085"/>
              <a:gd name="connsiteX5" fmla="*/ 3852528 w 4217670"/>
              <a:gd name="connsiteY5" fmla="*/ 3518085 h 3518085"/>
              <a:gd name="connsiteX6" fmla="*/ 365142 w 4217670"/>
              <a:gd name="connsiteY6" fmla="*/ 3518085 h 3518085"/>
              <a:gd name="connsiteX7" fmla="*/ 0 w 4217670"/>
              <a:gd name="connsiteY7" fmla="*/ 3152943 h 3518085"/>
              <a:gd name="connsiteX8" fmla="*/ 0 w 4217670"/>
              <a:gd name="connsiteY8" fmla="*/ 365142 h 351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7670" h="3518085" fill="none" extrusionOk="0">
                <a:moveTo>
                  <a:pt x="0" y="365142"/>
                </a:moveTo>
                <a:cubicBezTo>
                  <a:pt x="9223" y="170313"/>
                  <a:pt x="153746" y="-2845"/>
                  <a:pt x="365142" y="0"/>
                </a:cubicBezTo>
                <a:cubicBezTo>
                  <a:pt x="1077958" y="109595"/>
                  <a:pt x="2766553" y="16756"/>
                  <a:pt x="3852528" y="0"/>
                </a:cubicBezTo>
                <a:cubicBezTo>
                  <a:pt x="4043953" y="-8468"/>
                  <a:pt x="4224833" y="190112"/>
                  <a:pt x="4217670" y="365142"/>
                </a:cubicBezTo>
                <a:cubicBezTo>
                  <a:pt x="4161352" y="1020132"/>
                  <a:pt x="4250581" y="2723501"/>
                  <a:pt x="4217670" y="3152943"/>
                </a:cubicBezTo>
                <a:cubicBezTo>
                  <a:pt x="4192547" y="3363209"/>
                  <a:pt x="4093102" y="3514181"/>
                  <a:pt x="3852528" y="3518085"/>
                </a:cubicBezTo>
                <a:cubicBezTo>
                  <a:pt x="2143586" y="3381884"/>
                  <a:pt x="1381136" y="3443309"/>
                  <a:pt x="365142" y="3518085"/>
                </a:cubicBezTo>
                <a:cubicBezTo>
                  <a:pt x="149249" y="3498517"/>
                  <a:pt x="-23228" y="3344756"/>
                  <a:pt x="0" y="3152943"/>
                </a:cubicBezTo>
                <a:cubicBezTo>
                  <a:pt x="-157566" y="2623967"/>
                  <a:pt x="130870" y="794662"/>
                  <a:pt x="0" y="365142"/>
                </a:cubicBezTo>
                <a:close/>
              </a:path>
              <a:path w="4217670" h="3518085" stroke="0" extrusionOk="0">
                <a:moveTo>
                  <a:pt x="0" y="365142"/>
                </a:moveTo>
                <a:cubicBezTo>
                  <a:pt x="-3294" y="156088"/>
                  <a:pt x="185326" y="-29161"/>
                  <a:pt x="365142" y="0"/>
                </a:cubicBezTo>
                <a:cubicBezTo>
                  <a:pt x="897506" y="47539"/>
                  <a:pt x="2352028" y="42437"/>
                  <a:pt x="3852528" y="0"/>
                </a:cubicBezTo>
                <a:cubicBezTo>
                  <a:pt x="4062810" y="-4567"/>
                  <a:pt x="4227078" y="148377"/>
                  <a:pt x="4217670" y="365142"/>
                </a:cubicBezTo>
                <a:cubicBezTo>
                  <a:pt x="4135303" y="1713902"/>
                  <a:pt x="4235683" y="1949465"/>
                  <a:pt x="4217670" y="3152943"/>
                </a:cubicBezTo>
                <a:cubicBezTo>
                  <a:pt x="4219659" y="3360533"/>
                  <a:pt x="4030678" y="3493206"/>
                  <a:pt x="3852528" y="3518085"/>
                </a:cubicBezTo>
                <a:cubicBezTo>
                  <a:pt x="3392976" y="3491731"/>
                  <a:pt x="729838" y="3399229"/>
                  <a:pt x="365142" y="3518085"/>
                </a:cubicBezTo>
                <a:cubicBezTo>
                  <a:pt x="136611" y="3491532"/>
                  <a:pt x="7627" y="3363850"/>
                  <a:pt x="0" y="3152943"/>
                </a:cubicBezTo>
                <a:cubicBezTo>
                  <a:pt x="88535" y="2328398"/>
                  <a:pt x="49637" y="894148"/>
                  <a:pt x="0" y="365142"/>
                </a:cubicBezTo>
                <a:close/>
              </a:path>
            </a:pathLst>
          </a:custGeom>
          <a:solidFill>
            <a:srgbClr val="FFFFFF"/>
          </a:solidFill>
          <a:ln w="28575">
            <a:solidFill>
              <a:srgbClr val="92D05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xmlns="" id="{8D592685-0F73-4BD3-BA03-F01664F411A7}"/>
              </a:ext>
            </a:extLst>
          </p:cNvPr>
          <p:cNvSpPr/>
          <p:nvPr/>
        </p:nvSpPr>
        <p:spPr>
          <a:xfrm>
            <a:off x="4000500" y="4834890"/>
            <a:ext cx="1383030" cy="308610"/>
          </a:xfrm>
          <a:prstGeom prst="rect">
            <a:avLst/>
          </a:prstGeom>
          <a:solidFill>
            <a:srgbClr val="BB6229"/>
          </a:solidFill>
          <a:ln>
            <a:solidFill>
              <a:srgbClr val="BB6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413D3296-4027-4A36-8A15-E86B1C2AE290}"/>
              </a:ext>
            </a:extLst>
          </p:cNvPr>
          <p:cNvSpPr/>
          <p:nvPr/>
        </p:nvSpPr>
        <p:spPr>
          <a:xfrm>
            <a:off x="3554730" y="308610"/>
            <a:ext cx="2183130" cy="308610"/>
          </a:xfrm>
          <a:prstGeom prst="roundRect">
            <a:avLst/>
          </a:prstGeom>
          <a:solidFill>
            <a:srgbClr val="C8702E"/>
          </a:solidFill>
          <a:ln>
            <a:solidFill>
              <a:srgbClr val="C8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667;p39">
            <a:extLst>
              <a:ext uri="{FF2B5EF4-FFF2-40B4-BE49-F238E27FC236}">
                <a16:creationId xmlns:a16="http://schemas.microsoft.com/office/drawing/2014/main" xmlns="" id="{F31D54AD-F2EB-416E-AF75-F771907FF8B1}"/>
              </a:ext>
            </a:extLst>
          </p:cNvPr>
          <p:cNvSpPr txBox="1">
            <a:spLocks/>
          </p:cNvSpPr>
          <p:nvPr/>
        </p:nvSpPr>
        <p:spPr>
          <a:xfrm>
            <a:off x="3215165" y="1328208"/>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C00000"/>
                </a:solidFill>
                <a:latin typeface="iCiel Nabila" pitchFamily="2" charset="0"/>
                <a:ea typeface="Kozuka Mincho Pro H" panose="02020A00000000000000" pitchFamily="18" charset="-128"/>
                <a:cs typeface="Browallia New" panose="020B0604020202020204" pitchFamily="34" charset="-34"/>
              </a:rPr>
              <a:t>Giọng đọc</a:t>
            </a:r>
          </a:p>
        </p:txBody>
      </p:sp>
      <p:sp>
        <p:nvSpPr>
          <p:cNvPr id="9" name="Google Shape;667;p39">
            <a:extLst>
              <a:ext uri="{FF2B5EF4-FFF2-40B4-BE49-F238E27FC236}">
                <a16:creationId xmlns:a16="http://schemas.microsoft.com/office/drawing/2014/main" xmlns="" id="{2A613C98-5A32-4C23-86BB-298408664E72}"/>
              </a:ext>
            </a:extLst>
          </p:cNvPr>
          <p:cNvSpPr txBox="1">
            <a:spLocks/>
          </p:cNvSpPr>
          <p:nvPr/>
        </p:nvSpPr>
        <p:spPr>
          <a:xfrm>
            <a:off x="4229100" y="2858676"/>
            <a:ext cx="4023359"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just">
              <a:buFontTx/>
              <a:buChar char="-"/>
            </a:pPr>
            <a:r>
              <a:rPr lang="vi-VN" sz="28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Đọc bài với giọng thông báo rõ ràng; ngắt giọng làm rõ từng điều luật, từng khoản mục.</a:t>
            </a:r>
          </a:p>
        </p:txBody>
      </p:sp>
    </p:spTree>
    <p:extLst>
      <p:ext uri="{BB962C8B-B14F-4D97-AF65-F5344CB8AC3E}">
        <p14:creationId xmlns:p14="http://schemas.microsoft.com/office/powerpoint/2010/main" xmlns="" val="1767911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E279386-37B5-4DF7-B19A-D41D14ABCCD5}"/>
              </a:ext>
            </a:extLst>
          </p:cNvPr>
          <p:cNvPicPr>
            <a:picLocks noChangeAspect="1"/>
          </p:cNvPicPr>
          <p:nvPr/>
        </p:nvPicPr>
        <p:blipFill rotWithShape="1">
          <a:blip r:embed="rId2"/>
          <a:srcRect l="20125" t="9466" r="29500" b="3993"/>
          <a:stretch/>
        </p:blipFill>
        <p:spPr>
          <a:xfrm>
            <a:off x="0" y="0"/>
            <a:ext cx="9144000" cy="5164204"/>
          </a:xfrm>
          <a:prstGeom prst="rect">
            <a:avLst/>
          </a:prstGeom>
        </p:spPr>
      </p:pic>
      <p:pic>
        <p:nvPicPr>
          <p:cNvPr id="8" name="Picture 7">
            <a:extLst>
              <a:ext uri="{FF2B5EF4-FFF2-40B4-BE49-F238E27FC236}">
                <a16:creationId xmlns:a16="http://schemas.microsoft.com/office/drawing/2014/main" xmlns="" id="{82C44C78-BA99-4F7C-99B9-DEBCDAE2C359}"/>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49065" b="72430" l="34125" r="44816">
                        <a14:foregroundMark x1="35745" y1="67601" x2="40857" y2="70561"/>
                        <a14:foregroundMark x1="40857" y1="70561" x2="43485" y2="70016"/>
                        <a14:foregroundMark x1="44240" y1="67835" x2="38625" y2="71651"/>
                        <a14:foregroundMark x1="38625" y1="71651" x2="44132" y2="67835"/>
                        <a14:foregroundMark x1="44744" y1="65966" x2="44744" y2="67290"/>
                        <a14:foregroundMark x1="36861" y1="69470" x2="36861" y2="69470"/>
                        <a14:foregroundMark x1="36861" y1="70561" x2="41109" y2="70561"/>
                        <a14:foregroundMark x1="39741" y1="71885" x2="42765" y2="70561"/>
                        <a14:foregroundMark x1="41361" y1="72430" x2="44132" y2="70249"/>
                        <a14:foregroundMark x1="35889" y1="68692" x2="38625" y2="70794"/>
                        <a14:foregroundMark x1="35997" y1="70016" x2="40389" y2="70794"/>
                        <a14:foregroundMark x1="35241" y1="67835" x2="38013" y2="69470"/>
                        <a14:foregroundMark x1="34881" y1="64642" x2="37869" y2="69237"/>
                      </a14:backgroundRemoval>
                    </a14:imgEffect>
                  </a14:imgLayer>
                </a14:imgProps>
              </a:ext>
            </a:extLst>
          </a:blip>
          <a:srcRect l="32875" t="46485" r="53750" b="25659"/>
          <a:stretch/>
        </p:blipFill>
        <p:spPr>
          <a:xfrm>
            <a:off x="788670" y="2104936"/>
            <a:ext cx="1577340" cy="1518374"/>
          </a:xfrm>
          <a:prstGeom prst="rect">
            <a:avLst/>
          </a:prstGeom>
        </p:spPr>
      </p:pic>
      <p:pic>
        <p:nvPicPr>
          <p:cNvPr id="10" name="Picture 9">
            <a:extLst>
              <a:ext uri="{FF2B5EF4-FFF2-40B4-BE49-F238E27FC236}">
                <a16:creationId xmlns:a16="http://schemas.microsoft.com/office/drawing/2014/main" xmlns="" id="{7F18CDB9-F8B7-4334-8FD7-CD1D8E9EF994}"/>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49143" b="72664" l="35025" r="44960">
                        <a14:foregroundMark x1="36357" y1="69470" x2="41973" y2="69393"/>
                        <a14:foregroundMark x1="41973" y1="69393" x2="43233" y2="68380"/>
                        <a14:foregroundMark x1="37617" y1="70249" x2="42873" y2="70483"/>
                        <a14:foregroundMark x1="42873" y1="70483" x2="44492" y2="67835"/>
                        <a14:foregroundMark x1="44996" y1="66433" x2="40101" y2="70950"/>
                        <a14:foregroundMark x1="40101" y1="70950" x2="43988" y2="68614"/>
                        <a14:foregroundMark x1="35853" y1="68614" x2="41109" y2="72664"/>
                        <a14:foregroundMark x1="41109" y1="72664" x2="44492" y2="70249"/>
                        <a14:foregroundMark x1="44744" y1="68380" x2="37365" y2="71885"/>
                        <a14:foregroundMark x1="35601" y1="63785" x2="39597" y2="71340"/>
                        <a14:foregroundMark x1="39597" y1="71340" x2="40749" y2="71340"/>
                        <a14:foregroundMark x1="35997" y1="69704" x2="40857" y2="70016"/>
                        <a14:foregroundMark x1="36717" y1="71028" x2="41253" y2="71028"/>
                        <a14:foregroundMark x1="42981" y1="51012" x2="41721" y2="50545"/>
                      </a14:backgroundRemoval>
                    </a14:imgEffect>
                  </a14:imgLayer>
                </a14:imgProps>
              </a:ext>
            </a:extLst>
          </a:blip>
          <a:srcRect l="33860" t="46451" r="53890" b="25694"/>
          <a:stretch/>
        </p:blipFill>
        <p:spPr>
          <a:xfrm>
            <a:off x="274320" y="2996908"/>
            <a:ext cx="1577340" cy="1657817"/>
          </a:xfrm>
          <a:prstGeom prst="rect">
            <a:avLst/>
          </a:prstGeom>
        </p:spPr>
      </p:pic>
      <p:pic>
        <p:nvPicPr>
          <p:cNvPr id="11" name="Picture 10">
            <a:extLst>
              <a:ext uri="{FF2B5EF4-FFF2-40B4-BE49-F238E27FC236}">
                <a16:creationId xmlns:a16="http://schemas.microsoft.com/office/drawing/2014/main" xmlns="" id="{CC1741C0-7848-4074-A226-ACDD149546B7}"/>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49065" b="72430" l="34125" r="44816">
                        <a14:foregroundMark x1="35745" y1="67601" x2="40857" y2="70561"/>
                        <a14:foregroundMark x1="40857" y1="70561" x2="43485" y2="70016"/>
                        <a14:foregroundMark x1="44240" y1="67835" x2="38625" y2="71651"/>
                        <a14:foregroundMark x1="38625" y1="71651" x2="44132" y2="67835"/>
                        <a14:foregroundMark x1="44744" y1="65966" x2="44744" y2="67290"/>
                        <a14:foregroundMark x1="36861" y1="69470" x2="36861" y2="69470"/>
                        <a14:foregroundMark x1="36861" y1="70561" x2="41109" y2="70561"/>
                        <a14:foregroundMark x1="39741" y1="71885" x2="42765" y2="70561"/>
                        <a14:foregroundMark x1="41361" y1="72430" x2="44132" y2="70249"/>
                        <a14:foregroundMark x1="35889" y1="68692" x2="38625" y2="70794"/>
                        <a14:foregroundMark x1="35997" y1="70016" x2="40389" y2="70794"/>
                        <a14:foregroundMark x1="35241" y1="67835" x2="38013" y2="69470"/>
                        <a14:foregroundMark x1="34881" y1="64642" x2="37869" y2="69237"/>
                      </a14:backgroundRemoval>
                    </a14:imgEffect>
                  </a14:imgLayer>
                </a14:imgProps>
              </a:ext>
            </a:extLst>
          </a:blip>
          <a:srcRect l="32875" t="46485" r="53750" b="25659"/>
          <a:stretch/>
        </p:blipFill>
        <p:spPr>
          <a:xfrm>
            <a:off x="6191105" y="3623310"/>
            <a:ext cx="1849900" cy="1780745"/>
          </a:xfrm>
          <a:prstGeom prst="rect">
            <a:avLst/>
          </a:prstGeom>
        </p:spPr>
      </p:pic>
      <p:pic>
        <p:nvPicPr>
          <p:cNvPr id="12" name="Picture 11">
            <a:extLst>
              <a:ext uri="{FF2B5EF4-FFF2-40B4-BE49-F238E27FC236}">
                <a16:creationId xmlns:a16="http://schemas.microsoft.com/office/drawing/2014/main" xmlns="" id="{3B5154CD-314C-4839-8F58-9E4B3E766FEC}"/>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49143" b="72664" l="35025" r="44960">
                        <a14:foregroundMark x1="36357" y1="69470" x2="41973" y2="69393"/>
                        <a14:foregroundMark x1="41973" y1="69393" x2="43233" y2="68380"/>
                        <a14:foregroundMark x1="37617" y1="70249" x2="42873" y2="70483"/>
                        <a14:foregroundMark x1="42873" y1="70483" x2="44492" y2="67835"/>
                        <a14:foregroundMark x1="44996" y1="66433" x2="40101" y2="70950"/>
                        <a14:foregroundMark x1="40101" y1="70950" x2="43988" y2="68614"/>
                        <a14:foregroundMark x1="35853" y1="68614" x2="41109" y2="72664"/>
                        <a14:foregroundMark x1="41109" y1="72664" x2="44492" y2="70249"/>
                        <a14:foregroundMark x1="44744" y1="68380" x2="37365" y2="71885"/>
                        <a14:foregroundMark x1="35601" y1="63785" x2="39597" y2="71340"/>
                        <a14:foregroundMark x1="39597" y1="71340" x2="40749" y2="71340"/>
                        <a14:foregroundMark x1="35997" y1="69704" x2="40857" y2="70016"/>
                        <a14:foregroundMark x1="36717" y1="71028" x2="41253" y2="71028"/>
                        <a14:foregroundMark x1="42981" y1="51012" x2="41721" y2="50545"/>
                      </a14:backgroundRemoval>
                    </a14:imgEffect>
                  </a14:imgLayer>
                </a14:imgProps>
              </a:ext>
            </a:extLst>
          </a:blip>
          <a:srcRect l="33860" t="46451" r="53890" b="25694"/>
          <a:stretch/>
        </p:blipFill>
        <p:spPr>
          <a:xfrm>
            <a:off x="5048105" y="4143718"/>
            <a:ext cx="1577340" cy="1657817"/>
          </a:xfrm>
          <a:prstGeom prst="rect">
            <a:avLst/>
          </a:prstGeom>
        </p:spPr>
      </p:pic>
      <p:sp>
        <p:nvSpPr>
          <p:cNvPr id="9" name="Rectangle: Rounded Corners 8">
            <a:extLst>
              <a:ext uri="{FF2B5EF4-FFF2-40B4-BE49-F238E27FC236}">
                <a16:creationId xmlns:a16="http://schemas.microsoft.com/office/drawing/2014/main" xmlns="" id="{ED6D194F-886F-4BDB-84D6-C5D7D08C6B99}"/>
              </a:ext>
            </a:extLst>
          </p:cNvPr>
          <p:cNvSpPr/>
          <p:nvPr/>
        </p:nvSpPr>
        <p:spPr>
          <a:xfrm>
            <a:off x="407504" y="137381"/>
            <a:ext cx="8388626" cy="49811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xmlns="" id="{C269A396-8E57-46FB-B84B-1E742EBC0E3B}"/>
              </a:ext>
            </a:extLst>
          </p:cNvPr>
          <p:cNvSpPr/>
          <p:nvPr/>
        </p:nvSpPr>
        <p:spPr>
          <a:xfrm>
            <a:off x="2044807" y="229354"/>
            <a:ext cx="5276124" cy="684803"/>
          </a:xfrm>
          <a:prstGeom prst="rect">
            <a:avLst/>
          </a:prstGeom>
          <a:noFill/>
        </p:spPr>
        <p:txBody>
          <a:bodyPr wrap="none" lIns="68580" tIns="34290" rIns="68580" bIns="34290">
            <a:spAutoFit/>
          </a:bodyPr>
          <a:lstStyle/>
          <a:p>
            <a:pPr algn="ctr"/>
            <a:r>
              <a:rPr lang="vi-VN" sz="4000" b="1" dirty="0">
                <a:ln w="13462">
                  <a:solidFill>
                    <a:srgbClr val="C00000"/>
                  </a:solidFill>
                  <a:prstDash val="solid"/>
                </a:ln>
                <a:solidFill>
                  <a:srgbClr val="FF0000"/>
                </a:solidFill>
                <a:latin typeface="iCiel Pony" panose="02000000000000000000" pitchFamily="2" charset="0"/>
              </a:rPr>
              <a:t>Tiêu chí đọc</a:t>
            </a:r>
            <a:r>
              <a:rPr lang="en-SG" sz="4000" b="1" dirty="0">
                <a:ln w="13462">
                  <a:solidFill>
                    <a:srgbClr val="C00000"/>
                  </a:solidFill>
                  <a:prstDash val="solid"/>
                </a:ln>
                <a:solidFill>
                  <a:srgbClr val="FF0000"/>
                </a:solidFill>
                <a:latin typeface="iCiel Pony" panose="02000000000000000000" pitchFamily="2" charset="0"/>
              </a:rPr>
              <a:t> </a:t>
            </a:r>
            <a:r>
              <a:rPr lang="en-SG" sz="4000" b="1" dirty="0" err="1">
                <a:ln w="13462">
                  <a:solidFill>
                    <a:srgbClr val="C00000"/>
                  </a:solidFill>
                  <a:prstDash val="solid"/>
                </a:ln>
                <a:solidFill>
                  <a:srgbClr val="FF0000"/>
                </a:solidFill>
                <a:latin typeface="iCiel Pony" panose="02000000000000000000" pitchFamily="2" charset="0"/>
              </a:rPr>
              <a:t>và</a:t>
            </a:r>
            <a:r>
              <a:rPr lang="en-SG" sz="4000" b="1" dirty="0">
                <a:ln w="13462">
                  <a:solidFill>
                    <a:srgbClr val="C00000"/>
                  </a:solidFill>
                  <a:prstDash val="solid"/>
                </a:ln>
                <a:solidFill>
                  <a:srgbClr val="FF0000"/>
                </a:solidFill>
                <a:latin typeface="iCiel Pony" panose="02000000000000000000" pitchFamily="2" charset="0"/>
              </a:rPr>
              <a:t> </a:t>
            </a:r>
            <a:r>
              <a:rPr lang="en-SG" sz="4000" b="1" dirty="0" err="1">
                <a:ln w="13462">
                  <a:solidFill>
                    <a:srgbClr val="C00000"/>
                  </a:solidFill>
                  <a:prstDash val="solid"/>
                </a:ln>
                <a:solidFill>
                  <a:srgbClr val="FF0000"/>
                </a:solidFill>
                <a:latin typeface="iCiel Pony" panose="02000000000000000000" pitchFamily="2" charset="0"/>
              </a:rPr>
              <a:t>nhận</a:t>
            </a:r>
            <a:r>
              <a:rPr lang="en-SG" sz="4000" b="1" dirty="0">
                <a:ln w="13462">
                  <a:solidFill>
                    <a:srgbClr val="C00000"/>
                  </a:solidFill>
                  <a:prstDash val="solid"/>
                </a:ln>
                <a:solidFill>
                  <a:srgbClr val="FF0000"/>
                </a:solidFill>
                <a:latin typeface="iCiel Pony" panose="02000000000000000000" pitchFamily="2" charset="0"/>
              </a:rPr>
              <a:t> </a:t>
            </a:r>
            <a:r>
              <a:rPr lang="en-SG" sz="4000" b="1" dirty="0" err="1">
                <a:ln w="13462">
                  <a:solidFill>
                    <a:srgbClr val="C00000"/>
                  </a:solidFill>
                  <a:prstDash val="solid"/>
                </a:ln>
                <a:solidFill>
                  <a:srgbClr val="FF0000"/>
                </a:solidFill>
                <a:latin typeface="iCiel Pony" panose="02000000000000000000" pitchFamily="2" charset="0"/>
              </a:rPr>
              <a:t>xét</a:t>
            </a:r>
            <a:endParaRPr lang="en-US" sz="4000" b="1" dirty="0">
              <a:ln w="13462">
                <a:solidFill>
                  <a:srgbClr val="C00000"/>
                </a:solidFill>
                <a:prstDash val="solid"/>
              </a:ln>
              <a:solidFill>
                <a:srgbClr val="FF0000"/>
              </a:solidFill>
              <a:latin typeface="iCiel Pony" panose="02000000000000000000" pitchFamily="2" charset="0"/>
            </a:endParaRPr>
          </a:p>
        </p:txBody>
      </p:sp>
      <p:sp>
        <p:nvSpPr>
          <p:cNvPr id="15" name="Rectangle: Rounded Corners 14">
            <a:extLst>
              <a:ext uri="{FF2B5EF4-FFF2-40B4-BE49-F238E27FC236}">
                <a16:creationId xmlns:a16="http://schemas.microsoft.com/office/drawing/2014/main" xmlns="" id="{74FA0899-9230-4D34-9F8A-6A1996502B17}"/>
              </a:ext>
            </a:extLst>
          </p:cNvPr>
          <p:cNvSpPr/>
          <p:nvPr/>
        </p:nvSpPr>
        <p:spPr>
          <a:xfrm>
            <a:off x="426295" y="1442135"/>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Đọc</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tiếng</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l</a:t>
            </a:r>
            <a:r>
              <a:rPr lang="vi-VN"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ưu</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loát</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mạch</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lạc</a:t>
            </a:r>
            <a:endParaRPr lang="en-US" sz="21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7" name="Rectangle: Rounded Corners 16">
            <a:extLst>
              <a:ext uri="{FF2B5EF4-FFF2-40B4-BE49-F238E27FC236}">
                <a16:creationId xmlns:a16="http://schemas.microsoft.com/office/drawing/2014/main" xmlns="" id="{96837A73-CD0A-433C-9032-0506E98C32AA}"/>
              </a:ext>
            </a:extLst>
          </p:cNvPr>
          <p:cNvSpPr/>
          <p:nvPr/>
        </p:nvSpPr>
        <p:spPr>
          <a:xfrm>
            <a:off x="507214" y="248475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cụm</a:t>
            </a:r>
            <a:r>
              <a:rPr lang="en-SG"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rõ</a:t>
            </a:r>
            <a:r>
              <a:rPr lang="en-SG"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nghĩa</a:t>
            </a:r>
            <a:endParaRPr lang="vi-VN" sz="2100" b="1" dirty="0">
              <a:solidFill>
                <a:srgbClr val="0070C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8" name="Rectangle: Rounded Corners 17">
            <a:extLst>
              <a:ext uri="{FF2B5EF4-FFF2-40B4-BE49-F238E27FC236}">
                <a16:creationId xmlns:a16="http://schemas.microsoft.com/office/drawing/2014/main" xmlns="" id="{6B3044E4-D401-41D4-AA0C-23F01C0BF8CB}"/>
              </a:ext>
            </a:extLst>
          </p:cNvPr>
          <p:cNvSpPr/>
          <p:nvPr/>
        </p:nvSpPr>
        <p:spPr>
          <a:xfrm>
            <a:off x="426295" y="352320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19" name="TextBox 18">
            <a:extLst>
              <a:ext uri="{FF2B5EF4-FFF2-40B4-BE49-F238E27FC236}">
                <a16:creationId xmlns:a16="http://schemas.microsoft.com/office/drawing/2014/main" xmlns="" id="{D57FFF1B-F2ED-4DBE-A284-C7A04F2AA96D}"/>
              </a:ext>
            </a:extLst>
          </p:cNvPr>
          <p:cNvSpPr txBox="1"/>
          <p:nvPr/>
        </p:nvSpPr>
        <p:spPr>
          <a:xfrm>
            <a:off x="1256269" y="956674"/>
            <a:ext cx="2114549" cy="415498"/>
          </a:xfrm>
          <a:prstGeom prst="rect">
            <a:avLst/>
          </a:prstGeom>
          <a:noFill/>
        </p:spPr>
        <p:txBody>
          <a:bodyPr wrap="square" lIns="0" tIns="0" rIns="0" bIns="0" rtlCol="0">
            <a:spAutoFit/>
          </a:bodyPr>
          <a:lstStyle/>
          <a:p>
            <a:pPr algn="ctr"/>
            <a:r>
              <a:rPr lang="en-SG" sz="2700" b="1" dirty="0">
                <a:solidFill>
                  <a:srgbClr val="002060"/>
                </a:solidFill>
                <a:latin typeface="Quicksand" panose="00000500000000000000" pitchFamily="2" charset="0"/>
                <a:cs typeface="Calibri" panose="020F0502020204030204" pitchFamily="34" charset="0"/>
              </a:rPr>
              <a:t>TIÊU CHÍ</a:t>
            </a:r>
            <a:endParaRPr lang="en-US" sz="2700" b="1" dirty="0">
              <a:solidFill>
                <a:srgbClr val="002060"/>
              </a:solidFill>
              <a:latin typeface="Quicksand" panose="000005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xmlns="" id="{1A7C258F-312E-4980-ADE8-54C0BB98F104}"/>
              </a:ext>
            </a:extLst>
          </p:cNvPr>
          <p:cNvSpPr txBox="1"/>
          <p:nvPr/>
        </p:nvSpPr>
        <p:spPr>
          <a:xfrm>
            <a:off x="4148184" y="1009106"/>
            <a:ext cx="2114549"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Bình</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th</a:t>
            </a:r>
            <a:r>
              <a:rPr lang="vi-VN" sz="2100" b="1" dirty="0">
                <a:solidFill>
                  <a:srgbClr val="002060"/>
                </a:solidFill>
                <a:latin typeface="Quicksand" panose="00000500000000000000" pitchFamily="2" charset="0"/>
                <a:cs typeface="Calibri" panose="020F0502020204030204" pitchFamily="34" charset="0"/>
              </a:rPr>
              <a:t>ường</a:t>
            </a:r>
            <a:endParaRPr lang="en-US" sz="2100" b="1" dirty="0">
              <a:solidFill>
                <a:srgbClr val="002060"/>
              </a:solidFill>
              <a:latin typeface="Quicksand" panose="00000500000000000000" pitchFamily="2" charset="0"/>
              <a:cs typeface="Calibri" panose="020F0502020204030204" pitchFamily="34" charset="0"/>
            </a:endParaRPr>
          </a:p>
        </p:txBody>
      </p:sp>
      <p:sp>
        <p:nvSpPr>
          <p:cNvPr id="21" name="TextBox 20">
            <a:extLst>
              <a:ext uri="{FF2B5EF4-FFF2-40B4-BE49-F238E27FC236}">
                <a16:creationId xmlns:a16="http://schemas.microsoft.com/office/drawing/2014/main" xmlns="" id="{0DFBD10A-B479-415E-9A3F-606E97504C17}"/>
              </a:ext>
            </a:extLst>
          </p:cNvPr>
          <p:cNvSpPr txBox="1"/>
          <p:nvPr/>
        </p:nvSpPr>
        <p:spPr>
          <a:xfrm>
            <a:off x="6148433" y="1033657"/>
            <a:ext cx="937259" cy="323165"/>
          </a:xfrm>
          <a:prstGeom prst="rect">
            <a:avLst/>
          </a:prstGeom>
          <a:noFill/>
        </p:spPr>
        <p:txBody>
          <a:bodyPr wrap="square" lIns="0" tIns="0" rIns="0" bIns="0" rtlCol="0">
            <a:spAutoFit/>
          </a:bodyPr>
          <a:lstStyle/>
          <a:p>
            <a:pPr algn="ctr"/>
            <a:r>
              <a:rPr lang="en-SG" sz="2100" b="1">
                <a:solidFill>
                  <a:srgbClr val="002060"/>
                </a:solidFill>
                <a:latin typeface="Quicksand" panose="00000500000000000000" pitchFamily="2" charset="0"/>
                <a:cs typeface="Calibri" panose="020F0502020204030204" pitchFamily="34" charset="0"/>
              </a:rPr>
              <a:t>Tốt</a:t>
            </a:r>
            <a:endParaRPr lang="en-US" sz="2100" b="1">
              <a:solidFill>
                <a:srgbClr val="002060"/>
              </a:solidFill>
              <a:latin typeface="Quicksand" panose="00000500000000000000" pitchFamily="2" charset="0"/>
              <a:cs typeface="Calibri" panose="020F0502020204030204" pitchFamily="34" charset="0"/>
            </a:endParaRPr>
          </a:p>
        </p:txBody>
      </p:sp>
      <p:sp>
        <p:nvSpPr>
          <p:cNvPr id="22" name="TextBox 21">
            <a:extLst>
              <a:ext uri="{FF2B5EF4-FFF2-40B4-BE49-F238E27FC236}">
                <a16:creationId xmlns:a16="http://schemas.microsoft.com/office/drawing/2014/main" xmlns="" id="{9FEEB3A1-3450-4800-992A-662B7DEC33A9}"/>
              </a:ext>
            </a:extLst>
          </p:cNvPr>
          <p:cNvSpPr txBox="1"/>
          <p:nvPr/>
        </p:nvSpPr>
        <p:spPr>
          <a:xfrm>
            <a:off x="7296507" y="1009106"/>
            <a:ext cx="1459653"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Rất</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tốt</a:t>
            </a:r>
            <a:endParaRPr lang="en-US" sz="2100" b="1" dirty="0">
              <a:solidFill>
                <a:srgbClr val="002060"/>
              </a:solidFill>
              <a:latin typeface="Quicksand" panose="00000500000000000000" pitchFamily="2"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xmlns="" id="{B714F6AE-952D-44B5-B72C-CCBE8319F526}"/>
              </a:ext>
            </a:extLst>
          </p:cNvPr>
          <p:cNvSpPr/>
          <p:nvPr/>
        </p:nvSpPr>
        <p:spPr>
          <a:xfrm>
            <a:off x="347870" y="432642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9900"/>
                </a:solidFill>
                <a:latin typeface="AvantGarde" panose="00000400000000000000" pitchFamily="2" charset="0"/>
                <a:ea typeface="AvantGarde" panose="00000400000000000000" pitchFamily="2" charset="0"/>
                <a:cs typeface="AvantGarde" panose="00000400000000000000" pitchFamily="2" charset="0"/>
              </a:rPr>
              <a:t>Giọng đọc phù hợp</a:t>
            </a:r>
          </a:p>
        </p:txBody>
      </p:sp>
      <p:grpSp>
        <p:nvGrpSpPr>
          <p:cNvPr id="24" name="Group 23">
            <a:extLst>
              <a:ext uri="{FF2B5EF4-FFF2-40B4-BE49-F238E27FC236}">
                <a16:creationId xmlns:a16="http://schemas.microsoft.com/office/drawing/2014/main" xmlns="" id="{C3EECBDD-88DC-4A69-A275-C0FE719C51CE}"/>
              </a:ext>
            </a:extLst>
          </p:cNvPr>
          <p:cNvGrpSpPr/>
          <p:nvPr/>
        </p:nvGrpSpPr>
        <p:grpSpPr>
          <a:xfrm>
            <a:off x="5046801" y="1259883"/>
            <a:ext cx="3220740" cy="966973"/>
            <a:chOff x="5046801" y="1259883"/>
            <a:chExt cx="3220740" cy="966973"/>
          </a:xfrm>
        </p:grpSpPr>
        <p:pic>
          <p:nvPicPr>
            <p:cNvPr id="25" name="Picture 2" descr="Hoa Hướng Dương">
              <a:extLst>
                <a:ext uri="{FF2B5EF4-FFF2-40B4-BE49-F238E27FC236}">
                  <a16:creationId xmlns:a16="http://schemas.microsoft.com/office/drawing/2014/main" xmlns="" id="{48D67DEC-940A-463D-B1B9-46443D07175A}"/>
                </a:ext>
              </a:extLst>
            </p:cNvPr>
            <p:cNvPicPr>
              <a:picLocks noChangeAspect="1" noChangeArrowheads="1"/>
            </p:cNvPicPr>
            <p:nvPr/>
          </p:nvPicPr>
          <p:blipFill rotWithShape="1">
            <a:blip r:embed="rId7">
              <a:extLst>
                <a:ext uri="{BEBA8EAE-BF5A-486C-A8C5-ECC9F3942E4B}">
                  <a14:imgProps xmlns:a14="http://schemas.microsoft.com/office/drawing/2010/main" xmlns="">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xmlns=""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Hoa Hướng Dương">
              <a:extLst>
                <a:ext uri="{FF2B5EF4-FFF2-40B4-BE49-F238E27FC236}">
                  <a16:creationId xmlns:a16="http://schemas.microsoft.com/office/drawing/2014/main" xmlns="" id="{7AE47944-AF6A-4295-97FE-F7115DCFB30A}"/>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xmlns=""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6" descr="Hoa Hướng Dương">
              <a:extLst>
                <a:ext uri="{FF2B5EF4-FFF2-40B4-BE49-F238E27FC236}">
                  <a16:creationId xmlns:a16="http://schemas.microsoft.com/office/drawing/2014/main" xmlns="" id="{7AC6F07A-90A5-4AD8-A221-DA0EB4A10194}"/>
                </a:ext>
              </a:extLst>
            </p:cNvPr>
            <p:cNvPicPr>
              <a:picLocks noChangeAspect="1" noChangeArrowheads="1"/>
            </p:cNvPicPr>
            <p:nvPr/>
          </p:nvPicPr>
          <p:blipFill rotWithShape="1">
            <a:blip r:embed="rId10">
              <a:extLst>
                <a:ext uri="{BEBA8EAE-BF5A-486C-A8C5-ECC9F3942E4B}">
                  <a14:imgProps xmlns:a14="http://schemas.microsoft.com/office/drawing/2010/main" xmlns="">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xmlns=""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8" name="Group 27">
            <a:extLst>
              <a:ext uri="{FF2B5EF4-FFF2-40B4-BE49-F238E27FC236}">
                <a16:creationId xmlns:a16="http://schemas.microsoft.com/office/drawing/2014/main" xmlns="" id="{AFE0C494-0B6E-4AA6-89F4-F1C04DAF3AA4}"/>
              </a:ext>
            </a:extLst>
          </p:cNvPr>
          <p:cNvGrpSpPr/>
          <p:nvPr/>
        </p:nvGrpSpPr>
        <p:grpSpPr>
          <a:xfrm>
            <a:off x="5046801" y="2203996"/>
            <a:ext cx="3220740" cy="966973"/>
            <a:chOff x="5046801" y="1259883"/>
            <a:chExt cx="3220740" cy="966973"/>
          </a:xfrm>
        </p:grpSpPr>
        <p:pic>
          <p:nvPicPr>
            <p:cNvPr id="29" name="Picture 2" descr="Hoa Hướng Dương">
              <a:extLst>
                <a:ext uri="{FF2B5EF4-FFF2-40B4-BE49-F238E27FC236}">
                  <a16:creationId xmlns:a16="http://schemas.microsoft.com/office/drawing/2014/main" xmlns="" id="{CE02723E-80E6-4540-B220-BC6F765003EA}"/>
                </a:ext>
              </a:extLst>
            </p:cNvPr>
            <p:cNvPicPr>
              <a:picLocks noChangeAspect="1" noChangeArrowheads="1"/>
            </p:cNvPicPr>
            <p:nvPr/>
          </p:nvPicPr>
          <p:blipFill rotWithShape="1">
            <a:blip r:embed="rId7">
              <a:extLst>
                <a:ext uri="{BEBA8EAE-BF5A-486C-A8C5-ECC9F3942E4B}">
                  <a14:imgProps xmlns:a14="http://schemas.microsoft.com/office/drawing/2010/main" xmlns="">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xmlns=""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4" descr="Hoa Hướng Dương">
              <a:extLst>
                <a:ext uri="{FF2B5EF4-FFF2-40B4-BE49-F238E27FC236}">
                  <a16:creationId xmlns:a16="http://schemas.microsoft.com/office/drawing/2014/main" xmlns="" id="{6AF42D19-F2AC-472D-AC30-B3F192B4DB4E}"/>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xmlns=""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6" descr="Hoa Hướng Dương">
              <a:extLst>
                <a:ext uri="{FF2B5EF4-FFF2-40B4-BE49-F238E27FC236}">
                  <a16:creationId xmlns:a16="http://schemas.microsoft.com/office/drawing/2014/main" xmlns="" id="{A8548830-7D24-4BEC-BA12-3B134F96C9D8}"/>
                </a:ext>
              </a:extLst>
            </p:cNvPr>
            <p:cNvPicPr>
              <a:picLocks noChangeAspect="1" noChangeArrowheads="1"/>
            </p:cNvPicPr>
            <p:nvPr/>
          </p:nvPicPr>
          <p:blipFill rotWithShape="1">
            <a:blip r:embed="rId10">
              <a:extLst>
                <a:ext uri="{BEBA8EAE-BF5A-486C-A8C5-ECC9F3942E4B}">
                  <a14:imgProps xmlns:a14="http://schemas.microsoft.com/office/drawing/2010/main" xmlns="">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xmlns=""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2" name="Group 31">
            <a:extLst>
              <a:ext uri="{FF2B5EF4-FFF2-40B4-BE49-F238E27FC236}">
                <a16:creationId xmlns:a16="http://schemas.microsoft.com/office/drawing/2014/main" xmlns="" id="{83680A84-F9EB-4226-80E9-41FACAB3CBB9}"/>
              </a:ext>
            </a:extLst>
          </p:cNvPr>
          <p:cNvGrpSpPr/>
          <p:nvPr/>
        </p:nvGrpSpPr>
        <p:grpSpPr>
          <a:xfrm>
            <a:off x="5046801" y="3188482"/>
            <a:ext cx="3220740" cy="966973"/>
            <a:chOff x="5046801" y="1259883"/>
            <a:chExt cx="3220740" cy="966973"/>
          </a:xfrm>
        </p:grpSpPr>
        <p:pic>
          <p:nvPicPr>
            <p:cNvPr id="33" name="Picture 2" descr="Hoa Hướng Dương">
              <a:extLst>
                <a:ext uri="{FF2B5EF4-FFF2-40B4-BE49-F238E27FC236}">
                  <a16:creationId xmlns:a16="http://schemas.microsoft.com/office/drawing/2014/main" xmlns="" id="{6DC32EB4-1704-48A2-BD45-DA8FFB703574}"/>
                </a:ext>
              </a:extLst>
            </p:cNvPr>
            <p:cNvPicPr>
              <a:picLocks noChangeAspect="1" noChangeArrowheads="1"/>
            </p:cNvPicPr>
            <p:nvPr/>
          </p:nvPicPr>
          <p:blipFill rotWithShape="1">
            <a:blip r:embed="rId7">
              <a:extLst>
                <a:ext uri="{BEBA8EAE-BF5A-486C-A8C5-ECC9F3942E4B}">
                  <a14:imgProps xmlns:a14="http://schemas.microsoft.com/office/drawing/2010/main" xmlns="">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xmlns=""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 descr="Hoa Hướng Dương">
              <a:extLst>
                <a:ext uri="{FF2B5EF4-FFF2-40B4-BE49-F238E27FC236}">
                  <a16:creationId xmlns:a16="http://schemas.microsoft.com/office/drawing/2014/main" xmlns="" id="{AC07D3E0-C894-477F-A22B-025C672079C0}"/>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xmlns=""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6" descr="Hoa Hướng Dương">
              <a:extLst>
                <a:ext uri="{FF2B5EF4-FFF2-40B4-BE49-F238E27FC236}">
                  <a16:creationId xmlns:a16="http://schemas.microsoft.com/office/drawing/2014/main" xmlns="" id="{75502AE2-81E7-4DE8-937B-4C8629A43E65}"/>
                </a:ext>
              </a:extLst>
            </p:cNvPr>
            <p:cNvPicPr>
              <a:picLocks noChangeAspect="1" noChangeArrowheads="1"/>
            </p:cNvPicPr>
            <p:nvPr/>
          </p:nvPicPr>
          <p:blipFill rotWithShape="1">
            <a:blip r:embed="rId10">
              <a:extLst>
                <a:ext uri="{BEBA8EAE-BF5A-486C-A8C5-ECC9F3942E4B}">
                  <a14:imgProps xmlns:a14="http://schemas.microsoft.com/office/drawing/2010/main" xmlns="">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xmlns=""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6" name="Group 35">
            <a:extLst>
              <a:ext uri="{FF2B5EF4-FFF2-40B4-BE49-F238E27FC236}">
                <a16:creationId xmlns:a16="http://schemas.microsoft.com/office/drawing/2014/main" xmlns="" id="{97AEDC27-328E-402E-A12C-D4D906DC6143}"/>
              </a:ext>
            </a:extLst>
          </p:cNvPr>
          <p:cNvGrpSpPr/>
          <p:nvPr/>
        </p:nvGrpSpPr>
        <p:grpSpPr>
          <a:xfrm>
            <a:off x="5059867" y="4153523"/>
            <a:ext cx="3220740" cy="966973"/>
            <a:chOff x="5046801" y="1259883"/>
            <a:chExt cx="3220740" cy="966973"/>
          </a:xfrm>
        </p:grpSpPr>
        <p:pic>
          <p:nvPicPr>
            <p:cNvPr id="37" name="Picture 2" descr="Hoa Hướng Dương">
              <a:extLst>
                <a:ext uri="{FF2B5EF4-FFF2-40B4-BE49-F238E27FC236}">
                  <a16:creationId xmlns:a16="http://schemas.microsoft.com/office/drawing/2014/main" xmlns="" id="{973C55CC-CC07-44EC-AEBC-E74A813F2287}"/>
                </a:ext>
              </a:extLst>
            </p:cNvPr>
            <p:cNvPicPr>
              <a:picLocks noChangeAspect="1" noChangeArrowheads="1"/>
            </p:cNvPicPr>
            <p:nvPr/>
          </p:nvPicPr>
          <p:blipFill rotWithShape="1">
            <a:blip r:embed="rId7">
              <a:extLst>
                <a:ext uri="{BEBA8EAE-BF5A-486C-A8C5-ECC9F3942E4B}">
                  <a14:imgProps xmlns:a14="http://schemas.microsoft.com/office/drawing/2010/main" xmlns="">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xmlns=""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4" descr="Hoa Hướng Dương">
              <a:extLst>
                <a:ext uri="{FF2B5EF4-FFF2-40B4-BE49-F238E27FC236}">
                  <a16:creationId xmlns:a16="http://schemas.microsoft.com/office/drawing/2014/main" xmlns="" id="{065A33A3-7354-41F4-A1EB-94DD5BF7F8B2}"/>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xmlns=""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6" descr="Hoa Hướng Dương">
              <a:extLst>
                <a:ext uri="{FF2B5EF4-FFF2-40B4-BE49-F238E27FC236}">
                  <a16:creationId xmlns:a16="http://schemas.microsoft.com/office/drawing/2014/main" xmlns="" id="{488CFDBE-51EA-4866-BD7F-51EB0CE301C9}"/>
                </a:ext>
              </a:extLst>
            </p:cNvPr>
            <p:cNvPicPr>
              <a:picLocks noChangeAspect="1" noChangeArrowheads="1"/>
            </p:cNvPicPr>
            <p:nvPr/>
          </p:nvPicPr>
          <p:blipFill rotWithShape="1">
            <a:blip r:embed="rId10">
              <a:extLst>
                <a:ext uri="{BEBA8EAE-BF5A-486C-A8C5-ECC9F3942E4B}">
                  <a14:imgProps xmlns:a14="http://schemas.microsoft.com/office/drawing/2010/main" xmlns="">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xmlns=""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64410629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80">
                                          <p:stCondLst>
                                            <p:cond delay="0"/>
                                          </p:stCondLst>
                                        </p:cTn>
                                        <p:tgtEl>
                                          <p:spTgt spid="17"/>
                                        </p:tgtEl>
                                      </p:cBhvr>
                                    </p:animEffect>
                                    <p:anim calcmode="lin" valueType="num">
                                      <p:cBhvr>
                                        <p:cTn id="2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4" dur="26">
                                          <p:stCondLst>
                                            <p:cond delay="650"/>
                                          </p:stCondLst>
                                        </p:cTn>
                                        <p:tgtEl>
                                          <p:spTgt spid="17"/>
                                        </p:tgtEl>
                                      </p:cBhvr>
                                      <p:to x="100000" y="60000"/>
                                    </p:animScale>
                                    <p:animScale>
                                      <p:cBhvr>
                                        <p:cTn id="35" dur="166" decel="50000">
                                          <p:stCondLst>
                                            <p:cond delay="676"/>
                                          </p:stCondLst>
                                        </p:cTn>
                                        <p:tgtEl>
                                          <p:spTgt spid="17"/>
                                        </p:tgtEl>
                                      </p:cBhvr>
                                      <p:to x="100000" y="100000"/>
                                    </p:animScale>
                                    <p:animScale>
                                      <p:cBhvr>
                                        <p:cTn id="36" dur="26">
                                          <p:stCondLst>
                                            <p:cond delay="1312"/>
                                          </p:stCondLst>
                                        </p:cTn>
                                        <p:tgtEl>
                                          <p:spTgt spid="17"/>
                                        </p:tgtEl>
                                      </p:cBhvr>
                                      <p:to x="100000" y="80000"/>
                                    </p:animScale>
                                    <p:animScale>
                                      <p:cBhvr>
                                        <p:cTn id="37" dur="166" decel="50000">
                                          <p:stCondLst>
                                            <p:cond delay="1338"/>
                                          </p:stCondLst>
                                        </p:cTn>
                                        <p:tgtEl>
                                          <p:spTgt spid="17"/>
                                        </p:tgtEl>
                                      </p:cBhvr>
                                      <p:to x="100000" y="100000"/>
                                    </p:animScale>
                                    <p:animScale>
                                      <p:cBhvr>
                                        <p:cTn id="38" dur="26">
                                          <p:stCondLst>
                                            <p:cond delay="1642"/>
                                          </p:stCondLst>
                                        </p:cTn>
                                        <p:tgtEl>
                                          <p:spTgt spid="17"/>
                                        </p:tgtEl>
                                      </p:cBhvr>
                                      <p:to x="100000" y="90000"/>
                                    </p:animScale>
                                    <p:animScale>
                                      <p:cBhvr>
                                        <p:cTn id="39" dur="166" decel="50000">
                                          <p:stCondLst>
                                            <p:cond delay="1668"/>
                                          </p:stCondLst>
                                        </p:cTn>
                                        <p:tgtEl>
                                          <p:spTgt spid="17"/>
                                        </p:tgtEl>
                                      </p:cBhvr>
                                      <p:to x="100000" y="100000"/>
                                    </p:animScale>
                                    <p:animScale>
                                      <p:cBhvr>
                                        <p:cTn id="40" dur="26">
                                          <p:stCondLst>
                                            <p:cond delay="1808"/>
                                          </p:stCondLst>
                                        </p:cTn>
                                        <p:tgtEl>
                                          <p:spTgt spid="17"/>
                                        </p:tgtEl>
                                      </p:cBhvr>
                                      <p:to x="100000" y="95000"/>
                                    </p:animScale>
                                    <p:animScale>
                                      <p:cBhvr>
                                        <p:cTn id="41" dur="166" decel="50000">
                                          <p:stCondLst>
                                            <p:cond delay="1834"/>
                                          </p:stCondLst>
                                        </p:cTn>
                                        <p:tgtEl>
                                          <p:spTgt spid="1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80">
                                          <p:stCondLst>
                                            <p:cond delay="0"/>
                                          </p:stCondLst>
                                        </p:cTn>
                                        <p:tgtEl>
                                          <p:spTgt spid="18"/>
                                        </p:tgtEl>
                                      </p:cBhvr>
                                    </p:animEffect>
                                    <p:anim calcmode="lin" valueType="num">
                                      <p:cBhvr>
                                        <p:cTn id="4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0" dur="26">
                                          <p:stCondLst>
                                            <p:cond delay="650"/>
                                          </p:stCondLst>
                                        </p:cTn>
                                        <p:tgtEl>
                                          <p:spTgt spid="18"/>
                                        </p:tgtEl>
                                      </p:cBhvr>
                                      <p:to x="100000" y="60000"/>
                                    </p:animScale>
                                    <p:animScale>
                                      <p:cBhvr>
                                        <p:cTn id="51" dur="166" decel="50000">
                                          <p:stCondLst>
                                            <p:cond delay="676"/>
                                          </p:stCondLst>
                                        </p:cTn>
                                        <p:tgtEl>
                                          <p:spTgt spid="18"/>
                                        </p:tgtEl>
                                      </p:cBhvr>
                                      <p:to x="100000" y="100000"/>
                                    </p:animScale>
                                    <p:animScale>
                                      <p:cBhvr>
                                        <p:cTn id="52" dur="26">
                                          <p:stCondLst>
                                            <p:cond delay="1312"/>
                                          </p:stCondLst>
                                        </p:cTn>
                                        <p:tgtEl>
                                          <p:spTgt spid="18"/>
                                        </p:tgtEl>
                                      </p:cBhvr>
                                      <p:to x="100000" y="80000"/>
                                    </p:animScale>
                                    <p:animScale>
                                      <p:cBhvr>
                                        <p:cTn id="53" dur="166" decel="50000">
                                          <p:stCondLst>
                                            <p:cond delay="1338"/>
                                          </p:stCondLst>
                                        </p:cTn>
                                        <p:tgtEl>
                                          <p:spTgt spid="18"/>
                                        </p:tgtEl>
                                      </p:cBhvr>
                                      <p:to x="100000" y="100000"/>
                                    </p:animScale>
                                    <p:animScale>
                                      <p:cBhvr>
                                        <p:cTn id="54" dur="26">
                                          <p:stCondLst>
                                            <p:cond delay="1642"/>
                                          </p:stCondLst>
                                        </p:cTn>
                                        <p:tgtEl>
                                          <p:spTgt spid="18"/>
                                        </p:tgtEl>
                                      </p:cBhvr>
                                      <p:to x="100000" y="90000"/>
                                    </p:animScale>
                                    <p:animScale>
                                      <p:cBhvr>
                                        <p:cTn id="55" dur="166" decel="50000">
                                          <p:stCondLst>
                                            <p:cond delay="1668"/>
                                          </p:stCondLst>
                                        </p:cTn>
                                        <p:tgtEl>
                                          <p:spTgt spid="18"/>
                                        </p:tgtEl>
                                      </p:cBhvr>
                                      <p:to x="100000" y="100000"/>
                                    </p:animScale>
                                    <p:animScale>
                                      <p:cBhvr>
                                        <p:cTn id="56" dur="26">
                                          <p:stCondLst>
                                            <p:cond delay="1808"/>
                                          </p:stCondLst>
                                        </p:cTn>
                                        <p:tgtEl>
                                          <p:spTgt spid="18"/>
                                        </p:tgtEl>
                                      </p:cBhvr>
                                      <p:to x="100000" y="95000"/>
                                    </p:animScale>
                                    <p:animScale>
                                      <p:cBhvr>
                                        <p:cTn id="57" dur="166" decel="50000">
                                          <p:stCondLst>
                                            <p:cond delay="1834"/>
                                          </p:stCondLst>
                                        </p:cTn>
                                        <p:tgtEl>
                                          <p:spTgt spid="18"/>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80">
                                          <p:stCondLst>
                                            <p:cond delay="0"/>
                                          </p:stCondLst>
                                        </p:cTn>
                                        <p:tgtEl>
                                          <p:spTgt spid="23"/>
                                        </p:tgtEl>
                                      </p:cBhvr>
                                    </p:animEffect>
                                    <p:anim calcmode="lin" valueType="num">
                                      <p:cBhvr>
                                        <p:cTn id="6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6" dur="26">
                                          <p:stCondLst>
                                            <p:cond delay="650"/>
                                          </p:stCondLst>
                                        </p:cTn>
                                        <p:tgtEl>
                                          <p:spTgt spid="23"/>
                                        </p:tgtEl>
                                      </p:cBhvr>
                                      <p:to x="100000" y="60000"/>
                                    </p:animScale>
                                    <p:animScale>
                                      <p:cBhvr>
                                        <p:cTn id="67" dur="166" decel="50000">
                                          <p:stCondLst>
                                            <p:cond delay="676"/>
                                          </p:stCondLst>
                                        </p:cTn>
                                        <p:tgtEl>
                                          <p:spTgt spid="23"/>
                                        </p:tgtEl>
                                      </p:cBhvr>
                                      <p:to x="100000" y="100000"/>
                                    </p:animScale>
                                    <p:animScale>
                                      <p:cBhvr>
                                        <p:cTn id="68" dur="26">
                                          <p:stCondLst>
                                            <p:cond delay="1312"/>
                                          </p:stCondLst>
                                        </p:cTn>
                                        <p:tgtEl>
                                          <p:spTgt spid="23"/>
                                        </p:tgtEl>
                                      </p:cBhvr>
                                      <p:to x="100000" y="80000"/>
                                    </p:animScale>
                                    <p:animScale>
                                      <p:cBhvr>
                                        <p:cTn id="69" dur="166" decel="50000">
                                          <p:stCondLst>
                                            <p:cond delay="1338"/>
                                          </p:stCondLst>
                                        </p:cTn>
                                        <p:tgtEl>
                                          <p:spTgt spid="23"/>
                                        </p:tgtEl>
                                      </p:cBhvr>
                                      <p:to x="100000" y="100000"/>
                                    </p:animScale>
                                    <p:animScale>
                                      <p:cBhvr>
                                        <p:cTn id="70" dur="26">
                                          <p:stCondLst>
                                            <p:cond delay="1642"/>
                                          </p:stCondLst>
                                        </p:cTn>
                                        <p:tgtEl>
                                          <p:spTgt spid="23"/>
                                        </p:tgtEl>
                                      </p:cBhvr>
                                      <p:to x="100000" y="90000"/>
                                    </p:animScale>
                                    <p:animScale>
                                      <p:cBhvr>
                                        <p:cTn id="71" dur="166" decel="50000">
                                          <p:stCondLst>
                                            <p:cond delay="1668"/>
                                          </p:stCondLst>
                                        </p:cTn>
                                        <p:tgtEl>
                                          <p:spTgt spid="23"/>
                                        </p:tgtEl>
                                      </p:cBhvr>
                                      <p:to x="100000" y="100000"/>
                                    </p:animScale>
                                    <p:animScale>
                                      <p:cBhvr>
                                        <p:cTn id="72" dur="26">
                                          <p:stCondLst>
                                            <p:cond delay="1808"/>
                                          </p:stCondLst>
                                        </p:cTn>
                                        <p:tgtEl>
                                          <p:spTgt spid="23"/>
                                        </p:tgtEl>
                                      </p:cBhvr>
                                      <p:to x="100000" y="95000"/>
                                    </p:animScale>
                                    <p:animScale>
                                      <p:cBhvr>
                                        <p:cTn id="73" dur="166" decel="50000">
                                          <p:stCondLst>
                                            <p:cond delay="1834"/>
                                          </p:stCondLst>
                                        </p:cTn>
                                        <p:tgtEl>
                                          <p:spTgt spid="2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000"/>
                                        <p:tgtEl>
                                          <p:spTgt spid="22"/>
                                        </p:tgtEl>
                                      </p:cBhvr>
                                    </p:animEffect>
                                    <p:anim calcmode="lin" valueType="num">
                                      <p:cBhvr>
                                        <p:cTn id="89" dur="1000" fill="hold"/>
                                        <p:tgtEl>
                                          <p:spTgt spid="22"/>
                                        </p:tgtEl>
                                        <p:attrNameLst>
                                          <p:attrName>ppt_x</p:attrName>
                                        </p:attrNameLst>
                                      </p:cBhvr>
                                      <p:tavLst>
                                        <p:tav tm="0">
                                          <p:val>
                                            <p:strVal val="#ppt_x"/>
                                          </p:val>
                                        </p:tav>
                                        <p:tav tm="100000">
                                          <p:val>
                                            <p:strVal val="#ppt_x"/>
                                          </p:val>
                                        </p:tav>
                                      </p:tavLst>
                                    </p:anim>
                                    <p:anim calcmode="lin" valueType="num">
                                      <p:cBhvr>
                                        <p:cTn id="9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10" presetClass="entr" presetSubtype="0" fill="hold"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childTnLst>
                                </p:cTn>
                              </p:par>
                              <p:par>
                                <p:cTn id="99" presetID="10"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0" presetClass="entr" presetSubtype="0" fill="hold" nodeType="with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520E5124-955A-426C-B0EE-F72F01EBCDCE}"/>
              </a:ext>
            </a:extLst>
          </p:cNvPr>
          <p:cNvPicPr>
            <a:picLocks noChangeAspect="1"/>
          </p:cNvPicPr>
          <p:nvPr/>
        </p:nvPicPr>
        <p:blipFill rotWithShape="1">
          <a:blip r:embed="rId2"/>
          <a:srcRect b="13986"/>
          <a:stretch/>
        </p:blipFill>
        <p:spPr>
          <a:xfrm>
            <a:off x="0" y="0"/>
            <a:ext cx="9144000" cy="5143500"/>
          </a:xfrm>
          <a:prstGeom prst="rect">
            <a:avLst/>
          </a:prstGeom>
        </p:spPr>
      </p:pic>
      <p:sp>
        <p:nvSpPr>
          <p:cNvPr id="5" name="Rectangle: Rounded Corners 3">
            <a:extLst>
              <a:ext uri="{FF2B5EF4-FFF2-40B4-BE49-F238E27FC236}">
                <a16:creationId xmlns:a16="http://schemas.microsoft.com/office/drawing/2014/main" xmlns="" id="{B391B6CB-DD97-4440-953E-F90E7BB0F326}"/>
              </a:ext>
            </a:extLst>
          </p:cNvPr>
          <p:cNvSpPr/>
          <p:nvPr/>
        </p:nvSpPr>
        <p:spPr>
          <a:xfrm>
            <a:off x="134092" y="279899"/>
            <a:ext cx="8873280" cy="4566421"/>
          </a:xfrm>
          <a:custGeom>
            <a:avLst/>
            <a:gdLst>
              <a:gd name="connsiteX0" fmla="*/ 0 w 8873280"/>
              <a:gd name="connsiteY0" fmla="*/ 473949 h 4566421"/>
              <a:gd name="connsiteX1" fmla="*/ 473949 w 8873280"/>
              <a:gd name="connsiteY1" fmla="*/ 0 h 4566421"/>
              <a:gd name="connsiteX2" fmla="*/ 8399331 w 8873280"/>
              <a:gd name="connsiteY2" fmla="*/ 0 h 4566421"/>
              <a:gd name="connsiteX3" fmla="*/ 8873280 w 8873280"/>
              <a:gd name="connsiteY3" fmla="*/ 473949 h 4566421"/>
              <a:gd name="connsiteX4" fmla="*/ 8873280 w 8873280"/>
              <a:gd name="connsiteY4" fmla="*/ 4092472 h 4566421"/>
              <a:gd name="connsiteX5" fmla="*/ 8399331 w 8873280"/>
              <a:gd name="connsiteY5" fmla="*/ 4566421 h 4566421"/>
              <a:gd name="connsiteX6" fmla="*/ 473949 w 8873280"/>
              <a:gd name="connsiteY6" fmla="*/ 4566421 h 4566421"/>
              <a:gd name="connsiteX7" fmla="*/ 0 w 8873280"/>
              <a:gd name="connsiteY7" fmla="*/ 4092472 h 4566421"/>
              <a:gd name="connsiteX8" fmla="*/ 0 w 8873280"/>
              <a:gd name="connsiteY8" fmla="*/ 473949 h 45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3280" h="4566421" fill="none" extrusionOk="0">
                <a:moveTo>
                  <a:pt x="0" y="473949"/>
                </a:moveTo>
                <a:cubicBezTo>
                  <a:pt x="12239" y="221262"/>
                  <a:pt x="195995" y="-4735"/>
                  <a:pt x="473949" y="0"/>
                </a:cubicBezTo>
                <a:cubicBezTo>
                  <a:pt x="3776229" y="109595"/>
                  <a:pt x="6617708" y="16756"/>
                  <a:pt x="8399331" y="0"/>
                </a:cubicBezTo>
                <a:cubicBezTo>
                  <a:pt x="8627152" y="-28070"/>
                  <a:pt x="8878646" y="232148"/>
                  <a:pt x="8873280" y="473949"/>
                </a:cubicBezTo>
                <a:cubicBezTo>
                  <a:pt x="8816962" y="1938919"/>
                  <a:pt x="8906191" y="2882951"/>
                  <a:pt x="8873280" y="4092472"/>
                </a:cubicBezTo>
                <a:cubicBezTo>
                  <a:pt x="8842701" y="4364699"/>
                  <a:pt x="8679318" y="4564592"/>
                  <a:pt x="8399331" y="4566421"/>
                </a:cubicBezTo>
                <a:cubicBezTo>
                  <a:pt x="5611935" y="4430220"/>
                  <a:pt x="3669463" y="4491645"/>
                  <a:pt x="473949" y="4566421"/>
                </a:cubicBezTo>
                <a:cubicBezTo>
                  <a:pt x="189653" y="4535427"/>
                  <a:pt x="-16767" y="4347117"/>
                  <a:pt x="0" y="4092472"/>
                </a:cubicBezTo>
                <a:cubicBezTo>
                  <a:pt x="-157566" y="2633222"/>
                  <a:pt x="130870" y="898921"/>
                  <a:pt x="0" y="473949"/>
                </a:cubicBezTo>
                <a:close/>
              </a:path>
              <a:path w="8873280" h="4566421" stroke="0" extrusionOk="0">
                <a:moveTo>
                  <a:pt x="0" y="473949"/>
                </a:moveTo>
                <a:cubicBezTo>
                  <a:pt x="-12166" y="184886"/>
                  <a:pt x="215261" y="-4094"/>
                  <a:pt x="473949" y="0"/>
                </a:cubicBezTo>
                <a:cubicBezTo>
                  <a:pt x="4084491" y="47539"/>
                  <a:pt x="7218900" y="42437"/>
                  <a:pt x="8399331" y="0"/>
                </a:cubicBezTo>
                <a:cubicBezTo>
                  <a:pt x="8691268" y="-15992"/>
                  <a:pt x="8900606" y="168324"/>
                  <a:pt x="8873280" y="473949"/>
                </a:cubicBezTo>
                <a:cubicBezTo>
                  <a:pt x="8790913" y="1372757"/>
                  <a:pt x="8891293" y="2711937"/>
                  <a:pt x="8873280" y="4092472"/>
                </a:cubicBezTo>
                <a:cubicBezTo>
                  <a:pt x="8884838" y="4388675"/>
                  <a:pt x="8639478" y="4543556"/>
                  <a:pt x="8399331" y="4566421"/>
                </a:cubicBezTo>
                <a:cubicBezTo>
                  <a:pt x="6653156" y="4540067"/>
                  <a:pt x="1343669" y="4447565"/>
                  <a:pt x="473949" y="4566421"/>
                </a:cubicBezTo>
                <a:cubicBezTo>
                  <a:pt x="188146" y="4542655"/>
                  <a:pt x="16508" y="4374240"/>
                  <a:pt x="0" y="4092472"/>
                </a:cubicBezTo>
                <a:cubicBezTo>
                  <a:pt x="88535" y="2809654"/>
                  <a:pt x="49637" y="1972022"/>
                  <a:pt x="0" y="473949"/>
                </a:cubicBezTo>
                <a:close/>
              </a:path>
            </a:pathLst>
          </a:custGeom>
          <a:solidFill>
            <a:srgbClr val="FFFFFF"/>
          </a:solidFill>
          <a:ln w="28575">
            <a:solidFill>
              <a:srgbClr val="0070C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xmlns="" id="{C7C99239-A5D6-4C02-A0DC-B0640742F424}"/>
              </a:ext>
            </a:extLst>
          </p:cNvPr>
          <p:cNvSpPr/>
          <p:nvPr/>
        </p:nvSpPr>
        <p:spPr>
          <a:xfrm>
            <a:off x="1115938" y="386999"/>
            <a:ext cx="7388882" cy="561692"/>
          </a:xfrm>
          <a:prstGeom prst="rect">
            <a:avLst/>
          </a:prstGeom>
          <a:noFill/>
        </p:spPr>
        <p:txBody>
          <a:bodyPr wrap="none" lIns="68580" tIns="34290" rIns="68580" bIns="34290">
            <a:spAutoFit/>
          </a:bodyPr>
          <a:lstStyle/>
          <a:p>
            <a:pPr algn="ctr"/>
            <a:r>
              <a:rPr lang="vi-VN" sz="3200" b="1" dirty="0">
                <a:ln w="13462">
                  <a:solidFill>
                    <a:srgbClr val="0070C0"/>
                  </a:solidFill>
                  <a:prstDash val="solid"/>
                </a:ln>
                <a:solidFill>
                  <a:srgbClr val="0070C0"/>
                </a:solidFill>
                <a:latin typeface="+mj-lt"/>
              </a:rPr>
              <a:t>Luật Bảo vệ, chăm sóc và giáo dục trẻ em</a:t>
            </a:r>
            <a:endParaRPr lang="en-US" sz="3200" b="1" dirty="0">
              <a:ln w="13462">
                <a:solidFill>
                  <a:srgbClr val="0070C0"/>
                </a:solidFill>
                <a:prstDash val="solid"/>
              </a:ln>
              <a:solidFill>
                <a:srgbClr val="0070C0"/>
              </a:solidFill>
              <a:latin typeface="+mj-lt"/>
            </a:endParaRPr>
          </a:p>
        </p:txBody>
      </p:sp>
      <p:sp>
        <p:nvSpPr>
          <p:cNvPr id="2" name="Rectangle 1">
            <a:extLst>
              <a:ext uri="{FF2B5EF4-FFF2-40B4-BE49-F238E27FC236}">
                <a16:creationId xmlns:a16="http://schemas.microsoft.com/office/drawing/2014/main" xmlns="" id="{CEE3ED21-51BE-43CF-80AA-61655DFCD0A4}"/>
              </a:ext>
            </a:extLst>
          </p:cNvPr>
          <p:cNvSpPr/>
          <p:nvPr/>
        </p:nvSpPr>
        <p:spPr>
          <a:xfrm>
            <a:off x="324599" y="915826"/>
            <a:ext cx="8530466" cy="3785652"/>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21</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Trẻ em có bổn phận sau đây:</a:t>
            </a:r>
          </a:p>
          <a:p>
            <a:pPr algn="just"/>
            <a:r>
              <a:rPr lang="vi-VN" sz="2400" dirty="0">
                <a:latin typeface="Calibri" panose="020F0502020204030204" pitchFamily="34" charset="0"/>
                <a:cs typeface="Calibri" panose="020F0502020204030204" pitchFamily="34" charset="0"/>
              </a:rPr>
              <a:t>1. Yêu quý, kính trọng, hiếu thảo với ông bà, cha mẹ; kính trọng thầy giáo, cô giáo; lễ phép với </a:t>
            </a:r>
            <a:r>
              <a:rPr lang="vi-VN" sz="2400" dirty="0" err="1">
                <a:latin typeface="Calibri" panose="020F0502020204030204" pitchFamily="34" charset="0"/>
                <a:cs typeface="Calibri" panose="020F0502020204030204" pitchFamily="34" charset="0"/>
              </a:rPr>
              <a:t>người</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lớn</a:t>
            </a:r>
            <a:r>
              <a:rPr lang="en-US" sz="2400" dirty="0">
                <a:latin typeface="Calibri" panose="020F0502020204030204" pitchFamily="34" charset="0"/>
                <a:cs typeface="Calibri" panose="020F0502020204030204" pitchFamily="34" charset="0"/>
              </a:rPr>
              <a:t>,</a:t>
            </a:r>
            <a:r>
              <a:rPr lang="vi-VN" sz="2400" dirty="0">
                <a:latin typeface="Calibri" panose="020F0502020204030204" pitchFamily="34" charset="0"/>
                <a:cs typeface="Calibri" panose="020F0502020204030204" pitchFamily="34" charset="0"/>
              </a:rPr>
              <a:t> thương yêu em nhỏ; đoàn kết với bạn bè; giúp đỡ người già yếu, người khuyết tật, tàn tật,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gặp</a:t>
            </a:r>
            <a:r>
              <a:rPr lang="vi-VN" sz="2400" dirty="0">
                <a:latin typeface="Calibri" panose="020F0502020204030204" pitchFamily="34" charset="0"/>
                <a:cs typeface="Calibri" panose="020F0502020204030204" pitchFamily="34" charset="0"/>
              </a:rPr>
              <a:t> hoàn cảnh khó khăn theo khả năng của mình.</a:t>
            </a:r>
          </a:p>
          <a:p>
            <a:pPr algn="just"/>
            <a:r>
              <a:rPr lang="vi-VN" sz="2400" dirty="0">
                <a:latin typeface="Calibri" panose="020F0502020204030204" pitchFamily="34" charset="0"/>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p>
          <a:p>
            <a:pPr algn="just"/>
            <a:r>
              <a:rPr lang="vi-VN" sz="2400" dirty="0">
                <a:latin typeface="Calibri" panose="020F0502020204030204" pitchFamily="34" charset="0"/>
                <a:cs typeface="Calibri" panose="020F0502020204030204" pitchFamily="34" charset="0"/>
              </a:rPr>
              <a:t>3. Yêu lao động, giúp đỡ gia đình làm những việc vừa sức mình.</a:t>
            </a:r>
          </a:p>
        </p:txBody>
      </p:sp>
      <p:cxnSp>
        <p:nvCxnSpPr>
          <p:cNvPr id="7" name="Straight Connector 6">
            <a:extLst>
              <a:ext uri="{FF2B5EF4-FFF2-40B4-BE49-F238E27FC236}">
                <a16:creationId xmlns:a16="http://schemas.microsoft.com/office/drawing/2014/main" xmlns="" id="{ECDDEB49-7036-4E34-BA95-E174CF2B429A}"/>
              </a:ext>
            </a:extLst>
          </p:cNvPr>
          <p:cNvCxnSpPr>
            <a:cxnSpLocks/>
          </p:cNvCxnSpPr>
          <p:nvPr/>
        </p:nvCxnSpPr>
        <p:spPr>
          <a:xfrm>
            <a:off x="758190" y="2061210"/>
            <a:ext cx="1002030" cy="11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6D1C8941-C9A2-44E2-B303-BA5415C8A0CC}"/>
              </a:ext>
            </a:extLst>
          </p:cNvPr>
          <p:cNvCxnSpPr>
            <a:cxnSpLocks/>
          </p:cNvCxnSpPr>
          <p:nvPr/>
        </p:nvCxnSpPr>
        <p:spPr>
          <a:xfrm>
            <a:off x="1983105" y="2061210"/>
            <a:ext cx="12630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55E0999-EE17-4C12-9048-1A2AA2640567}"/>
              </a:ext>
            </a:extLst>
          </p:cNvPr>
          <p:cNvCxnSpPr>
            <a:cxnSpLocks/>
          </p:cNvCxnSpPr>
          <p:nvPr/>
        </p:nvCxnSpPr>
        <p:spPr>
          <a:xfrm>
            <a:off x="3436620" y="2061210"/>
            <a:ext cx="1237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34C0F6B-D74D-412C-A2E6-5066FC4084AA}"/>
              </a:ext>
            </a:extLst>
          </p:cNvPr>
          <p:cNvCxnSpPr>
            <a:cxnSpLocks/>
          </p:cNvCxnSpPr>
          <p:nvPr/>
        </p:nvCxnSpPr>
        <p:spPr>
          <a:xfrm>
            <a:off x="7463790" y="2061210"/>
            <a:ext cx="12915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71A4C4B6-4635-4E90-B4C0-A122BFA98F93}"/>
              </a:ext>
            </a:extLst>
          </p:cNvPr>
          <p:cNvCxnSpPr>
            <a:cxnSpLocks/>
          </p:cNvCxnSpPr>
          <p:nvPr/>
        </p:nvCxnSpPr>
        <p:spPr>
          <a:xfrm>
            <a:off x="2614612" y="2415540"/>
            <a:ext cx="11163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0D10C99-CC5A-4908-BFED-5009B6D52912}"/>
              </a:ext>
            </a:extLst>
          </p:cNvPr>
          <p:cNvCxnSpPr>
            <a:cxnSpLocks/>
          </p:cNvCxnSpPr>
          <p:nvPr/>
        </p:nvCxnSpPr>
        <p:spPr>
          <a:xfrm>
            <a:off x="5516880" y="2415540"/>
            <a:ext cx="1421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5DC8BE21-0DBB-4570-A41A-8208D07B515B}"/>
              </a:ext>
            </a:extLst>
          </p:cNvPr>
          <p:cNvCxnSpPr>
            <a:cxnSpLocks/>
          </p:cNvCxnSpPr>
          <p:nvPr/>
        </p:nvCxnSpPr>
        <p:spPr>
          <a:xfrm>
            <a:off x="8100685" y="2415540"/>
            <a:ext cx="754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5B1B718E-3024-4883-A3AD-9DC1BD50AB3B}"/>
              </a:ext>
            </a:extLst>
          </p:cNvPr>
          <p:cNvCxnSpPr>
            <a:cxnSpLocks/>
          </p:cNvCxnSpPr>
          <p:nvPr/>
        </p:nvCxnSpPr>
        <p:spPr>
          <a:xfrm>
            <a:off x="417029" y="2750820"/>
            <a:ext cx="341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BE86B15-BA22-436C-B7DC-EF02FE39FC53}"/>
              </a:ext>
            </a:extLst>
          </p:cNvPr>
          <p:cNvCxnSpPr>
            <a:cxnSpLocks/>
          </p:cNvCxnSpPr>
          <p:nvPr/>
        </p:nvCxnSpPr>
        <p:spPr>
          <a:xfrm>
            <a:off x="2444031" y="2750820"/>
            <a:ext cx="992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49FBCE95-0C79-4972-B80B-DB7C6193FC5E}"/>
              </a:ext>
            </a:extLst>
          </p:cNvPr>
          <p:cNvCxnSpPr>
            <a:cxnSpLocks/>
          </p:cNvCxnSpPr>
          <p:nvPr/>
        </p:nvCxnSpPr>
        <p:spPr>
          <a:xfrm>
            <a:off x="758190" y="3497580"/>
            <a:ext cx="10934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79184F84-0453-46F6-AE75-C3FF529109F3}"/>
              </a:ext>
            </a:extLst>
          </p:cNvPr>
          <p:cNvCxnSpPr>
            <a:cxnSpLocks/>
          </p:cNvCxnSpPr>
          <p:nvPr/>
        </p:nvCxnSpPr>
        <p:spPr>
          <a:xfrm>
            <a:off x="3069907" y="3512820"/>
            <a:ext cx="816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B71C222E-69F3-4E94-83AC-76DCF686F7F4}"/>
              </a:ext>
            </a:extLst>
          </p:cNvPr>
          <p:cNvCxnSpPr>
            <a:cxnSpLocks/>
          </p:cNvCxnSpPr>
          <p:nvPr/>
        </p:nvCxnSpPr>
        <p:spPr>
          <a:xfrm>
            <a:off x="5081587" y="3512820"/>
            <a:ext cx="11458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69FE9941-A75F-4A34-A208-27B022BCCE54}"/>
              </a:ext>
            </a:extLst>
          </p:cNvPr>
          <p:cNvCxnSpPr>
            <a:cxnSpLocks/>
          </p:cNvCxnSpPr>
          <p:nvPr/>
        </p:nvCxnSpPr>
        <p:spPr>
          <a:xfrm>
            <a:off x="7548562" y="3512820"/>
            <a:ext cx="11458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D813C7D6-9E45-4F8E-91A0-E57BAEAD3104}"/>
              </a:ext>
            </a:extLst>
          </p:cNvPr>
          <p:cNvCxnSpPr>
            <a:cxnSpLocks/>
          </p:cNvCxnSpPr>
          <p:nvPr/>
        </p:nvCxnSpPr>
        <p:spPr>
          <a:xfrm>
            <a:off x="5516880" y="3882390"/>
            <a:ext cx="710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00B179A5-97C2-426C-B628-3B72DE37E490}"/>
              </a:ext>
            </a:extLst>
          </p:cNvPr>
          <p:cNvCxnSpPr>
            <a:cxnSpLocks/>
          </p:cNvCxnSpPr>
          <p:nvPr/>
        </p:nvCxnSpPr>
        <p:spPr>
          <a:xfrm>
            <a:off x="7646670" y="3882390"/>
            <a:ext cx="11087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07AC82DB-C8D7-4962-BE5D-70ECCBC6BF73}"/>
              </a:ext>
            </a:extLst>
          </p:cNvPr>
          <p:cNvCxnSpPr>
            <a:cxnSpLocks/>
          </p:cNvCxnSpPr>
          <p:nvPr/>
        </p:nvCxnSpPr>
        <p:spPr>
          <a:xfrm>
            <a:off x="3331845" y="4240530"/>
            <a:ext cx="723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80C114E-EFF6-43E1-8FC5-73A279E6E3C8}"/>
              </a:ext>
            </a:extLst>
          </p:cNvPr>
          <p:cNvCxnSpPr>
            <a:cxnSpLocks/>
          </p:cNvCxnSpPr>
          <p:nvPr/>
        </p:nvCxnSpPr>
        <p:spPr>
          <a:xfrm>
            <a:off x="758190" y="4610100"/>
            <a:ext cx="39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E637A652-313C-4B9F-BBB8-3353A10BB584}"/>
              </a:ext>
            </a:extLst>
          </p:cNvPr>
          <p:cNvCxnSpPr>
            <a:cxnSpLocks/>
          </p:cNvCxnSpPr>
          <p:nvPr/>
        </p:nvCxnSpPr>
        <p:spPr>
          <a:xfrm>
            <a:off x="2444031" y="4610100"/>
            <a:ext cx="992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667657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left)">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left)">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left)">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wipe(left)">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left)">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left)">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C180D6-A204-4007-86CC-775D71C5BBB1}"/>
              </a:ext>
            </a:extLst>
          </p:cNvPr>
          <p:cNvPicPr>
            <a:picLocks noChangeAspect="1"/>
          </p:cNvPicPr>
          <p:nvPr/>
        </p:nvPicPr>
        <p:blipFill rotWithShape="1">
          <a:blip r:embed="rId2"/>
          <a:srcRect l="13372" r="17675"/>
          <a:stretch/>
        </p:blipFill>
        <p:spPr>
          <a:xfrm>
            <a:off x="0" y="0"/>
            <a:ext cx="9144000" cy="5143500"/>
          </a:xfrm>
          <a:prstGeom prst="rect">
            <a:avLst/>
          </a:prstGeom>
        </p:spPr>
      </p:pic>
      <p:sp>
        <p:nvSpPr>
          <p:cNvPr id="7" name="Rectangle 6">
            <a:extLst>
              <a:ext uri="{FF2B5EF4-FFF2-40B4-BE49-F238E27FC236}">
                <a16:creationId xmlns:a16="http://schemas.microsoft.com/office/drawing/2014/main" xmlns="" id="{A949D93C-2789-46B7-B959-0E2A63F88783}"/>
              </a:ext>
            </a:extLst>
          </p:cNvPr>
          <p:cNvSpPr/>
          <p:nvPr/>
        </p:nvSpPr>
        <p:spPr>
          <a:xfrm>
            <a:off x="1786270" y="1127050"/>
            <a:ext cx="6262577" cy="3445835"/>
          </a:xfrm>
          <a:prstGeom prst="rect">
            <a:avLst/>
          </a:prstGeom>
          <a:solidFill>
            <a:srgbClr val="FEEAC5"/>
          </a:solidFill>
          <a:ln>
            <a:solidFill>
              <a:srgbClr val="FEE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C8E9045-EF70-4B89-B3E3-D5CAC798DCD1}"/>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7150" b="98988" l="14543" r="28186">
                        <a14:foregroundMark x1="21598" y1="37305" x2="18431" y2="43692"/>
                        <a14:foregroundMark x1="18431" y1="43692" x2="18035" y2="45249"/>
                        <a14:foregroundMark x1="15047" y1="45483" x2="15047" y2="45483"/>
                        <a14:foregroundMark x1="14795" y1="53583" x2="14795" y2="48676"/>
                        <a14:foregroundMark x1="26026" y1="72897" x2="28006" y2="85903"/>
                        <a14:foregroundMark x1="28186" y1="79517" x2="28186" y2="82321"/>
                        <a14:foregroundMark x1="19366" y1="83567" x2="16991" y2="92134"/>
                        <a14:foregroundMark x1="16991" y1="92134" x2="20518" y2="97897"/>
                        <a14:foregroundMark x1="20518" y1="97897" x2="24442" y2="97274"/>
                        <a14:foregroundMark x1="24442" y1="97274" x2="24154" y2="84268"/>
                        <a14:foregroundMark x1="24154" y1="84268" x2="23290" y2="80607"/>
                        <a14:foregroundMark x1="16883" y1="98754" x2="26278" y2="98988"/>
                        <a14:foregroundMark x1="25774" y1="95794" x2="27178" y2="94081"/>
                        <a14:foregroundMark x1="18035" y1="64097" x2="19294" y2="68614"/>
                        <a14:foregroundMark x1="22786" y1="46495" x2="23110" y2="55763"/>
                        <a14:foregroundMark x1="15695" y1="69237" x2="14543" y2="79050"/>
                        <a14:foregroundMark x1="14543" y1="79050" x2="16703" y2="77336"/>
                        <a14:backgroundMark x1="24514" y1="38785" x2="27610" y2="51480"/>
                      </a14:backgroundRemoval>
                    </a14:imgEffect>
                  </a14:imgLayer>
                </a14:imgProps>
              </a:ext>
            </a:extLst>
          </a:blip>
          <a:srcRect l="13372" t="33006" r="71180"/>
          <a:stretch/>
        </p:blipFill>
        <p:spPr>
          <a:xfrm>
            <a:off x="0" y="1697665"/>
            <a:ext cx="2048540" cy="3445835"/>
          </a:xfrm>
          <a:prstGeom prst="rect">
            <a:avLst/>
          </a:prstGeom>
        </p:spPr>
      </p:pic>
      <p:pic>
        <p:nvPicPr>
          <p:cNvPr id="8" name="Picture 7">
            <a:extLst>
              <a:ext uri="{FF2B5EF4-FFF2-40B4-BE49-F238E27FC236}">
                <a16:creationId xmlns:a16="http://schemas.microsoft.com/office/drawing/2014/main" xmlns="" id="{F20CDAB5-4D6E-4E68-B992-4CE8A2B089A6}"/>
              </a:ext>
            </a:extLst>
          </p:cNvPr>
          <p:cNvPicPr>
            <a:picLocks noChangeAspect="1"/>
          </p:cNvPicPr>
          <p:nvPr/>
        </p:nvPicPr>
        <p:blipFill rotWithShape="1">
          <a:blip r:embed="rId5">
            <a:extLst>
              <a:ext uri="{BEBA8EAE-BF5A-486C-A8C5-ECC9F3942E4B}">
                <a14:imgProps xmlns:a14="http://schemas.microsoft.com/office/drawing/2010/main" xmlns="">
                  <a14:imgLayer r:embed="rId4">
                    <a14:imgEffect>
                      <a14:backgroundRemoval t="56776" b="98131" l="71490" r="86861">
                        <a14:foregroundMark x1="75450" y1="64486" x2="77034" y2="64486"/>
                        <a14:foregroundMark x1="85565" y1="69237" x2="85313" y2="86604"/>
                        <a14:foregroundMark x1="85673" y1="74143" x2="86753" y2="94782"/>
                        <a14:foregroundMark x1="86753" y1="94782" x2="86897" y2="95561"/>
                        <a14:foregroundMark x1="84593" y1="98131" x2="82937" y2="97741"/>
                        <a14:foregroundMark x1="78114" y1="66900" x2="81749" y2="66900"/>
                        <a14:foregroundMark x1="77106" y1="62617" x2="78438" y2="63474"/>
                        <a14:foregroundMark x1="79266" y1="64720" x2="79266" y2="64720"/>
                        <a14:foregroundMark x1="77682" y1="69237" x2="82073" y2="69470"/>
                        <a14:foregroundMark x1="80994" y1="69470" x2="78006" y2="69237"/>
                        <a14:backgroundMark x1="73434" y1="66044" x2="73434" y2="66044"/>
                        <a14:backgroundMark x1="72354" y1="66044" x2="72714" y2="72040"/>
                        <a14:backgroundMark x1="72966" y1="71573" x2="72858" y2="75623"/>
                        <a14:backgroundMark x1="74946" y1="61293" x2="75954" y2="59112"/>
                        <a14:backgroundMark x1="73290" y1="68146" x2="72858" y2="72430"/>
                      </a14:backgroundRemoval>
                    </a14:imgEffect>
                  </a14:imgLayer>
                </a14:imgProps>
              </a:ext>
            </a:extLst>
          </a:blip>
          <a:srcRect l="69870" t="52024" r="12972"/>
          <a:stretch/>
        </p:blipFill>
        <p:spPr>
          <a:xfrm>
            <a:off x="7240766" y="2264737"/>
            <a:ext cx="2275369" cy="2931928"/>
          </a:xfrm>
          <a:prstGeom prst="rect">
            <a:avLst/>
          </a:prstGeom>
        </p:spPr>
      </p:pic>
      <p:pic>
        <p:nvPicPr>
          <p:cNvPr id="9" name="Picture 8">
            <a:extLst>
              <a:ext uri="{FF2B5EF4-FFF2-40B4-BE49-F238E27FC236}">
                <a16:creationId xmlns:a16="http://schemas.microsoft.com/office/drawing/2014/main" xmlns="" id="{F9EDD565-6505-4E6F-830C-64DCAA66E6B0}"/>
              </a:ext>
            </a:extLst>
          </p:cNvPr>
          <p:cNvPicPr>
            <a:picLocks noChangeAspect="1"/>
          </p:cNvPicPr>
          <p:nvPr/>
        </p:nvPicPr>
        <p:blipFill rotWithShape="1">
          <a:blip r:embed="rId6">
            <a:extLst>
              <a:ext uri="{BEBA8EAE-BF5A-486C-A8C5-ECC9F3942E4B}">
                <a14:imgProps xmlns:a14="http://schemas.microsoft.com/office/drawing/2010/main" xmlns="">
                  <a14:imgLayer r:embed="rId4">
                    <a14:imgEffect>
                      <a14:backgroundRemoval t="3427" b="13474" l="32973" r="67387">
                        <a14:foregroundMark x1="33081" y1="6698" x2="35817" y2="8178"/>
                        <a14:foregroundMark x1="64723" y1="9268" x2="66487" y2="6698"/>
                        <a14:foregroundMark x1="66631" y1="11994" x2="67135" y2="13084"/>
                        <a14:foregroundMark x1="67387" y1="6464" x2="67315" y2="6698"/>
                        <a14:foregroundMark x1="67315" y1="6698" x2="67315" y2="6698"/>
                      </a14:backgroundRemoval>
                    </a14:imgEffect>
                  </a14:imgLayer>
                </a14:imgProps>
              </a:ext>
            </a:extLst>
          </a:blip>
          <a:srcRect l="31546" t="2205" r="31973" b="85185"/>
          <a:stretch/>
        </p:blipFill>
        <p:spPr>
          <a:xfrm>
            <a:off x="2259418" y="-127596"/>
            <a:ext cx="5316279" cy="1492101"/>
          </a:xfrm>
          <a:prstGeom prst="rect">
            <a:avLst/>
          </a:prstGeom>
        </p:spPr>
      </p:pic>
      <p:sp>
        <p:nvSpPr>
          <p:cNvPr id="10" name="Rectangle: Rounded Corners 9">
            <a:extLst>
              <a:ext uri="{FF2B5EF4-FFF2-40B4-BE49-F238E27FC236}">
                <a16:creationId xmlns:a16="http://schemas.microsoft.com/office/drawing/2014/main" xmlns="" id="{FF885B2A-8CF6-46EF-B44C-25934682BB3A}"/>
              </a:ext>
            </a:extLst>
          </p:cNvPr>
          <p:cNvSpPr/>
          <p:nvPr/>
        </p:nvSpPr>
        <p:spPr>
          <a:xfrm>
            <a:off x="3870251" y="244547"/>
            <a:ext cx="2264735" cy="552895"/>
          </a:xfrm>
          <a:prstGeom prst="roundRect">
            <a:avLst/>
          </a:prstGeom>
          <a:solidFill>
            <a:srgbClr val="F8A711"/>
          </a:solidFill>
          <a:ln>
            <a:solidFill>
              <a:srgbClr val="F8A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F10C25C9-0F05-4B67-908C-67FF0E76F5FC}"/>
              </a:ext>
            </a:extLst>
          </p:cNvPr>
          <p:cNvSpPr txBox="1"/>
          <p:nvPr/>
        </p:nvSpPr>
        <p:spPr>
          <a:xfrm>
            <a:off x="1919178" y="1548739"/>
            <a:ext cx="6002078" cy="1089660"/>
          </a:xfrm>
          <a:prstGeom prst="roundRect">
            <a:avLst/>
          </a:prstGeom>
          <a:noFill/>
        </p:spPr>
        <p:txBody>
          <a:bodyPr wrap="square" lIns="0" tIns="0" rIns="0" bIns="0" rtlCol="0">
            <a:spAutoFit/>
          </a:bodyPr>
          <a:lstStyle/>
          <a:p>
            <a:pPr algn="ctr"/>
            <a:r>
              <a:rPr lang="vi-VN" sz="3200" b="1" dirty="0">
                <a:solidFill>
                  <a:schemeClr val="accent2">
                    <a:lumMod val="50000"/>
                  </a:schemeClr>
                </a:solidFill>
                <a:latin typeface="+mj-lt"/>
                <a:ea typeface="AvantGarde" panose="00000400000000000000" pitchFamily="2" charset="0"/>
                <a:cs typeface="AvantGarde" panose="00000400000000000000" pitchFamily="2" charset="0"/>
              </a:rPr>
              <a:t>1) </a:t>
            </a:r>
            <a:r>
              <a:rPr lang="en-SG" sz="3200" b="1" dirty="0" err="1">
                <a:solidFill>
                  <a:schemeClr val="accent2">
                    <a:lumMod val="50000"/>
                  </a:schemeClr>
                </a:solidFill>
                <a:latin typeface="+mj-lt"/>
                <a:ea typeface="AvantGarde" panose="00000400000000000000" pitchFamily="2" charset="0"/>
                <a:cs typeface="AvantGarde" panose="00000400000000000000" pitchFamily="2" charset="0"/>
              </a:rPr>
              <a:t>Đọc</a:t>
            </a:r>
            <a:r>
              <a:rPr lang="en-SG" sz="3200" b="1" dirty="0">
                <a:solidFill>
                  <a:schemeClr val="accent2">
                    <a:lumMod val="50000"/>
                  </a:schemeClr>
                </a:solidFill>
                <a:latin typeface="+mj-lt"/>
                <a:ea typeface="AvantGarde" panose="00000400000000000000" pitchFamily="2" charset="0"/>
                <a:cs typeface="AvantGarde" panose="00000400000000000000" pitchFamily="2" charset="0"/>
              </a:rPr>
              <a:t> </a:t>
            </a:r>
            <a:r>
              <a:rPr lang="vi-VN" sz="3200" b="1" dirty="0">
                <a:solidFill>
                  <a:schemeClr val="accent2">
                    <a:lumMod val="50000"/>
                  </a:schemeClr>
                </a:solidFill>
                <a:latin typeface="+mj-lt"/>
                <a:ea typeface="AvantGarde" panose="00000400000000000000" pitchFamily="2" charset="0"/>
                <a:cs typeface="AvantGarde" panose="00000400000000000000" pitchFamily="2" charset="0"/>
              </a:rPr>
              <a:t>đúng, trôi chảy; </a:t>
            </a:r>
          </a:p>
          <a:p>
            <a:pPr algn="ctr"/>
            <a:r>
              <a:rPr lang="vi-VN" sz="3200" b="1" dirty="0">
                <a:solidFill>
                  <a:schemeClr val="accent2">
                    <a:lumMod val="50000"/>
                  </a:schemeClr>
                </a:solidFill>
                <a:latin typeface="+mj-lt"/>
                <a:ea typeface="AvantGarde" panose="00000400000000000000" pitchFamily="2" charset="0"/>
                <a:cs typeface="AvantGarde" panose="00000400000000000000" pitchFamily="2" charset="0"/>
              </a:rPr>
              <a:t>đọc diễn cảm bài đọc.</a:t>
            </a:r>
            <a:endParaRPr lang="en-US" sz="3200" b="1" dirty="0">
              <a:solidFill>
                <a:schemeClr val="accent2">
                  <a:lumMod val="50000"/>
                </a:schemeClr>
              </a:solidFill>
              <a:latin typeface="+mj-lt"/>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xmlns="" id="{0CA2E54C-09FF-4CEF-A511-CB7675465428}"/>
              </a:ext>
            </a:extLst>
          </p:cNvPr>
          <p:cNvSpPr txBox="1"/>
          <p:nvPr/>
        </p:nvSpPr>
        <p:spPr>
          <a:xfrm>
            <a:off x="1991390" y="2777248"/>
            <a:ext cx="5872716" cy="1089660"/>
          </a:xfrm>
          <a:prstGeom prst="roundRect">
            <a:avLst/>
          </a:prstGeom>
          <a:noFill/>
        </p:spPr>
        <p:txBody>
          <a:bodyPr wrap="square" lIns="0" tIns="0" rIns="0" bIns="0" rtlCol="0">
            <a:spAutoFit/>
          </a:bodyPr>
          <a:lstStyle/>
          <a:p>
            <a:pPr algn="ct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2) </a:t>
            </a:r>
            <a:r>
              <a:rPr lang="en-SG" sz="3200" b="1" dirty="0" err="1">
                <a:solidFill>
                  <a:srgbClr val="002060"/>
                </a:solidFill>
                <a:latin typeface="Times New Roman" pitchFamily="18" charset="0"/>
                <a:ea typeface="AvantGarde" panose="00000400000000000000" pitchFamily="2" charset="0"/>
                <a:cs typeface="Times New Roman" pitchFamily="18" charset="0"/>
              </a:rPr>
              <a:t>Trình</a:t>
            </a:r>
            <a:r>
              <a:rPr lang="en-SG" sz="3200" b="1" dirty="0">
                <a:solidFill>
                  <a:srgbClr val="002060"/>
                </a:solidFill>
                <a:latin typeface="Times New Roman" pitchFamily="18" charset="0"/>
                <a:ea typeface="AvantGarde" panose="00000400000000000000" pitchFamily="2" charset="0"/>
                <a:cs typeface="Times New Roman" pitchFamily="18" charset="0"/>
              </a:rPr>
              <a:t> </a:t>
            </a:r>
            <a:r>
              <a:rPr lang="en-SG" sz="3200" b="1" dirty="0" err="1">
                <a:solidFill>
                  <a:srgbClr val="002060"/>
                </a:solidFill>
                <a:latin typeface="Times New Roman" pitchFamily="18" charset="0"/>
                <a:ea typeface="AvantGarde" panose="00000400000000000000" pitchFamily="2" charset="0"/>
                <a:cs typeface="Times New Roman" pitchFamily="18" charset="0"/>
              </a:rPr>
              <a:t>bày</a:t>
            </a:r>
            <a:r>
              <a:rPr lang="en-SG" sz="3200" b="1" dirty="0">
                <a:solidFill>
                  <a:srgbClr val="002060"/>
                </a:solidFill>
                <a:latin typeface="Times New Roman" pitchFamily="18" charset="0"/>
                <a:ea typeface="AvantGarde" panose="00000400000000000000" pitchFamily="2" charset="0"/>
                <a:cs typeface="Times New Roman" pitchFamily="18" charset="0"/>
              </a:rPr>
              <a:t> đ</a:t>
            </a:r>
            <a:r>
              <a:rPr lang="vi-VN" sz="3200" b="1" dirty="0">
                <a:solidFill>
                  <a:srgbClr val="002060"/>
                </a:solidFill>
                <a:latin typeface="Times New Roman" pitchFamily="18" charset="0"/>
                <a:ea typeface="AvantGarde" panose="00000400000000000000" pitchFamily="2" charset="0"/>
                <a:cs typeface="Times New Roman" pitchFamily="18" charset="0"/>
              </a:rPr>
              <a:t>ược</a:t>
            </a:r>
            <a:r>
              <a:rPr lang="en-SG" sz="3200" b="1" dirty="0">
                <a:solidFill>
                  <a:srgbClr val="002060"/>
                </a:solidFill>
                <a:latin typeface="Times New Roman" pitchFamily="18" charset="0"/>
                <a:ea typeface="AvantGarde" panose="00000400000000000000" pitchFamily="2" charset="0"/>
                <a:cs typeface="Times New Roman" pitchFamily="18" charset="0"/>
              </a:rPr>
              <a:t> </a:t>
            </a:r>
            <a:r>
              <a:rPr lang="en-SG" sz="3200" b="1" dirty="0" err="1">
                <a:solidFill>
                  <a:srgbClr val="002060"/>
                </a:solidFill>
                <a:latin typeface="Times New Roman" pitchFamily="18" charset="0"/>
                <a:ea typeface="AvantGarde" panose="00000400000000000000" pitchFamily="2" charset="0"/>
                <a:cs typeface="Times New Roman" pitchFamily="18" charset="0"/>
              </a:rPr>
              <a:t>nội</a:t>
            </a:r>
            <a:r>
              <a:rPr lang="en-SG" sz="3200" b="1" dirty="0">
                <a:solidFill>
                  <a:srgbClr val="002060"/>
                </a:solidFill>
                <a:latin typeface="Times New Roman" pitchFamily="18" charset="0"/>
                <a:ea typeface="AvantGarde" panose="00000400000000000000" pitchFamily="2" charset="0"/>
                <a:cs typeface="Times New Roman" pitchFamily="18" charset="0"/>
              </a:rPr>
              <a:t> dung</a:t>
            </a:r>
            <a:r>
              <a:rPr lang="vi-VN" sz="3200" b="1" dirty="0">
                <a:solidFill>
                  <a:srgbClr val="002060"/>
                </a:solidFill>
                <a:latin typeface="Times New Roman" pitchFamily="18" charset="0"/>
                <a:ea typeface="AvantGarde" panose="00000400000000000000" pitchFamily="2" charset="0"/>
                <a:cs typeface="Times New Roman" pitchFamily="18" charset="0"/>
              </a:rPr>
              <a:t> của mỗi điều luật</a:t>
            </a:r>
            <a:r>
              <a:rPr lang="vi-VN"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a:t>
            </a:r>
            <a:endParaRPr lang="en-US" sz="3200" b="1" dirty="0">
              <a:solidFill>
                <a:srgbClr val="002060"/>
              </a:solidFill>
              <a:latin typeface="iCiel Pony" panose="02000000000000000000" pitchFamily="2" charset="0"/>
              <a:ea typeface="AvantGarde" panose="00000400000000000000" pitchFamily="2" charset="0"/>
              <a:cs typeface="AvantGarde" panose="00000400000000000000" pitchFamily="2" charset="0"/>
            </a:endParaRPr>
          </a:p>
        </p:txBody>
      </p:sp>
      <p:pic>
        <p:nvPicPr>
          <p:cNvPr id="14" name="Picture 13">
            <a:extLst>
              <a:ext uri="{FF2B5EF4-FFF2-40B4-BE49-F238E27FC236}">
                <a16:creationId xmlns:a16="http://schemas.microsoft.com/office/drawing/2014/main" xmlns="" id="{C0D7046F-57D0-4597-9E49-1CA18D86E26F}"/>
              </a:ext>
            </a:extLst>
          </p:cNvPr>
          <p:cNvPicPr>
            <a:picLocks noChangeAspect="1"/>
          </p:cNvPicPr>
          <p:nvPr/>
        </p:nvPicPr>
        <p:blipFill>
          <a:blip r:embed="rId7"/>
          <a:stretch>
            <a:fillRect/>
          </a:stretch>
        </p:blipFill>
        <p:spPr>
          <a:xfrm>
            <a:off x="3065125" y="196990"/>
            <a:ext cx="3725245" cy="820580"/>
          </a:xfrm>
          <a:prstGeom prst="rect">
            <a:avLst/>
          </a:prstGeom>
        </p:spPr>
      </p:pic>
      <p:pic>
        <p:nvPicPr>
          <p:cNvPr id="15" name="Picture 14">
            <a:extLst>
              <a:ext uri="{FF2B5EF4-FFF2-40B4-BE49-F238E27FC236}">
                <a16:creationId xmlns:a16="http://schemas.microsoft.com/office/drawing/2014/main" xmlns="" id="{BECBDC96-7C79-4B81-A5DC-F4EB1EBE92E4}"/>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2048540" y="885274"/>
            <a:ext cx="1137898" cy="1321359"/>
          </a:xfrm>
          <a:prstGeom prst="rect">
            <a:avLst/>
          </a:prstGeom>
        </p:spPr>
      </p:pic>
      <p:pic>
        <p:nvPicPr>
          <p:cNvPr id="16" name="Picture 15">
            <a:extLst>
              <a:ext uri="{FF2B5EF4-FFF2-40B4-BE49-F238E27FC236}">
                <a16:creationId xmlns:a16="http://schemas.microsoft.com/office/drawing/2014/main" xmlns="" id="{EF244EFA-2EE9-420E-A650-6408B9FBBDDE}"/>
              </a:ext>
            </a:extLst>
          </p:cNvPr>
          <p:cNvPicPr>
            <a:picLocks noChangeAspect="1"/>
          </p:cNvPicPr>
          <p:nvPr/>
        </p:nvPicPr>
        <p:blipFill rotWithShape="1">
          <a:blip r:embed="rId8">
            <a:extLst>
              <a:ext uri="{BEBA8EAE-BF5A-486C-A8C5-ECC9F3942E4B}">
                <a14:imgProps xmlns:a14="http://schemas.microsoft.com/office/drawing/2010/main" xmlns="">
                  <a14:imgLayer r:embed="rId9">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1786270" y="2305179"/>
            <a:ext cx="1137898" cy="1321359"/>
          </a:xfrm>
          <a:prstGeom prst="rect">
            <a:avLst/>
          </a:prstGeom>
        </p:spPr>
      </p:pic>
    </p:spTree>
    <p:extLst>
      <p:ext uri="{BB962C8B-B14F-4D97-AF65-F5344CB8AC3E}">
        <p14:creationId xmlns:p14="http://schemas.microsoft.com/office/powerpoint/2010/main" xmlns="" val="2632111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1AC44C7-0270-4CC9-BB6D-B1023E0CC17E}"/>
              </a:ext>
            </a:extLst>
          </p:cNvPr>
          <p:cNvPicPr>
            <a:picLocks noChangeAspect="1"/>
          </p:cNvPicPr>
          <p:nvPr/>
        </p:nvPicPr>
        <p:blipFill rotWithShape="1">
          <a:blip r:embed="rId2"/>
          <a:srcRect l="17375" t="12137" r="18750" b="7811"/>
          <a:stretch/>
        </p:blipFill>
        <p:spPr>
          <a:xfrm>
            <a:off x="0" y="0"/>
            <a:ext cx="9144000" cy="5296720"/>
          </a:xfrm>
          <a:prstGeom prst="rect">
            <a:avLst/>
          </a:prstGeom>
        </p:spPr>
      </p:pic>
      <p:sp>
        <p:nvSpPr>
          <p:cNvPr id="4" name="Rectangle: Rounded Corners 3">
            <a:extLst>
              <a:ext uri="{FF2B5EF4-FFF2-40B4-BE49-F238E27FC236}">
                <a16:creationId xmlns:a16="http://schemas.microsoft.com/office/drawing/2014/main" xmlns="" id="{A764A7C3-87F0-4D74-8FF6-6A3162BA52A8}"/>
              </a:ext>
            </a:extLst>
          </p:cNvPr>
          <p:cNvSpPr/>
          <p:nvPr/>
        </p:nvSpPr>
        <p:spPr>
          <a:xfrm>
            <a:off x="3897630" y="1099635"/>
            <a:ext cx="4549140" cy="3426646"/>
          </a:xfrm>
          <a:custGeom>
            <a:avLst/>
            <a:gdLst>
              <a:gd name="connsiteX0" fmla="*/ 0 w 4549140"/>
              <a:gd name="connsiteY0" fmla="*/ 355652 h 3426646"/>
              <a:gd name="connsiteX1" fmla="*/ 355652 w 4549140"/>
              <a:gd name="connsiteY1" fmla="*/ 0 h 3426646"/>
              <a:gd name="connsiteX2" fmla="*/ 4193488 w 4549140"/>
              <a:gd name="connsiteY2" fmla="*/ 0 h 3426646"/>
              <a:gd name="connsiteX3" fmla="*/ 4549140 w 4549140"/>
              <a:gd name="connsiteY3" fmla="*/ 355652 h 3426646"/>
              <a:gd name="connsiteX4" fmla="*/ 4549140 w 4549140"/>
              <a:gd name="connsiteY4" fmla="*/ 3070994 h 3426646"/>
              <a:gd name="connsiteX5" fmla="*/ 4193488 w 4549140"/>
              <a:gd name="connsiteY5" fmla="*/ 3426646 h 3426646"/>
              <a:gd name="connsiteX6" fmla="*/ 355652 w 4549140"/>
              <a:gd name="connsiteY6" fmla="*/ 3426646 h 3426646"/>
              <a:gd name="connsiteX7" fmla="*/ 0 w 4549140"/>
              <a:gd name="connsiteY7" fmla="*/ 3070994 h 3426646"/>
              <a:gd name="connsiteX8" fmla="*/ 0 w 4549140"/>
              <a:gd name="connsiteY8" fmla="*/ 355652 h 342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9140" h="3426646" fill="none" extrusionOk="0">
                <a:moveTo>
                  <a:pt x="0" y="355652"/>
                </a:moveTo>
                <a:cubicBezTo>
                  <a:pt x="10339" y="166891"/>
                  <a:pt x="143844" y="-4497"/>
                  <a:pt x="355652" y="0"/>
                </a:cubicBezTo>
                <a:cubicBezTo>
                  <a:pt x="1810452" y="109595"/>
                  <a:pt x="3354504" y="16756"/>
                  <a:pt x="4193488" y="0"/>
                </a:cubicBezTo>
                <a:cubicBezTo>
                  <a:pt x="4377494" y="-10270"/>
                  <a:pt x="4552879" y="173134"/>
                  <a:pt x="4549140" y="355652"/>
                </a:cubicBezTo>
                <a:cubicBezTo>
                  <a:pt x="4492822" y="1304893"/>
                  <a:pt x="4582051" y="2395122"/>
                  <a:pt x="4549140" y="3070994"/>
                </a:cubicBezTo>
                <a:cubicBezTo>
                  <a:pt x="4533521" y="3272764"/>
                  <a:pt x="4403544" y="3425278"/>
                  <a:pt x="4193488" y="3426646"/>
                </a:cubicBezTo>
                <a:cubicBezTo>
                  <a:pt x="3415395" y="3290445"/>
                  <a:pt x="1687320" y="3351870"/>
                  <a:pt x="355652" y="3426646"/>
                </a:cubicBezTo>
                <a:cubicBezTo>
                  <a:pt x="148702" y="3412168"/>
                  <a:pt x="-28216" y="3255451"/>
                  <a:pt x="0" y="3070994"/>
                </a:cubicBezTo>
                <a:cubicBezTo>
                  <a:pt x="-157566" y="1823474"/>
                  <a:pt x="130870" y="1186076"/>
                  <a:pt x="0" y="355652"/>
                </a:cubicBezTo>
                <a:close/>
              </a:path>
              <a:path w="4549140" h="3426646" stroke="0" extrusionOk="0">
                <a:moveTo>
                  <a:pt x="0" y="355652"/>
                </a:moveTo>
                <a:cubicBezTo>
                  <a:pt x="-4773" y="148518"/>
                  <a:pt x="179447" y="-26985"/>
                  <a:pt x="355652" y="0"/>
                </a:cubicBezTo>
                <a:cubicBezTo>
                  <a:pt x="2040407" y="47539"/>
                  <a:pt x="2434822" y="42437"/>
                  <a:pt x="4193488" y="0"/>
                </a:cubicBezTo>
                <a:cubicBezTo>
                  <a:pt x="4404401" y="-7679"/>
                  <a:pt x="4562247" y="138188"/>
                  <a:pt x="4549140" y="355652"/>
                </a:cubicBezTo>
                <a:cubicBezTo>
                  <a:pt x="4466773" y="860240"/>
                  <a:pt x="4567153" y="1923172"/>
                  <a:pt x="4549140" y="3070994"/>
                </a:cubicBezTo>
                <a:cubicBezTo>
                  <a:pt x="4552198" y="3276531"/>
                  <a:pt x="4370582" y="3406195"/>
                  <a:pt x="4193488" y="3426646"/>
                </a:cubicBezTo>
                <a:cubicBezTo>
                  <a:pt x="2667774" y="3400292"/>
                  <a:pt x="1143053" y="3307790"/>
                  <a:pt x="355652" y="3426646"/>
                </a:cubicBezTo>
                <a:cubicBezTo>
                  <a:pt x="137040" y="3404716"/>
                  <a:pt x="18825" y="3290236"/>
                  <a:pt x="0" y="3070994"/>
                </a:cubicBezTo>
                <a:cubicBezTo>
                  <a:pt x="88535" y="1837464"/>
                  <a:pt x="49637" y="1188445"/>
                  <a:pt x="0" y="355652"/>
                </a:cubicBezTo>
                <a:close/>
              </a:path>
            </a:pathLst>
          </a:custGeom>
          <a:solidFill>
            <a:srgbClr val="FFFFFF"/>
          </a:solidFill>
          <a:ln w="28575">
            <a:solidFill>
              <a:srgbClr val="92D05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xmlns="" id="{8D592685-0F73-4BD3-BA03-F01664F411A7}"/>
              </a:ext>
            </a:extLst>
          </p:cNvPr>
          <p:cNvSpPr/>
          <p:nvPr/>
        </p:nvSpPr>
        <p:spPr>
          <a:xfrm>
            <a:off x="4000500" y="4834890"/>
            <a:ext cx="1383030" cy="308610"/>
          </a:xfrm>
          <a:prstGeom prst="rect">
            <a:avLst/>
          </a:prstGeom>
          <a:solidFill>
            <a:srgbClr val="BB6229"/>
          </a:solidFill>
          <a:ln>
            <a:solidFill>
              <a:srgbClr val="BB6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413D3296-4027-4A36-8A15-E86B1C2AE290}"/>
              </a:ext>
            </a:extLst>
          </p:cNvPr>
          <p:cNvSpPr/>
          <p:nvPr/>
        </p:nvSpPr>
        <p:spPr>
          <a:xfrm>
            <a:off x="3554730" y="308610"/>
            <a:ext cx="2183130" cy="308610"/>
          </a:xfrm>
          <a:prstGeom prst="roundRect">
            <a:avLst/>
          </a:prstGeom>
          <a:solidFill>
            <a:srgbClr val="C8702E"/>
          </a:solidFill>
          <a:ln>
            <a:solidFill>
              <a:srgbClr val="C8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667;p39">
            <a:extLst>
              <a:ext uri="{FF2B5EF4-FFF2-40B4-BE49-F238E27FC236}">
                <a16:creationId xmlns:a16="http://schemas.microsoft.com/office/drawing/2014/main" xmlns="" id="{F31D54AD-F2EB-416E-AF75-F771907FF8B1}"/>
              </a:ext>
            </a:extLst>
          </p:cNvPr>
          <p:cNvSpPr txBox="1">
            <a:spLocks/>
          </p:cNvSpPr>
          <p:nvPr/>
        </p:nvSpPr>
        <p:spPr>
          <a:xfrm>
            <a:off x="3135155" y="1692806"/>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C00000"/>
                </a:solidFill>
                <a:latin typeface="iCiel Nabila" pitchFamily="2" charset="0"/>
                <a:ea typeface="Kozuka Mincho Pro H" panose="02020A00000000000000" pitchFamily="18" charset="-128"/>
                <a:cs typeface="Browallia New" panose="020B0604020202020204" pitchFamily="34" charset="-34"/>
              </a:rPr>
              <a:t>Dặn dò</a:t>
            </a:r>
          </a:p>
        </p:txBody>
      </p:sp>
      <p:sp>
        <p:nvSpPr>
          <p:cNvPr id="9" name="Google Shape;667;p39">
            <a:extLst>
              <a:ext uri="{FF2B5EF4-FFF2-40B4-BE49-F238E27FC236}">
                <a16:creationId xmlns:a16="http://schemas.microsoft.com/office/drawing/2014/main" xmlns="" id="{2A613C98-5A32-4C23-86BB-298408664E72}"/>
              </a:ext>
            </a:extLst>
          </p:cNvPr>
          <p:cNvSpPr txBox="1">
            <a:spLocks/>
          </p:cNvSpPr>
          <p:nvPr/>
        </p:nvSpPr>
        <p:spPr>
          <a:xfrm>
            <a:off x="3897630" y="2839337"/>
            <a:ext cx="454914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ctr">
              <a:buFontTx/>
              <a:buChar char="-"/>
            </a:pPr>
            <a:r>
              <a:rPr lang="vi-VN" sz="32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Xem lại bài đọc</a:t>
            </a:r>
          </a:p>
          <a:p>
            <a:pPr marL="457200" indent="-457200" algn="ctr">
              <a:buFontTx/>
              <a:buChar char="-"/>
            </a:pPr>
            <a:r>
              <a:rPr lang="vi-VN" sz="32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Soạn bài </a:t>
            </a:r>
          </a:p>
          <a:p>
            <a:pPr algn="ctr"/>
            <a:r>
              <a:rPr lang="vi-VN" sz="32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“Sang năm con lên bảy”</a:t>
            </a:r>
          </a:p>
        </p:txBody>
      </p:sp>
    </p:spTree>
    <p:extLst>
      <p:ext uri="{BB962C8B-B14F-4D97-AF65-F5344CB8AC3E}">
        <p14:creationId xmlns:p14="http://schemas.microsoft.com/office/powerpoint/2010/main" xmlns="" val="2911302574"/>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xmlns=""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xmlns="" id="{367CAAB1-8D2E-4DD9-8DB2-844DA069A80C}"/>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Rounded Corners 3">
            <a:extLst>
              <a:ext uri="{FF2B5EF4-FFF2-40B4-BE49-F238E27FC236}">
                <a16:creationId xmlns:a16="http://schemas.microsoft.com/office/drawing/2014/main" xmlns="" id="{C268172B-0F31-4074-A566-13803517209C}"/>
              </a:ext>
            </a:extLst>
          </p:cNvPr>
          <p:cNvSpPr/>
          <p:nvPr/>
        </p:nvSpPr>
        <p:spPr>
          <a:xfrm>
            <a:off x="240030" y="217170"/>
            <a:ext cx="8629650" cy="4754881"/>
          </a:xfrm>
          <a:custGeom>
            <a:avLst/>
            <a:gdLst>
              <a:gd name="connsiteX0" fmla="*/ 0 w 8629650"/>
              <a:gd name="connsiteY0" fmla="*/ 493509 h 4754881"/>
              <a:gd name="connsiteX1" fmla="*/ 493509 w 8629650"/>
              <a:gd name="connsiteY1" fmla="*/ 0 h 4754881"/>
              <a:gd name="connsiteX2" fmla="*/ 8136141 w 8629650"/>
              <a:gd name="connsiteY2" fmla="*/ 0 h 4754881"/>
              <a:gd name="connsiteX3" fmla="*/ 8629650 w 8629650"/>
              <a:gd name="connsiteY3" fmla="*/ 493509 h 4754881"/>
              <a:gd name="connsiteX4" fmla="*/ 8629650 w 8629650"/>
              <a:gd name="connsiteY4" fmla="*/ 4261372 h 4754881"/>
              <a:gd name="connsiteX5" fmla="*/ 8136141 w 8629650"/>
              <a:gd name="connsiteY5" fmla="*/ 4754881 h 4754881"/>
              <a:gd name="connsiteX6" fmla="*/ 493509 w 8629650"/>
              <a:gd name="connsiteY6" fmla="*/ 4754881 h 4754881"/>
              <a:gd name="connsiteX7" fmla="*/ 0 w 8629650"/>
              <a:gd name="connsiteY7" fmla="*/ 4261372 h 4754881"/>
              <a:gd name="connsiteX8" fmla="*/ 0 w 8629650"/>
              <a:gd name="connsiteY8" fmla="*/ 493509 h 47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54881" fill="none" extrusionOk="0">
                <a:moveTo>
                  <a:pt x="0" y="493509"/>
                </a:moveTo>
                <a:cubicBezTo>
                  <a:pt x="2702" y="222954"/>
                  <a:pt x="205232" y="-4595"/>
                  <a:pt x="493509" y="0"/>
                </a:cubicBezTo>
                <a:cubicBezTo>
                  <a:pt x="2675831" y="109595"/>
                  <a:pt x="4525311" y="16756"/>
                  <a:pt x="8136141" y="0"/>
                </a:cubicBezTo>
                <a:cubicBezTo>
                  <a:pt x="8399946" y="-7239"/>
                  <a:pt x="8643425" y="272173"/>
                  <a:pt x="8629650" y="493509"/>
                </a:cubicBezTo>
                <a:cubicBezTo>
                  <a:pt x="8573332" y="1448013"/>
                  <a:pt x="8662561" y="3132125"/>
                  <a:pt x="8629650" y="4261372"/>
                </a:cubicBezTo>
                <a:cubicBezTo>
                  <a:pt x="8620884" y="4536931"/>
                  <a:pt x="8453744" y="4750361"/>
                  <a:pt x="8136141" y="4754881"/>
                </a:cubicBezTo>
                <a:cubicBezTo>
                  <a:pt x="4856048" y="4618680"/>
                  <a:pt x="2553225" y="4680105"/>
                  <a:pt x="493509" y="4754881"/>
                </a:cubicBezTo>
                <a:cubicBezTo>
                  <a:pt x="199750" y="4725729"/>
                  <a:pt x="-30046" y="4521189"/>
                  <a:pt x="0" y="4261372"/>
                </a:cubicBezTo>
                <a:cubicBezTo>
                  <a:pt x="-157566" y="2443533"/>
                  <a:pt x="130870" y="1694022"/>
                  <a:pt x="0" y="493509"/>
                </a:cubicBezTo>
                <a:close/>
              </a:path>
              <a:path w="8629650" h="4754881" stroke="0" extrusionOk="0">
                <a:moveTo>
                  <a:pt x="0" y="493509"/>
                </a:moveTo>
                <a:cubicBezTo>
                  <a:pt x="-17939" y="180687"/>
                  <a:pt x="223961" y="-4016"/>
                  <a:pt x="493509" y="0"/>
                </a:cubicBezTo>
                <a:cubicBezTo>
                  <a:pt x="1636953" y="47539"/>
                  <a:pt x="7242794" y="42437"/>
                  <a:pt x="8136141" y="0"/>
                </a:cubicBezTo>
                <a:cubicBezTo>
                  <a:pt x="8453766" y="-23879"/>
                  <a:pt x="8657620" y="176049"/>
                  <a:pt x="8629650" y="493509"/>
                </a:cubicBezTo>
                <a:cubicBezTo>
                  <a:pt x="8547283" y="1069039"/>
                  <a:pt x="8647663" y="3158817"/>
                  <a:pt x="8629650" y="4261372"/>
                </a:cubicBezTo>
                <a:cubicBezTo>
                  <a:pt x="8635998" y="4552850"/>
                  <a:pt x="8372291" y="4716357"/>
                  <a:pt x="8136141" y="4754881"/>
                </a:cubicBezTo>
                <a:cubicBezTo>
                  <a:pt x="7227640" y="4728527"/>
                  <a:pt x="2247391" y="4636025"/>
                  <a:pt x="493509" y="4754881"/>
                </a:cubicBezTo>
                <a:cubicBezTo>
                  <a:pt x="207023" y="4741116"/>
                  <a:pt x="33565" y="4574619"/>
                  <a:pt x="0" y="4261372"/>
                </a:cubicBezTo>
                <a:cubicBezTo>
                  <a:pt x="88535" y="3639720"/>
                  <a:pt x="49637" y="1096038"/>
                  <a:pt x="0" y="493509"/>
                </a:cubicBezTo>
                <a:close/>
              </a:path>
            </a:pathLst>
          </a:custGeom>
          <a:solidFill>
            <a:srgbClr val="FFFFFF"/>
          </a:solidFill>
          <a:ln w="28575">
            <a:solidFill>
              <a:srgbClr val="F8A711"/>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xmlns="" id="{E6D02907-C0D9-46B3-A823-00FDFC1F5823}"/>
              </a:ext>
            </a:extLst>
          </p:cNvPr>
          <p:cNvSpPr/>
          <p:nvPr/>
        </p:nvSpPr>
        <p:spPr>
          <a:xfrm>
            <a:off x="502920" y="579269"/>
            <a:ext cx="8138160" cy="523220"/>
          </a:xfrm>
          <a:prstGeom prst="rect">
            <a:avLst/>
          </a:prstGeom>
        </p:spPr>
        <p:txBody>
          <a:bodyPr wrap="square">
            <a:spAutoFit/>
          </a:bodyPr>
          <a:lstStyle/>
          <a:p>
            <a:pPr algn="ctr"/>
            <a:r>
              <a:rPr lang="vi-VN" sz="2800" b="1" dirty="0">
                <a:solidFill>
                  <a:srgbClr val="C00000"/>
                </a:solidFill>
                <a:latin typeface="Pattaya" panose="00000500000000000000" pitchFamily="2" charset="-34"/>
                <a:cs typeface="Pattaya" panose="00000500000000000000" pitchFamily="2" charset="-34"/>
              </a:rPr>
              <a:t>Trong bài thơ, người con đã hỏi người cha điều gì?</a:t>
            </a:r>
            <a:endParaRPr lang="vi-VN" sz="4800" b="1" dirty="0">
              <a:solidFill>
                <a:srgbClr val="C00000"/>
              </a:solidFill>
              <a:latin typeface="Pattaya" panose="00000500000000000000" pitchFamily="2" charset="-34"/>
              <a:cs typeface="Pattaya" panose="00000500000000000000" pitchFamily="2" charset="-34"/>
            </a:endParaRPr>
          </a:p>
        </p:txBody>
      </p:sp>
      <p:grpSp>
        <p:nvGrpSpPr>
          <p:cNvPr id="24" name="Group 23">
            <a:extLst>
              <a:ext uri="{FF2B5EF4-FFF2-40B4-BE49-F238E27FC236}">
                <a16:creationId xmlns:a16="http://schemas.microsoft.com/office/drawing/2014/main" xmlns="" id="{A3034581-AB8E-4B05-82AC-3DE2EE41324A}"/>
              </a:ext>
            </a:extLst>
          </p:cNvPr>
          <p:cNvGrpSpPr/>
          <p:nvPr/>
        </p:nvGrpSpPr>
        <p:grpSpPr>
          <a:xfrm>
            <a:off x="1873061" y="1416958"/>
            <a:ext cx="5432158" cy="1060601"/>
            <a:chOff x="1873061" y="1416958"/>
            <a:chExt cx="5432158" cy="1060601"/>
          </a:xfrm>
        </p:grpSpPr>
        <p:grpSp>
          <p:nvGrpSpPr>
            <p:cNvPr id="7" name="Group 6">
              <a:extLst>
                <a:ext uri="{FF2B5EF4-FFF2-40B4-BE49-F238E27FC236}">
                  <a16:creationId xmlns:a16="http://schemas.microsoft.com/office/drawing/2014/main" xmlns="" id="{5B41839B-5CF1-4934-979A-B7275B05EBEF}"/>
                </a:ext>
              </a:extLst>
            </p:cNvPr>
            <p:cNvGrpSpPr/>
            <p:nvPr/>
          </p:nvGrpSpPr>
          <p:grpSpPr>
            <a:xfrm>
              <a:off x="1873061" y="1416958"/>
              <a:ext cx="5432158" cy="1004328"/>
              <a:chOff x="1670392" y="1416958"/>
              <a:chExt cx="5432158" cy="1004328"/>
            </a:xfrm>
          </p:grpSpPr>
          <p:sp>
            <p:nvSpPr>
              <p:cNvPr id="5" name="Rectangle: Rounded Corners 4">
                <a:extLst>
                  <a:ext uri="{FF2B5EF4-FFF2-40B4-BE49-F238E27FC236}">
                    <a16:creationId xmlns:a16="http://schemas.microsoft.com/office/drawing/2014/main" xmlns="" id="{4E1D1E49-BD8A-44BB-B35E-CAC97E6E70E7}"/>
                  </a:ext>
                </a:extLst>
              </p:cNvPr>
              <p:cNvSpPr/>
              <p:nvPr/>
            </p:nvSpPr>
            <p:spPr>
              <a:xfrm>
                <a:off x="1670392" y="1416958"/>
                <a:ext cx="5432158"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xmlns=""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xmlns="" id="{7C19B9C9-6EE3-4B66-B4F1-4E7DF3737877}"/>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xmlns=""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7" name="Flowchart: Process 16">
              <a:extLst>
                <a:ext uri="{FF2B5EF4-FFF2-40B4-BE49-F238E27FC236}">
                  <a16:creationId xmlns:a16="http://schemas.microsoft.com/office/drawing/2014/main" xmlns="" id="{15351928-2374-490F-9BD8-606E55BEB9C8}"/>
                </a:ext>
              </a:extLst>
            </p:cNvPr>
            <p:cNvSpPr/>
            <p:nvPr/>
          </p:nvSpPr>
          <p:spPr>
            <a:xfrm>
              <a:off x="2751312" y="1418024"/>
              <a:ext cx="4519628"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rPr>
                <a:t>Cha ơi!/ Sao xa kia chỉ thấy nước, thấy trời/ Không thấy nhà, không thấy cây, không thấy người ở </a:t>
              </a:r>
              <a:r>
                <a:rPr lang="vi-VN" sz="1800" b="1" dirty="0" err="1">
                  <a:solidFill>
                    <a:srgbClr val="002060"/>
                  </a:solidFill>
                </a:rPr>
                <a:t>đó</a:t>
              </a:r>
              <a:r>
                <a:rPr lang="en-US" sz="1800" b="1" dirty="0">
                  <a:solidFill>
                    <a:srgbClr val="002060"/>
                  </a:solidFill>
                </a:rPr>
                <a:t>?</a:t>
              </a:r>
              <a:endParaRPr lang="en-US" sz="3600" b="1" dirty="0">
                <a:solidFill>
                  <a:srgbClr val="002060"/>
                </a:solidFill>
              </a:endParaRPr>
            </a:p>
          </p:txBody>
        </p:sp>
      </p:grpSp>
      <p:grpSp>
        <p:nvGrpSpPr>
          <p:cNvPr id="25" name="Group 24">
            <a:extLst>
              <a:ext uri="{FF2B5EF4-FFF2-40B4-BE49-F238E27FC236}">
                <a16:creationId xmlns:a16="http://schemas.microsoft.com/office/drawing/2014/main" xmlns="" id="{F8C7ED2E-D6F5-412C-A715-1D0C0FFB880C}"/>
              </a:ext>
            </a:extLst>
          </p:cNvPr>
          <p:cNvGrpSpPr/>
          <p:nvPr/>
        </p:nvGrpSpPr>
        <p:grpSpPr>
          <a:xfrm>
            <a:off x="1873060" y="2541464"/>
            <a:ext cx="5432159" cy="1059535"/>
            <a:chOff x="1873060" y="2541464"/>
            <a:chExt cx="5432159" cy="1059535"/>
          </a:xfrm>
        </p:grpSpPr>
        <p:grpSp>
          <p:nvGrpSpPr>
            <p:cNvPr id="11" name="Group 10">
              <a:extLst>
                <a:ext uri="{FF2B5EF4-FFF2-40B4-BE49-F238E27FC236}">
                  <a16:creationId xmlns:a16="http://schemas.microsoft.com/office/drawing/2014/main" xmlns="" id="{A9B6E0CA-4806-461C-AB36-DC9ED613958F}"/>
                </a:ext>
              </a:extLst>
            </p:cNvPr>
            <p:cNvGrpSpPr/>
            <p:nvPr/>
          </p:nvGrpSpPr>
          <p:grpSpPr>
            <a:xfrm>
              <a:off x="1873060" y="2546197"/>
              <a:ext cx="5432159" cy="1004328"/>
              <a:chOff x="1670391" y="2546197"/>
              <a:chExt cx="5432159" cy="1004328"/>
            </a:xfrm>
          </p:grpSpPr>
          <p:sp>
            <p:nvSpPr>
              <p:cNvPr id="13" name="Rectangle: Rounded Corners 12">
                <a:extLst>
                  <a:ext uri="{FF2B5EF4-FFF2-40B4-BE49-F238E27FC236}">
                    <a16:creationId xmlns:a16="http://schemas.microsoft.com/office/drawing/2014/main" xmlns="" id="{D491C2BE-7234-46D1-97AC-5B94BFB94164}"/>
                  </a:ext>
                </a:extLst>
              </p:cNvPr>
              <p:cNvSpPr/>
              <p:nvPr/>
            </p:nvSpPr>
            <p:spPr>
              <a:xfrm>
                <a:off x="1670391" y="2546197"/>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xmlns=""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xmlns=""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 name="Flowchart: Process 17">
              <a:extLst>
                <a:ext uri="{FF2B5EF4-FFF2-40B4-BE49-F238E27FC236}">
                  <a16:creationId xmlns:a16="http://schemas.microsoft.com/office/drawing/2014/main" xmlns="" id="{84A9C873-9222-4D06-9223-F522B4EF20DC}"/>
                </a:ext>
              </a:extLst>
            </p:cNvPr>
            <p:cNvSpPr/>
            <p:nvPr/>
          </p:nvSpPr>
          <p:spPr>
            <a:xfrm>
              <a:off x="2722583" y="2541464"/>
              <a:ext cx="454397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rPr>
                <a:t> Cha ơi!/ Sao xa kia chỉ thấy nước, thấy trời/ Không thấy nhà, không thấy cây, không thấy cánh buồm ở </a:t>
              </a:r>
              <a:r>
                <a:rPr lang="vi-VN" sz="1800" b="1" dirty="0" err="1">
                  <a:solidFill>
                    <a:srgbClr val="002060"/>
                  </a:solidFill>
                </a:rPr>
                <a:t>đó</a:t>
              </a:r>
              <a:r>
                <a:rPr lang="en-US" sz="1800" b="1" dirty="0">
                  <a:solidFill>
                    <a:srgbClr val="002060"/>
                  </a:solidFill>
                </a:rPr>
                <a:t>?</a:t>
              </a:r>
              <a:endParaRPr lang="en-US" sz="3600" b="1" dirty="0">
                <a:solidFill>
                  <a:srgbClr val="002060"/>
                </a:solidFill>
              </a:endParaRPr>
            </a:p>
          </p:txBody>
        </p:sp>
      </p:grpSp>
      <p:grpSp>
        <p:nvGrpSpPr>
          <p:cNvPr id="26" name="Group 25">
            <a:extLst>
              <a:ext uri="{FF2B5EF4-FFF2-40B4-BE49-F238E27FC236}">
                <a16:creationId xmlns:a16="http://schemas.microsoft.com/office/drawing/2014/main" xmlns="" id="{B65D3182-3E9F-4162-85D7-1FA81877698F}"/>
              </a:ext>
            </a:extLst>
          </p:cNvPr>
          <p:cNvGrpSpPr/>
          <p:nvPr/>
        </p:nvGrpSpPr>
        <p:grpSpPr>
          <a:xfrm>
            <a:off x="1890822" y="3676601"/>
            <a:ext cx="5432159" cy="1062964"/>
            <a:chOff x="1890822" y="3676601"/>
            <a:chExt cx="5432159" cy="1062964"/>
          </a:xfrm>
        </p:grpSpPr>
        <p:grpSp>
          <p:nvGrpSpPr>
            <p:cNvPr id="12" name="Group 11">
              <a:extLst>
                <a:ext uri="{FF2B5EF4-FFF2-40B4-BE49-F238E27FC236}">
                  <a16:creationId xmlns:a16="http://schemas.microsoft.com/office/drawing/2014/main" xmlns="" id="{B2282C4D-A2A8-4183-90AB-05FB7FE908CD}"/>
                </a:ext>
              </a:extLst>
            </p:cNvPr>
            <p:cNvGrpSpPr/>
            <p:nvPr/>
          </p:nvGrpSpPr>
          <p:grpSpPr>
            <a:xfrm>
              <a:off x="1890822" y="3676601"/>
              <a:ext cx="5432159" cy="1004328"/>
              <a:chOff x="1688153" y="3676601"/>
              <a:chExt cx="5432159" cy="1004328"/>
            </a:xfrm>
          </p:grpSpPr>
          <p:sp>
            <p:nvSpPr>
              <p:cNvPr id="15" name="Rectangle: Rounded Corners 14">
                <a:extLst>
                  <a:ext uri="{FF2B5EF4-FFF2-40B4-BE49-F238E27FC236}">
                    <a16:creationId xmlns:a16="http://schemas.microsoft.com/office/drawing/2014/main" xmlns="" id="{3930D1AB-5DFA-4C78-99AF-9B28A9BBC4BD}"/>
                  </a:ext>
                </a:extLst>
              </p:cNvPr>
              <p:cNvSpPr/>
              <p:nvPr/>
            </p:nvSpPr>
            <p:spPr>
              <a:xfrm>
                <a:off x="1688153" y="3676601"/>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xmlns=""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xmlns="">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xmlns=""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Flowchart: Process 18">
              <a:extLst>
                <a:ext uri="{FF2B5EF4-FFF2-40B4-BE49-F238E27FC236}">
                  <a16:creationId xmlns:a16="http://schemas.microsoft.com/office/drawing/2014/main" xmlns="" id="{F61A0D38-DC34-411E-A9CD-15671887F48D}"/>
                </a:ext>
              </a:extLst>
            </p:cNvPr>
            <p:cNvSpPr/>
            <p:nvPr/>
          </p:nvSpPr>
          <p:spPr>
            <a:xfrm>
              <a:off x="2799310" y="3680030"/>
              <a:ext cx="4467250"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rPr>
                <a:t>Cha ơi!/ Sao xa kia chỉ thấy nước, thấy mây/ Không thấy nhà, không thấy cây, không thấy người ở </a:t>
              </a:r>
              <a:r>
                <a:rPr lang="vi-VN" sz="1800" b="1" dirty="0" err="1">
                  <a:solidFill>
                    <a:srgbClr val="002060"/>
                  </a:solidFill>
                </a:rPr>
                <a:t>đó</a:t>
              </a:r>
              <a:r>
                <a:rPr lang="en-US" sz="1800" b="1" dirty="0">
                  <a:solidFill>
                    <a:srgbClr val="002060"/>
                  </a:solidFill>
                </a:rPr>
                <a:t>?</a:t>
              </a:r>
              <a:endParaRPr lang="en-US" sz="3600" b="1" dirty="0">
                <a:solidFill>
                  <a:srgbClr val="002060"/>
                </a:solidFill>
              </a:endParaRPr>
            </a:p>
          </p:txBody>
        </p:sp>
      </p:grpSp>
      <p:pic>
        <p:nvPicPr>
          <p:cNvPr id="21" name="Picture 20">
            <a:extLst>
              <a:ext uri="{FF2B5EF4-FFF2-40B4-BE49-F238E27FC236}">
                <a16:creationId xmlns:a16="http://schemas.microsoft.com/office/drawing/2014/main" xmlns="" id="{824E8116-83C1-4885-8A51-327F744353E1}"/>
              </a:ext>
            </a:extLst>
          </p:cNvPr>
          <p:cNvPicPr>
            <a:picLocks noChangeAspect="1"/>
          </p:cNvPicPr>
          <p:nvPr/>
        </p:nvPicPr>
        <p:blipFill>
          <a:blip r:embed="rId13"/>
          <a:stretch>
            <a:fillRect/>
          </a:stretch>
        </p:blipFill>
        <p:spPr>
          <a:xfrm>
            <a:off x="7181603" y="2422707"/>
            <a:ext cx="1329093" cy="1246025"/>
          </a:xfrm>
          <a:prstGeom prst="rect">
            <a:avLst/>
          </a:prstGeom>
        </p:spPr>
      </p:pic>
      <p:pic>
        <p:nvPicPr>
          <p:cNvPr id="23" name="Picture 22">
            <a:extLst>
              <a:ext uri="{FF2B5EF4-FFF2-40B4-BE49-F238E27FC236}">
                <a16:creationId xmlns:a16="http://schemas.microsoft.com/office/drawing/2014/main" xmlns="" id="{5AA0B4BE-2006-4AE7-876C-6D5FD2AAFCBD}"/>
              </a:ext>
            </a:extLst>
          </p:cNvPr>
          <p:cNvPicPr>
            <a:picLocks noChangeAspect="1"/>
          </p:cNvPicPr>
          <p:nvPr/>
        </p:nvPicPr>
        <p:blipFill>
          <a:blip r:embed="rId14"/>
          <a:stretch>
            <a:fillRect/>
          </a:stretch>
        </p:blipFill>
        <p:spPr>
          <a:xfrm>
            <a:off x="7289719" y="1253376"/>
            <a:ext cx="1358137" cy="1273253"/>
          </a:xfrm>
          <a:prstGeom prst="rect">
            <a:avLst/>
          </a:prstGeom>
        </p:spPr>
      </p:pic>
      <p:pic>
        <p:nvPicPr>
          <p:cNvPr id="27" name="Picture 26">
            <a:extLst>
              <a:ext uri="{FF2B5EF4-FFF2-40B4-BE49-F238E27FC236}">
                <a16:creationId xmlns:a16="http://schemas.microsoft.com/office/drawing/2014/main" xmlns="" id="{B03F4F2B-01AF-4A45-8D90-C1454E1E018A}"/>
              </a:ext>
            </a:extLst>
          </p:cNvPr>
          <p:cNvPicPr>
            <a:picLocks noChangeAspect="1"/>
          </p:cNvPicPr>
          <p:nvPr/>
        </p:nvPicPr>
        <p:blipFill>
          <a:blip r:embed="rId13"/>
          <a:stretch>
            <a:fillRect/>
          </a:stretch>
        </p:blipFill>
        <p:spPr>
          <a:xfrm>
            <a:off x="7229708" y="3613372"/>
            <a:ext cx="1329093" cy="1246025"/>
          </a:xfrm>
          <a:prstGeom prst="rect">
            <a:avLst/>
          </a:prstGeom>
        </p:spPr>
      </p:pic>
      <p:pic>
        <p:nvPicPr>
          <p:cNvPr id="28" name="AmthanhThua">
            <a:hlinkClick r:id="" action="ppaction://media"/>
            <a:extLst>
              <a:ext uri="{FF2B5EF4-FFF2-40B4-BE49-F238E27FC236}">
                <a16:creationId xmlns:a16="http://schemas.microsoft.com/office/drawing/2014/main" xmlns="" id="{909E0D94-A5C1-491C-9196-7FD82A20AD83}"/>
              </a:ext>
            </a:extLst>
          </p:cNvPr>
          <p:cNvPicPr>
            <a:picLocks noChangeAspect="1"/>
          </p:cNvPicPr>
          <p:nvPr>
            <a:videoFile r:link="rId1"/>
            <p:extLst>
              <p:ext uri="{DAA4B4D4-6D71-4841-9C94-3DE7FCFB9230}">
                <p14:media xmlns:p14="http://schemas.microsoft.com/office/powerpoint/2010/main" xmlns="" r:embed="rId15"/>
              </p:ext>
            </p:extLst>
          </p:nvPr>
        </p:nvPicPr>
        <p:blipFill>
          <a:blip r:embed="rId16"/>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xmlns=""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xmlns=""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xmlns="" id="{C67A369A-C5A3-43AC-A996-0EEFC89F4F09}"/>
              </a:ext>
            </a:extLst>
          </p:cNvPr>
          <p:cNvPicPr>
            <a:picLocks noChangeAspect="1"/>
          </p:cNvPicPr>
          <p:nvPr>
            <a:videoFile r:link="rId1"/>
            <p:extLst>
              <p:ext uri="{DAA4B4D4-6D71-4841-9C94-3DE7FCFB9230}">
                <p14:media xmlns:p14="http://schemas.microsoft.com/office/powerpoint/2010/main" xmlns="" r:embed="rId17"/>
              </p:ext>
            </p:extLst>
          </p:nvPr>
        </p:nvPicPr>
        <p:blipFill>
          <a:blip r:embed="rId16"/>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xmlns="" id="{7EAC4686-EA31-44C1-A05D-CA8265D08C2C}"/>
              </a:ext>
            </a:extLst>
          </p:cNvPr>
          <p:cNvPicPr>
            <a:picLocks noChangeAspect="1"/>
          </p:cNvPicPr>
          <p:nvPr>
            <a:videoFile r:link="rId1"/>
            <p:extLst>
              <p:ext uri="{DAA4B4D4-6D71-4841-9C94-3DE7FCFB9230}">
                <p14:media xmlns:p14="http://schemas.microsoft.com/office/powerpoint/2010/main" xmlns="" r:embed="rId15"/>
              </p:ext>
            </p:extLst>
          </p:nvPr>
        </p:nvPicPr>
        <p:blipFill>
          <a:blip r:embed="rId16"/>
          <a:stretch>
            <a:fillRect/>
          </a:stretch>
        </p:blipFill>
        <p:spPr>
          <a:xfrm>
            <a:off x="-2757593" y="4386476"/>
            <a:ext cx="731045" cy="731045"/>
          </a:xfrm>
          <a:prstGeom prst="rect">
            <a:avLst/>
          </a:prstGeom>
        </p:spPr>
      </p:pic>
      <p:pic>
        <p:nvPicPr>
          <p:cNvPr id="34" name="Picture 33">
            <a:hlinkClick r:id="rId18" action="ppaction://hlinksldjump"/>
            <a:extLst>
              <a:ext uri="{FF2B5EF4-FFF2-40B4-BE49-F238E27FC236}">
                <a16:creationId xmlns:a16="http://schemas.microsoft.com/office/drawing/2014/main" xmlns="" id="{74E03440-AEC8-4028-9E60-E74830B003C5}"/>
              </a:ext>
            </a:extLst>
          </p:cNvPr>
          <p:cNvPicPr>
            <a:picLocks noChangeAspect="1"/>
          </p:cNvPicPr>
          <p:nvPr/>
        </p:nvPicPr>
        <p:blipFill>
          <a:blip r:embed="rId19"/>
          <a:stretch>
            <a:fillRect/>
          </a:stretch>
        </p:blipFill>
        <p:spPr>
          <a:xfrm>
            <a:off x="-554242" y="2846008"/>
            <a:ext cx="2529839" cy="2371724"/>
          </a:xfrm>
          <a:prstGeom prst="rect">
            <a:avLst/>
          </a:prstGeom>
        </p:spPr>
      </p:pic>
    </p:spTree>
    <p:extLst>
      <p:ext uri="{BB962C8B-B14F-4D97-AF65-F5344CB8AC3E}">
        <p14:creationId xmlns:p14="http://schemas.microsoft.com/office/powerpoint/2010/main" xmlns="" val="570569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28"/>
                </p:tgtEl>
              </p:cMediaNode>
            </p:video>
            <p:video>
              <p:cMediaNode vol="80000">
                <p:cTn id="15" fill="hold" display="0">
                  <p:stCondLst>
                    <p:cond delay="indefinite"/>
                  </p:stCondLst>
                  <p:endCondLst>
                    <p:cond evt="onStopAudio" delay="0">
                      <p:tgtEl>
                        <p:sldTgt/>
                      </p:tgtEl>
                    </p:cond>
                  </p:endCondLst>
                </p:cTn>
                <p:tgtEl>
                  <p:spTgt spid="31"/>
                </p:tgtEl>
              </p:cMediaNode>
            </p:video>
            <p:video>
              <p:cMediaNode vol="80000">
                <p:cTn id="16" fill="hold" display="0">
                  <p:stCondLst>
                    <p:cond delay="indefinite"/>
                  </p:stCondLst>
                  <p:endCondLst>
                    <p:cond evt="onStopAudio" delay="0">
                      <p:tgtEl>
                        <p:sldTgt/>
                      </p:tgtEl>
                    </p:cond>
                  </p:endCondLst>
                </p:cTn>
                <p:tgtEl>
                  <p:spTgt spid="32"/>
                </p:tgtEl>
              </p:cMediaNode>
            </p:vide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 presetClass="mediacall" presetSubtype="0" fill="hold" nodeType="withEffect">
                                  <p:stCondLst>
                                    <p:cond delay="0"/>
                                  </p:stCondLst>
                                  <p:childTnLst>
                                    <p:cmd type="call" cmd="playFrom(0.0)">
                                      <p:cBhvr>
                                        <p:cTn id="24" dur="4576" fill="hold"/>
                                        <p:tgtEl>
                                          <p:spTgt spid="31"/>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 presetClass="mediacall" presetSubtype="0" fill="hold" nodeType="withEffect">
                                  <p:stCondLst>
                                    <p:cond delay="0"/>
                                  </p:stCondLst>
                                  <p:childTnLst>
                                    <p:cmd type="call" cmd="playFrom(0.0)">
                                      <p:cBhvr>
                                        <p:cTn id="40" dur="4995" fill="hold"/>
                                        <p:tgtEl>
                                          <p:spTgt spid="32"/>
                                        </p:tgtEl>
                                      </p:cBhvr>
                                    </p:cmd>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77C514-BB7A-407D-9FA5-AE45827DA09D}"/>
              </a:ext>
            </a:extLst>
          </p:cNvPr>
          <p:cNvSpPr>
            <a:spLocks noGrp="1"/>
          </p:cNvSpPr>
          <p:nvPr>
            <p:ph type="title"/>
          </p:nvPr>
        </p:nvSpPr>
        <p:spPr>
          <a:xfrm>
            <a:off x="2892519" y="1444385"/>
            <a:ext cx="3764400" cy="394800"/>
          </a:xfrm>
        </p:spPr>
        <p:txBody>
          <a:bodyPr/>
          <a:lstStyle/>
          <a:p>
            <a:endParaRPr lang="en-US"/>
          </a:p>
        </p:txBody>
      </p:sp>
      <p:sp>
        <p:nvSpPr>
          <p:cNvPr id="3" name="Subtitle 2">
            <a:extLst>
              <a:ext uri="{FF2B5EF4-FFF2-40B4-BE49-F238E27FC236}">
                <a16:creationId xmlns:a16="http://schemas.microsoft.com/office/drawing/2014/main" xmlns="" id="{ABD08FFC-32F5-4E77-9EAB-8DFBEFEB035A}"/>
              </a:ext>
            </a:extLst>
          </p:cNvPr>
          <p:cNvSpPr>
            <a:spLocks noGrp="1"/>
          </p:cNvSpPr>
          <p:nvPr>
            <p:ph type="subTitle" idx="1"/>
          </p:nvPr>
        </p:nvSpPr>
        <p:spPr>
          <a:xfrm>
            <a:off x="2726719" y="196853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xmlns="" id="{367CAAB1-8D2E-4DD9-8DB2-844DA069A80C}"/>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Rounded Corners 3">
            <a:extLst>
              <a:ext uri="{FF2B5EF4-FFF2-40B4-BE49-F238E27FC236}">
                <a16:creationId xmlns:a16="http://schemas.microsoft.com/office/drawing/2014/main" xmlns="" id="{C268172B-0F31-4074-A566-13803517209C}"/>
              </a:ext>
            </a:extLst>
          </p:cNvPr>
          <p:cNvSpPr/>
          <p:nvPr/>
        </p:nvSpPr>
        <p:spPr>
          <a:xfrm>
            <a:off x="240030" y="217170"/>
            <a:ext cx="8629650" cy="4754881"/>
          </a:xfrm>
          <a:custGeom>
            <a:avLst/>
            <a:gdLst>
              <a:gd name="connsiteX0" fmla="*/ 0 w 8629650"/>
              <a:gd name="connsiteY0" fmla="*/ 493509 h 4754881"/>
              <a:gd name="connsiteX1" fmla="*/ 493509 w 8629650"/>
              <a:gd name="connsiteY1" fmla="*/ 0 h 4754881"/>
              <a:gd name="connsiteX2" fmla="*/ 8136141 w 8629650"/>
              <a:gd name="connsiteY2" fmla="*/ 0 h 4754881"/>
              <a:gd name="connsiteX3" fmla="*/ 8629650 w 8629650"/>
              <a:gd name="connsiteY3" fmla="*/ 493509 h 4754881"/>
              <a:gd name="connsiteX4" fmla="*/ 8629650 w 8629650"/>
              <a:gd name="connsiteY4" fmla="*/ 4261372 h 4754881"/>
              <a:gd name="connsiteX5" fmla="*/ 8136141 w 8629650"/>
              <a:gd name="connsiteY5" fmla="*/ 4754881 h 4754881"/>
              <a:gd name="connsiteX6" fmla="*/ 493509 w 8629650"/>
              <a:gd name="connsiteY6" fmla="*/ 4754881 h 4754881"/>
              <a:gd name="connsiteX7" fmla="*/ 0 w 8629650"/>
              <a:gd name="connsiteY7" fmla="*/ 4261372 h 4754881"/>
              <a:gd name="connsiteX8" fmla="*/ 0 w 8629650"/>
              <a:gd name="connsiteY8" fmla="*/ 493509 h 47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54881" fill="none" extrusionOk="0">
                <a:moveTo>
                  <a:pt x="0" y="493509"/>
                </a:moveTo>
                <a:cubicBezTo>
                  <a:pt x="2702" y="222954"/>
                  <a:pt x="205232" y="-4595"/>
                  <a:pt x="493509" y="0"/>
                </a:cubicBezTo>
                <a:cubicBezTo>
                  <a:pt x="2675831" y="109595"/>
                  <a:pt x="4525311" y="16756"/>
                  <a:pt x="8136141" y="0"/>
                </a:cubicBezTo>
                <a:cubicBezTo>
                  <a:pt x="8399946" y="-7239"/>
                  <a:pt x="8643425" y="272173"/>
                  <a:pt x="8629650" y="493509"/>
                </a:cubicBezTo>
                <a:cubicBezTo>
                  <a:pt x="8573332" y="1448013"/>
                  <a:pt x="8662561" y="3132125"/>
                  <a:pt x="8629650" y="4261372"/>
                </a:cubicBezTo>
                <a:cubicBezTo>
                  <a:pt x="8620884" y="4536931"/>
                  <a:pt x="8453744" y="4750361"/>
                  <a:pt x="8136141" y="4754881"/>
                </a:cubicBezTo>
                <a:cubicBezTo>
                  <a:pt x="4856048" y="4618680"/>
                  <a:pt x="2553225" y="4680105"/>
                  <a:pt x="493509" y="4754881"/>
                </a:cubicBezTo>
                <a:cubicBezTo>
                  <a:pt x="199750" y="4725729"/>
                  <a:pt x="-30046" y="4521189"/>
                  <a:pt x="0" y="4261372"/>
                </a:cubicBezTo>
                <a:cubicBezTo>
                  <a:pt x="-157566" y="2443533"/>
                  <a:pt x="130870" y="1694022"/>
                  <a:pt x="0" y="493509"/>
                </a:cubicBezTo>
                <a:close/>
              </a:path>
              <a:path w="8629650" h="4754881" stroke="0" extrusionOk="0">
                <a:moveTo>
                  <a:pt x="0" y="493509"/>
                </a:moveTo>
                <a:cubicBezTo>
                  <a:pt x="-17939" y="180687"/>
                  <a:pt x="223961" y="-4016"/>
                  <a:pt x="493509" y="0"/>
                </a:cubicBezTo>
                <a:cubicBezTo>
                  <a:pt x="1636953" y="47539"/>
                  <a:pt x="7242794" y="42437"/>
                  <a:pt x="8136141" y="0"/>
                </a:cubicBezTo>
                <a:cubicBezTo>
                  <a:pt x="8453766" y="-23879"/>
                  <a:pt x="8657620" y="176049"/>
                  <a:pt x="8629650" y="493509"/>
                </a:cubicBezTo>
                <a:cubicBezTo>
                  <a:pt x="8547283" y="1069039"/>
                  <a:pt x="8647663" y="3158817"/>
                  <a:pt x="8629650" y="4261372"/>
                </a:cubicBezTo>
                <a:cubicBezTo>
                  <a:pt x="8635998" y="4552850"/>
                  <a:pt x="8372291" y="4716357"/>
                  <a:pt x="8136141" y="4754881"/>
                </a:cubicBezTo>
                <a:cubicBezTo>
                  <a:pt x="7227640" y="4728527"/>
                  <a:pt x="2247391" y="4636025"/>
                  <a:pt x="493509" y="4754881"/>
                </a:cubicBezTo>
                <a:cubicBezTo>
                  <a:pt x="207023" y="4741116"/>
                  <a:pt x="33565" y="4574619"/>
                  <a:pt x="0" y="4261372"/>
                </a:cubicBezTo>
                <a:cubicBezTo>
                  <a:pt x="88535" y="3639720"/>
                  <a:pt x="49637" y="1096038"/>
                  <a:pt x="0" y="493509"/>
                </a:cubicBezTo>
                <a:close/>
              </a:path>
            </a:pathLst>
          </a:custGeom>
          <a:solidFill>
            <a:srgbClr val="FFFFFF"/>
          </a:solidFill>
          <a:ln w="28575">
            <a:solidFill>
              <a:srgbClr val="F8A711"/>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xmlns="" id="{E6D02907-C0D9-46B3-A823-00FDFC1F5823}"/>
              </a:ext>
            </a:extLst>
          </p:cNvPr>
          <p:cNvSpPr/>
          <p:nvPr/>
        </p:nvSpPr>
        <p:spPr>
          <a:xfrm>
            <a:off x="709287" y="519777"/>
            <a:ext cx="8138160" cy="523220"/>
          </a:xfrm>
          <a:prstGeom prst="rect">
            <a:avLst/>
          </a:prstGeom>
        </p:spPr>
        <p:txBody>
          <a:bodyPr wrap="square">
            <a:spAutoFit/>
          </a:bodyPr>
          <a:lstStyle/>
          <a:p>
            <a:pPr algn="ctr"/>
            <a:r>
              <a:rPr lang="vi-VN" sz="2800" b="1" dirty="0">
                <a:solidFill>
                  <a:srgbClr val="C00000"/>
                </a:solidFill>
                <a:latin typeface="Pattaya" panose="00000500000000000000" pitchFamily="2" charset="-34"/>
                <a:cs typeface="Pattaya" panose="00000500000000000000" pitchFamily="2" charset="-34"/>
              </a:rPr>
              <a:t>Trong bài thơ, người cha đã nói với con điều gì?</a:t>
            </a:r>
            <a:endParaRPr lang="vi-VN" sz="4800" b="1" dirty="0">
              <a:solidFill>
                <a:srgbClr val="C00000"/>
              </a:solidFill>
              <a:latin typeface="Pattaya" panose="00000500000000000000" pitchFamily="2" charset="-34"/>
              <a:cs typeface="Pattaya" panose="00000500000000000000" pitchFamily="2" charset="-34"/>
            </a:endParaRPr>
          </a:p>
        </p:txBody>
      </p:sp>
      <p:grpSp>
        <p:nvGrpSpPr>
          <p:cNvPr id="24" name="Group 23">
            <a:extLst>
              <a:ext uri="{FF2B5EF4-FFF2-40B4-BE49-F238E27FC236}">
                <a16:creationId xmlns:a16="http://schemas.microsoft.com/office/drawing/2014/main" xmlns="" id="{A3034581-AB8E-4B05-82AC-3DE2EE41324A}"/>
              </a:ext>
            </a:extLst>
          </p:cNvPr>
          <p:cNvGrpSpPr/>
          <p:nvPr/>
        </p:nvGrpSpPr>
        <p:grpSpPr>
          <a:xfrm>
            <a:off x="1873060" y="1229487"/>
            <a:ext cx="5773564" cy="1059535"/>
            <a:chOff x="1873060" y="1378077"/>
            <a:chExt cx="5773564" cy="1059535"/>
          </a:xfrm>
        </p:grpSpPr>
        <p:grpSp>
          <p:nvGrpSpPr>
            <p:cNvPr id="7" name="Group 6">
              <a:extLst>
                <a:ext uri="{FF2B5EF4-FFF2-40B4-BE49-F238E27FC236}">
                  <a16:creationId xmlns:a16="http://schemas.microsoft.com/office/drawing/2014/main" xmlns="" id="{5B41839B-5CF1-4934-979A-B7275B05EBEF}"/>
                </a:ext>
              </a:extLst>
            </p:cNvPr>
            <p:cNvGrpSpPr/>
            <p:nvPr/>
          </p:nvGrpSpPr>
          <p:grpSpPr>
            <a:xfrm>
              <a:off x="1873060" y="1416958"/>
              <a:ext cx="5773563" cy="1004328"/>
              <a:chOff x="1670391" y="1416958"/>
              <a:chExt cx="5773563" cy="1004328"/>
            </a:xfrm>
          </p:grpSpPr>
          <p:sp>
            <p:nvSpPr>
              <p:cNvPr id="5" name="Rectangle: Rounded Corners 4">
                <a:extLst>
                  <a:ext uri="{FF2B5EF4-FFF2-40B4-BE49-F238E27FC236}">
                    <a16:creationId xmlns:a16="http://schemas.microsoft.com/office/drawing/2014/main" xmlns="" id="{4E1D1E49-BD8A-44BB-B35E-CAC97E6E70E7}"/>
                  </a:ext>
                </a:extLst>
              </p:cNvPr>
              <p:cNvSpPr/>
              <p:nvPr/>
            </p:nvSpPr>
            <p:spPr>
              <a:xfrm>
                <a:off x="1670391" y="1416958"/>
                <a:ext cx="5773563"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xmlns=""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xmlns="" id="{7C19B9C9-6EE3-4B66-B4F1-4E7DF3737877}"/>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xmlns=""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7" name="Flowchart: Process 16">
              <a:extLst>
                <a:ext uri="{FF2B5EF4-FFF2-40B4-BE49-F238E27FC236}">
                  <a16:creationId xmlns:a16="http://schemas.microsoft.com/office/drawing/2014/main" xmlns="" id="{15351928-2374-490F-9BD8-606E55BEB9C8}"/>
                </a:ext>
              </a:extLst>
            </p:cNvPr>
            <p:cNvSpPr/>
            <p:nvPr/>
          </p:nvSpPr>
          <p:spPr>
            <a:xfrm>
              <a:off x="2716269" y="1378077"/>
              <a:ext cx="4930355"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Theo cánh buồm đi mãi đến nơi xa/ Sẽ có cây,có cửa, có nhà/Vẫn là đất nước của ta/ Ở nơi đó cha đã từng đi đến.</a:t>
              </a:r>
              <a:endParaRPr lang="en-US" sz="4000" b="1" dirty="0">
                <a:solidFill>
                  <a:srgbClr val="002060"/>
                </a:solidFill>
              </a:endParaRPr>
            </a:p>
          </p:txBody>
        </p:sp>
      </p:grpSp>
      <p:grpSp>
        <p:nvGrpSpPr>
          <p:cNvPr id="25" name="Group 24">
            <a:extLst>
              <a:ext uri="{FF2B5EF4-FFF2-40B4-BE49-F238E27FC236}">
                <a16:creationId xmlns:a16="http://schemas.microsoft.com/office/drawing/2014/main" xmlns="" id="{F8C7ED2E-D6F5-412C-A715-1D0C0FFB880C}"/>
              </a:ext>
            </a:extLst>
          </p:cNvPr>
          <p:cNvGrpSpPr/>
          <p:nvPr/>
        </p:nvGrpSpPr>
        <p:grpSpPr>
          <a:xfrm>
            <a:off x="1873060" y="2368802"/>
            <a:ext cx="5789481" cy="1059535"/>
            <a:chOff x="1873060" y="2517392"/>
            <a:chExt cx="5789481" cy="1059535"/>
          </a:xfrm>
        </p:grpSpPr>
        <p:grpSp>
          <p:nvGrpSpPr>
            <p:cNvPr id="11" name="Group 10">
              <a:extLst>
                <a:ext uri="{FF2B5EF4-FFF2-40B4-BE49-F238E27FC236}">
                  <a16:creationId xmlns:a16="http://schemas.microsoft.com/office/drawing/2014/main" xmlns="" id="{A9B6E0CA-4806-461C-AB36-DC9ED613958F}"/>
                </a:ext>
              </a:extLst>
            </p:cNvPr>
            <p:cNvGrpSpPr/>
            <p:nvPr/>
          </p:nvGrpSpPr>
          <p:grpSpPr>
            <a:xfrm>
              <a:off x="1873060" y="2546197"/>
              <a:ext cx="5789481" cy="1004328"/>
              <a:chOff x="1670391" y="2546197"/>
              <a:chExt cx="5789481" cy="1004328"/>
            </a:xfrm>
          </p:grpSpPr>
          <p:sp>
            <p:nvSpPr>
              <p:cNvPr id="13" name="Rectangle: Rounded Corners 12">
                <a:extLst>
                  <a:ext uri="{FF2B5EF4-FFF2-40B4-BE49-F238E27FC236}">
                    <a16:creationId xmlns:a16="http://schemas.microsoft.com/office/drawing/2014/main" xmlns="" id="{D491C2BE-7234-46D1-97AC-5B94BFB94164}"/>
                  </a:ext>
                </a:extLst>
              </p:cNvPr>
              <p:cNvSpPr/>
              <p:nvPr/>
            </p:nvSpPr>
            <p:spPr>
              <a:xfrm>
                <a:off x="1670391" y="2546197"/>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xmlns=""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xmlns=""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 name="Flowchart: Process 17">
              <a:extLst>
                <a:ext uri="{FF2B5EF4-FFF2-40B4-BE49-F238E27FC236}">
                  <a16:creationId xmlns:a16="http://schemas.microsoft.com/office/drawing/2014/main" xmlns="" id="{84A9C873-9222-4D06-9223-F522B4EF20DC}"/>
                </a:ext>
              </a:extLst>
            </p:cNvPr>
            <p:cNvSpPr/>
            <p:nvPr/>
          </p:nvSpPr>
          <p:spPr>
            <a:xfrm>
              <a:off x="2761762" y="2517392"/>
              <a:ext cx="490077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Theo con tàu đi mãi đến nơi xa/ Sẽ có cây,có cửa, có nhà/Vẫn là đất nước của ta/ Ở nơi đó cha chưa hề đi đến.</a:t>
              </a:r>
              <a:endParaRPr lang="en-US" sz="4000" b="1" dirty="0">
                <a:solidFill>
                  <a:srgbClr val="002060"/>
                </a:solidFill>
              </a:endParaRPr>
            </a:p>
          </p:txBody>
        </p:sp>
      </p:grpSp>
      <p:grpSp>
        <p:nvGrpSpPr>
          <p:cNvPr id="26" name="Group 25">
            <a:extLst>
              <a:ext uri="{FF2B5EF4-FFF2-40B4-BE49-F238E27FC236}">
                <a16:creationId xmlns:a16="http://schemas.microsoft.com/office/drawing/2014/main" xmlns="" id="{B65D3182-3E9F-4162-85D7-1FA81877698F}"/>
              </a:ext>
            </a:extLst>
          </p:cNvPr>
          <p:cNvGrpSpPr/>
          <p:nvPr/>
        </p:nvGrpSpPr>
        <p:grpSpPr>
          <a:xfrm>
            <a:off x="1890822" y="3514954"/>
            <a:ext cx="5789481" cy="1059535"/>
            <a:chOff x="1890822" y="3663544"/>
            <a:chExt cx="5789481" cy="1059535"/>
          </a:xfrm>
        </p:grpSpPr>
        <p:grpSp>
          <p:nvGrpSpPr>
            <p:cNvPr id="12" name="Group 11">
              <a:extLst>
                <a:ext uri="{FF2B5EF4-FFF2-40B4-BE49-F238E27FC236}">
                  <a16:creationId xmlns:a16="http://schemas.microsoft.com/office/drawing/2014/main" xmlns="" id="{B2282C4D-A2A8-4183-90AB-05FB7FE908CD}"/>
                </a:ext>
              </a:extLst>
            </p:cNvPr>
            <p:cNvGrpSpPr/>
            <p:nvPr/>
          </p:nvGrpSpPr>
          <p:grpSpPr>
            <a:xfrm>
              <a:off x="1890822" y="3676601"/>
              <a:ext cx="5789481" cy="1004328"/>
              <a:chOff x="1688153" y="3676601"/>
              <a:chExt cx="5789481" cy="1004328"/>
            </a:xfrm>
          </p:grpSpPr>
          <p:sp>
            <p:nvSpPr>
              <p:cNvPr id="15" name="Rectangle: Rounded Corners 14">
                <a:extLst>
                  <a:ext uri="{FF2B5EF4-FFF2-40B4-BE49-F238E27FC236}">
                    <a16:creationId xmlns:a16="http://schemas.microsoft.com/office/drawing/2014/main" xmlns="" id="{3930D1AB-5DFA-4C78-99AF-9B28A9BBC4BD}"/>
                  </a:ext>
                </a:extLst>
              </p:cNvPr>
              <p:cNvSpPr/>
              <p:nvPr/>
            </p:nvSpPr>
            <p:spPr>
              <a:xfrm>
                <a:off x="1688153" y="3676601"/>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xmlns=""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xmlns="">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xmlns=""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Flowchart: Process 18">
              <a:extLst>
                <a:ext uri="{FF2B5EF4-FFF2-40B4-BE49-F238E27FC236}">
                  <a16:creationId xmlns:a16="http://schemas.microsoft.com/office/drawing/2014/main" xmlns="" id="{F61A0D38-DC34-411E-A9CD-15671887F48D}"/>
                </a:ext>
              </a:extLst>
            </p:cNvPr>
            <p:cNvSpPr/>
            <p:nvPr/>
          </p:nvSpPr>
          <p:spPr>
            <a:xfrm>
              <a:off x="2734316" y="3663544"/>
              <a:ext cx="494598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Theo cánh buồm đi mãi đến nơi xa/ Sẽ có cây,có cửa, có nhà/Vẫn là đất nước của ta/ Ở nơi đó cha chưa hề đi đến</a:t>
              </a:r>
              <a:endParaRPr lang="en-US" sz="4000" b="1" dirty="0">
                <a:solidFill>
                  <a:srgbClr val="002060"/>
                </a:solidFill>
              </a:endParaRPr>
            </a:p>
          </p:txBody>
        </p:sp>
      </p:grpSp>
      <p:pic>
        <p:nvPicPr>
          <p:cNvPr id="21" name="Picture 20">
            <a:extLst>
              <a:ext uri="{FF2B5EF4-FFF2-40B4-BE49-F238E27FC236}">
                <a16:creationId xmlns:a16="http://schemas.microsoft.com/office/drawing/2014/main" xmlns="" id="{824E8116-83C1-4885-8A51-327F744353E1}"/>
              </a:ext>
            </a:extLst>
          </p:cNvPr>
          <p:cNvPicPr>
            <a:picLocks noChangeAspect="1"/>
          </p:cNvPicPr>
          <p:nvPr/>
        </p:nvPicPr>
        <p:blipFill>
          <a:blip r:embed="rId13"/>
          <a:stretch>
            <a:fillRect/>
          </a:stretch>
        </p:blipFill>
        <p:spPr>
          <a:xfrm>
            <a:off x="7535933" y="2274117"/>
            <a:ext cx="1329093" cy="1246025"/>
          </a:xfrm>
          <a:prstGeom prst="rect">
            <a:avLst/>
          </a:prstGeom>
        </p:spPr>
      </p:pic>
      <p:pic>
        <p:nvPicPr>
          <p:cNvPr id="23" name="Picture 22">
            <a:extLst>
              <a:ext uri="{FF2B5EF4-FFF2-40B4-BE49-F238E27FC236}">
                <a16:creationId xmlns:a16="http://schemas.microsoft.com/office/drawing/2014/main" xmlns="" id="{5AA0B4BE-2006-4AE7-876C-6D5FD2AAFCBD}"/>
              </a:ext>
            </a:extLst>
          </p:cNvPr>
          <p:cNvPicPr>
            <a:picLocks noChangeAspect="1"/>
          </p:cNvPicPr>
          <p:nvPr/>
        </p:nvPicPr>
        <p:blipFill>
          <a:blip r:embed="rId14"/>
          <a:stretch>
            <a:fillRect/>
          </a:stretch>
        </p:blipFill>
        <p:spPr>
          <a:xfrm>
            <a:off x="7597301" y="3338013"/>
            <a:ext cx="1358137" cy="1273253"/>
          </a:xfrm>
          <a:prstGeom prst="rect">
            <a:avLst/>
          </a:prstGeom>
        </p:spPr>
      </p:pic>
      <p:pic>
        <p:nvPicPr>
          <p:cNvPr id="27" name="Picture 26">
            <a:extLst>
              <a:ext uri="{FF2B5EF4-FFF2-40B4-BE49-F238E27FC236}">
                <a16:creationId xmlns:a16="http://schemas.microsoft.com/office/drawing/2014/main" xmlns="" id="{B03F4F2B-01AF-4A45-8D90-C1454E1E018A}"/>
              </a:ext>
            </a:extLst>
          </p:cNvPr>
          <p:cNvPicPr>
            <a:picLocks noChangeAspect="1"/>
          </p:cNvPicPr>
          <p:nvPr/>
        </p:nvPicPr>
        <p:blipFill>
          <a:blip r:embed="rId13"/>
          <a:stretch>
            <a:fillRect/>
          </a:stretch>
        </p:blipFill>
        <p:spPr>
          <a:xfrm>
            <a:off x="7518354" y="1151582"/>
            <a:ext cx="1329093" cy="1246025"/>
          </a:xfrm>
          <a:prstGeom prst="rect">
            <a:avLst/>
          </a:prstGeom>
        </p:spPr>
      </p:pic>
      <p:pic>
        <p:nvPicPr>
          <p:cNvPr id="28" name="AmthanhThua">
            <a:hlinkClick r:id="" action="ppaction://media"/>
            <a:extLst>
              <a:ext uri="{FF2B5EF4-FFF2-40B4-BE49-F238E27FC236}">
                <a16:creationId xmlns:a16="http://schemas.microsoft.com/office/drawing/2014/main" xmlns="" id="{909E0D94-A5C1-491C-9196-7FD82A20AD83}"/>
              </a:ext>
            </a:extLst>
          </p:cNvPr>
          <p:cNvPicPr>
            <a:picLocks noChangeAspect="1"/>
          </p:cNvPicPr>
          <p:nvPr>
            <a:videoFile r:link="rId1"/>
            <p:extLst>
              <p:ext uri="{DAA4B4D4-6D71-4841-9C94-3DE7FCFB9230}">
                <p14:media xmlns:p14="http://schemas.microsoft.com/office/powerpoint/2010/main" xmlns="" r:embed="rId15"/>
              </p:ext>
            </p:extLst>
          </p:nvPr>
        </p:nvPicPr>
        <p:blipFill>
          <a:blip r:embed="rId16"/>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xmlns=""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xmlns=""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xmlns="" id="{C67A369A-C5A3-43AC-A996-0EEFC89F4F09}"/>
              </a:ext>
            </a:extLst>
          </p:cNvPr>
          <p:cNvPicPr>
            <a:picLocks noChangeAspect="1"/>
          </p:cNvPicPr>
          <p:nvPr>
            <a:videoFile r:link="rId1"/>
            <p:extLst>
              <p:ext uri="{DAA4B4D4-6D71-4841-9C94-3DE7FCFB9230}">
                <p14:media xmlns:p14="http://schemas.microsoft.com/office/powerpoint/2010/main" xmlns="" r:embed="rId17"/>
              </p:ext>
            </p:extLst>
          </p:nvPr>
        </p:nvPicPr>
        <p:blipFill>
          <a:blip r:embed="rId16"/>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xmlns="" id="{7EAC4686-EA31-44C1-A05D-CA8265D08C2C}"/>
              </a:ext>
            </a:extLst>
          </p:cNvPr>
          <p:cNvPicPr>
            <a:picLocks noChangeAspect="1"/>
          </p:cNvPicPr>
          <p:nvPr>
            <a:videoFile r:link="rId1"/>
            <p:extLst>
              <p:ext uri="{DAA4B4D4-6D71-4841-9C94-3DE7FCFB9230}">
                <p14:media xmlns:p14="http://schemas.microsoft.com/office/powerpoint/2010/main" xmlns="" r:embed="rId15"/>
              </p:ext>
            </p:extLst>
          </p:nvPr>
        </p:nvPicPr>
        <p:blipFill>
          <a:blip r:embed="rId16"/>
          <a:stretch>
            <a:fillRect/>
          </a:stretch>
        </p:blipFill>
        <p:spPr>
          <a:xfrm>
            <a:off x="-2757593" y="4386476"/>
            <a:ext cx="731045" cy="731045"/>
          </a:xfrm>
          <a:prstGeom prst="rect">
            <a:avLst/>
          </a:prstGeom>
        </p:spPr>
      </p:pic>
      <p:pic>
        <p:nvPicPr>
          <p:cNvPr id="34" name="Picture 33">
            <a:hlinkClick r:id="rId18" action="ppaction://hlinksldjump"/>
            <a:extLst>
              <a:ext uri="{FF2B5EF4-FFF2-40B4-BE49-F238E27FC236}">
                <a16:creationId xmlns:a16="http://schemas.microsoft.com/office/drawing/2014/main" xmlns="" id="{B45B387C-559D-42E5-B14B-FA3020C335FA}"/>
              </a:ext>
            </a:extLst>
          </p:cNvPr>
          <p:cNvPicPr>
            <a:picLocks noChangeAspect="1"/>
          </p:cNvPicPr>
          <p:nvPr/>
        </p:nvPicPr>
        <p:blipFill>
          <a:blip r:embed="rId19"/>
          <a:stretch>
            <a:fillRect/>
          </a:stretch>
        </p:blipFill>
        <p:spPr>
          <a:xfrm>
            <a:off x="-463508" y="2622282"/>
            <a:ext cx="2760937" cy="2585241"/>
          </a:xfrm>
          <a:prstGeom prst="rect">
            <a:avLst/>
          </a:prstGeom>
        </p:spPr>
      </p:pic>
    </p:spTree>
    <p:extLst>
      <p:ext uri="{BB962C8B-B14F-4D97-AF65-F5344CB8AC3E}">
        <p14:creationId xmlns:p14="http://schemas.microsoft.com/office/powerpoint/2010/main" xmlns="" val="1147625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28"/>
                </p:tgtEl>
              </p:cMediaNode>
            </p:video>
            <p:video>
              <p:cMediaNode vol="80000">
                <p:cTn id="15" fill="hold" display="0">
                  <p:stCondLst>
                    <p:cond delay="indefinite"/>
                  </p:stCondLst>
                  <p:endCondLst>
                    <p:cond evt="onStopAudio" delay="0">
                      <p:tgtEl>
                        <p:sldTgt/>
                      </p:tgtEl>
                    </p:cond>
                  </p:endCondLst>
                </p:cTn>
                <p:tgtEl>
                  <p:spTgt spid="31"/>
                </p:tgtEl>
              </p:cMediaNode>
            </p:video>
            <p:video>
              <p:cMediaNode vol="80000">
                <p:cTn id="16" fill="hold" display="0">
                  <p:stCondLst>
                    <p:cond delay="indefinite"/>
                  </p:stCondLst>
                  <p:endCondLst>
                    <p:cond evt="onStopAudio" delay="0">
                      <p:tgtEl>
                        <p:sldTgt/>
                      </p:tgtEl>
                    </p:cond>
                  </p:endCondLst>
                </p:cTn>
                <p:tgtEl>
                  <p:spTgt spid="32"/>
                </p:tgtEl>
              </p:cMediaNode>
            </p:vide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xmlns=""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xmlns="" id="{367CAAB1-8D2E-4DD9-8DB2-844DA069A80C}"/>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Rounded Corners 3">
            <a:extLst>
              <a:ext uri="{FF2B5EF4-FFF2-40B4-BE49-F238E27FC236}">
                <a16:creationId xmlns:a16="http://schemas.microsoft.com/office/drawing/2014/main" xmlns="" id="{C268172B-0F31-4074-A566-13803517209C}"/>
              </a:ext>
            </a:extLst>
          </p:cNvPr>
          <p:cNvSpPr/>
          <p:nvPr/>
        </p:nvSpPr>
        <p:spPr>
          <a:xfrm>
            <a:off x="240030" y="217170"/>
            <a:ext cx="8629650" cy="4754881"/>
          </a:xfrm>
          <a:custGeom>
            <a:avLst/>
            <a:gdLst>
              <a:gd name="connsiteX0" fmla="*/ 0 w 8629650"/>
              <a:gd name="connsiteY0" fmla="*/ 493509 h 4754881"/>
              <a:gd name="connsiteX1" fmla="*/ 493509 w 8629650"/>
              <a:gd name="connsiteY1" fmla="*/ 0 h 4754881"/>
              <a:gd name="connsiteX2" fmla="*/ 8136141 w 8629650"/>
              <a:gd name="connsiteY2" fmla="*/ 0 h 4754881"/>
              <a:gd name="connsiteX3" fmla="*/ 8629650 w 8629650"/>
              <a:gd name="connsiteY3" fmla="*/ 493509 h 4754881"/>
              <a:gd name="connsiteX4" fmla="*/ 8629650 w 8629650"/>
              <a:gd name="connsiteY4" fmla="*/ 4261372 h 4754881"/>
              <a:gd name="connsiteX5" fmla="*/ 8136141 w 8629650"/>
              <a:gd name="connsiteY5" fmla="*/ 4754881 h 4754881"/>
              <a:gd name="connsiteX6" fmla="*/ 493509 w 8629650"/>
              <a:gd name="connsiteY6" fmla="*/ 4754881 h 4754881"/>
              <a:gd name="connsiteX7" fmla="*/ 0 w 8629650"/>
              <a:gd name="connsiteY7" fmla="*/ 4261372 h 4754881"/>
              <a:gd name="connsiteX8" fmla="*/ 0 w 8629650"/>
              <a:gd name="connsiteY8" fmla="*/ 493509 h 47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54881" fill="none" extrusionOk="0">
                <a:moveTo>
                  <a:pt x="0" y="493509"/>
                </a:moveTo>
                <a:cubicBezTo>
                  <a:pt x="2702" y="222954"/>
                  <a:pt x="205232" y="-4595"/>
                  <a:pt x="493509" y="0"/>
                </a:cubicBezTo>
                <a:cubicBezTo>
                  <a:pt x="2675831" y="109595"/>
                  <a:pt x="4525311" y="16756"/>
                  <a:pt x="8136141" y="0"/>
                </a:cubicBezTo>
                <a:cubicBezTo>
                  <a:pt x="8399946" y="-7239"/>
                  <a:pt x="8643425" y="272173"/>
                  <a:pt x="8629650" y="493509"/>
                </a:cubicBezTo>
                <a:cubicBezTo>
                  <a:pt x="8573332" y="1448013"/>
                  <a:pt x="8662561" y="3132125"/>
                  <a:pt x="8629650" y="4261372"/>
                </a:cubicBezTo>
                <a:cubicBezTo>
                  <a:pt x="8620884" y="4536931"/>
                  <a:pt x="8453744" y="4750361"/>
                  <a:pt x="8136141" y="4754881"/>
                </a:cubicBezTo>
                <a:cubicBezTo>
                  <a:pt x="4856048" y="4618680"/>
                  <a:pt x="2553225" y="4680105"/>
                  <a:pt x="493509" y="4754881"/>
                </a:cubicBezTo>
                <a:cubicBezTo>
                  <a:pt x="199750" y="4725729"/>
                  <a:pt x="-30046" y="4521189"/>
                  <a:pt x="0" y="4261372"/>
                </a:cubicBezTo>
                <a:cubicBezTo>
                  <a:pt x="-157566" y="2443533"/>
                  <a:pt x="130870" y="1694022"/>
                  <a:pt x="0" y="493509"/>
                </a:cubicBezTo>
                <a:close/>
              </a:path>
              <a:path w="8629650" h="4754881" stroke="0" extrusionOk="0">
                <a:moveTo>
                  <a:pt x="0" y="493509"/>
                </a:moveTo>
                <a:cubicBezTo>
                  <a:pt x="-17939" y="180687"/>
                  <a:pt x="223961" y="-4016"/>
                  <a:pt x="493509" y="0"/>
                </a:cubicBezTo>
                <a:cubicBezTo>
                  <a:pt x="1636953" y="47539"/>
                  <a:pt x="7242794" y="42437"/>
                  <a:pt x="8136141" y="0"/>
                </a:cubicBezTo>
                <a:cubicBezTo>
                  <a:pt x="8453766" y="-23879"/>
                  <a:pt x="8657620" y="176049"/>
                  <a:pt x="8629650" y="493509"/>
                </a:cubicBezTo>
                <a:cubicBezTo>
                  <a:pt x="8547283" y="1069039"/>
                  <a:pt x="8647663" y="3158817"/>
                  <a:pt x="8629650" y="4261372"/>
                </a:cubicBezTo>
                <a:cubicBezTo>
                  <a:pt x="8635998" y="4552850"/>
                  <a:pt x="8372291" y="4716357"/>
                  <a:pt x="8136141" y="4754881"/>
                </a:cubicBezTo>
                <a:cubicBezTo>
                  <a:pt x="7227640" y="4728527"/>
                  <a:pt x="2247391" y="4636025"/>
                  <a:pt x="493509" y="4754881"/>
                </a:cubicBezTo>
                <a:cubicBezTo>
                  <a:pt x="207023" y="4741116"/>
                  <a:pt x="33565" y="4574619"/>
                  <a:pt x="0" y="4261372"/>
                </a:cubicBezTo>
                <a:cubicBezTo>
                  <a:pt x="88535" y="3639720"/>
                  <a:pt x="49637" y="1096038"/>
                  <a:pt x="0" y="493509"/>
                </a:cubicBezTo>
                <a:close/>
              </a:path>
            </a:pathLst>
          </a:custGeom>
          <a:solidFill>
            <a:srgbClr val="FFFFFF"/>
          </a:solidFill>
          <a:ln w="28575">
            <a:solidFill>
              <a:srgbClr val="F8A711"/>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xmlns="" id="{E6D02907-C0D9-46B3-A823-00FDFC1F5823}"/>
              </a:ext>
            </a:extLst>
          </p:cNvPr>
          <p:cNvSpPr/>
          <p:nvPr/>
        </p:nvSpPr>
        <p:spPr>
          <a:xfrm>
            <a:off x="690761" y="428625"/>
            <a:ext cx="8138160" cy="523220"/>
          </a:xfrm>
          <a:prstGeom prst="rect">
            <a:avLst/>
          </a:prstGeom>
        </p:spPr>
        <p:txBody>
          <a:bodyPr wrap="square">
            <a:spAutoFit/>
          </a:bodyPr>
          <a:lstStyle/>
          <a:p>
            <a:pPr algn="ctr"/>
            <a:r>
              <a:rPr lang="vi-VN" sz="2800" b="1" dirty="0">
                <a:solidFill>
                  <a:srgbClr val="C00000"/>
                </a:solidFill>
                <a:latin typeface="Pattaya" panose="00000500000000000000" pitchFamily="2" charset="-34"/>
                <a:cs typeface="Pattaya" panose="00000500000000000000" pitchFamily="2" charset="-34"/>
              </a:rPr>
              <a:t>Chủ đề của bài thơ là gì?</a:t>
            </a:r>
            <a:endParaRPr lang="vi-VN" sz="4800" b="1" dirty="0">
              <a:solidFill>
                <a:srgbClr val="C00000"/>
              </a:solidFill>
              <a:latin typeface="Pattaya" panose="00000500000000000000" pitchFamily="2" charset="-34"/>
              <a:cs typeface="Pattaya" panose="00000500000000000000" pitchFamily="2" charset="-34"/>
            </a:endParaRPr>
          </a:p>
        </p:txBody>
      </p:sp>
      <p:grpSp>
        <p:nvGrpSpPr>
          <p:cNvPr id="24" name="Group 23">
            <a:extLst>
              <a:ext uri="{FF2B5EF4-FFF2-40B4-BE49-F238E27FC236}">
                <a16:creationId xmlns:a16="http://schemas.microsoft.com/office/drawing/2014/main" xmlns="" id="{A3034581-AB8E-4B05-82AC-3DE2EE41324A}"/>
              </a:ext>
            </a:extLst>
          </p:cNvPr>
          <p:cNvGrpSpPr/>
          <p:nvPr/>
        </p:nvGrpSpPr>
        <p:grpSpPr>
          <a:xfrm>
            <a:off x="1873060" y="877361"/>
            <a:ext cx="5795565" cy="1059535"/>
            <a:chOff x="1873060" y="1287799"/>
            <a:chExt cx="5795565" cy="1059535"/>
          </a:xfrm>
        </p:grpSpPr>
        <p:grpSp>
          <p:nvGrpSpPr>
            <p:cNvPr id="7" name="Group 6">
              <a:extLst>
                <a:ext uri="{FF2B5EF4-FFF2-40B4-BE49-F238E27FC236}">
                  <a16:creationId xmlns:a16="http://schemas.microsoft.com/office/drawing/2014/main" xmlns="" id="{5B41839B-5CF1-4934-979A-B7275B05EBEF}"/>
                </a:ext>
              </a:extLst>
            </p:cNvPr>
            <p:cNvGrpSpPr/>
            <p:nvPr/>
          </p:nvGrpSpPr>
          <p:grpSpPr>
            <a:xfrm>
              <a:off x="1873060" y="1416958"/>
              <a:ext cx="5773563" cy="833286"/>
              <a:chOff x="1670391" y="1416958"/>
              <a:chExt cx="5773563" cy="833286"/>
            </a:xfrm>
          </p:grpSpPr>
          <p:sp>
            <p:nvSpPr>
              <p:cNvPr id="5" name="Rectangle: Rounded Corners 4">
                <a:extLst>
                  <a:ext uri="{FF2B5EF4-FFF2-40B4-BE49-F238E27FC236}">
                    <a16:creationId xmlns:a16="http://schemas.microsoft.com/office/drawing/2014/main" xmlns="" id="{4E1D1E49-BD8A-44BB-B35E-CAC97E6E70E7}"/>
                  </a:ext>
                </a:extLst>
              </p:cNvPr>
              <p:cNvSpPr/>
              <p:nvPr/>
            </p:nvSpPr>
            <p:spPr>
              <a:xfrm>
                <a:off x="1670391" y="1416958"/>
                <a:ext cx="5773563" cy="833286"/>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xmlns="" id="{398DD1C9-87C8-4DBE-94A8-FC7E73FF98FB}"/>
                  </a:ext>
                </a:extLst>
              </p:cNvPr>
              <p:cNvSpPr/>
              <p:nvPr/>
            </p:nvSpPr>
            <p:spPr>
              <a:xfrm>
                <a:off x="1706475" y="1460109"/>
                <a:ext cx="842168" cy="790135"/>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xmlns="" id="{7C19B9C9-6EE3-4B66-B4F1-4E7DF3737877}"/>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xmlns="" val="0"/>
                  </a:ext>
                </a:extLst>
              </a:blip>
              <a:srcRect l="21597" t="20444" r="20720" b="27548"/>
              <a:stretch/>
            </p:blipFill>
            <p:spPr bwMode="auto">
              <a:xfrm>
                <a:off x="1776219" y="1536721"/>
                <a:ext cx="653555" cy="636391"/>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7" name="Flowchart: Process 16">
              <a:extLst>
                <a:ext uri="{FF2B5EF4-FFF2-40B4-BE49-F238E27FC236}">
                  <a16:creationId xmlns:a16="http://schemas.microsoft.com/office/drawing/2014/main" xmlns="" id="{15351928-2374-490F-9BD8-606E55BEB9C8}"/>
                </a:ext>
              </a:extLst>
            </p:cNvPr>
            <p:cNvSpPr/>
            <p:nvPr/>
          </p:nvSpPr>
          <p:spPr>
            <a:xfrm>
              <a:off x="2738270" y="1287799"/>
              <a:ext cx="4930355"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rgbClr val="002060"/>
                  </a:solidFill>
                </a:rPr>
                <a:t>Tình</a:t>
              </a:r>
              <a:r>
                <a:rPr lang="en-US" sz="2000" b="1" dirty="0">
                  <a:solidFill>
                    <a:srgbClr val="002060"/>
                  </a:solidFill>
                </a:rPr>
                <a:t> </a:t>
              </a:r>
              <a:r>
                <a:rPr lang="en-US" sz="2000" b="1" dirty="0" err="1">
                  <a:solidFill>
                    <a:srgbClr val="002060"/>
                  </a:solidFill>
                </a:rPr>
                <a:t>phụ</a:t>
              </a:r>
              <a:r>
                <a:rPr lang="en-US" sz="2000" b="1" dirty="0">
                  <a:solidFill>
                    <a:srgbClr val="002060"/>
                  </a:solidFill>
                </a:rPr>
                <a:t> </a:t>
              </a:r>
              <a:r>
                <a:rPr lang="en-US" sz="2000" b="1" dirty="0" err="1">
                  <a:solidFill>
                    <a:srgbClr val="002060"/>
                  </a:solidFill>
                </a:rPr>
                <a:t>tử</a:t>
              </a:r>
              <a:r>
                <a:rPr lang="en-US" sz="2000" b="1" dirty="0">
                  <a:solidFill>
                    <a:srgbClr val="002060"/>
                  </a:solidFill>
                </a:rPr>
                <a:t> </a:t>
              </a:r>
              <a:r>
                <a:rPr lang="en-US" sz="2000" b="1" dirty="0" err="1">
                  <a:solidFill>
                    <a:srgbClr val="002060"/>
                  </a:solidFill>
                </a:rPr>
                <a:t>thiêng</a:t>
              </a:r>
              <a:r>
                <a:rPr lang="en-US" sz="2000" b="1" dirty="0">
                  <a:solidFill>
                    <a:srgbClr val="002060"/>
                  </a:solidFill>
                </a:rPr>
                <a:t> </a:t>
              </a:r>
              <a:r>
                <a:rPr lang="en-US" sz="2000" b="1" dirty="0" err="1">
                  <a:solidFill>
                    <a:srgbClr val="002060"/>
                  </a:solidFill>
                </a:rPr>
                <a:t>liêng</a:t>
              </a:r>
              <a:r>
                <a:rPr lang="en-US" sz="2000" b="1" dirty="0">
                  <a:solidFill>
                    <a:srgbClr val="002060"/>
                  </a:solidFill>
                </a:rPr>
                <a:t>, </a:t>
              </a:r>
              <a:r>
                <a:rPr lang="en-US" sz="2000" b="1" dirty="0" err="1">
                  <a:solidFill>
                    <a:srgbClr val="002060"/>
                  </a:solidFill>
                </a:rPr>
                <a:t>cao</a:t>
              </a:r>
              <a:r>
                <a:rPr lang="en-US" sz="2000" b="1" dirty="0">
                  <a:solidFill>
                    <a:srgbClr val="002060"/>
                  </a:solidFill>
                </a:rPr>
                <a:t> </a:t>
              </a:r>
              <a:r>
                <a:rPr lang="vi-VN" sz="2000" b="1" dirty="0">
                  <a:solidFill>
                    <a:srgbClr val="002060"/>
                  </a:solidFill>
                </a:rPr>
                <a:t>quý.</a:t>
              </a:r>
              <a:endParaRPr lang="en-US" sz="5400" b="1" dirty="0">
                <a:solidFill>
                  <a:srgbClr val="002060"/>
                </a:solidFill>
              </a:endParaRPr>
            </a:p>
          </p:txBody>
        </p:sp>
      </p:grpSp>
      <p:grpSp>
        <p:nvGrpSpPr>
          <p:cNvPr id="25" name="Group 24">
            <a:extLst>
              <a:ext uri="{FF2B5EF4-FFF2-40B4-BE49-F238E27FC236}">
                <a16:creationId xmlns:a16="http://schemas.microsoft.com/office/drawing/2014/main" xmlns="" id="{F8C7ED2E-D6F5-412C-A715-1D0C0FFB880C}"/>
              </a:ext>
            </a:extLst>
          </p:cNvPr>
          <p:cNvGrpSpPr/>
          <p:nvPr/>
        </p:nvGrpSpPr>
        <p:grpSpPr>
          <a:xfrm>
            <a:off x="1873060" y="2022933"/>
            <a:ext cx="5789481" cy="1272566"/>
            <a:chOff x="1873060" y="2444418"/>
            <a:chExt cx="5789481" cy="1272566"/>
          </a:xfrm>
        </p:grpSpPr>
        <p:grpSp>
          <p:nvGrpSpPr>
            <p:cNvPr id="11" name="Group 10">
              <a:extLst>
                <a:ext uri="{FF2B5EF4-FFF2-40B4-BE49-F238E27FC236}">
                  <a16:creationId xmlns:a16="http://schemas.microsoft.com/office/drawing/2014/main" xmlns="" id="{A9B6E0CA-4806-461C-AB36-DC9ED613958F}"/>
                </a:ext>
              </a:extLst>
            </p:cNvPr>
            <p:cNvGrpSpPr/>
            <p:nvPr/>
          </p:nvGrpSpPr>
          <p:grpSpPr>
            <a:xfrm>
              <a:off x="1873060" y="2444418"/>
              <a:ext cx="5789481" cy="1272566"/>
              <a:chOff x="1670391" y="2444418"/>
              <a:chExt cx="5789481" cy="1272566"/>
            </a:xfrm>
          </p:grpSpPr>
          <p:sp>
            <p:nvSpPr>
              <p:cNvPr id="13" name="Rectangle: Rounded Corners 12">
                <a:extLst>
                  <a:ext uri="{FF2B5EF4-FFF2-40B4-BE49-F238E27FC236}">
                    <a16:creationId xmlns:a16="http://schemas.microsoft.com/office/drawing/2014/main" xmlns="" id="{D491C2BE-7234-46D1-97AC-5B94BFB94164}"/>
                  </a:ext>
                </a:extLst>
              </p:cNvPr>
              <p:cNvSpPr/>
              <p:nvPr/>
            </p:nvSpPr>
            <p:spPr>
              <a:xfrm>
                <a:off x="1670391" y="2444418"/>
                <a:ext cx="5789481" cy="1272566"/>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52829491-4904-425D-AEB4-32B6CAC0C45C}"/>
                  </a:ext>
                </a:extLst>
              </p:cNvPr>
              <p:cNvSpPr/>
              <p:nvPr/>
            </p:nvSpPr>
            <p:spPr>
              <a:xfrm>
                <a:off x="1706475" y="2483920"/>
                <a:ext cx="842168" cy="1219083"/>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xmlns=""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xmlns="">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xmlns=""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 name="Flowchart: Process 17">
              <a:extLst>
                <a:ext uri="{FF2B5EF4-FFF2-40B4-BE49-F238E27FC236}">
                  <a16:creationId xmlns:a16="http://schemas.microsoft.com/office/drawing/2014/main" xmlns="" id="{84A9C873-9222-4D06-9223-F522B4EF20DC}"/>
                </a:ext>
              </a:extLst>
            </p:cNvPr>
            <p:cNvSpPr/>
            <p:nvPr/>
          </p:nvSpPr>
          <p:spPr>
            <a:xfrm>
              <a:off x="2761762" y="2550933"/>
              <a:ext cx="490077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Mong muốn của người con với người cha về một chuyến du lịch cả gia đình được đi trên những con thuyền có những cánh buồm nhiều sắc màu.</a:t>
              </a:r>
              <a:endParaRPr lang="en-US" sz="5400" b="1" dirty="0">
                <a:solidFill>
                  <a:srgbClr val="002060"/>
                </a:solidFill>
              </a:endParaRPr>
            </a:p>
          </p:txBody>
        </p:sp>
      </p:grpSp>
      <p:grpSp>
        <p:nvGrpSpPr>
          <p:cNvPr id="26" name="Group 25">
            <a:extLst>
              <a:ext uri="{FF2B5EF4-FFF2-40B4-BE49-F238E27FC236}">
                <a16:creationId xmlns:a16="http://schemas.microsoft.com/office/drawing/2014/main" xmlns="" id="{B65D3182-3E9F-4162-85D7-1FA81877698F}"/>
              </a:ext>
            </a:extLst>
          </p:cNvPr>
          <p:cNvGrpSpPr/>
          <p:nvPr/>
        </p:nvGrpSpPr>
        <p:grpSpPr>
          <a:xfrm>
            <a:off x="1890822" y="3449828"/>
            <a:ext cx="5789481" cy="1273252"/>
            <a:chOff x="1890822" y="3663544"/>
            <a:chExt cx="5789481" cy="1059535"/>
          </a:xfrm>
        </p:grpSpPr>
        <p:grpSp>
          <p:nvGrpSpPr>
            <p:cNvPr id="12" name="Group 11">
              <a:extLst>
                <a:ext uri="{FF2B5EF4-FFF2-40B4-BE49-F238E27FC236}">
                  <a16:creationId xmlns:a16="http://schemas.microsoft.com/office/drawing/2014/main" xmlns="" id="{B2282C4D-A2A8-4183-90AB-05FB7FE908CD}"/>
                </a:ext>
              </a:extLst>
            </p:cNvPr>
            <p:cNvGrpSpPr/>
            <p:nvPr/>
          </p:nvGrpSpPr>
          <p:grpSpPr>
            <a:xfrm>
              <a:off x="1890822" y="3676601"/>
              <a:ext cx="5789481" cy="1004328"/>
              <a:chOff x="1688153" y="3676601"/>
              <a:chExt cx="5789481" cy="1004328"/>
            </a:xfrm>
          </p:grpSpPr>
          <p:sp>
            <p:nvSpPr>
              <p:cNvPr id="15" name="Rectangle: Rounded Corners 14">
                <a:extLst>
                  <a:ext uri="{FF2B5EF4-FFF2-40B4-BE49-F238E27FC236}">
                    <a16:creationId xmlns:a16="http://schemas.microsoft.com/office/drawing/2014/main" xmlns="" id="{3930D1AB-5DFA-4C78-99AF-9B28A9BBC4BD}"/>
                  </a:ext>
                </a:extLst>
              </p:cNvPr>
              <p:cNvSpPr/>
              <p:nvPr/>
            </p:nvSpPr>
            <p:spPr>
              <a:xfrm>
                <a:off x="1688153" y="3676601"/>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xmlns=""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xmlns="">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xmlns=""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Flowchart: Process 18">
              <a:extLst>
                <a:ext uri="{FF2B5EF4-FFF2-40B4-BE49-F238E27FC236}">
                  <a16:creationId xmlns:a16="http://schemas.microsoft.com/office/drawing/2014/main" xmlns="" id="{F61A0D38-DC34-411E-A9CD-15671887F48D}"/>
                </a:ext>
              </a:extLst>
            </p:cNvPr>
            <p:cNvSpPr/>
            <p:nvPr/>
          </p:nvSpPr>
          <p:spPr>
            <a:xfrm>
              <a:off x="2734316" y="3663544"/>
              <a:ext cx="494598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Khát vọng của người cha với con của mình và nhấn mạnh một phẩm chất cao quý của con người là phải biết ước mơ và có những ước mơ đẹp.</a:t>
              </a:r>
              <a:endParaRPr lang="en-US" sz="5400" b="1" dirty="0">
                <a:solidFill>
                  <a:srgbClr val="002060"/>
                </a:solidFill>
              </a:endParaRPr>
            </a:p>
          </p:txBody>
        </p:sp>
      </p:grpSp>
      <p:pic>
        <p:nvPicPr>
          <p:cNvPr id="21" name="Picture 20">
            <a:extLst>
              <a:ext uri="{FF2B5EF4-FFF2-40B4-BE49-F238E27FC236}">
                <a16:creationId xmlns:a16="http://schemas.microsoft.com/office/drawing/2014/main" xmlns="" id="{824E8116-83C1-4885-8A51-327F744353E1}"/>
              </a:ext>
            </a:extLst>
          </p:cNvPr>
          <p:cNvPicPr>
            <a:picLocks noChangeAspect="1"/>
          </p:cNvPicPr>
          <p:nvPr/>
        </p:nvPicPr>
        <p:blipFill>
          <a:blip r:embed="rId13"/>
          <a:stretch>
            <a:fillRect/>
          </a:stretch>
        </p:blipFill>
        <p:spPr>
          <a:xfrm>
            <a:off x="7537702" y="2022933"/>
            <a:ext cx="1329093" cy="1246025"/>
          </a:xfrm>
          <a:prstGeom prst="rect">
            <a:avLst/>
          </a:prstGeom>
        </p:spPr>
      </p:pic>
      <p:pic>
        <p:nvPicPr>
          <p:cNvPr id="23" name="Picture 22">
            <a:extLst>
              <a:ext uri="{FF2B5EF4-FFF2-40B4-BE49-F238E27FC236}">
                <a16:creationId xmlns:a16="http://schemas.microsoft.com/office/drawing/2014/main" xmlns="" id="{5AA0B4BE-2006-4AE7-876C-6D5FD2AAFCBD}"/>
              </a:ext>
            </a:extLst>
          </p:cNvPr>
          <p:cNvPicPr>
            <a:picLocks noChangeAspect="1"/>
          </p:cNvPicPr>
          <p:nvPr/>
        </p:nvPicPr>
        <p:blipFill>
          <a:blip r:embed="rId14"/>
          <a:stretch>
            <a:fillRect/>
          </a:stretch>
        </p:blipFill>
        <p:spPr>
          <a:xfrm>
            <a:off x="7597301" y="3486603"/>
            <a:ext cx="1358137" cy="1273253"/>
          </a:xfrm>
          <a:prstGeom prst="rect">
            <a:avLst/>
          </a:prstGeom>
        </p:spPr>
      </p:pic>
      <p:pic>
        <p:nvPicPr>
          <p:cNvPr id="27" name="Picture 26">
            <a:extLst>
              <a:ext uri="{FF2B5EF4-FFF2-40B4-BE49-F238E27FC236}">
                <a16:creationId xmlns:a16="http://schemas.microsoft.com/office/drawing/2014/main" xmlns="" id="{B03F4F2B-01AF-4A45-8D90-C1454E1E018A}"/>
              </a:ext>
            </a:extLst>
          </p:cNvPr>
          <p:cNvPicPr>
            <a:picLocks noChangeAspect="1"/>
          </p:cNvPicPr>
          <p:nvPr/>
        </p:nvPicPr>
        <p:blipFill>
          <a:blip r:embed="rId13"/>
          <a:stretch>
            <a:fillRect/>
          </a:stretch>
        </p:blipFill>
        <p:spPr>
          <a:xfrm>
            <a:off x="7487930" y="715307"/>
            <a:ext cx="1329093" cy="1246025"/>
          </a:xfrm>
          <a:prstGeom prst="rect">
            <a:avLst/>
          </a:prstGeom>
        </p:spPr>
      </p:pic>
      <p:pic>
        <p:nvPicPr>
          <p:cNvPr id="28" name="AmthanhThua">
            <a:hlinkClick r:id="" action="ppaction://media"/>
            <a:extLst>
              <a:ext uri="{FF2B5EF4-FFF2-40B4-BE49-F238E27FC236}">
                <a16:creationId xmlns:a16="http://schemas.microsoft.com/office/drawing/2014/main" xmlns="" id="{909E0D94-A5C1-491C-9196-7FD82A20AD83}"/>
              </a:ext>
            </a:extLst>
          </p:cNvPr>
          <p:cNvPicPr>
            <a:picLocks noChangeAspect="1"/>
          </p:cNvPicPr>
          <p:nvPr>
            <a:videoFile r:link="rId1"/>
            <p:extLst>
              <p:ext uri="{DAA4B4D4-6D71-4841-9C94-3DE7FCFB9230}">
                <p14:media xmlns:p14="http://schemas.microsoft.com/office/powerpoint/2010/main" xmlns="" r:embed="rId15"/>
              </p:ext>
            </p:extLst>
          </p:nvPr>
        </p:nvPicPr>
        <p:blipFill>
          <a:blip r:embed="rId16"/>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xmlns=""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xmlns=""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xmlns="" id="{C67A369A-C5A3-43AC-A996-0EEFC89F4F09}"/>
              </a:ext>
            </a:extLst>
          </p:cNvPr>
          <p:cNvPicPr>
            <a:picLocks noChangeAspect="1"/>
          </p:cNvPicPr>
          <p:nvPr>
            <a:videoFile r:link="rId1"/>
            <p:extLst>
              <p:ext uri="{DAA4B4D4-6D71-4841-9C94-3DE7FCFB9230}">
                <p14:media xmlns:p14="http://schemas.microsoft.com/office/powerpoint/2010/main" xmlns="" r:embed="rId17"/>
              </p:ext>
            </p:extLst>
          </p:nvPr>
        </p:nvPicPr>
        <p:blipFill>
          <a:blip r:embed="rId16"/>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xmlns="" id="{7EAC4686-EA31-44C1-A05D-CA8265D08C2C}"/>
              </a:ext>
            </a:extLst>
          </p:cNvPr>
          <p:cNvPicPr>
            <a:picLocks noChangeAspect="1"/>
          </p:cNvPicPr>
          <p:nvPr>
            <a:videoFile r:link="rId1"/>
            <p:extLst>
              <p:ext uri="{DAA4B4D4-6D71-4841-9C94-3DE7FCFB9230}">
                <p14:media xmlns:p14="http://schemas.microsoft.com/office/powerpoint/2010/main" xmlns="" r:embed="rId15"/>
              </p:ext>
            </p:extLst>
          </p:nvPr>
        </p:nvPicPr>
        <p:blipFill>
          <a:blip r:embed="rId16"/>
          <a:stretch>
            <a:fillRect/>
          </a:stretch>
        </p:blipFill>
        <p:spPr>
          <a:xfrm>
            <a:off x="-2757593" y="4386476"/>
            <a:ext cx="731045" cy="731045"/>
          </a:xfrm>
          <a:prstGeom prst="rect">
            <a:avLst/>
          </a:prstGeom>
        </p:spPr>
      </p:pic>
      <p:pic>
        <p:nvPicPr>
          <p:cNvPr id="35" name="Picture 14" descr="Top 3 Loa Sân Khấu Giá Rẻ Nhưng Chất Lượng Mạnh Mẽ – VIDIA">
            <a:hlinkClick r:id="rId18" action="ppaction://hlinksldjump"/>
            <a:extLst>
              <a:ext uri="{FF2B5EF4-FFF2-40B4-BE49-F238E27FC236}">
                <a16:creationId xmlns:a16="http://schemas.microsoft.com/office/drawing/2014/main" xmlns="" id="{CB4A5F5E-D116-4519-A777-FF078E668A23}"/>
              </a:ext>
            </a:extLst>
          </p:cNvPr>
          <p:cNvPicPr>
            <a:picLocks noChangeAspect="1" noChangeArrowheads="1" noCrop="1"/>
          </p:cNvPicPr>
          <p:nvPr/>
        </p:nvPicPr>
        <p:blipFill>
          <a:blip r:embed="rId19">
            <a:extLst>
              <a:ext uri="{28A0092B-C50C-407E-A947-70E740481C1C}">
                <a14:useLocalDpi xmlns:a14="http://schemas.microsoft.com/office/drawing/2010/main" xmlns="" val="0"/>
              </a:ext>
            </a:extLst>
          </a:blip>
          <a:srcRect/>
          <a:stretch>
            <a:fillRect/>
          </a:stretch>
        </p:blipFill>
        <p:spPr bwMode="auto">
          <a:xfrm>
            <a:off x="-318899" y="2667885"/>
            <a:ext cx="2573601" cy="24127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844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28"/>
                </p:tgtEl>
              </p:cMediaNode>
            </p:video>
            <p:video>
              <p:cMediaNode vol="80000">
                <p:cTn id="15" fill="hold" display="0">
                  <p:stCondLst>
                    <p:cond delay="indefinite"/>
                  </p:stCondLst>
                  <p:endCondLst>
                    <p:cond evt="onStopAudio" delay="0">
                      <p:tgtEl>
                        <p:sldTgt/>
                      </p:tgtEl>
                    </p:cond>
                  </p:endCondLst>
                </p:cTn>
                <p:tgtEl>
                  <p:spTgt spid="31"/>
                </p:tgtEl>
              </p:cMediaNode>
            </p:video>
            <p:video>
              <p:cMediaNode vol="80000">
                <p:cTn id="16" fill="hold" display="0">
                  <p:stCondLst>
                    <p:cond delay="indefinite"/>
                  </p:stCondLst>
                  <p:endCondLst>
                    <p:cond evt="onStopAudio" delay="0">
                      <p:tgtEl>
                        <p:sldTgt/>
                      </p:tgtEl>
                    </p:cond>
                  </p:endCondLst>
                </p:cTn>
                <p:tgtEl>
                  <p:spTgt spid="32"/>
                </p:tgtEl>
              </p:cMediaNode>
            </p:vide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C180D6-A204-4007-86CC-775D71C5BBB1}"/>
              </a:ext>
            </a:extLst>
          </p:cNvPr>
          <p:cNvPicPr>
            <a:picLocks noChangeAspect="1"/>
          </p:cNvPicPr>
          <p:nvPr/>
        </p:nvPicPr>
        <p:blipFill rotWithShape="1">
          <a:blip r:embed="rId2"/>
          <a:srcRect l="13372" r="17675"/>
          <a:stretch/>
        </p:blipFill>
        <p:spPr>
          <a:xfrm>
            <a:off x="0" y="0"/>
            <a:ext cx="9144000" cy="5143500"/>
          </a:xfrm>
          <a:prstGeom prst="rect">
            <a:avLst/>
          </a:prstGeom>
        </p:spPr>
      </p:pic>
      <p:sp>
        <p:nvSpPr>
          <p:cNvPr id="7" name="Rectangle 6">
            <a:extLst>
              <a:ext uri="{FF2B5EF4-FFF2-40B4-BE49-F238E27FC236}">
                <a16:creationId xmlns:a16="http://schemas.microsoft.com/office/drawing/2014/main" xmlns="" id="{A949D93C-2789-46B7-B959-0E2A63F88783}"/>
              </a:ext>
            </a:extLst>
          </p:cNvPr>
          <p:cNvSpPr/>
          <p:nvPr/>
        </p:nvSpPr>
        <p:spPr>
          <a:xfrm>
            <a:off x="1786270" y="1127050"/>
            <a:ext cx="6262577" cy="3445835"/>
          </a:xfrm>
          <a:prstGeom prst="rect">
            <a:avLst/>
          </a:prstGeom>
          <a:solidFill>
            <a:srgbClr val="FEEAC5"/>
          </a:solidFill>
          <a:ln>
            <a:solidFill>
              <a:srgbClr val="FEE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C8E9045-EF70-4B89-B3E3-D5CAC798DCD1}"/>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7150" b="98988" l="14543" r="28186">
                        <a14:foregroundMark x1="21598" y1="37305" x2="18431" y2="43692"/>
                        <a14:foregroundMark x1="18431" y1="43692" x2="18035" y2="45249"/>
                        <a14:foregroundMark x1="15047" y1="45483" x2="15047" y2="45483"/>
                        <a14:foregroundMark x1="14795" y1="53583" x2="14795" y2="48676"/>
                        <a14:foregroundMark x1="26026" y1="72897" x2="28006" y2="85903"/>
                        <a14:foregroundMark x1="28186" y1="79517" x2="28186" y2="82321"/>
                        <a14:foregroundMark x1="19366" y1="83567" x2="16991" y2="92134"/>
                        <a14:foregroundMark x1="16991" y1="92134" x2="20518" y2="97897"/>
                        <a14:foregroundMark x1="20518" y1="97897" x2="24442" y2="97274"/>
                        <a14:foregroundMark x1="24442" y1="97274" x2="24154" y2="84268"/>
                        <a14:foregroundMark x1="24154" y1="84268" x2="23290" y2="80607"/>
                        <a14:foregroundMark x1="16883" y1="98754" x2="26278" y2="98988"/>
                        <a14:foregroundMark x1="25774" y1="95794" x2="27178" y2="94081"/>
                        <a14:foregroundMark x1="18035" y1="64097" x2="19294" y2="68614"/>
                        <a14:foregroundMark x1="22786" y1="46495" x2="23110" y2="55763"/>
                        <a14:foregroundMark x1="15695" y1="69237" x2="14543" y2="79050"/>
                        <a14:foregroundMark x1="14543" y1="79050" x2="16703" y2="77336"/>
                        <a14:backgroundMark x1="24514" y1="38785" x2="27610" y2="51480"/>
                      </a14:backgroundRemoval>
                    </a14:imgEffect>
                  </a14:imgLayer>
                </a14:imgProps>
              </a:ext>
            </a:extLst>
          </a:blip>
          <a:srcRect l="13372" t="33006" r="71180"/>
          <a:stretch/>
        </p:blipFill>
        <p:spPr>
          <a:xfrm>
            <a:off x="0" y="1697665"/>
            <a:ext cx="2048540" cy="3445835"/>
          </a:xfrm>
          <a:prstGeom prst="rect">
            <a:avLst/>
          </a:prstGeom>
        </p:spPr>
      </p:pic>
      <p:pic>
        <p:nvPicPr>
          <p:cNvPr id="8" name="Picture 7">
            <a:extLst>
              <a:ext uri="{FF2B5EF4-FFF2-40B4-BE49-F238E27FC236}">
                <a16:creationId xmlns:a16="http://schemas.microsoft.com/office/drawing/2014/main" xmlns="" id="{F20CDAB5-4D6E-4E68-B992-4CE8A2B089A6}"/>
              </a:ext>
            </a:extLst>
          </p:cNvPr>
          <p:cNvPicPr>
            <a:picLocks noChangeAspect="1"/>
          </p:cNvPicPr>
          <p:nvPr/>
        </p:nvPicPr>
        <p:blipFill rotWithShape="1">
          <a:blip r:embed="rId5">
            <a:extLst>
              <a:ext uri="{BEBA8EAE-BF5A-486C-A8C5-ECC9F3942E4B}">
                <a14:imgProps xmlns:a14="http://schemas.microsoft.com/office/drawing/2010/main" xmlns="">
                  <a14:imgLayer r:embed="rId4">
                    <a14:imgEffect>
                      <a14:backgroundRemoval t="56776" b="98131" l="71490" r="86861">
                        <a14:foregroundMark x1="75450" y1="64486" x2="77034" y2="64486"/>
                        <a14:foregroundMark x1="85565" y1="69237" x2="85313" y2="86604"/>
                        <a14:foregroundMark x1="85673" y1="74143" x2="86753" y2="94782"/>
                        <a14:foregroundMark x1="86753" y1="94782" x2="86897" y2="95561"/>
                        <a14:foregroundMark x1="84593" y1="98131" x2="82937" y2="97741"/>
                        <a14:foregroundMark x1="78114" y1="66900" x2="81749" y2="66900"/>
                        <a14:foregroundMark x1="77106" y1="62617" x2="78438" y2="63474"/>
                        <a14:foregroundMark x1="79266" y1="64720" x2="79266" y2="64720"/>
                        <a14:foregroundMark x1="77682" y1="69237" x2="82073" y2="69470"/>
                        <a14:foregroundMark x1="80994" y1="69470" x2="78006" y2="69237"/>
                        <a14:backgroundMark x1="73434" y1="66044" x2="73434" y2="66044"/>
                        <a14:backgroundMark x1="72354" y1="66044" x2="72714" y2="72040"/>
                        <a14:backgroundMark x1="72966" y1="71573" x2="72858" y2="75623"/>
                        <a14:backgroundMark x1="74946" y1="61293" x2="75954" y2="59112"/>
                        <a14:backgroundMark x1="73290" y1="68146" x2="72858" y2="72430"/>
                      </a14:backgroundRemoval>
                    </a14:imgEffect>
                  </a14:imgLayer>
                </a14:imgProps>
              </a:ext>
            </a:extLst>
          </a:blip>
          <a:srcRect l="69870" t="52024" r="12972"/>
          <a:stretch/>
        </p:blipFill>
        <p:spPr>
          <a:xfrm>
            <a:off x="7240766" y="2264737"/>
            <a:ext cx="2275369" cy="2931928"/>
          </a:xfrm>
          <a:prstGeom prst="rect">
            <a:avLst/>
          </a:prstGeom>
        </p:spPr>
      </p:pic>
      <p:pic>
        <p:nvPicPr>
          <p:cNvPr id="9" name="Picture 8">
            <a:extLst>
              <a:ext uri="{FF2B5EF4-FFF2-40B4-BE49-F238E27FC236}">
                <a16:creationId xmlns:a16="http://schemas.microsoft.com/office/drawing/2014/main" xmlns="" id="{F9EDD565-6505-4E6F-830C-64DCAA66E6B0}"/>
              </a:ext>
            </a:extLst>
          </p:cNvPr>
          <p:cNvPicPr>
            <a:picLocks noChangeAspect="1"/>
          </p:cNvPicPr>
          <p:nvPr/>
        </p:nvPicPr>
        <p:blipFill rotWithShape="1">
          <a:blip r:embed="rId6">
            <a:extLst>
              <a:ext uri="{BEBA8EAE-BF5A-486C-A8C5-ECC9F3942E4B}">
                <a14:imgProps xmlns:a14="http://schemas.microsoft.com/office/drawing/2010/main" xmlns="">
                  <a14:imgLayer r:embed="rId4">
                    <a14:imgEffect>
                      <a14:backgroundRemoval t="3427" b="13474" l="32973" r="67387">
                        <a14:foregroundMark x1="33081" y1="6698" x2="35817" y2="8178"/>
                        <a14:foregroundMark x1="64723" y1="9268" x2="66487" y2="6698"/>
                        <a14:foregroundMark x1="66631" y1="11994" x2="67135" y2="13084"/>
                        <a14:foregroundMark x1="67387" y1="6464" x2="67315" y2="6698"/>
                        <a14:foregroundMark x1="67315" y1="6698" x2="67315" y2="6698"/>
                      </a14:backgroundRemoval>
                    </a14:imgEffect>
                  </a14:imgLayer>
                </a14:imgProps>
              </a:ext>
            </a:extLst>
          </a:blip>
          <a:srcRect l="31546" t="2205" r="31973" b="85185"/>
          <a:stretch/>
        </p:blipFill>
        <p:spPr>
          <a:xfrm>
            <a:off x="2259418" y="-127596"/>
            <a:ext cx="5316279" cy="1492101"/>
          </a:xfrm>
          <a:prstGeom prst="rect">
            <a:avLst/>
          </a:prstGeom>
        </p:spPr>
      </p:pic>
      <p:sp>
        <p:nvSpPr>
          <p:cNvPr id="10" name="Rectangle: Rounded Corners 9">
            <a:extLst>
              <a:ext uri="{FF2B5EF4-FFF2-40B4-BE49-F238E27FC236}">
                <a16:creationId xmlns:a16="http://schemas.microsoft.com/office/drawing/2014/main" xmlns="" id="{FF885B2A-8CF6-46EF-B44C-25934682BB3A}"/>
              </a:ext>
            </a:extLst>
          </p:cNvPr>
          <p:cNvSpPr/>
          <p:nvPr/>
        </p:nvSpPr>
        <p:spPr>
          <a:xfrm>
            <a:off x="3870251" y="244547"/>
            <a:ext cx="2264735" cy="552895"/>
          </a:xfrm>
          <a:prstGeom prst="roundRect">
            <a:avLst/>
          </a:prstGeom>
          <a:solidFill>
            <a:srgbClr val="F8A711"/>
          </a:solidFill>
          <a:ln>
            <a:solidFill>
              <a:srgbClr val="F8A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F10C25C9-0F05-4B67-908C-67FF0E76F5FC}"/>
              </a:ext>
            </a:extLst>
          </p:cNvPr>
          <p:cNvSpPr txBox="1"/>
          <p:nvPr/>
        </p:nvSpPr>
        <p:spPr>
          <a:xfrm>
            <a:off x="1919178" y="1548739"/>
            <a:ext cx="6002078" cy="1089660"/>
          </a:xfrm>
          <a:prstGeom prst="roundRect">
            <a:avLst/>
          </a:prstGeom>
          <a:noFill/>
        </p:spPr>
        <p:txBody>
          <a:bodyPr wrap="square" lIns="0" tIns="0" rIns="0" bIns="0" rtlCol="0">
            <a:spAutoFit/>
          </a:bodyPr>
          <a:lstStyle/>
          <a:p>
            <a:pPr algn="ctr"/>
            <a:r>
              <a:rPr lang="vi-VN" sz="3200" b="1" dirty="0">
                <a:solidFill>
                  <a:schemeClr val="accent2">
                    <a:lumMod val="50000"/>
                  </a:schemeClr>
                </a:solidFill>
                <a:latin typeface="+mj-lt"/>
                <a:ea typeface="AvantGarde" panose="00000400000000000000" pitchFamily="2" charset="0"/>
                <a:cs typeface="AvantGarde" panose="00000400000000000000" pitchFamily="2" charset="0"/>
              </a:rPr>
              <a:t>1) </a:t>
            </a:r>
            <a:r>
              <a:rPr lang="en-SG" sz="3200" b="1" dirty="0" err="1">
                <a:solidFill>
                  <a:schemeClr val="accent2">
                    <a:lumMod val="50000"/>
                  </a:schemeClr>
                </a:solidFill>
                <a:latin typeface="+mj-lt"/>
                <a:ea typeface="AvantGarde" panose="00000400000000000000" pitchFamily="2" charset="0"/>
                <a:cs typeface="AvantGarde" panose="00000400000000000000" pitchFamily="2" charset="0"/>
              </a:rPr>
              <a:t>Đọc</a:t>
            </a:r>
            <a:r>
              <a:rPr lang="en-SG" sz="3200" b="1" dirty="0">
                <a:solidFill>
                  <a:schemeClr val="accent2">
                    <a:lumMod val="50000"/>
                  </a:schemeClr>
                </a:solidFill>
                <a:latin typeface="+mj-lt"/>
                <a:ea typeface="AvantGarde" panose="00000400000000000000" pitchFamily="2" charset="0"/>
                <a:cs typeface="AvantGarde" panose="00000400000000000000" pitchFamily="2" charset="0"/>
              </a:rPr>
              <a:t> </a:t>
            </a:r>
            <a:r>
              <a:rPr lang="vi-VN" sz="3200" b="1" dirty="0">
                <a:solidFill>
                  <a:schemeClr val="accent2">
                    <a:lumMod val="50000"/>
                  </a:schemeClr>
                </a:solidFill>
                <a:latin typeface="+mj-lt"/>
                <a:ea typeface="AvantGarde" panose="00000400000000000000" pitchFamily="2" charset="0"/>
                <a:cs typeface="AvantGarde" panose="00000400000000000000" pitchFamily="2" charset="0"/>
              </a:rPr>
              <a:t>đúng, trôi chảy; </a:t>
            </a:r>
          </a:p>
          <a:p>
            <a:pPr algn="ctr"/>
            <a:r>
              <a:rPr lang="vi-VN" sz="3200" b="1" dirty="0">
                <a:solidFill>
                  <a:schemeClr val="accent2">
                    <a:lumMod val="50000"/>
                  </a:schemeClr>
                </a:solidFill>
                <a:latin typeface="+mj-lt"/>
                <a:ea typeface="AvantGarde" panose="00000400000000000000" pitchFamily="2" charset="0"/>
                <a:cs typeface="AvantGarde" panose="00000400000000000000" pitchFamily="2" charset="0"/>
              </a:rPr>
              <a:t>đọc diễn cảm bài đọc</a:t>
            </a: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a:t>
            </a:r>
            <a:endParaRPr lang="en-US"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xmlns="" id="{0CA2E54C-09FF-4CEF-A511-CB7675465428}"/>
              </a:ext>
            </a:extLst>
          </p:cNvPr>
          <p:cNvSpPr txBox="1"/>
          <p:nvPr/>
        </p:nvSpPr>
        <p:spPr>
          <a:xfrm>
            <a:off x="1991390" y="2777248"/>
            <a:ext cx="5872716" cy="1089660"/>
          </a:xfrm>
          <a:prstGeom prst="roundRect">
            <a:avLst/>
          </a:prstGeom>
          <a:noFill/>
        </p:spPr>
        <p:txBody>
          <a:bodyPr wrap="square" lIns="0" tIns="0" rIns="0" bIns="0" rtlCol="0">
            <a:spAutoFit/>
          </a:bodyPr>
          <a:lstStyle/>
          <a:p>
            <a:pPr algn="ctr"/>
            <a:r>
              <a:rPr lang="en-SG" sz="3200" b="1" dirty="0">
                <a:solidFill>
                  <a:srgbClr val="002060"/>
                </a:solidFill>
                <a:latin typeface="Times New Roman" pitchFamily="18" charset="0"/>
                <a:ea typeface="AvantGarde" panose="00000400000000000000" pitchFamily="2" charset="0"/>
                <a:cs typeface="Times New Roman" pitchFamily="18" charset="0"/>
              </a:rPr>
              <a:t>2) </a:t>
            </a:r>
            <a:r>
              <a:rPr lang="en-SG" sz="3200" b="1" dirty="0" err="1">
                <a:solidFill>
                  <a:srgbClr val="002060"/>
                </a:solidFill>
                <a:latin typeface="Times New Roman" pitchFamily="18" charset="0"/>
                <a:ea typeface="AvantGarde" panose="00000400000000000000" pitchFamily="2" charset="0"/>
                <a:cs typeface="Times New Roman" pitchFamily="18" charset="0"/>
              </a:rPr>
              <a:t>Trình</a:t>
            </a:r>
            <a:r>
              <a:rPr lang="en-SG" sz="3200" b="1" dirty="0">
                <a:solidFill>
                  <a:srgbClr val="002060"/>
                </a:solidFill>
                <a:latin typeface="Times New Roman" pitchFamily="18" charset="0"/>
                <a:ea typeface="AvantGarde" panose="00000400000000000000" pitchFamily="2" charset="0"/>
                <a:cs typeface="Times New Roman" pitchFamily="18" charset="0"/>
              </a:rPr>
              <a:t> </a:t>
            </a:r>
            <a:r>
              <a:rPr lang="en-SG" sz="3200" b="1" dirty="0" err="1">
                <a:solidFill>
                  <a:srgbClr val="002060"/>
                </a:solidFill>
                <a:latin typeface="Times New Roman" pitchFamily="18" charset="0"/>
                <a:ea typeface="AvantGarde" panose="00000400000000000000" pitchFamily="2" charset="0"/>
                <a:cs typeface="Times New Roman" pitchFamily="18" charset="0"/>
              </a:rPr>
              <a:t>bày</a:t>
            </a:r>
            <a:r>
              <a:rPr lang="en-SG" sz="3200" b="1" dirty="0">
                <a:solidFill>
                  <a:srgbClr val="002060"/>
                </a:solidFill>
                <a:latin typeface="Times New Roman" pitchFamily="18" charset="0"/>
                <a:ea typeface="AvantGarde" panose="00000400000000000000" pitchFamily="2" charset="0"/>
                <a:cs typeface="Times New Roman" pitchFamily="18" charset="0"/>
              </a:rPr>
              <a:t> đ</a:t>
            </a:r>
            <a:r>
              <a:rPr lang="vi-VN" sz="3200" b="1" dirty="0">
                <a:solidFill>
                  <a:srgbClr val="002060"/>
                </a:solidFill>
                <a:latin typeface="Times New Roman" pitchFamily="18" charset="0"/>
                <a:ea typeface="AvantGarde" panose="00000400000000000000" pitchFamily="2" charset="0"/>
                <a:cs typeface="Times New Roman" pitchFamily="18" charset="0"/>
              </a:rPr>
              <a:t>ược</a:t>
            </a:r>
            <a:r>
              <a:rPr lang="en-SG" sz="3200" b="1" dirty="0">
                <a:solidFill>
                  <a:srgbClr val="002060"/>
                </a:solidFill>
                <a:latin typeface="Times New Roman" pitchFamily="18" charset="0"/>
                <a:ea typeface="AvantGarde" panose="00000400000000000000" pitchFamily="2" charset="0"/>
                <a:cs typeface="Times New Roman" pitchFamily="18" charset="0"/>
              </a:rPr>
              <a:t> </a:t>
            </a:r>
            <a:r>
              <a:rPr lang="en-SG" sz="3200" b="1" dirty="0" err="1">
                <a:solidFill>
                  <a:srgbClr val="002060"/>
                </a:solidFill>
                <a:latin typeface="Times New Roman" pitchFamily="18" charset="0"/>
                <a:ea typeface="AvantGarde" panose="00000400000000000000" pitchFamily="2" charset="0"/>
                <a:cs typeface="Times New Roman" pitchFamily="18" charset="0"/>
              </a:rPr>
              <a:t>nội</a:t>
            </a:r>
            <a:r>
              <a:rPr lang="en-SG" sz="3200" b="1" dirty="0">
                <a:solidFill>
                  <a:srgbClr val="002060"/>
                </a:solidFill>
                <a:latin typeface="Times New Roman" pitchFamily="18" charset="0"/>
                <a:ea typeface="AvantGarde" panose="00000400000000000000" pitchFamily="2" charset="0"/>
                <a:cs typeface="Times New Roman" pitchFamily="18" charset="0"/>
              </a:rPr>
              <a:t> dung</a:t>
            </a:r>
            <a:r>
              <a:rPr lang="vi-VN" sz="3200" b="1" dirty="0">
                <a:solidFill>
                  <a:srgbClr val="002060"/>
                </a:solidFill>
                <a:latin typeface="Times New Roman" pitchFamily="18" charset="0"/>
                <a:ea typeface="AvantGarde" panose="00000400000000000000" pitchFamily="2" charset="0"/>
                <a:cs typeface="Times New Roman" pitchFamily="18" charset="0"/>
              </a:rPr>
              <a:t> của mỗi điều luật.</a:t>
            </a:r>
            <a:endParaRPr lang="en-US" sz="3200" b="1" dirty="0">
              <a:solidFill>
                <a:srgbClr val="002060"/>
              </a:solidFill>
              <a:latin typeface="Times New Roman" pitchFamily="18" charset="0"/>
              <a:ea typeface="AvantGarde" panose="00000400000000000000" pitchFamily="2" charset="0"/>
              <a:cs typeface="Times New Roman" pitchFamily="18" charset="0"/>
            </a:endParaRPr>
          </a:p>
        </p:txBody>
      </p:sp>
      <p:pic>
        <p:nvPicPr>
          <p:cNvPr id="13" name="Picture 12">
            <a:extLst>
              <a:ext uri="{FF2B5EF4-FFF2-40B4-BE49-F238E27FC236}">
                <a16:creationId xmlns:a16="http://schemas.microsoft.com/office/drawing/2014/main" xmlns="" id="{910BD665-0F1D-4C36-914A-AB15637E8BC4}"/>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870251" y="151122"/>
            <a:ext cx="2217697" cy="717383"/>
          </a:xfrm>
          <a:prstGeom prst="rect">
            <a:avLst/>
          </a:prstGeom>
        </p:spPr>
      </p:pic>
    </p:spTree>
    <p:extLst>
      <p:ext uri="{BB962C8B-B14F-4D97-AF65-F5344CB8AC3E}">
        <p14:creationId xmlns:p14="http://schemas.microsoft.com/office/powerpoint/2010/main" xmlns="" val="39786033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3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14:bounceEnd="60000">
                                          <p:cBhvr additive="base">
                                            <p:cTn id="13" dur="14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4" dur="14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300" fill="hold"/>
                                            <p:tgtEl>
                                              <p:spTgt spid="11"/>
                                            </p:tgtEl>
                                            <p:attrNameLst>
                                              <p:attrName>ppt_x</p:attrName>
                                            </p:attrNameLst>
                                          </p:cBhvr>
                                          <p:tavLst>
                                            <p:tav tm="0">
                                              <p:val>
                                                <p:strVal val="#ppt_x"/>
                                              </p:val>
                                            </p:tav>
                                            <p:tav tm="100000">
                                              <p:val>
                                                <p:strVal val="#ppt_x"/>
                                              </p:val>
                                            </p:tav>
                                          </p:tavLst>
                                        </p:anim>
                                        <p:anim calcmode="lin" valueType="num">
                                          <p:cBhvr additive="base">
                                            <p:cTn id="8" dur="1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400" fill="hold"/>
                                            <p:tgtEl>
                                              <p:spTgt spid="12"/>
                                            </p:tgtEl>
                                            <p:attrNameLst>
                                              <p:attrName>ppt_x</p:attrName>
                                            </p:attrNameLst>
                                          </p:cBhvr>
                                          <p:tavLst>
                                            <p:tav tm="0">
                                              <p:val>
                                                <p:strVal val="#ppt_x"/>
                                              </p:val>
                                            </p:tav>
                                            <p:tav tm="100000">
                                              <p:val>
                                                <p:strVal val="#ppt_x"/>
                                              </p:val>
                                            </p:tav>
                                          </p:tavLst>
                                        </p:anim>
                                        <p:anim calcmode="lin" valueType="num">
                                          <p:cBhvr additive="base">
                                            <p:cTn id="14" dur="14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29D412-1399-40DE-AFDC-2835BDBF9E11}"/>
              </a:ext>
            </a:extLst>
          </p:cNvPr>
          <p:cNvPicPr>
            <a:picLocks noChangeAspect="1"/>
          </p:cNvPicPr>
          <p:nvPr/>
        </p:nvPicPr>
        <p:blipFill rotWithShape="1">
          <a:blip r:embed="rId2"/>
          <a:srcRect l="34338" t="9743" r="7246" b="30204"/>
          <a:stretch/>
        </p:blipFill>
        <p:spPr>
          <a:xfrm>
            <a:off x="-16021" y="-3670"/>
            <a:ext cx="9165987" cy="5147169"/>
          </a:xfrm>
          <a:prstGeom prst="rect">
            <a:avLst/>
          </a:prstGeom>
        </p:spPr>
      </p:pic>
      <p:sp>
        <p:nvSpPr>
          <p:cNvPr id="5" name="Rectangle: Rounded Corners 3">
            <a:extLst>
              <a:ext uri="{FF2B5EF4-FFF2-40B4-BE49-F238E27FC236}">
                <a16:creationId xmlns:a16="http://schemas.microsoft.com/office/drawing/2014/main" xmlns="" id="{B391B6CB-DD97-4440-953E-F90E7BB0F326}"/>
              </a:ext>
            </a:extLst>
          </p:cNvPr>
          <p:cNvSpPr/>
          <p:nvPr/>
        </p:nvSpPr>
        <p:spPr>
          <a:xfrm>
            <a:off x="240030" y="217170"/>
            <a:ext cx="8629650" cy="4754881"/>
          </a:xfrm>
          <a:custGeom>
            <a:avLst/>
            <a:gdLst>
              <a:gd name="connsiteX0" fmla="*/ 0 w 8629650"/>
              <a:gd name="connsiteY0" fmla="*/ 493509 h 4754881"/>
              <a:gd name="connsiteX1" fmla="*/ 493509 w 8629650"/>
              <a:gd name="connsiteY1" fmla="*/ 0 h 4754881"/>
              <a:gd name="connsiteX2" fmla="*/ 8136141 w 8629650"/>
              <a:gd name="connsiteY2" fmla="*/ 0 h 4754881"/>
              <a:gd name="connsiteX3" fmla="*/ 8629650 w 8629650"/>
              <a:gd name="connsiteY3" fmla="*/ 493509 h 4754881"/>
              <a:gd name="connsiteX4" fmla="*/ 8629650 w 8629650"/>
              <a:gd name="connsiteY4" fmla="*/ 4261372 h 4754881"/>
              <a:gd name="connsiteX5" fmla="*/ 8136141 w 8629650"/>
              <a:gd name="connsiteY5" fmla="*/ 4754881 h 4754881"/>
              <a:gd name="connsiteX6" fmla="*/ 493509 w 8629650"/>
              <a:gd name="connsiteY6" fmla="*/ 4754881 h 4754881"/>
              <a:gd name="connsiteX7" fmla="*/ 0 w 8629650"/>
              <a:gd name="connsiteY7" fmla="*/ 4261372 h 4754881"/>
              <a:gd name="connsiteX8" fmla="*/ 0 w 8629650"/>
              <a:gd name="connsiteY8" fmla="*/ 493509 h 47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650" h="4754881" fill="none" extrusionOk="0">
                <a:moveTo>
                  <a:pt x="0" y="493509"/>
                </a:moveTo>
                <a:cubicBezTo>
                  <a:pt x="2702" y="222954"/>
                  <a:pt x="205232" y="-4595"/>
                  <a:pt x="493509" y="0"/>
                </a:cubicBezTo>
                <a:cubicBezTo>
                  <a:pt x="2675831" y="109595"/>
                  <a:pt x="4525311" y="16756"/>
                  <a:pt x="8136141" y="0"/>
                </a:cubicBezTo>
                <a:cubicBezTo>
                  <a:pt x="8399946" y="-7239"/>
                  <a:pt x="8643425" y="272173"/>
                  <a:pt x="8629650" y="493509"/>
                </a:cubicBezTo>
                <a:cubicBezTo>
                  <a:pt x="8573332" y="1448013"/>
                  <a:pt x="8662561" y="3132125"/>
                  <a:pt x="8629650" y="4261372"/>
                </a:cubicBezTo>
                <a:cubicBezTo>
                  <a:pt x="8620884" y="4536931"/>
                  <a:pt x="8453744" y="4750361"/>
                  <a:pt x="8136141" y="4754881"/>
                </a:cubicBezTo>
                <a:cubicBezTo>
                  <a:pt x="4856048" y="4618680"/>
                  <a:pt x="2553225" y="4680105"/>
                  <a:pt x="493509" y="4754881"/>
                </a:cubicBezTo>
                <a:cubicBezTo>
                  <a:pt x="199750" y="4725729"/>
                  <a:pt x="-30046" y="4521189"/>
                  <a:pt x="0" y="4261372"/>
                </a:cubicBezTo>
                <a:cubicBezTo>
                  <a:pt x="-157566" y="2443533"/>
                  <a:pt x="130870" y="1694022"/>
                  <a:pt x="0" y="493509"/>
                </a:cubicBezTo>
                <a:close/>
              </a:path>
              <a:path w="8629650" h="4754881" stroke="0" extrusionOk="0">
                <a:moveTo>
                  <a:pt x="0" y="493509"/>
                </a:moveTo>
                <a:cubicBezTo>
                  <a:pt x="-17939" y="180687"/>
                  <a:pt x="223961" y="-4016"/>
                  <a:pt x="493509" y="0"/>
                </a:cubicBezTo>
                <a:cubicBezTo>
                  <a:pt x="1636953" y="47539"/>
                  <a:pt x="7242794" y="42437"/>
                  <a:pt x="8136141" y="0"/>
                </a:cubicBezTo>
                <a:cubicBezTo>
                  <a:pt x="8453766" y="-23879"/>
                  <a:pt x="8657620" y="176049"/>
                  <a:pt x="8629650" y="493509"/>
                </a:cubicBezTo>
                <a:cubicBezTo>
                  <a:pt x="8547283" y="1069039"/>
                  <a:pt x="8647663" y="3158817"/>
                  <a:pt x="8629650" y="4261372"/>
                </a:cubicBezTo>
                <a:cubicBezTo>
                  <a:pt x="8635998" y="4552850"/>
                  <a:pt x="8372291" y="4716357"/>
                  <a:pt x="8136141" y="4754881"/>
                </a:cubicBezTo>
                <a:cubicBezTo>
                  <a:pt x="7227640" y="4728527"/>
                  <a:pt x="2247391" y="4636025"/>
                  <a:pt x="493509" y="4754881"/>
                </a:cubicBezTo>
                <a:cubicBezTo>
                  <a:pt x="207023" y="4741116"/>
                  <a:pt x="33565" y="4574619"/>
                  <a:pt x="0" y="4261372"/>
                </a:cubicBezTo>
                <a:cubicBezTo>
                  <a:pt x="88535" y="3639720"/>
                  <a:pt x="49637" y="1096038"/>
                  <a:pt x="0" y="493509"/>
                </a:cubicBezTo>
                <a:close/>
              </a:path>
            </a:pathLst>
          </a:custGeom>
          <a:solidFill>
            <a:srgbClr val="FFFFFF"/>
          </a:solidFill>
          <a:ln w="28575">
            <a:solidFill>
              <a:srgbClr val="C0000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xmlns="" id="{C7C99239-A5D6-4C02-A0DC-B0640742F424}"/>
              </a:ext>
            </a:extLst>
          </p:cNvPr>
          <p:cNvSpPr/>
          <p:nvPr/>
        </p:nvSpPr>
        <p:spPr>
          <a:xfrm>
            <a:off x="1960468" y="358212"/>
            <a:ext cx="5340244" cy="692497"/>
          </a:xfrm>
          <a:prstGeom prst="rect">
            <a:avLst/>
          </a:prstGeom>
          <a:noFill/>
        </p:spPr>
        <p:txBody>
          <a:bodyPr wrap="none" lIns="68580" tIns="34290" rIns="68580" bIns="34290">
            <a:spAutoFit/>
          </a:bodyPr>
          <a:lstStyle/>
          <a:p>
            <a:pPr algn="ctr"/>
            <a:r>
              <a:rPr lang="vi-VN" sz="4050" b="1" dirty="0">
                <a:ln w="13462">
                  <a:solidFill>
                    <a:srgbClr val="0070C0"/>
                  </a:solidFill>
                  <a:prstDash val="solid"/>
                </a:ln>
                <a:solidFill>
                  <a:srgbClr val="0070C0"/>
                </a:solidFill>
                <a:latin typeface="iCiel Pony" panose="02000000000000000000" pitchFamily="2" charset="0"/>
              </a:rPr>
              <a:t>Tiêu chí đọc</a:t>
            </a:r>
            <a:r>
              <a:rPr lang="en-SG" sz="4050" b="1" dirty="0">
                <a:ln w="13462">
                  <a:solidFill>
                    <a:srgbClr val="0070C0"/>
                  </a:solidFill>
                  <a:prstDash val="solid"/>
                </a:ln>
                <a:solidFill>
                  <a:srgbClr val="0070C0"/>
                </a:solidFill>
                <a:latin typeface="iCiel Pony" panose="02000000000000000000" pitchFamily="2" charset="0"/>
              </a:rPr>
              <a:t> </a:t>
            </a:r>
            <a:r>
              <a:rPr lang="en-SG" sz="4050" b="1" dirty="0" err="1">
                <a:ln w="13462">
                  <a:solidFill>
                    <a:srgbClr val="0070C0"/>
                  </a:solidFill>
                  <a:prstDash val="solid"/>
                </a:ln>
                <a:solidFill>
                  <a:srgbClr val="0070C0"/>
                </a:solidFill>
                <a:latin typeface="iCiel Pony" panose="02000000000000000000" pitchFamily="2" charset="0"/>
              </a:rPr>
              <a:t>và</a:t>
            </a:r>
            <a:r>
              <a:rPr lang="en-SG" sz="4050" b="1" dirty="0">
                <a:ln w="13462">
                  <a:solidFill>
                    <a:srgbClr val="0070C0"/>
                  </a:solidFill>
                  <a:prstDash val="solid"/>
                </a:ln>
                <a:solidFill>
                  <a:srgbClr val="0070C0"/>
                </a:solidFill>
                <a:latin typeface="iCiel Pony" panose="02000000000000000000" pitchFamily="2" charset="0"/>
              </a:rPr>
              <a:t> </a:t>
            </a:r>
            <a:r>
              <a:rPr lang="en-SG" sz="4050" b="1" dirty="0" err="1">
                <a:ln w="13462">
                  <a:solidFill>
                    <a:srgbClr val="0070C0"/>
                  </a:solidFill>
                  <a:prstDash val="solid"/>
                </a:ln>
                <a:solidFill>
                  <a:srgbClr val="0070C0"/>
                </a:solidFill>
                <a:latin typeface="iCiel Pony" panose="02000000000000000000" pitchFamily="2" charset="0"/>
              </a:rPr>
              <a:t>nhận</a:t>
            </a:r>
            <a:r>
              <a:rPr lang="en-SG" sz="4050" b="1" dirty="0">
                <a:ln w="13462">
                  <a:solidFill>
                    <a:srgbClr val="0070C0"/>
                  </a:solidFill>
                  <a:prstDash val="solid"/>
                </a:ln>
                <a:solidFill>
                  <a:srgbClr val="0070C0"/>
                </a:solidFill>
                <a:latin typeface="iCiel Pony" panose="02000000000000000000" pitchFamily="2" charset="0"/>
              </a:rPr>
              <a:t> </a:t>
            </a:r>
            <a:r>
              <a:rPr lang="en-SG" sz="4050" b="1" dirty="0" err="1">
                <a:ln w="13462">
                  <a:solidFill>
                    <a:srgbClr val="0070C0"/>
                  </a:solidFill>
                  <a:prstDash val="solid"/>
                </a:ln>
                <a:solidFill>
                  <a:srgbClr val="0070C0"/>
                </a:solidFill>
                <a:latin typeface="iCiel Pony" panose="02000000000000000000" pitchFamily="2" charset="0"/>
              </a:rPr>
              <a:t>xét</a:t>
            </a:r>
            <a:endParaRPr lang="en-US" sz="4050" b="1" dirty="0">
              <a:ln w="13462">
                <a:solidFill>
                  <a:srgbClr val="0070C0"/>
                </a:solidFill>
                <a:prstDash val="solid"/>
              </a:ln>
              <a:solidFill>
                <a:srgbClr val="0070C0"/>
              </a:solidFill>
              <a:latin typeface="iCiel Pony" panose="02000000000000000000" pitchFamily="2" charset="0"/>
            </a:endParaRPr>
          </a:p>
        </p:txBody>
      </p:sp>
      <p:sp>
        <p:nvSpPr>
          <p:cNvPr id="7" name="Rectangle: Rounded Corners 6">
            <a:extLst>
              <a:ext uri="{FF2B5EF4-FFF2-40B4-BE49-F238E27FC236}">
                <a16:creationId xmlns:a16="http://schemas.microsoft.com/office/drawing/2014/main" xmlns="" id="{B6FB5F77-ABE8-4D55-9573-995320577F3C}"/>
              </a:ext>
            </a:extLst>
          </p:cNvPr>
          <p:cNvSpPr/>
          <p:nvPr/>
        </p:nvSpPr>
        <p:spPr>
          <a:xfrm>
            <a:off x="426295" y="1616698"/>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Đọc</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tiếng</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l</a:t>
            </a:r>
            <a:r>
              <a:rPr lang="vi-VN"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ưu</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loát</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mạch</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lạc</a:t>
            </a:r>
            <a:endParaRPr lang="en-US" sz="2100"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xmlns="" id="{1216DAE6-23AF-4C80-AF27-FD3A960A2A2B}"/>
              </a:ext>
            </a:extLst>
          </p:cNvPr>
          <p:cNvSpPr/>
          <p:nvPr/>
        </p:nvSpPr>
        <p:spPr>
          <a:xfrm>
            <a:off x="507214" y="265931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cụm</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rõ</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nghĩa</a:t>
            </a:r>
            <a:endParaRPr lang="vi-VN" sz="2100"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Rectangle: Rounded Corners 8">
            <a:extLst>
              <a:ext uri="{FF2B5EF4-FFF2-40B4-BE49-F238E27FC236}">
                <a16:creationId xmlns:a16="http://schemas.microsoft.com/office/drawing/2014/main" xmlns="" id="{D3512668-BA4A-463B-9EE8-B2D65C778D06}"/>
              </a:ext>
            </a:extLst>
          </p:cNvPr>
          <p:cNvSpPr/>
          <p:nvPr/>
        </p:nvSpPr>
        <p:spPr>
          <a:xfrm>
            <a:off x="426295" y="369777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10" name="TextBox 9">
            <a:extLst>
              <a:ext uri="{FF2B5EF4-FFF2-40B4-BE49-F238E27FC236}">
                <a16:creationId xmlns:a16="http://schemas.microsoft.com/office/drawing/2014/main" xmlns="" id="{B5492CEB-7D27-4749-84C5-DA8FF4E74E0E}"/>
              </a:ext>
            </a:extLst>
          </p:cNvPr>
          <p:cNvSpPr txBox="1"/>
          <p:nvPr/>
        </p:nvSpPr>
        <p:spPr>
          <a:xfrm>
            <a:off x="1256269" y="1188387"/>
            <a:ext cx="2114549" cy="415498"/>
          </a:xfrm>
          <a:prstGeom prst="rect">
            <a:avLst/>
          </a:prstGeom>
          <a:noFill/>
        </p:spPr>
        <p:txBody>
          <a:bodyPr wrap="square" lIns="0" tIns="0" rIns="0" bIns="0" rtlCol="0">
            <a:spAutoFit/>
          </a:bodyPr>
          <a:lstStyle/>
          <a:p>
            <a:pPr algn="ctr"/>
            <a:r>
              <a:rPr lang="en-SG" sz="2700" b="1" dirty="0">
                <a:solidFill>
                  <a:srgbClr val="002060"/>
                </a:solidFill>
                <a:latin typeface="Quicksand" panose="00000500000000000000" pitchFamily="2" charset="0"/>
                <a:cs typeface="Calibri" panose="020F0502020204030204" pitchFamily="34" charset="0"/>
              </a:rPr>
              <a:t>TIÊU CHÍ</a:t>
            </a:r>
            <a:endParaRPr lang="en-US" sz="2700" b="1" dirty="0">
              <a:solidFill>
                <a:srgbClr val="00206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xmlns="" id="{EE568532-F299-4A1F-8240-A7C693F5F41F}"/>
              </a:ext>
            </a:extLst>
          </p:cNvPr>
          <p:cNvSpPr txBox="1"/>
          <p:nvPr/>
        </p:nvSpPr>
        <p:spPr>
          <a:xfrm>
            <a:off x="4148184" y="1240818"/>
            <a:ext cx="2114549"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Bình</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th</a:t>
            </a:r>
            <a:r>
              <a:rPr lang="vi-VN" sz="2100" b="1" dirty="0">
                <a:solidFill>
                  <a:srgbClr val="002060"/>
                </a:solidFill>
                <a:latin typeface="Quicksand" panose="00000500000000000000" pitchFamily="2" charset="0"/>
                <a:cs typeface="Calibri" panose="020F0502020204030204" pitchFamily="34" charset="0"/>
              </a:rPr>
              <a:t>ường</a:t>
            </a:r>
            <a:endParaRPr lang="en-US" sz="2100" b="1" dirty="0">
              <a:solidFill>
                <a:srgbClr val="002060"/>
              </a:solidFill>
              <a:latin typeface="Quicksand" panose="000005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xmlns="" id="{E2E9E088-92AF-446E-952A-F5F4B12DCE9D}"/>
              </a:ext>
            </a:extLst>
          </p:cNvPr>
          <p:cNvSpPr txBox="1"/>
          <p:nvPr/>
        </p:nvSpPr>
        <p:spPr>
          <a:xfrm>
            <a:off x="6148433" y="1265370"/>
            <a:ext cx="937259" cy="323165"/>
          </a:xfrm>
          <a:prstGeom prst="rect">
            <a:avLst/>
          </a:prstGeom>
          <a:noFill/>
        </p:spPr>
        <p:txBody>
          <a:bodyPr wrap="square" lIns="0" tIns="0" rIns="0" bIns="0" rtlCol="0">
            <a:spAutoFit/>
          </a:bodyPr>
          <a:lstStyle/>
          <a:p>
            <a:pPr algn="ctr"/>
            <a:r>
              <a:rPr lang="en-SG" sz="2100" b="1">
                <a:solidFill>
                  <a:srgbClr val="002060"/>
                </a:solidFill>
                <a:latin typeface="Quicksand" panose="00000500000000000000" pitchFamily="2" charset="0"/>
                <a:cs typeface="Calibri" panose="020F0502020204030204" pitchFamily="34" charset="0"/>
              </a:rPr>
              <a:t>Tốt</a:t>
            </a:r>
            <a:endParaRPr lang="en-US" sz="2100" b="1">
              <a:solidFill>
                <a:srgbClr val="002060"/>
              </a:solidFill>
              <a:latin typeface="Quicksand" panose="00000500000000000000" pitchFamily="2" charset="0"/>
              <a:cs typeface="Calibri" panose="020F0502020204030204" pitchFamily="34" charset="0"/>
            </a:endParaRPr>
          </a:p>
        </p:txBody>
      </p:sp>
      <p:sp>
        <p:nvSpPr>
          <p:cNvPr id="13" name="TextBox 12">
            <a:extLst>
              <a:ext uri="{FF2B5EF4-FFF2-40B4-BE49-F238E27FC236}">
                <a16:creationId xmlns:a16="http://schemas.microsoft.com/office/drawing/2014/main" xmlns="" id="{46FD93E8-FF7D-4094-B230-4DDBACC2BA11}"/>
              </a:ext>
            </a:extLst>
          </p:cNvPr>
          <p:cNvSpPr txBox="1"/>
          <p:nvPr/>
        </p:nvSpPr>
        <p:spPr>
          <a:xfrm>
            <a:off x="7296507" y="1240818"/>
            <a:ext cx="1459653"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Rất</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tốt</a:t>
            </a:r>
            <a:endParaRPr lang="en-US" sz="2100" b="1" dirty="0">
              <a:solidFill>
                <a:srgbClr val="002060"/>
              </a:solidFill>
              <a:latin typeface="Quicksand" panose="00000500000000000000" pitchFamily="2" charset="0"/>
              <a:cs typeface="Calibri" panose="020F0502020204030204" pitchFamily="34" charset="0"/>
            </a:endParaRPr>
          </a:p>
        </p:txBody>
      </p:sp>
      <p:grpSp>
        <p:nvGrpSpPr>
          <p:cNvPr id="26" name="Group 25">
            <a:extLst>
              <a:ext uri="{FF2B5EF4-FFF2-40B4-BE49-F238E27FC236}">
                <a16:creationId xmlns:a16="http://schemas.microsoft.com/office/drawing/2014/main" xmlns="" id="{1AA09C4D-7B4D-4640-A192-2B6CF4DC323E}"/>
              </a:ext>
            </a:extLst>
          </p:cNvPr>
          <p:cNvGrpSpPr/>
          <p:nvPr/>
        </p:nvGrpSpPr>
        <p:grpSpPr>
          <a:xfrm>
            <a:off x="4710071" y="1538192"/>
            <a:ext cx="3789282" cy="831525"/>
            <a:chOff x="4710071" y="1538192"/>
            <a:chExt cx="3789282" cy="831525"/>
          </a:xfrm>
        </p:grpSpPr>
        <p:pic>
          <p:nvPicPr>
            <p:cNvPr id="2052" name="Picture 4" descr="Download Pentagram Red Flower Cartoon Illustration, Plant, Petal, Blossom,  Dahlia Transparent Png – Pngset.com">
              <a:extLst>
                <a:ext uri="{FF2B5EF4-FFF2-40B4-BE49-F238E27FC236}">
                  <a16:creationId xmlns:a16="http://schemas.microsoft.com/office/drawing/2014/main" xmlns="" id="{A452261E-94F1-4CF5-B10E-DA68D7D6AA62}"/>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841055" y="1558683"/>
              <a:ext cx="851085" cy="81103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4" descr="Download Pentagram Red Flower Cartoon Illustration, Plant, Petal, Blossom,  Dahlia Transparent Png – Pngset.com">
              <a:extLst>
                <a:ext uri="{FF2B5EF4-FFF2-40B4-BE49-F238E27FC236}">
                  <a16:creationId xmlns:a16="http://schemas.microsoft.com/office/drawing/2014/main" xmlns="" id="{535A9A7D-20D9-4CC6-B70A-5CCCB77698A5}"/>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9572" y="1538192"/>
              <a:ext cx="851085" cy="81103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4" descr="Download Pentagram Red Flower Cartoon Illustration, Plant, Petal, Blossom,  Dahlia Transparent Png – Pngset.com">
              <a:extLst>
                <a:ext uri="{FF2B5EF4-FFF2-40B4-BE49-F238E27FC236}">
                  <a16:creationId xmlns:a16="http://schemas.microsoft.com/office/drawing/2014/main" xmlns="" id="{147B7B44-E057-47AB-B9CD-7CE2EAF5A92A}"/>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648268" y="1558683"/>
              <a:ext cx="851085" cy="81103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xmlns="" id="{C0252961-4DB6-4B79-9C01-B048D2759D67}"/>
                </a:ext>
              </a:extLst>
            </p:cNvPr>
            <p:cNvSpPr/>
            <p:nvPr/>
          </p:nvSpPr>
          <p:spPr>
            <a:xfrm>
              <a:off x="4710071" y="1763627"/>
              <a:ext cx="3321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1</a:t>
              </a:r>
              <a:endParaRPr lang="en-US" sz="2800" dirty="0"/>
            </a:p>
          </p:txBody>
        </p:sp>
        <p:sp>
          <p:nvSpPr>
            <p:cNvPr id="30" name="Rectangle 29">
              <a:extLst>
                <a:ext uri="{FF2B5EF4-FFF2-40B4-BE49-F238E27FC236}">
                  <a16:creationId xmlns:a16="http://schemas.microsoft.com/office/drawing/2014/main" xmlns="" id="{9C586D9F-BDFC-4270-A467-C221D1BAB949}"/>
                </a:ext>
              </a:extLst>
            </p:cNvPr>
            <p:cNvSpPr/>
            <p:nvPr/>
          </p:nvSpPr>
          <p:spPr>
            <a:xfrm>
              <a:off x="6024536"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2</a:t>
              </a:r>
              <a:endParaRPr lang="en-US" sz="2800" dirty="0"/>
            </a:p>
          </p:txBody>
        </p:sp>
        <p:sp>
          <p:nvSpPr>
            <p:cNvPr id="31" name="Rectangle 30">
              <a:extLst>
                <a:ext uri="{FF2B5EF4-FFF2-40B4-BE49-F238E27FC236}">
                  <a16:creationId xmlns:a16="http://schemas.microsoft.com/office/drawing/2014/main" xmlns="" id="{EB19DC17-71F7-480A-B065-9318653497B4}"/>
                </a:ext>
              </a:extLst>
            </p:cNvPr>
            <p:cNvSpPr/>
            <p:nvPr/>
          </p:nvSpPr>
          <p:spPr>
            <a:xfrm>
              <a:off x="7455747"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3</a:t>
              </a:r>
              <a:endParaRPr lang="en-US" sz="2800" dirty="0"/>
            </a:p>
          </p:txBody>
        </p:sp>
      </p:grpSp>
      <p:grpSp>
        <p:nvGrpSpPr>
          <p:cNvPr id="33" name="Group 32">
            <a:extLst>
              <a:ext uri="{FF2B5EF4-FFF2-40B4-BE49-F238E27FC236}">
                <a16:creationId xmlns:a16="http://schemas.microsoft.com/office/drawing/2014/main" xmlns="" id="{3750CA45-CD32-4309-8922-62A98C261787}"/>
              </a:ext>
            </a:extLst>
          </p:cNvPr>
          <p:cNvGrpSpPr/>
          <p:nvPr/>
        </p:nvGrpSpPr>
        <p:grpSpPr>
          <a:xfrm>
            <a:off x="4710681" y="2638021"/>
            <a:ext cx="3789282" cy="831525"/>
            <a:chOff x="4710071" y="1538192"/>
            <a:chExt cx="3789282" cy="831525"/>
          </a:xfrm>
        </p:grpSpPr>
        <p:pic>
          <p:nvPicPr>
            <p:cNvPr id="34" name="Picture 4" descr="Download Pentagram Red Flower Cartoon Illustration, Plant, Petal, Blossom,  Dahlia Transparent Png – Pngset.com">
              <a:extLst>
                <a:ext uri="{FF2B5EF4-FFF2-40B4-BE49-F238E27FC236}">
                  <a16:creationId xmlns:a16="http://schemas.microsoft.com/office/drawing/2014/main" xmlns="" id="{FF9D4803-3CE8-438F-90D9-AF8928E219BA}"/>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841055" y="1558683"/>
              <a:ext cx="851085" cy="811034"/>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4" descr="Download Pentagram Red Flower Cartoon Illustration, Plant, Petal, Blossom,  Dahlia Transparent Png – Pngset.com">
              <a:extLst>
                <a:ext uri="{FF2B5EF4-FFF2-40B4-BE49-F238E27FC236}">
                  <a16:creationId xmlns:a16="http://schemas.microsoft.com/office/drawing/2014/main" xmlns="" id="{871EB022-C26B-4DEF-A1BF-0E24E7E5C29D}"/>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9572" y="1538192"/>
              <a:ext cx="851085" cy="811034"/>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4" descr="Download Pentagram Red Flower Cartoon Illustration, Plant, Petal, Blossom,  Dahlia Transparent Png – Pngset.com">
              <a:extLst>
                <a:ext uri="{FF2B5EF4-FFF2-40B4-BE49-F238E27FC236}">
                  <a16:creationId xmlns:a16="http://schemas.microsoft.com/office/drawing/2014/main" xmlns="" id="{15438989-4977-4335-9ACD-077E7F7BD0C6}"/>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648268" y="1558683"/>
              <a:ext cx="851085" cy="811034"/>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Rectangle 36">
              <a:extLst>
                <a:ext uri="{FF2B5EF4-FFF2-40B4-BE49-F238E27FC236}">
                  <a16:creationId xmlns:a16="http://schemas.microsoft.com/office/drawing/2014/main" xmlns="" id="{642268C4-E15F-41D1-BA28-BCA6D0BB2613}"/>
                </a:ext>
              </a:extLst>
            </p:cNvPr>
            <p:cNvSpPr/>
            <p:nvPr/>
          </p:nvSpPr>
          <p:spPr>
            <a:xfrm>
              <a:off x="4710071" y="1763627"/>
              <a:ext cx="3321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1</a:t>
              </a:r>
              <a:endParaRPr lang="en-US" sz="2800" dirty="0"/>
            </a:p>
          </p:txBody>
        </p:sp>
        <p:sp>
          <p:nvSpPr>
            <p:cNvPr id="38" name="Rectangle 37">
              <a:extLst>
                <a:ext uri="{FF2B5EF4-FFF2-40B4-BE49-F238E27FC236}">
                  <a16:creationId xmlns:a16="http://schemas.microsoft.com/office/drawing/2014/main" xmlns="" id="{CDFB2638-DB11-4240-BB83-9515750EFC6C}"/>
                </a:ext>
              </a:extLst>
            </p:cNvPr>
            <p:cNvSpPr/>
            <p:nvPr/>
          </p:nvSpPr>
          <p:spPr>
            <a:xfrm>
              <a:off x="6024536"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2</a:t>
              </a:r>
              <a:endParaRPr lang="en-US" sz="2800" dirty="0"/>
            </a:p>
          </p:txBody>
        </p:sp>
        <p:sp>
          <p:nvSpPr>
            <p:cNvPr id="39" name="Rectangle 38">
              <a:extLst>
                <a:ext uri="{FF2B5EF4-FFF2-40B4-BE49-F238E27FC236}">
                  <a16:creationId xmlns:a16="http://schemas.microsoft.com/office/drawing/2014/main" xmlns="" id="{348433C5-6F0E-4A08-9F06-49D83EEB3F8F}"/>
                </a:ext>
              </a:extLst>
            </p:cNvPr>
            <p:cNvSpPr/>
            <p:nvPr/>
          </p:nvSpPr>
          <p:spPr>
            <a:xfrm>
              <a:off x="7455747"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3</a:t>
              </a:r>
              <a:endParaRPr lang="en-US" sz="2800" dirty="0"/>
            </a:p>
          </p:txBody>
        </p:sp>
      </p:grpSp>
      <p:grpSp>
        <p:nvGrpSpPr>
          <p:cNvPr id="40" name="Group 39">
            <a:extLst>
              <a:ext uri="{FF2B5EF4-FFF2-40B4-BE49-F238E27FC236}">
                <a16:creationId xmlns:a16="http://schemas.microsoft.com/office/drawing/2014/main" xmlns="" id="{548F2AB7-478B-4087-8710-DC1B94816A90}"/>
              </a:ext>
            </a:extLst>
          </p:cNvPr>
          <p:cNvGrpSpPr/>
          <p:nvPr/>
        </p:nvGrpSpPr>
        <p:grpSpPr>
          <a:xfrm>
            <a:off x="4692019" y="3764222"/>
            <a:ext cx="3789282" cy="831525"/>
            <a:chOff x="4710071" y="1538192"/>
            <a:chExt cx="3789282" cy="831525"/>
          </a:xfrm>
        </p:grpSpPr>
        <p:pic>
          <p:nvPicPr>
            <p:cNvPr id="41" name="Picture 4" descr="Download Pentagram Red Flower Cartoon Illustration, Plant, Petal, Blossom,  Dahlia Transparent Png – Pngset.com">
              <a:extLst>
                <a:ext uri="{FF2B5EF4-FFF2-40B4-BE49-F238E27FC236}">
                  <a16:creationId xmlns:a16="http://schemas.microsoft.com/office/drawing/2014/main" xmlns="" id="{A925E995-9E91-4B37-8D6E-83EF8A91319A}"/>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4841055" y="1558683"/>
              <a:ext cx="851085" cy="811034"/>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4" descr="Download Pentagram Red Flower Cartoon Illustration, Plant, Petal, Blossom,  Dahlia Transparent Png – Pngset.com">
              <a:extLst>
                <a:ext uri="{FF2B5EF4-FFF2-40B4-BE49-F238E27FC236}">
                  <a16:creationId xmlns:a16="http://schemas.microsoft.com/office/drawing/2014/main" xmlns="" id="{9763B97A-A2A1-4B1E-867E-0D81F32446F5}"/>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209572" y="1538192"/>
              <a:ext cx="851085" cy="811034"/>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 descr="Download Pentagram Red Flower Cartoon Illustration, Plant, Petal, Blossom,  Dahlia Transparent Png – Pngset.com">
              <a:extLst>
                <a:ext uri="{FF2B5EF4-FFF2-40B4-BE49-F238E27FC236}">
                  <a16:creationId xmlns:a16="http://schemas.microsoft.com/office/drawing/2014/main" xmlns="" id="{88BA4091-5F47-479E-9E83-EA023ADFCC4F}"/>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648268" y="1558683"/>
              <a:ext cx="851085" cy="811034"/>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Rectangle 43">
              <a:extLst>
                <a:ext uri="{FF2B5EF4-FFF2-40B4-BE49-F238E27FC236}">
                  <a16:creationId xmlns:a16="http://schemas.microsoft.com/office/drawing/2014/main" xmlns="" id="{A63E3636-49C6-482D-BA53-208F9728F5B4}"/>
                </a:ext>
              </a:extLst>
            </p:cNvPr>
            <p:cNvSpPr/>
            <p:nvPr/>
          </p:nvSpPr>
          <p:spPr>
            <a:xfrm>
              <a:off x="4710071" y="1763627"/>
              <a:ext cx="3321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1</a:t>
              </a:r>
              <a:endParaRPr lang="en-US" sz="2800" dirty="0"/>
            </a:p>
          </p:txBody>
        </p:sp>
        <p:sp>
          <p:nvSpPr>
            <p:cNvPr id="45" name="Rectangle 44">
              <a:extLst>
                <a:ext uri="{FF2B5EF4-FFF2-40B4-BE49-F238E27FC236}">
                  <a16:creationId xmlns:a16="http://schemas.microsoft.com/office/drawing/2014/main" xmlns="" id="{E5670BEA-079B-4ADE-90AA-32AFC096923C}"/>
                </a:ext>
              </a:extLst>
            </p:cNvPr>
            <p:cNvSpPr/>
            <p:nvPr/>
          </p:nvSpPr>
          <p:spPr>
            <a:xfrm>
              <a:off x="6024536"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2</a:t>
              </a:r>
              <a:endParaRPr lang="en-US" sz="2800" dirty="0"/>
            </a:p>
          </p:txBody>
        </p:sp>
        <p:sp>
          <p:nvSpPr>
            <p:cNvPr id="46" name="Rectangle 45">
              <a:extLst>
                <a:ext uri="{FF2B5EF4-FFF2-40B4-BE49-F238E27FC236}">
                  <a16:creationId xmlns:a16="http://schemas.microsoft.com/office/drawing/2014/main" xmlns="" id="{811074E7-CF16-4B18-9994-26CC5849E7C4}"/>
                </a:ext>
              </a:extLst>
            </p:cNvPr>
            <p:cNvSpPr/>
            <p:nvPr/>
          </p:nvSpPr>
          <p:spPr>
            <a:xfrm>
              <a:off x="7455747"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3</a:t>
              </a:r>
              <a:endParaRPr lang="en-US" sz="2800" dirty="0"/>
            </a:p>
          </p:txBody>
        </p:sp>
      </p:grpSp>
    </p:spTree>
    <p:extLst>
      <p:ext uri="{BB962C8B-B14F-4D97-AF65-F5344CB8AC3E}">
        <p14:creationId xmlns:p14="http://schemas.microsoft.com/office/powerpoint/2010/main" xmlns="" val="34791933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80">
                                          <p:stCondLst>
                                            <p:cond delay="0"/>
                                          </p:stCondLst>
                                        </p:cTn>
                                        <p:tgtEl>
                                          <p:spTgt spid="8"/>
                                        </p:tgtEl>
                                      </p:cBhvr>
                                    </p:animEffect>
                                    <p:anim calcmode="lin" valueType="num">
                                      <p:cBhvr>
                                        <p:cTn id="3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0" dur="26">
                                          <p:stCondLst>
                                            <p:cond delay="650"/>
                                          </p:stCondLst>
                                        </p:cTn>
                                        <p:tgtEl>
                                          <p:spTgt spid="8"/>
                                        </p:tgtEl>
                                      </p:cBhvr>
                                      <p:to x="100000" y="60000"/>
                                    </p:animScale>
                                    <p:animScale>
                                      <p:cBhvr>
                                        <p:cTn id="41" dur="166" decel="50000">
                                          <p:stCondLst>
                                            <p:cond delay="676"/>
                                          </p:stCondLst>
                                        </p:cTn>
                                        <p:tgtEl>
                                          <p:spTgt spid="8"/>
                                        </p:tgtEl>
                                      </p:cBhvr>
                                      <p:to x="100000" y="100000"/>
                                    </p:animScale>
                                    <p:animScale>
                                      <p:cBhvr>
                                        <p:cTn id="42" dur="26">
                                          <p:stCondLst>
                                            <p:cond delay="1312"/>
                                          </p:stCondLst>
                                        </p:cTn>
                                        <p:tgtEl>
                                          <p:spTgt spid="8"/>
                                        </p:tgtEl>
                                      </p:cBhvr>
                                      <p:to x="100000" y="80000"/>
                                    </p:animScale>
                                    <p:animScale>
                                      <p:cBhvr>
                                        <p:cTn id="43" dur="166" decel="50000">
                                          <p:stCondLst>
                                            <p:cond delay="1338"/>
                                          </p:stCondLst>
                                        </p:cTn>
                                        <p:tgtEl>
                                          <p:spTgt spid="8"/>
                                        </p:tgtEl>
                                      </p:cBhvr>
                                      <p:to x="100000" y="100000"/>
                                    </p:animScale>
                                    <p:animScale>
                                      <p:cBhvr>
                                        <p:cTn id="44" dur="26">
                                          <p:stCondLst>
                                            <p:cond delay="1642"/>
                                          </p:stCondLst>
                                        </p:cTn>
                                        <p:tgtEl>
                                          <p:spTgt spid="8"/>
                                        </p:tgtEl>
                                      </p:cBhvr>
                                      <p:to x="100000" y="90000"/>
                                    </p:animScale>
                                    <p:animScale>
                                      <p:cBhvr>
                                        <p:cTn id="45" dur="166" decel="50000">
                                          <p:stCondLst>
                                            <p:cond delay="1668"/>
                                          </p:stCondLst>
                                        </p:cTn>
                                        <p:tgtEl>
                                          <p:spTgt spid="8"/>
                                        </p:tgtEl>
                                      </p:cBhvr>
                                      <p:to x="100000" y="100000"/>
                                    </p:animScale>
                                    <p:animScale>
                                      <p:cBhvr>
                                        <p:cTn id="46" dur="26">
                                          <p:stCondLst>
                                            <p:cond delay="1808"/>
                                          </p:stCondLst>
                                        </p:cTn>
                                        <p:tgtEl>
                                          <p:spTgt spid="8"/>
                                        </p:tgtEl>
                                      </p:cBhvr>
                                      <p:to x="100000" y="95000"/>
                                    </p:animScale>
                                    <p:animScale>
                                      <p:cBhvr>
                                        <p:cTn id="47" dur="166" decel="50000">
                                          <p:stCondLst>
                                            <p:cond delay="1834"/>
                                          </p:stCondLst>
                                        </p:cTn>
                                        <p:tgtEl>
                                          <p:spTgt spid="8"/>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80">
                                          <p:stCondLst>
                                            <p:cond delay="0"/>
                                          </p:stCondLst>
                                        </p:cTn>
                                        <p:tgtEl>
                                          <p:spTgt spid="9"/>
                                        </p:tgtEl>
                                      </p:cBhvr>
                                    </p:animEffect>
                                    <p:anim calcmode="lin" valueType="num">
                                      <p:cBhvr>
                                        <p:cTn id="5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6" dur="26">
                                          <p:stCondLst>
                                            <p:cond delay="650"/>
                                          </p:stCondLst>
                                        </p:cTn>
                                        <p:tgtEl>
                                          <p:spTgt spid="9"/>
                                        </p:tgtEl>
                                      </p:cBhvr>
                                      <p:to x="100000" y="60000"/>
                                    </p:animScale>
                                    <p:animScale>
                                      <p:cBhvr>
                                        <p:cTn id="57" dur="166" decel="50000">
                                          <p:stCondLst>
                                            <p:cond delay="676"/>
                                          </p:stCondLst>
                                        </p:cTn>
                                        <p:tgtEl>
                                          <p:spTgt spid="9"/>
                                        </p:tgtEl>
                                      </p:cBhvr>
                                      <p:to x="100000" y="100000"/>
                                    </p:animScale>
                                    <p:animScale>
                                      <p:cBhvr>
                                        <p:cTn id="58" dur="26">
                                          <p:stCondLst>
                                            <p:cond delay="1312"/>
                                          </p:stCondLst>
                                        </p:cTn>
                                        <p:tgtEl>
                                          <p:spTgt spid="9"/>
                                        </p:tgtEl>
                                      </p:cBhvr>
                                      <p:to x="100000" y="80000"/>
                                    </p:animScale>
                                    <p:animScale>
                                      <p:cBhvr>
                                        <p:cTn id="59" dur="166" decel="50000">
                                          <p:stCondLst>
                                            <p:cond delay="1338"/>
                                          </p:stCondLst>
                                        </p:cTn>
                                        <p:tgtEl>
                                          <p:spTgt spid="9"/>
                                        </p:tgtEl>
                                      </p:cBhvr>
                                      <p:to x="100000" y="100000"/>
                                    </p:animScale>
                                    <p:animScale>
                                      <p:cBhvr>
                                        <p:cTn id="60" dur="26">
                                          <p:stCondLst>
                                            <p:cond delay="1642"/>
                                          </p:stCondLst>
                                        </p:cTn>
                                        <p:tgtEl>
                                          <p:spTgt spid="9"/>
                                        </p:tgtEl>
                                      </p:cBhvr>
                                      <p:to x="100000" y="90000"/>
                                    </p:animScale>
                                    <p:animScale>
                                      <p:cBhvr>
                                        <p:cTn id="61" dur="166" decel="50000">
                                          <p:stCondLst>
                                            <p:cond delay="1668"/>
                                          </p:stCondLst>
                                        </p:cTn>
                                        <p:tgtEl>
                                          <p:spTgt spid="9"/>
                                        </p:tgtEl>
                                      </p:cBhvr>
                                      <p:to x="100000" y="100000"/>
                                    </p:animScale>
                                    <p:animScale>
                                      <p:cBhvr>
                                        <p:cTn id="62" dur="26">
                                          <p:stCondLst>
                                            <p:cond delay="1808"/>
                                          </p:stCondLst>
                                        </p:cTn>
                                        <p:tgtEl>
                                          <p:spTgt spid="9"/>
                                        </p:tgtEl>
                                      </p:cBhvr>
                                      <p:to x="100000" y="95000"/>
                                    </p:animScale>
                                    <p:animScale>
                                      <p:cBhvr>
                                        <p:cTn id="63" dur="166" decel="50000">
                                          <p:stCondLst>
                                            <p:cond delay="1834"/>
                                          </p:stCondLst>
                                        </p:cTn>
                                        <p:tgtEl>
                                          <p:spTgt spid="9"/>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00A59EE-DAD9-41F1-AE64-E70873AA31C4}"/>
              </a:ext>
            </a:extLst>
          </p:cNvPr>
          <p:cNvPicPr>
            <a:picLocks noChangeAspect="1"/>
          </p:cNvPicPr>
          <p:nvPr/>
        </p:nvPicPr>
        <p:blipFill rotWithShape="1">
          <a:blip r:embed="rId2"/>
          <a:srcRect l="30708" t="11327" r="9625" b="6188"/>
          <a:stretch/>
        </p:blipFill>
        <p:spPr>
          <a:xfrm>
            <a:off x="0" y="0"/>
            <a:ext cx="9144000" cy="5143500"/>
          </a:xfrm>
          <a:prstGeom prst="rect">
            <a:avLst/>
          </a:prstGeom>
        </p:spPr>
      </p:pic>
      <p:sp>
        <p:nvSpPr>
          <p:cNvPr id="6" name="Rectangle: Rounded Corners 3">
            <a:extLst>
              <a:ext uri="{FF2B5EF4-FFF2-40B4-BE49-F238E27FC236}">
                <a16:creationId xmlns:a16="http://schemas.microsoft.com/office/drawing/2014/main" xmlns="" id="{9F92ACBE-8159-411E-B172-2188F67152AD}"/>
              </a:ext>
            </a:extLst>
          </p:cNvPr>
          <p:cNvSpPr/>
          <p:nvPr/>
        </p:nvSpPr>
        <p:spPr>
          <a:xfrm>
            <a:off x="5029201" y="608145"/>
            <a:ext cx="3327990" cy="3198310"/>
          </a:xfrm>
          <a:custGeom>
            <a:avLst/>
            <a:gdLst>
              <a:gd name="connsiteX0" fmla="*/ 0 w 3327990"/>
              <a:gd name="connsiteY0" fmla="*/ 331953 h 3198310"/>
              <a:gd name="connsiteX1" fmla="*/ 331953 w 3327990"/>
              <a:gd name="connsiteY1" fmla="*/ 0 h 3198310"/>
              <a:gd name="connsiteX2" fmla="*/ 2996037 w 3327990"/>
              <a:gd name="connsiteY2" fmla="*/ 0 h 3198310"/>
              <a:gd name="connsiteX3" fmla="*/ 3327990 w 3327990"/>
              <a:gd name="connsiteY3" fmla="*/ 331953 h 3198310"/>
              <a:gd name="connsiteX4" fmla="*/ 3327990 w 3327990"/>
              <a:gd name="connsiteY4" fmla="*/ 2866357 h 3198310"/>
              <a:gd name="connsiteX5" fmla="*/ 2996037 w 3327990"/>
              <a:gd name="connsiteY5" fmla="*/ 3198310 h 3198310"/>
              <a:gd name="connsiteX6" fmla="*/ 331953 w 3327990"/>
              <a:gd name="connsiteY6" fmla="*/ 3198310 h 3198310"/>
              <a:gd name="connsiteX7" fmla="*/ 0 w 3327990"/>
              <a:gd name="connsiteY7" fmla="*/ 2866357 h 3198310"/>
              <a:gd name="connsiteX8" fmla="*/ 0 w 3327990"/>
              <a:gd name="connsiteY8" fmla="*/ 331953 h 319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90" h="3198310" fill="none" extrusionOk="0">
                <a:moveTo>
                  <a:pt x="0" y="331953"/>
                </a:moveTo>
                <a:cubicBezTo>
                  <a:pt x="9339" y="155539"/>
                  <a:pt x="113954" y="-10132"/>
                  <a:pt x="331953" y="0"/>
                </a:cubicBezTo>
                <a:cubicBezTo>
                  <a:pt x="1312603" y="109595"/>
                  <a:pt x="2639736" y="16756"/>
                  <a:pt x="2996037" y="0"/>
                </a:cubicBezTo>
                <a:cubicBezTo>
                  <a:pt x="3172051" y="-6054"/>
                  <a:pt x="3329874" y="155624"/>
                  <a:pt x="3327990" y="331953"/>
                </a:cubicBezTo>
                <a:cubicBezTo>
                  <a:pt x="3271672" y="1141274"/>
                  <a:pt x="3360901" y="2240680"/>
                  <a:pt x="3327990" y="2866357"/>
                </a:cubicBezTo>
                <a:cubicBezTo>
                  <a:pt x="3319624" y="3052555"/>
                  <a:pt x="3214008" y="3194835"/>
                  <a:pt x="2996037" y="3198310"/>
                </a:cubicBezTo>
                <a:cubicBezTo>
                  <a:pt x="1806348" y="3062109"/>
                  <a:pt x="865145" y="3123534"/>
                  <a:pt x="331953" y="3198310"/>
                </a:cubicBezTo>
                <a:cubicBezTo>
                  <a:pt x="129347" y="3171809"/>
                  <a:pt x="-12452" y="3044410"/>
                  <a:pt x="0" y="2866357"/>
                </a:cubicBezTo>
                <a:cubicBezTo>
                  <a:pt x="-157566" y="2174145"/>
                  <a:pt x="130870" y="1076003"/>
                  <a:pt x="0" y="331953"/>
                </a:cubicBezTo>
                <a:close/>
              </a:path>
              <a:path w="3327990" h="3198310" stroke="0" extrusionOk="0">
                <a:moveTo>
                  <a:pt x="0" y="331953"/>
                </a:moveTo>
                <a:cubicBezTo>
                  <a:pt x="-7579" y="131609"/>
                  <a:pt x="153062" y="-5929"/>
                  <a:pt x="331953" y="0"/>
                </a:cubicBezTo>
                <a:cubicBezTo>
                  <a:pt x="911711" y="47539"/>
                  <a:pt x="1977639" y="42437"/>
                  <a:pt x="2996037" y="0"/>
                </a:cubicBezTo>
                <a:cubicBezTo>
                  <a:pt x="3189700" y="-5474"/>
                  <a:pt x="3331419" y="143115"/>
                  <a:pt x="3327990" y="331953"/>
                </a:cubicBezTo>
                <a:cubicBezTo>
                  <a:pt x="3245623" y="803647"/>
                  <a:pt x="3346003" y="2279435"/>
                  <a:pt x="3327990" y="2866357"/>
                </a:cubicBezTo>
                <a:cubicBezTo>
                  <a:pt x="3333218" y="3065272"/>
                  <a:pt x="3164596" y="3182676"/>
                  <a:pt x="2996037" y="3198310"/>
                </a:cubicBezTo>
                <a:cubicBezTo>
                  <a:pt x="2076743" y="3171956"/>
                  <a:pt x="914063" y="3079454"/>
                  <a:pt x="331953" y="3198310"/>
                </a:cubicBezTo>
                <a:cubicBezTo>
                  <a:pt x="126831" y="3176777"/>
                  <a:pt x="22069" y="3076443"/>
                  <a:pt x="0" y="2866357"/>
                </a:cubicBezTo>
                <a:cubicBezTo>
                  <a:pt x="88535" y="2177939"/>
                  <a:pt x="49637" y="1197139"/>
                  <a:pt x="0" y="331953"/>
                </a:cubicBezTo>
                <a:close/>
              </a:path>
            </a:pathLst>
          </a:custGeom>
          <a:solidFill>
            <a:srgbClr val="FFFFFF"/>
          </a:solidFill>
          <a:ln w="28575">
            <a:solidFill>
              <a:srgbClr val="92D05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7">
            <a:extLst>
              <a:ext uri="{FF2B5EF4-FFF2-40B4-BE49-F238E27FC236}">
                <a16:creationId xmlns:a16="http://schemas.microsoft.com/office/drawing/2014/main" xmlns="" id="{E13C2528-A360-4524-B51D-0EBD633034A9}"/>
              </a:ext>
            </a:extLst>
          </p:cNvPr>
          <p:cNvSpPr/>
          <p:nvPr/>
        </p:nvSpPr>
        <p:spPr>
          <a:xfrm>
            <a:off x="5467023" y="755955"/>
            <a:ext cx="2696892"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Chia đoạn</a:t>
            </a:r>
            <a:endParaRPr lang="en-US" sz="4050" b="1" dirty="0">
              <a:ln w="13462">
                <a:solidFill>
                  <a:schemeClr val="bg1"/>
                </a:solidFill>
                <a:prstDash val="solid"/>
              </a:ln>
              <a:solidFill>
                <a:srgbClr val="C00000"/>
              </a:solidFill>
              <a:latin typeface="iCiel Pony" panose="02000000000000000000" pitchFamily="2" charset="0"/>
            </a:endParaRPr>
          </a:p>
        </p:txBody>
      </p:sp>
      <p:sp>
        <p:nvSpPr>
          <p:cNvPr id="9" name="Rectangle 8">
            <a:extLst>
              <a:ext uri="{FF2B5EF4-FFF2-40B4-BE49-F238E27FC236}">
                <a16:creationId xmlns:a16="http://schemas.microsoft.com/office/drawing/2014/main" xmlns="" id="{273006D6-0EF7-4630-9890-0269EA556318}"/>
              </a:ext>
            </a:extLst>
          </p:cNvPr>
          <p:cNvSpPr/>
          <p:nvPr/>
        </p:nvSpPr>
        <p:spPr>
          <a:xfrm>
            <a:off x="5387314" y="1411879"/>
            <a:ext cx="1382430"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0000"/>
                </a:solidFill>
                <a:latin typeface="iCiel Pony" panose="02000000000000000000" pitchFamily="2" charset="0"/>
              </a:rPr>
              <a:t>Đoạn 1:</a:t>
            </a:r>
            <a:endParaRPr lang="en-US" sz="2800" b="1" dirty="0">
              <a:ln w="13462">
                <a:solidFill>
                  <a:schemeClr val="bg2">
                    <a:lumMod val="40000"/>
                    <a:lumOff val="60000"/>
                  </a:schemeClr>
                </a:solidFill>
                <a:prstDash val="solid"/>
              </a:ln>
              <a:solidFill>
                <a:srgbClr val="FF0000"/>
              </a:solidFill>
              <a:latin typeface="iCiel Pony" panose="02000000000000000000" pitchFamily="2" charset="0"/>
            </a:endParaRPr>
          </a:p>
        </p:txBody>
      </p:sp>
      <p:sp>
        <p:nvSpPr>
          <p:cNvPr id="10" name="Rectangle: Rounded Corners 9">
            <a:extLst>
              <a:ext uri="{FF2B5EF4-FFF2-40B4-BE49-F238E27FC236}">
                <a16:creationId xmlns:a16="http://schemas.microsoft.com/office/drawing/2014/main" xmlns="" id="{5EAFF10F-F6C9-4F15-A791-137831442C3A}"/>
              </a:ext>
            </a:extLst>
          </p:cNvPr>
          <p:cNvSpPr/>
          <p:nvPr/>
        </p:nvSpPr>
        <p:spPr>
          <a:xfrm>
            <a:off x="6269909" y="1251859"/>
            <a:ext cx="2438158"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15</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a:extLst>
              <a:ext uri="{FF2B5EF4-FFF2-40B4-BE49-F238E27FC236}">
                <a16:creationId xmlns:a16="http://schemas.microsoft.com/office/drawing/2014/main" xmlns="" id="{2537F1E3-4B13-4F5A-A797-44A45F9ACF00}"/>
              </a:ext>
            </a:extLst>
          </p:cNvPr>
          <p:cNvSpPr/>
          <p:nvPr/>
        </p:nvSpPr>
        <p:spPr>
          <a:xfrm>
            <a:off x="5360864" y="1941843"/>
            <a:ext cx="1435329"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FF00"/>
                </a:solidFill>
                <a:latin typeface="iCiel Pony" panose="02000000000000000000" pitchFamily="2" charset="0"/>
              </a:rPr>
              <a:t>Đoạn 2:</a:t>
            </a:r>
            <a:endParaRPr lang="en-US" sz="2800" b="1" dirty="0">
              <a:ln w="13462">
                <a:solidFill>
                  <a:schemeClr val="bg2">
                    <a:lumMod val="40000"/>
                    <a:lumOff val="60000"/>
                  </a:schemeClr>
                </a:solidFill>
                <a:prstDash val="solid"/>
              </a:ln>
              <a:solidFill>
                <a:srgbClr val="FFFF00"/>
              </a:solidFill>
              <a:latin typeface="iCiel Pony" panose="02000000000000000000" pitchFamily="2" charset="0"/>
            </a:endParaRPr>
          </a:p>
        </p:txBody>
      </p:sp>
      <p:sp>
        <p:nvSpPr>
          <p:cNvPr id="12" name="Rectangle: Rounded Corners 11">
            <a:extLst>
              <a:ext uri="{FF2B5EF4-FFF2-40B4-BE49-F238E27FC236}">
                <a16:creationId xmlns:a16="http://schemas.microsoft.com/office/drawing/2014/main" xmlns="" id="{6255A484-4BE9-41D4-901E-4E7F2ED1EABD}"/>
              </a:ext>
            </a:extLst>
          </p:cNvPr>
          <p:cNvSpPr/>
          <p:nvPr/>
        </p:nvSpPr>
        <p:spPr>
          <a:xfrm>
            <a:off x="6287053" y="1783371"/>
            <a:ext cx="2421013"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16</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Rectangle 12">
            <a:extLst>
              <a:ext uri="{FF2B5EF4-FFF2-40B4-BE49-F238E27FC236}">
                <a16:creationId xmlns:a16="http://schemas.microsoft.com/office/drawing/2014/main" xmlns="" id="{50D0B113-BD26-4C3A-B2B4-164DC0C41A8B}"/>
              </a:ext>
            </a:extLst>
          </p:cNvPr>
          <p:cNvSpPr/>
          <p:nvPr/>
        </p:nvSpPr>
        <p:spPr>
          <a:xfrm>
            <a:off x="5364070" y="2471805"/>
            <a:ext cx="1428917"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00B050"/>
                </a:solidFill>
                <a:latin typeface="iCiel Pony" panose="02000000000000000000" pitchFamily="2" charset="0"/>
              </a:rPr>
              <a:t>Đoạn 3:</a:t>
            </a:r>
            <a:endParaRPr lang="en-US" sz="2800" b="1" dirty="0">
              <a:ln w="13462">
                <a:solidFill>
                  <a:schemeClr val="bg2">
                    <a:lumMod val="40000"/>
                    <a:lumOff val="60000"/>
                  </a:schemeClr>
                </a:solidFill>
                <a:prstDash val="solid"/>
              </a:ln>
              <a:solidFill>
                <a:srgbClr val="00B050"/>
              </a:solidFill>
              <a:latin typeface="iCiel Pony" panose="02000000000000000000" pitchFamily="2" charset="0"/>
            </a:endParaRPr>
          </a:p>
        </p:txBody>
      </p:sp>
      <p:sp>
        <p:nvSpPr>
          <p:cNvPr id="14" name="Rectangle: Rounded Corners 13">
            <a:extLst>
              <a:ext uri="{FF2B5EF4-FFF2-40B4-BE49-F238E27FC236}">
                <a16:creationId xmlns:a16="http://schemas.microsoft.com/office/drawing/2014/main" xmlns="" id="{EDD62D8A-414F-4C30-AD6D-BD6A7ADB0228}"/>
              </a:ext>
            </a:extLst>
          </p:cNvPr>
          <p:cNvSpPr/>
          <p:nvPr/>
        </p:nvSpPr>
        <p:spPr>
          <a:xfrm>
            <a:off x="6287053" y="2313333"/>
            <a:ext cx="2421013"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17</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5" name="Rectangle 14">
            <a:extLst>
              <a:ext uri="{FF2B5EF4-FFF2-40B4-BE49-F238E27FC236}">
                <a16:creationId xmlns:a16="http://schemas.microsoft.com/office/drawing/2014/main" xmlns="" id="{FFFC933B-2EBE-4FD7-822F-C6383C38AE61}"/>
              </a:ext>
            </a:extLst>
          </p:cNvPr>
          <p:cNvSpPr/>
          <p:nvPr/>
        </p:nvSpPr>
        <p:spPr>
          <a:xfrm>
            <a:off x="5344833" y="3001451"/>
            <a:ext cx="1467389"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9900"/>
                </a:solidFill>
                <a:latin typeface="iCiel Pony" panose="02000000000000000000" pitchFamily="2" charset="0"/>
              </a:rPr>
              <a:t>Đoạn 4:</a:t>
            </a:r>
            <a:endParaRPr lang="en-US" sz="2800" b="1" dirty="0">
              <a:ln w="13462">
                <a:solidFill>
                  <a:schemeClr val="bg2">
                    <a:lumMod val="40000"/>
                    <a:lumOff val="60000"/>
                  </a:schemeClr>
                </a:solidFill>
                <a:prstDash val="solid"/>
              </a:ln>
              <a:solidFill>
                <a:srgbClr val="FF9900"/>
              </a:solidFill>
              <a:latin typeface="iCiel Pony" panose="02000000000000000000" pitchFamily="2" charset="0"/>
            </a:endParaRPr>
          </a:p>
        </p:txBody>
      </p:sp>
      <p:sp>
        <p:nvSpPr>
          <p:cNvPr id="16" name="Rectangle: Rounded Corners 15">
            <a:extLst>
              <a:ext uri="{FF2B5EF4-FFF2-40B4-BE49-F238E27FC236}">
                <a16:creationId xmlns:a16="http://schemas.microsoft.com/office/drawing/2014/main" xmlns="" id="{7778B487-5AE7-4399-8BAC-19CE0F48518B}"/>
              </a:ext>
            </a:extLst>
          </p:cNvPr>
          <p:cNvSpPr/>
          <p:nvPr/>
        </p:nvSpPr>
        <p:spPr>
          <a:xfrm>
            <a:off x="6136876" y="2865929"/>
            <a:ext cx="2698781" cy="817079"/>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21</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xmlns="" val="146956135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80">
                                          <p:stCondLst>
                                            <p:cond delay="0"/>
                                          </p:stCondLst>
                                        </p:cTn>
                                        <p:tgtEl>
                                          <p:spTgt spid="12"/>
                                        </p:tgtEl>
                                      </p:cBhvr>
                                    </p:animEffect>
                                    <p:anim calcmode="lin" valueType="num">
                                      <p:cBhvr>
                                        <p:cTn id="4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3" dur="26">
                                          <p:stCondLst>
                                            <p:cond delay="650"/>
                                          </p:stCondLst>
                                        </p:cTn>
                                        <p:tgtEl>
                                          <p:spTgt spid="12"/>
                                        </p:tgtEl>
                                      </p:cBhvr>
                                      <p:to x="100000" y="60000"/>
                                    </p:animScale>
                                    <p:animScale>
                                      <p:cBhvr>
                                        <p:cTn id="54" dur="166" decel="50000">
                                          <p:stCondLst>
                                            <p:cond delay="676"/>
                                          </p:stCondLst>
                                        </p:cTn>
                                        <p:tgtEl>
                                          <p:spTgt spid="12"/>
                                        </p:tgtEl>
                                      </p:cBhvr>
                                      <p:to x="100000" y="100000"/>
                                    </p:animScale>
                                    <p:animScale>
                                      <p:cBhvr>
                                        <p:cTn id="55" dur="26">
                                          <p:stCondLst>
                                            <p:cond delay="1312"/>
                                          </p:stCondLst>
                                        </p:cTn>
                                        <p:tgtEl>
                                          <p:spTgt spid="12"/>
                                        </p:tgtEl>
                                      </p:cBhvr>
                                      <p:to x="100000" y="80000"/>
                                    </p:animScale>
                                    <p:animScale>
                                      <p:cBhvr>
                                        <p:cTn id="56" dur="166" decel="50000">
                                          <p:stCondLst>
                                            <p:cond delay="1338"/>
                                          </p:stCondLst>
                                        </p:cTn>
                                        <p:tgtEl>
                                          <p:spTgt spid="12"/>
                                        </p:tgtEl>
                                      </p:cBhvr>
                                      <p:to x="100000" y="100000"/>
                                    </p:animScale>
                                    <p:animScale>
                                      <p:cBhvr>
                                        <p:cTn id="57" dur="26">
                                          <p:stCondLst>
                                            <p:cond delay="1642"/>
                                          </p:stCondLst>
                                        </p:cTn>
                                        <p:tgtEl>
                                          <p:spTgt spid="12"/>
                                        </p:tgtEl>
                                      </p:cBhvr>
                                      <p:to x="100000" y="90000"/>
                                    </p:animScale>
                                    <p:animScale>
                                      <p:cBhvr>
                                        <p:cTn id="58" dur="166" decel="50000">
                                          <p:stCondLst>
                                            <p:cond delay="1668"/>
                                          </p:stCondLst>
                                        </p:cTn>
                                        <p:tgtEl>
                                          <p:spTgt spid="12"/>
                                        </p:tgtEl>
                                      </p:cBhvr>
                                      <p:to x="100000" y="100000"/>
                                    </p:animScale>
                                    <p:animScale>
                                      <p:cBhvr>
                                        <p:cTn id="59" dur="26">
                                          <p:stCondLst>
                                            <p:cond delay="1808"/>
                                          </p:stCondLst>
                                        </p:cTn>
                                        <p:tgtEl>
                                          <p:spTgt spid="12"/>
                                        </p:tgtEl>
                                      </p:cBhvr>
                                      <p:to x="100000" y="95000"/>
                                    </p:animScale>
                                    <p:animScale>
                                      <p:cBhvr>
                                        <p:cTn id="60" dur="166" decel="50000">
                                          <p:stCondLst>
                                            <p:cond delay="1834"/>
                                          </p:stCondLst>
                                        </p:cTn>
                                        <p:tgtEl>
                                          <p:spTgt spid="12"/>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down)">
                                      <p:cBhvr>
                                        <p:cTn id="70" dur="580">
                                          <p:stCondLst>
                                            <p:cond delay="0"/>
                                          </p:stCondLst>
                                        </p:cTn>
                                        <p:tgtEl>
                                          <p:spTgt spid="14"/>
                                        </p:tgtEl>
                                      </p:cBhvr>
                                    </p:animEffect>
                                    <p:anim calcmode="lin" valueType="num">
                                      <p:cBhvr>
                                        <p:cTn id="7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6" dur="26">
                                          <p:stCondLst>
                                            <p:cond delay="650"/>
                                          </p:stCondLst>
                                        </p:cTn>
                                        <p:tgtEl>
                                          <p:spTgt spid="14"/>
                                        </p:tgtEl>
                                      </p:cBhvr>
                                      <p:to x="100000" y="60000"/>
                                    </p:animScale>
                                    <p:animScale>
                                      <p:cBhvr>
                                        <p:cTn id="77" dur="166" decel="50000">
                                          <p:stCondLst>
                                            <p:cond delay="676"/>
                                          </p:stCondLst>
                                        </p:cTn>
                                        <p:tgtEl>
                                          <p:spTgt spid="14"/>
                                        </p:tgtEl>
                                      </p:cBhvr>
                                      <p:to x="100000" y="100000"/>
                                    </p:animScale>
                                    <p:animScale>
                                      <p:cBhvr>
                                        <p:cTn id="78" dur="26">
                                          <p:stCondLst>
                                            <p:cond delay="1312"/>
                                          </p:stCondLst>
                                        </p:cTn>
                                        <p:tgtEl>
                                          <p:spTgt spid="14"/>
                                        </p:tgtEl>
                                      </p:cBhvr>
                                      <p:to x="100000" y="80000"/>
                                    </p:animScale>
                                    <p:animScale>
                                      <p:cBhvr>
                                        <p:cTn id="79" dur="166" decel="50000">
                                          <p:stCondLst>
                                            <p:cond delay="1338"/>
                                          </p:stCondLst>
                                        </p:cTn>
                                        <p:tgtEl>
                                          <p:spTgt spid="14"/>
                                        </p:tgtEl>
                                      </p:cBhvr>
                                      <p:to x="100000" y="100000"/>
                                    </p:animScale>
                                    <p:animScale>
                                      <p:cBhvr>
                                        <p:cTn id="80" dur="26">
                                          <p:stCondLst>
                                            <p:cond delay="1642"/>
                                          </p:stCondLst>
                                        </p:cTn>
                                        <p:tgtEl>
                                          <p:spTgt spid="14"/>
                                        </p:tgtEl>
                                      </p:cBhvr>
                                      <p:to x="100000" y="90000"/>
                                    </p:animScale>
                                    <p:animScale>
                                      <p:cBhvr>
                                        <p:cTn id="81" dur="166" decel="50000">
                                          <p:stCondLst>
                                            <p:cond delay="1668"/>
                                          </p:stCondLst>
                                        </p:cTn>
                                        <p:tgtEl>
                                          <p:spTgt spid="14"/>
                                        </p:tgtEl>
                                      </p:cBhvr>
                                      <p:to x="100000" y="100000"/>
                                    </p:animScale>
                                    <p:animScale>
                                      <p:cBhvr>
                                        <p:cTn id="82" dur="26">
                                          <p:stCondLst>
                                            <p:cond delay="1808"/>
                                          </p:stCondLst>
                                        </p:cTn>
                                        <p:tgtEl>
                                          <p:spTgt spid="14"/>
                                        </p:tgtEl>
                                      </p:cBhvr>
                                      <p:to x="100000" y="95000"/>
                                    </p:animScale>
                                    <p:animScale>
                                      <p:cBhvr>
                                        <p:cTn id="83" dur="166" decel="50000">
                                          <p:stCondLst>
                                            <p:cond delay="1834"/>
                                          </p:stCondLst>
                                        </p:cTn>
                                        <p:tgtEl>
                                          <p:spTgt spid="14"/>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down)">
                                      <p:cBhvr>
                                        <p:cTn id="93" dur="580">
                                          <p:stCondLst>
                                            <p:cond delay="0"/>
                                          </p:stCondLst>
                                        </p:cTn>
                                        <p:tgtEl>
                                          <p:spTgt spid="16"/>
                                        </p:tgtEl>
                                      </p:cBhvr>
                                    </p:animEffect>
                                    <p:anim calcmode="lin" valueType="num">
                                      <p:cBhvr>
                                        <p:cTn id="9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9" dur="26">
                                          <p:stCondLst>
                                            <p:cond delay="650"/>
                                          </p:stCondLst>
                                        </p:cTn>
                                        <p:tgtEl>
                                          <p:spTgt spid="16"/>
                                        </p:tgtEl>
                                      </p:cBhvr>
                                      <p:to x="100000" y="60000"/>
                                    </p:animScale>
                                    <p:animScale>
                                      <p:cBhvr>
                                        <p:cTn id="100" dur="166" decel="50000">
                                          <p:stCondLst>
                                            <p:cond delay="676"/>
                                          </p:stCondLst>
                                        </p:cTn>
                                        <p:tgtEl>
                                          <p:spTgt spid="16"/>
                                        </p:tgtEl>
                                      </p:cBhvr>
                                      <p:to x="100000" y="100000"/>
                                    </p:animScale>
                                    <p:animScale>
                                      <p:cBhvr>
                                        <p:cTn id="101" dur="26">
                                          <p:stCondLst>
                                            <p:cond delay="1312"/>
                                          </p:stCondLst>
                                        </p:cTn>
                                        <p:tgtEl>
                                          <p:spTgt spid="16"/>
                                        </p:tgtEl>
                                      </p:cBhvr>
                                      <p:to x="100000" y="80000"/>
                                    </p:animScale>
                                    <p:animScale>
                                      <p:cBhvr>
                                        <p:cTn id="102" dur="166" decel="50000">
                                          <p:stCondLst>
                                            <p:cond delay="1338"/>
                                          </p:stCondLst>
                                        </p:cTn>
                                        <p:tgtEl>
                                          <p:spTgt spid="16"/>
                                        </p:tgtEl>
                                      </p:cBhvr>
                                      <p:to x="100000" y="100000"/>
                                    </p:animScale>
                                    <p:animScale>
                                      <p:cBhvr>
                                        <p:cTn id="103" dur="26">
                                          <p:stCondLst>
                                            <p:cond delay="1642"/>
                                          </p:stCondLst>
                                        </p:cTn>
                                        <p:tgtEl>
                                          <p:spTgt spid="16"/>
                                        </p:tgtEl>
                                      </p:cBhvr>
                                      <p:to x="100000" y="90000"/>
                                    </p:animScale>
                                    <p:animScale>
                                      <p:cBhvr>
                                        <p:cTn id="104" dur="166" decel="50000">
                                          <p:stCondLst>
                                            <p:cond delay="1668"/>
                                          </p:stCondLst>
                                        </p:cTn>
                                        <p:tgtEl>
                                          <p:spTgt spid="16"/>
                                        </p:tgtEl>
                                      </p:cBhvr>
                                      <p:to x="100000" y="100000"/>
                                    </p:animScale>
                                    <p:animScale>
                                      <p:cBhvr>
                                        <p:cTn id="105" dur="26">
                                          <p:stCondLst>
                                            <p:cond delay="1808"/>
                                          </p:stCondLst>
                                        </p:cTn>
                                        <p:tgtEl>
                                          <p:spTgt spid="16"/>
                                        </p:tgtEl>
                                      </p:cBhvr>
                                      <p:to x="100000" y="95000"/>
                                    </p:animScale>
                                    <p:animScale>
                                      <p:cBhvr>
                                        <p:cTn id="10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7E45F60-5294-4923-BD72-C5B2E02560E5}"/>
              </a:ext>
            </a:extLst>
          </p:cNvPr>
          <p:cNvPicPr>
            <a:picLocks noChangeAspect="1"/>
          </p:cNvPicPr>
          <p:nvPr/>
        </p:nvPicPr>
        <p:blipFill rotWithShape="1">
          <a:blip r:embed="rId2"/>
          <a:srcRect l="16512" t="8018" r="14186" b="5943"/>
          <a:stretch/>
        </p:blipFill>
        <p:spPr>
          <a:xfrm>
            <a:off x="-1" y="0"/>
            <a:ext cx="9144001" cy="5247060"/>
          </a:xfrm>
          <a:prstGeom prst="rect">
            <a:avLst/>
          </a:prstGeom>
        </p:spPr>
      </p:pic>
      <p:sp>
        <p:nvSpPr>
          <p:cNvPr id="6" name="Rectangle 5">
            <a:extLst>
              <a:ext uri="{FF2B5EF4-FFF2-40B4-BE49-F238E27FC236}">
                <a16:creationId xmlns:a16="http://schemas.microsoft.com/office/drawing/2014/main" xmlns="" id="{B8EE332E-4873-49D2-971C-5F444EFB76AD}"/>
              </a:ext>
            </a:extLst>
          </p:cNvPr>
          <p:cNvSpPr/>
          <p:nvPr/>
        </p:nvSpPr>
        <p:spPr>
          <a:xfrm>
            <a:off x="1499190" y="1477926"/>
            <a:ext cx="5975497" cy="2902688"/>
          </a:xfrm>
          <a:prstGeom prst="rect">
            <a:avLst/>
          </a:prstGeom>
          <a:solidFill>
            <a:srgbClr val="EAC1A2"/>
          </a:solidFill>
          <a:ln>
            <a:solidFill>
              <a:srgbClr val="EAC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DA22BAB1-E98B-480C-9AA6-32ED0F966492}"/>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6246" b="39097" l="67819" r="79446">
                        <a14:foregroundMark x1="76134" y1="39097" x2="76134" y2="39097"/>
                      </a14:backgroundRemoval>
                    </a14:imgEffect>
                  </a14:imgLayer>
                </a14:imgProps>
              </a:ext>
            </a:extLst>
          </a:blip>
          <a:srcRect l="66366" t="24668" r="19099" b="59437"/>
          <a:stretch/>
        </p:blipFill>
        <p:spPr>
          <a:xfrm>
            <a:off x="6590202" y="1003881"/>
            <a:ext cx="1917832" cy="969356"/>
          </a:xfrm>
          <a:prstGeom prst="rect">
            <a:avLst/>
          </a:prstGeom>
        </p:spPr>
      </p:pic>
      <p:pic>
        <p:nvPicPr>
          <p:cNvPr id="8" name="Picture 7">
            <a:extLst>
              <a:ext uri="{FF2B5EF4-FFF2-40B4-BE49-F238E27FC236}">
                <a16:creationId xmlns:a16="http://schemas.microsoft.com/office/drawing/2014/main" xmlns="" id="{3BB369C3-39B5-4BDF-981E-7F5EF5F3455E}"/>
              </a:ext>
            </a:extLst>
          </p:cNvPr>
          <p:cNvPicPr>
            <a:picLocks noChangeAspect="1"/>
          </p:cNvPicPr>
          <p:nvPr/>
        </p:nvPicPr>
        <p:blipFill rotWithShape="1">
          <a:blip r:embed="rId5">
            <a:extLst>
              <a:ext uri="{BEBA8EAE-BF5A-486C-A8C5-ECC9F3942E4B}">
                <a14:imgProps xmlns:a14="http://schemas.microsoft.com/office/drawing/2010/main" xmlns="">
                  <a14:imgLayer r:embed="rId4">
                    <a14:imgEffect>
                      <a14:backgroundRemoval t="67290" b="91900" l="69690" r="81030">
                        <a14:foregroundMark x1="76962" y1="67290" x2="76566" y2="72897"/>
                        <a14:foregroundMark x1="69726" y1="77960" x2="71706" y2="79595"/>
                        <a14:foregroundMark x1="77898" y1="90576" x2="78726" y2="91900"/>
                      </a14:backgroundRemoval>
                    </a14:imgEffect>
                  </a14:imgLayer>
                </a14:imgProps>
              </a:ext>
            </a:extLst>
          </a:blip>
          <a:srcRect l="68784" t="64972" r="17598" b="6609"/>
          <a:stretch/>
        </p:blipFill>
        <p:spPr>
          <a:xfrm>
            <a:off x="6900524" y="3466210"/>
            <a:ext cx="1796902" cy="1733107"/>
          </a:xfrm>
          <a:prstGeom prst="rect">
            <a:avLst/>
          </a:prstGeom>
        </p:spPr>
      </p:pic>
      <p:pic>
        <p:nvPicPr>
          <p:cNvPr id="10" name="Picture 9">
            <a:extLst>
              <a:ext uri="{FF2B5EF4-FFF2-40B4-BE49-F238E27FC236}">
                <a16:creationId xmlns:a16="http://schemas.microsoft.com/office/drawing/2014/main" xmlns="" id="{408DBE3F-C296-4880-9C3B-F4EA0964E6DD}"/>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28427" b="72819" l="6983" r="22858">
                        <a14:foregroundMark x1="14759" y1="28894" x2="12347" y2="39486"/>
                        <a14:foregroundMark x1="12347" y1="39486" x2="12311" y2="44003"/>
                        <a14:foregroundMark x1="15479" y1="36916" x2="16379" y2="43769"/>
                        <a14:foregroundMark x1="16739" y1="42212" x2="11159" y2="43458"/>
                        <a14:foregroundMark x1="7091" y1="70405" x2="16739" y2="68146"/>
                        <a14:foregroundMark x1="17207" y1="70171" x2="6551" y2="73209"/>
                        <a14:foregroundMark x1="6551" y1="73209" x2="12527" y2="71184"/>
                        <a14:foregroundMark x1="12527" y1="71184" x2="17891" y2="71885"/>
                        <a14:foregroundMark x1="17891" y1="71885" x2="18035" y2="68380"/>
                        <a14:foregroundMark x1="10583" y1="72897" x2="14867" y2="72664"/>
                        <a14:foregroundMark x1="10007" y1="70950" x2="14759" y2="68380"/>
                        <a14:foregroundMark x1="13715" y1="28427" x2="14759" y2="28427"/>
                      </a14:backgroundRemoval>
                    </a14:imgEffect>
                  </a14:imgLayer>
                </a14:imgProps>
              </a:ext>
            </a:extLst>
          </a:blip>
          <a:srcRect l="5349" t="24119" r="75000" b="25565"/>
          <a:stretch/>
        </p:blipFill>
        <p:spPr>
          <a:xfrm>
            <a:off x="0" y="1765147"/>
            <a:ext cx="2394310" cy="2833503"/>
          </a:xfrm>
          <a:prstGeom prst="rect">
            <a:avLst/>
          </a:prstGeom>
        </p:spPr>
      </p:pic>
      <p:sp>
        <p:nvSpPr>
          <p:cNvPr id="11" name="Flowchart: Terminator 10">
            <a:extLst>
              <a:ext uri="{FF2B5EF4-FFF2-40B4-BE49-F238E27FC236}">
                <a16:creationId xmlns:a16="http://schemas.microsoft.com/office/drawing/2014/main" xmlns="" id="{5139E13D-9BD6-4D8C-AF63-C1956CA75F21}"/>
              </a:ext>
            </a:extLst>
          </p:cNvPr>
          <p:cNvSpPr/>
          <p:nvPr/>
        </p:nvSpPr>
        <p:spPr>
          <a:xfrm>
            <a:off x="2748514" y="451888"/>
            <a:ext cx="3476847" cy="43593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8D89B3B-B5ED-43E2-A47D-E7B6CB6636DC}"/>
              </a:ext>
            </a:extLst>
          </p:cNvPr>
          <p:cNvSpPr/>
          <p:nvPr/>
        </p:nvSpPr>
        <p:spPr>
          <a:xfrm>
            <a:off x="3162619" y="344872"/>
            <a:ext cx="2616743"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Chú thích</a:t>
            </a:r>
            <a:endParaRPr lang="en-US" sz="4050" b="1" dirty="0">
              <a:ln w="13462">
                <a:solidFill>
                  <a:schemeClr val="bg1"/>
                </a:solidFill>
                <a:prstDash val="solid"/>
              </a:ln>
              <a:solidFill>
                <a:srgbClr val="C00000"/>
              </a:solidFill>
              <a:latin typeface="iCiel Pony" panose="02000000000000000000" pitchFamily="2" charset="0"/>
            </a:endParaRPr>
          </a:p>
        </p:txBody>
      </p:sp>
      <p:sp>
        <p:nvSpPr>
          <p:cNvPr id="13" name="TextBox 12">
            <a:extLst>
              <a:ext uri="{FF2B5EF4-FFF2-40B4-BE49-F238E27FC236}">
                <a16:creationId xmlns:a16="http://schemas.microsoft.com/office/drawing/2014/main" xmlns="" id="{BABB2514-EB3F-4CC8-B292-E205B4722C7B}"/>
              </a:ext>
            </a:extLst>
          </p:cNvPr>
          <p:cNvSpPr txBox="1"/>
          <p:nvPr/>
        </p:nvSpPr>
        <p:spPr>
          <a:xfrm>
            <a:off x="2802899" y="1614289"/>
            <a:ext cx="4531927" cy="1477328"/>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những điều được hưởng, được làm, được yêu cầu theo quy ước chung trong cộng đồng và theo quy định của pháp luật.</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5" name="TextBox 14">
            <a:extLst>
              <a:ext uri="{FF2B5EF4-FFF2-40B4-BE49-F238E27FC236}">
                <a16:creationId xmlns:a16="http://schemas.microsoft.com/office/drawing/2014/main" xmlns="" id="{AAFAA126-528B-4CFB-8F01-E265E6EFB971}"/>
              </a:ext>
            </a:extLst>
          </p:cNvPr>
          <p:cNvSpPr txBox="1"/>
          <p:nvPr/>
        </p:nvSpPr>
        <p:spPr>
          <a:xfrm>
            <a:off x="1090601" y="1574843"/>
            <a:ext cx="2114549" cy="415498"/>
          </a:xfrm>
          <a:prstGeom prst="rect">
            <a:avLst/>
          </a:prstGeom>
          <a:noFill/>
        </p:spPr>
        <p:txBody>
          <a:bodyPr wrap="square" lIns="0" tIns="0" rIns="0" bIns="0" rtlCol="0">
            <a:spAutoFit/>
          </a:bodyPr>
          <a:lstStyle/>
          <a:p>
            <a:pPr algn="ctr"/>
            <a:r>
              <a:rPr lang="vi-VN" sz="2700" b="1" dirty="0">
                <a:solidFill>
                  <a:srgbClr val="FF0000"/>
                </a:solidFill>
                <a:latin typeface="+mj-lt"/>
                <a:cs typeface="Calibri" panose="020F0502020204030204" pitchFamily="34" charset="0"/>
              </a:rPr>
              <a:t>Quyền</a:t>
            </a:r>
            <a:endParaRPr lang="en-US" sz="2700" b="1" dirty="0">
              <a:solidFill>
                <a:srgbClr val="FF0000"/>
              </a:solidFill>
              <a:latin typeface="+mj-lt"/>
              <a:cs typeface="Calibri" panose="020F0502020204030204" pitchFamily="34" charset="0"/>
            </a:endParaRPr>
          </a:p>
        </p:txBody>
      </p:sp>
      <p:sp>
        <p:nvSpPr>
          <p:cNvPr id="16" name="TextBox 15">
            <a:extLst>
              <a:ext uri="{FF2B5EF4-FFF2-40B4-BE49-F238E27FC236}">
                <a16:creationId xmlns:a16="http://schemas.microsoft.com/office/drawing/2014/main" xmlns="" id="{EF0B0EF7-300A-49B7-BDB8-0DCE701CFE06}"/>
              </a:ext>
            </a:extLst>
          </p:cNvPr>
          <p:cNvSpPr txBox="1"/>
          <p:nvPr/>
        </p:nvSpPr>
        <p:spPr>
          <a:xfrm>
            <a:off x="3162619" y="3284180"/>
            <a:ext cx="4159653" cy="738664"/>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do Nhà nước lập ra và cấp tiền hoạt động.</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xmlns="" id="{0FF08397-2E8C-4063-BD66-EE4A481130E2}"/>
              </a:ext>
            </a:extLst>
          </p:cNvPr>
          <p:cNvSpPr txBox="1"/>
          <p:nvPr/>
        </p:nvSpPr>
        <p:spPr>
          <a:xfrm>
            <a:off x="1291849" y="3248329"/>
            <a:ext cx="2114549" cy="415498"/>
          </a:xfrm>
          <a:prstGeom prst="rect">
            <a:avLst/>
          </a:prstGeom>
          <a:noFill/>
        </p:spPr>
        <p:txBody>
          <a:bodyPr wrap="square" lIns="0" tIns="0" rIns="0" bIns="0" rtlCol="0">
            <a:spAutoFit/>
          </a:bodyPr>
          <a:lstStyle/>
          <a:p>
            <a:pPr algn="ctr"/>
            <a:r>
              <a:rPr lang="vi-VN" sz="2700" b="1" dirty="0">
                <a:solidFill>
                  <a:srgbClr val="FF0000"/>
                </a:solidFill>
                <a:latin typeface="+mj-lt"/>
                <a:cs typeface="Calibri" panose="020F0502020204030204" pitchFamily="34" charset="0"/>
              </a:rPr>
              <a:t>Công lập</a:t>
            </a:r>
            <a:endParaRPr lang="en-US" sz="2700" b="1" dirty="0">
              <a:solidFill>
                <a:srgbClr val="FF0000"/>
              </a:solidFill>
              <a:latin typeface="+mj-lt"/>
              <a:cs typeface="Calibri" panose="020F0502020204030204" pitchFamily="34" charset="0"/>
            </a:endParaRPr>
          </a:p>
        </p:txBody>
      </p:sp>
    </p:spTree>
    <p:extLst>
      <p:ext uri="{BB962C8B-B14F-4D97-AF65-F5344CB8AC3E}">
        <p14:creationId xmlns:p14="http://schemas.microsoft.com/office/powerpoint/2010/main" xmlns="" val="7210426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6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0000">
                                          <p:cBhvr additive="base">
                                            <p:cTn id="12"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6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300" fill="hold"/>
                                            <p:tgtEl>
                                              <p:spTgt spid="13"/>
                                            </p:tgtEl>
                                            <p:attrNameLst>
                                              <p:attrName>ppt_x</p:attrName>
                                            </p:attrNameLst>
                                          </p:cBhvr>
                                          <p:tavLst>
                                            <p:tav tm="0">
                                              <p:val>
                                                <p:strVal val="0-#ppt_w/2"/>
                                              </p:val>
                                            </p:tav>
                                            <p:tav tm="100000">
                                              <p:val>
                                                <p:strVal val="#ppt_x"/>
                                              </p:val>
                                            </p:tav>
                                          </p:tavLst>
                                        </p:anim>
                                        <p:anim calcmode="lin" valueType="num">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300" fill="hold"/>
                                            <p:tgtEl>
                                              <p:spTgt spid="16"/>
                                            </p:tgtEl>
                                            <p:attrNameLst>
                                              <p:attrName>ppt_x</p:attrName>
                                            </p:attrNameLst>
                                          </p:cBhvr>
                                          <p:tavLst>
                                            <p:tav tm="0">
                                              <p:val>
                                                <p:strVal val="0-#ppt_w/2"/>
                                              </p:val>
                                            </p:tav>
                                            <p:tav tm="100000">
                                              <p:val>
                                                <p:strVal val="#ppt_x"/>
                                              </p:val>
                                            </p:tav>
                                          </p:tavLst>
                                        </p:anim>
                                        <p:anim calcmode="lin" valueType="num">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844505463"/>
</p:tagLst>
</file>

<file path=ppt/theme/theme1.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879</TotalTime>
  <Words>1555</Words>
  <Application>Microsoft Office PowerPoint</Application>
  <PresentationFormat>On-screen Show (16:9)</PresentationFormat>
  <Paragraphs>153</Paragraphs>
  <Slides>24</Slides>
  <Notes>0</Notes>
  <HiddenSlides>4</HiddenSlides>
  <MMClips>12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Arial</vt:lpstr>
      <vt:lpstr>iCiel Pony</vt:lpstr>
      <vt:lpstr>DFVN Catchland</vt:lpstr>
      <vt:lpstr>AvantGarde</vt:lpstr>
      <vt:lpstr>Times New Roman</vt:lpstr>
      <vt:lpstr>iCiel Nabila</vt:lpstr>
      <vt:lpstr>Caveat Brush</vt:lpstr>
      <vt:lpstr>Nunito</vt:lpstr>
      <vt:lpstr>Pattaya</vt:lpstr>
      <vt:lpstr>Quicksand</vt:lpstr>
      <vt:lpstr>Calibri</vt:lpstr>
      <vt:lpstr>Kozuka Mincho Pro H</vt:lpstr>
      <vt:lpstr>Browallia New</vt:lpstr>
      <vt:lpstr>Fredoka One</vt:lpstr>
      <vt:lpstr>Roboto Condensed Light</vt:lpstr>
      <vt:lpstr>Question of the Day for Preschool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 of the Day for Preschool</dc:title>
  <cp:lastModifiedBy>admi</cp:lastModifiedBy>
  <cp:revision>44</cp:revision>
  <dcterms:modified xsi:type="dcterms:W3CDTF">2023-06-03T02:04:01Z</dcterms:modified>
</cp:coreProperties>
</file>