
<file path=[Content_Types].xml><?xml version="1.0" encoding="utf-8"?>
<Types xmlns="http://schemas.openxmlformats.org/package/2006/content-types">
  <Override PartName="/ppt/slides/slide6.xml" ContentType="application/vnd.openxmlformats-officedocument.presentationml.slide+xml"/>
  <Override PartName="/ppt/notesSlides/notesSlide2.xml" ContentType="application/vnd.openxmlformats-officedocument.presentationml.notesSlide+xml"/>
  <Override PartName="/ppt/metadata" ContentType="application/binary"/>
  <Default Extension="svg" ContentType="image/svg+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Layouts/slideLayout1.xml" ContentType="application/vnd.openxmlformats-officedocument.presentationml.slideLayout+xml"/>
  <Default Extension="wav" ContentType="audio/wav"/>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notesSlides/notesSlide13.xml" ContentType="application/vnd.openxmlformats-officedocument.presentationml.notesSlide+xml"/>
  <Default Extension="wdp" ContentType="image/vnd.ms-photo"/>
  <Default Extension="tiff" ContentType="image/tiff"/>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0"/>
  </p:notesMasterIdLst>
  <p:sldIdLst>
    <p:sldId id="279" r:id="rId2"/>
    <p:sldId id="280" r:id="rId3"/>
    <p:sldId id="283" r:id="rId4"/>
    <p:sldId id="261" r:id="rId5"/>
    <p:sldId id="262" r:id="rId6"/>
    <p:sldId id="282" r:id="rId7"/>
    <p:sldId id="263" r:id="rId8"/>
    <p:sldId id="268" r:id="rId9"/>
    <p:sldId id="270" r:id="rId10"/>
    <p:sldId id="271" r:id="rId11"/>
    <p:sldId id="273" r:id="rId12"/>
    <p:sldId id="272" r:id="rId13"/>
    <p:sldId id="276" r:id="rId14"/>
    <p:sldId id="289" r:id="rId15"/>
    <p:sldId id="290" r:id="rId16"/>
    <p:sldId id="291" r:id="rId17"/>
    <p:sldId id="286" r:id="rId18"/>
    <p:sldId id="277" r:id="rId19"/>
  </p:sldIdLst>
  <p:sldSz cx="12192000" cy="6858000"/>
  <p:notesSz cx="6858000" cy="9144000"/>
  <p:embeddedFontLst>
    <p:embeddedFont>
      <p:font typeface="Calibri" pitchFamily="34" charset="0"/>
      <p:regular r:id="rId21"/>
      <p:bold r:id="rId22"/>
      <p:italic r:id="rId23"/>
      <p:boldItalic r:id="rId24"/>
    </p:embeddedFont>
    <p:embeddedFont>
      <p:font typeface="Oi" charset="0"/>
      <p:regular r:id="rId25"/>
    </p:embeddedFont>
    <p:embeddedFont>
      <p:font typeface="Nunito" charset="0"/>
      <p:regular r:id="rId26"/>
      <p:bold r:id="rId27"/>
      <p:italic r:id="rId28"/>
      <p:boldItalic r:id="rId29"/>
    </p:embeddedFont>
    <p:embeddedFont>
      <p:font typeface="Wingdings 2" pitchFamily="18" charset="2"/>
      <p:regular r:id="rId3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3" roundtripDataSignature="AMtx7miEpNA7OPfDH1K9a80iyDFdy1AVWg=="/>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5E6B5"/>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1"/>
    <p:restoredTop sz="94741"/>
  </p:normalViewPr>
  <p:slideViewPr>
    <p:cSldViewPr snapToGrid="0">
      <p:cViewPr varScale="1">
        <p:scale>
          <a:sx n="66" d="100"/>
          <a:sy n="66" d="100"/>
        </p:scale>
        <p:origin x="-648" y="-96"/>
      </p:cViewPr>
      <p:guideLst>
        <p:guide orient="horz" pos="2160"/>
        <p:guide pos="384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43"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4"/>
        <p:cNvGrpSpPr/>
        <p:nvPr/>
      </p:nvGrpSpPr>
      <p:grpSpPr>
        <a:xfrm>
          <a:off x="0" y="0"/>
          <a:ext cx="0" cy="0"/>
          <a:chOff x="0" y="0"/>
          <a:chExt cx="0" cy="0"/>
        </a:xfrm>
      </p:grpSpPr>
      <p:sp>
        <p:nvSpPr>
          <p:cNvPr id="1505" name="Google Shape;1505;gaca33d7c17_0_24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6" name="Google Shape;1506;gaca33d7c17_0_24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25508128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16" name="Google Shape;516;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53" name="Google Shape;653;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4"/>
        <p:cNvGrpSpPr/>
        <p:nvPr/>
      </p:nvGrpSpPr>
      <p:grpSpPr>
        <a:xfrm>
          <a:off x="0" y="0"/>
          <a:ext cx="0" cy="0"/>
          <a:chOff x="0" y="0"/>
          <a:chExt cx="0" cy="0"/>
        </a:xfrm>
      </p:grpSpPr>
      <p:sp>
        <p:nvSpPr>
          <p:cNvPr id="1505" name="Google Shape;1505;gaca33d7c17_0_24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6" name="Google Shape;1506;gaca33d7c17_0_24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3550703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
        <p:cNvGrpSpPr/>
        <p:nvPr/>
      </p:nvGrpSpPr>
      <p:grpSpPr>
        <a:xfrm>
          <a:off x="0" y="0"/>
          <a:ext cx="0" cy="0"/>
          <a:chOff x="0" y="0"/>
          <a:chExt cx="0" cy="0"/>
        </a:xfrm>
      </p:grpSpPr>
      <p:sp>
        <p:nvSpPr>
          <p:cNvPr id="693" name="Google Shape;693;p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94" name="Google Shape;694;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5" name="Google Shape;19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7" name="Google Shape;237;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7" name="Google Shape;237;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xmlns="" val="28205747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2" name="Google Shape;272;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31" name="Google Shape;431;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80" name="Google Shape;480;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97" name="Google Shape;497;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29" name="Google Shape;529;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18"/>
        <p:cNvGrpSpPr/>
        <p:nvPr/>
      </p:nvGrpSpPr>
      <p:grpSpPr>
        <a:xfrm>
          <a:off x="0" y="0"/>
          <a:ext cx="0" cy="0"/>
          <a:chOff x="0" y="0"/>
          <a:chExt cx="0" cy="0"/>
        </a:xfrm>
      </p:grpSpPr>
      <p:sp>
        <p:nvSpPr>
          <p:cNvPr id="19" name="Google Shape;19;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pPr marL="0" lvl="0" indent="0" algn="r" rtl="0">
                <a:spcBef>
                  <a:spcPts val="0"/>
                </a:spcBef>
                <a:spcAft>
                  <a:spcPts val="0"/>
                </a:spcAft>
                <a:buNone/>
              </a:pPr>
              <a:t>‹#›</a:t>
            </a:fld>
            <a:endParaRPr/>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One column text">
  <p:cSld name="One column text">
    <p:spTree>
      <p:nvGrpSpPr>
        <p:cNvPr id="1" name="Shape 178"/>
        <p:cNvGrpSpPr/>
        <p:nvPr/>
      </p:nvGrpSpPr>
      <p:grpSpPr>
        <a:xfrm>
          <a:off x="0" y="0"/>
          <a:ext cx="0" cy="0"/>
          <a:chOff x="0" y="0"/>
          <a:chExt cx="0" cy="0"/>
        </a:xfrm>
      </p:grpSpPr>
      <p:sp>
        <p:nvSpPr>
          <p:cNvPr id="179" name="Google Shape;179;p7"/>
          <p:cNvSpPr txBox="1">
            <a:spLocks noGrp="1"/>
          </p:cNvSpPr>
          <p:nvPr>
            <p:ph type="title"/>
          </p:nvPr>
        </p:nvSpPr>
        <p:spPr>
          <a:xfrm>
            <a:off x="2524567" y="1818760"/>
            <a:ext cx="7142800" cy="225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6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80" name="Google Shape;180;p7"/>
          <p:cNvSpPr txBox="1">
            <a:spLocks noGrp="1"/>
          </p:cNvSpPr>
          <p:nvPr>
            <p:ph type="subTitle" idx="1"/>
          </p:nvPr>
        </p:nvSpPr>
        <p:spPr>
          <a:xfrm>
            <a:off x="3034233" y="4050440"/>
            <a:ext cx="6123600" cy="988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2133"/>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grpSp>
        <p:nvGrpSpPr>
          <p:cNvPr id="181" name="Google Shape;181;p7"/>
          <p:cNvGrpSpPr/>
          <p:nvPr/>
        </p:nvGrpSpPr>
        <p:grpSpPr>
          <a:xfrm rot="7179494">
            <a:off x="9871760" y="4381968"/>
            <a:ext cx="1201005" cy="1656601"/>
            <a:chOff x="330281" y="38723"/>
            <a:chExt cx="1614914" cy="2227176"/>
          </a:xfrm>
        </p:grpSpPr>
        <p:sp>
          <p:nvSpPr>
            <p:cNvPr id="182" name="Google Shape;182;p7"/>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7"/>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7"/>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5" name="Google Shape;185;p7"/>
          <p:cNvGrpSpPr/>
          <p:nvPr/>
        </p:nvGrpSpPr>
        <p:grpSpPr>
          <a:xfrm>
            <a:off x="914807" y="547402"/>
            <a:ext cx="1232287" cy="1640092"/>
            <a:chOff x="330281" y="38723"/>
            <a:chExt cx="1614914" cy="2227176"/>
          </a:xfrm>
        </p:grpSpPr>
        <p:sp>
          <p:nvSpPr>
            <p:cNvPr id="186" name="Google Shape;186;p7"/>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7"/>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7"/>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9" name="Google Shape;189;p7"/>
          <p:cNvGrpSpPr/>
          <p:nvPr/>
        </p:nvGrpSpPr>
        <p:grpSpPr>
          <a:xfrm rot="-2241120">
            <a:off x="9980546" y="499493"/>
            <a:ext cx="223377" cy="314312"/>
            <a:chOff x="5248950" y="2607450"/>
            <a:chExt cx="27575" cy="38800"/>
          </a:xfrm>
        </p:grpSpPr>
        <p:sp>
          <p:nvSpPr>
            <p:cNvPr id="190" name="Google Shape;190;p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2" name="Google Shape;192;p7"/>
          <p:cNvGrpSpPr/>
          <p:nvPr/>
        </p:nvGrpSpPr>
        <p:grpSpPr>
          <a:xfrm rot="1583875">
            <a:off x="11416248" y="5923791"/>
            <a:ext cx="213065" cy="299803"/>
            <a:chOff x="5248950" y="2607450"/>
            <a:chExt cx="27575" cy="38800"/>
          </a:xfrm>
        </p:grpSpPr>
        <p:sp>
          <p:nvSpPr>
            <p:cNvPr id="193" name="Google Shape;193;p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5" name="Google Shape;195;p7"/>
          <p:cNvGrpSpPr/>
          <p:nvPr/>
        </p:nvGrpSpPr>
        <p:grpSpPr>
          <a:xfrm rot="4025085">
            <a:off x="720415" y="6196649"/>
            <a:ext cx="140875" cy="198223"/>
            <a:chOff x="5248950" y="2607450"/>
            <a:chExt cx="27575" cy="38800"/>
          </a:xfrm>
        </p:grpSpPr>
        <p:sp>
          <p:nvSpPr>
            <p:cNvPr id="196" name="Google Shape;196;p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8" name="Google Shape;198;p7"/>
          <p:cNvGrpSpPr/>
          <p:nvPr/>
        </p:nvGrpSpPr>
        <p:grpSpPr>
          <a:xfrm rot="-5243946">
            <a:off x="617107" y="677640"/>
            <a:ext cx="223379" cy="314309"/>
            <a:chOff x="5248950" y="2607450"/>
            <a:chExt cx="27575" cy="38800"/>
          </a:xfrm>
        </p:grpSpPr>
        <p:sp>
          <p:nvSpPr>
            <p:cNvPr id="199" name="Google Shape;199;p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 name="Google Shape;201;p7"/>
          <p:cNvGrpSpPr/>
          <p:nvPr/>
        </p:nvGrpSpPr>
        <p:grpSpPr>
          <a:xfrm rot="-2700000">
            <a:off x="2573519" y="383864"/>
            <a:ext cx="139484" cy="196264"/>
            <a:chOff x="5248950" y="2607450"/>
            <a:chExt cx="27575" cy="38800"/>
          </a:xfrm>
        </p:grpSpPr>
        <p:sp>
          <p:nvSpPr>
            <p:cNvPr id="202" name="Google Shape;202;p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4" name="Google Shape;204;p7"/>
          <p:cNvGrpSpPr/>
          <p:nvPr/>
        </p:nvGrpSpPr>
        <p:grpSpPr>
          <a:xfrm rot="3320916">
            <a:off x="11453326" y="1044893"/>
            <a:ext cx="139487" cy="196267"/>
            <a:chOff x="5248950" y="2607450"/>
            <a:chExt cx="27575" cy="38800"/>
          </a:xfrm>
        </p:grpSpPr>
        <p:sp>
          <p:nvSpPr>
            <p:cNvPr id="205" name="Google Shape;205;p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7" name="Google Shape;207;p7"/>
          <p:cNvSpPr/>
          <p:nvPr/>
        </p:nvSpPr>
        <p:spPr>
          <a:xfrm>
            <a:off x="374933" y="50581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8" name="Google Shape;208;p7"/>
          <p:cNvSpPr/>
          <p:nvPr/>
        </p:nvSpPr>
        <p:spPr>
          <a:xfrm>
            <a:off x="8364800" y="8493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9" name="Google Shape;209;p7"/>
          <p:cNvSpPr/>
          <p:nvPr/>
        </p:nvSpPr>
        <p:spPr>
          <a:xfrm>
            <a:off x="7439533" y="6432567"/>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0" name="Google Shape;210;p7"/>
          <p:cNvSpPr/>
          <p:nvPr/>
        </p:nvSpPr>
        <p:spPr>
          <a:xfrm>
            <a:off x="11277133" y="19186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1" name="Google Shape;211;p7"/>
          <p:cNvSpPr/>
          <p:nvPr/>
        </p:nvSpPr>
        <p:spPr>
          <a:xfrm>
            <a:off x="5571500" y="60915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2" name="Google Shape;212;p7"/>
          <p:cNvSpPr/>
          <p:nvPr/>
        </p:nvSpPr>
        <p:spPr>
          <a:xfrm>
            <a:off x="2124900" y="2019400"/>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xmlns="" val="94472437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Shape 5"/>
        <p:cNvGrpSpPr/>
        <p:nvPr/>
      </p:nvGrpSpPr>
      <p:grpSpPr>
        <a:xfrm>
          <a:off x="0" y="0"/>
          <a:ext cx="0" cy="0"/>
          <a:chOff x="0" y="0"/>
          <a:chExt cx="0" cy="0"/>
        </a:xfrm>
      </p:grpSpPr>
      <p:sp>
        <p:nvSpPr>
          <p:cNvPr id="6" name="Google Shape;6;p23"/>
          <p:cNvSpPr txBox="1"/>
          <p:nvPr/>
        </p:nvSpPr>
        <p:spPr>
          <a:xfrm>
            <a:off x="0" y="-1512332"/>
            <a:ext cx="12192000" cy="369332"/>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SG" sz="2400" b="0" i="0" u="none" strike="noStrike" cap="none">
                <a:solidFill>
                  <a:srgbClr val="CFCFCF"/>
                </a:solidFill>
                <a:latin typeface="Oi"/>
                <a:ea typeface="Oi"/>
                <a:cs typeface="Oi"/>
                <a:sym typeface="Oi"/>
              </a:rPr>
              <a:t>www.9slide.vn</a:t>
            </a:r>
            <a:endParaRPr/>
          </a:p>
        </p:txBody>
      </p:sp>
      <p:sp>
        <p:nvSpPr>
          <p:cNvPr id="7" name="Google Shape;7;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 name="Google Shape;8;p2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7F7F7F"/>
              </a:buClr>
              <a:buSzPts val="2800"/>
              <a:buFont typeface="Arial"/>
              <a:buChar char="•"/>
              <a:defRPr sz="2800" b="0" i="0" u="none" strike="noStrike" cap="none">
                <a:solidFill>
                  <a:srgbClr val="7F7F7F"/>
                </a:solidFill>
                <a:latin typeface="Oi"/>
                <a:ea typeface="Oi"/>
                <a:cs typeface="Oi"/>
                <a:sym typeface="Oi"/>
              </a:defRPr>
            </a:lvl1pPr>
            <a:lvl2pPr marL="914400" marR="0" lvl="1" indent="-381000" algn="l" rtl="0">
              <a:lnSpc>
                <a:spcPct val="90000"/>
              </a:lnSpc>
              <a:spcBef>
                <a:spcPts val="500"/>
              </a:spcBef>
              <a:spcAft>
                <a:spcPts val="0"/>
              </a:spcAft>
              <a:buClr>
                <a:srgbClr val="7F7F7F"/>
              </a:buClr>
              <a:buSzPts val="2400"/>
              <a:buFont typeface="Arial"/>
              <a:buChar char="•"/>
              <a:defRPr sz="2400" b="0" i="0" u="none" strike="noStrike" cap="none">
                <a:solidFill>
                  <a:srgbClr val="7F7F7F"/>
                </a:solidFill>
                <a:latin typeface="Oi"/>
                <a:ea typeface="Oi"/>
                <a:cs typeface="Oi"/>
                <a:sym typeface="Oi"/>
              </a:defRPr>
            </a:lvl2pPr>
            <a:lvl3pPr marL="1371600" marR="0" lvl="2" indent="-355600" algn="l" rtl="0">
              <a:lnSpc>
                <a:spcPct val="90000"/>
              </a:lnSpc>
              <a:spcBef>
                <a:spcPts val="500"/>
              </a:spcBef>
              <a:spcAft>
                <a:spcPts val="0"/>
              </a:spcAft>
              <a:buClr>
                <a:srgbClr val="7F7F7F"/>
              </a:buClr>
              <a:buSzPts val="2000"/>
              <a:buFont typeface="Arial"/>
              <a:buChar char="•"/>
              <a:defRPr sz="2000" b="0" i="0" u="none" strike="noStrike" cap="none">
                <a:solidFill>
                  <a:srgbClr val="7F7F7F"/>
                </a:solidFill>
                <a:latin typeface="Oi"/>
                <a:ea typeface="Oi"/>
                <a:cs typeface="Oi"/>
                <a:sym typeface="Oi"/>
              </a:defRPr>
            </a:lvl3pPr>
            <a:lvl4pPr marL="1828800" marR="0" lvl="3" indent="-342900" algn="l" rtl="0">
              <a:lnSpc>
                <a:spcPct val="90000"/>
              </a:lnSpc>
              <a:spcBef>
                <a:spcPts val="500"/>
              </a:spcBef>
              <a:spcAft>
                <a:spcPts val="0"/>
              </a:spcAft>
              <a:buClr>
                <a:srgbClr val="7F7F7F"/>
              </a:buClr>
              <a:buSzPts val="1800"/>
              <a:buFont typeface="Arial"/>
              <a:buChar char="•"/>
              <a:defRPr sz="1800" b="0" i="0" u="none" strike="noStrike" cap="none">
                <a:solidFill>
                  <a:srgbClr val="7F7F7F"/>
                </a:solidFill>
                <a:latin typeface="Oi"/>
                <a:ea typeface="Oi"/>
                <a:cs typeface="Oi"/>
                <a:sym typeface="Oi"/>
              </a:defRPr>
            </a:lvl4pPr>
            <a:lvl5pPr marL="2286000" marR="0" lvl="4" indent="-342900" algn="l" rtl="0">
              <a:lnSpc>
                <a:spcPct val="90000"/>
              </a:lnSpc>
              <a:spcBef>
                <a:spcPts val="500"/>
              </a:spcBef>
              <a:spcAft>
                <a:spcPts val="0"/>
              </a:spcAft>
              <a:buClr>
                <a:srgbClr val="7F7F7F"/>
              </a:buClr>
              <a:buSzPts val="1800"/>
              <a:buFont typeface="Arial"/>
              <a:buChar char="•"/>
              <a:defRPr sz="1800" b="0" i="0" u="none" strike="noStrike" cap="none">
                <a:solidFill>
                  <a:srgbClr val="7F7F7F"/>
                </a:solidFill>
                <a:latin typeface="Oi"/>
                <a:ea typeface="Oi"/>
                <a:cs typeface="Oi"/>
                <a:sym typeface="O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i"/>
                <a:ea typeface="Oi"/>
                <a:cs typeface="Oi"/>
                <a:sym typeface="O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i"/>
                <a:ea typeface="Oi"/>
                <a:cs typeface="Oi"/>
                <a:sym typeface="O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i"/>
                <a:ea typeface="Oi"/>
                <a:cs typeface="Oi"/>
                <a:sym typeface="O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i"/>
                <a:ea typeface="Oi"/>
                <a:cs typeface="Oi"/>
                <a:sym typeface="Oi"/>
              </a:defRPr>
            </a:lvl9pPr>
          </a:lstStyle>
          <a:p>
            <a:endParaRPr/>
          </a:p>
        </p:txBody>
      </p:sp>
      <p:sp>
        <p:nvSpPr>
          <p:cNvPr id="9" name="Google Shape;9;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Oi"/>
                <a:ea typeface="Oi"/>
                <a:cs typeface="Oi"/>
                <a:sym typeface="Oi"/>
              </a:defRPr>
            </a:lvl1pPr>
            <a:lvl2pPr marR="0" lvl="1" algn="l" rtl="0">
              <a:spcBef>
                <a:spcPts val="0"/>
              </a:spcBef>
              <a:spcAft>
                <a:spcPts val="0"/>
              </a:spcAft>
              <a:buSzPts val="1400"/>
              <a:buNone/>
              <a:defRPr sz="1800" b="0" i="0" u="none" strike="noStrike" cap="none">
                <a:solidFill>
                  <a:schemeClr val="dk1"/>
                </a:solidFill>
                <a:latin typeface="Oi"/>
                <a:ea typeface="Oi"/>
                <a:cs typeface="Oi"/>
                <a:sym typeface="Oi"/>
              </a:defRPr>
            </a:lvl2pPr>
            <a:lvl3pPr marR="0" lvl="2" algn="l" rtl="0">
              <a:spcBef>
                <a:spcPts val="0"/>
              </a:spcBef>
              <a:spcAft>
                <a:spcPts val="0"/>
              </a:spcAft>
              <a:buSzPts val="1400"/>
              <a:buNone/>
              <a:defRPr sz="1800" b="0" i="0" u="none" strike="noStrike" cap="none">
                <a:solidFill>
                  <a:schemeClr val="dk1"/>
                </a:solidFill>
                <a:latin typeface="Oi"/>
                <a:ea typeface="Oi"/>
                <a:cs typeface="Oi"/>
                <a:sym typeface="Oi"/>
              </a:defRPr>
            </a:lvl3pPr>
            <a:lvl4pPr marR="0" lvl="3" algn="l" rtl="0">
              <a:spcBef>
                <a:spcPts val="0"/>
              </a:spcBef>
              <a:spcAft>
                <a:spcPts val="0"/>
              </a:spcAft>
              <a:buSzPts val="1400"/>
              <a:buNone/>
              <a:defRPr sz="1800" b="0" i="0" u="none" strike="noStrike" cap="none">
                <a:solidFill>
                  <a:schemeClr val="dk1"/>
                </a:solidFill>
                <a:latin typeface="Oi"/>
                <a:ea typeface="Oi"/>
                <a:cs typeface="Oi"/>
                <a:sym typeface="Oi"/>
              </a:defRPr>
            </a:lvl4pPr>
            <a:lvl5pPr marR="0" lvl="4" algn="l" rtl="0">
              <a:spcBef>
                <a:spcPts val="0"/>
              </a:spcBef>
              <a:spcAft>
                <a:spcPts val="0"/>
              </a:spcAft>
              <a:buSzPts val="1400"/>
              <a:buNone/>
              <a:defRPr sz="1800" b="0" i="0" u="none" strike="noStrike" cap="none">
                <a:solidFill>
                  <a:schemeClr val="dk1"/>
                </a:solidFill>
                <a:latin typeface="Oi"/>
                <a:ea typeface="Oi"/>
                <a:cs typeface="Oi"/>
                <a:sym typeface="Oi"/>
              </a:defRPr>
            </a:lvl5pPr>
            <a:lvl6pPr marR="0" lvl="5" algn="l" rtl="0">
              <a:spcBef>
                <a:spcPts val="0"/>
              </a:spcBef>
              <a:spcAft>
                <a:spcPts val="0"/>
              </a:spcAft>
              <a:buSzPts val="1400"/>
              <a:buNone/>
              <a:defRPr sz="1800" b="0" i="0" u="none" strike="noStrike" cap="none">
                <a:solidFill>
                  <a:schemeClr val="dk1"/>
                </a:solidFill>
                <a:latin typeface="Oi"/>
                <a:ea typeface="Oi"/>
                <a:cs typeface="Oi"/>
                <a:sym typeface="Oi"/>
              </a:defRPr>
            </a:lvl6pPr>
            <a:lvl7pPr marR="0" lvl="6" algn="l" rtl="0">
              <a:spcBef>
                <a:spcPts val="0"/>
              </a:spcBef>
              <a:spcAft>
                <a:spcPts val="0"/>
              </a:spcAft>
              <a:buSzPts val="1400"/>
              <a:buNone/>
              <a:defRPr sz="1800" b="0" i="0" u="none" strike="noStrike" cap="none">
                <a:solidFill>
                  <a:schemeClr val="dk1"/>
                </a:solidFill>
                <a:latin typeface="Oi"/>
                <a:ea typeface="Oi"/>
                <a:cs typeface="Oi"/>
                <a:sym typeface="Oi"/>
              </a:defRPr>
            </a:lvl7pPr>
            <a:lvl8pPr marR="0" lvl="7" algn="l" rtl="0">
              <a:spcBef>
                <a:spcPts val="0"/>
              </a:spcBef>
              <a:spcAft>
                <a:spcPts val="0"/>
              </a:spcAft>
              <a:buSzPts val="1400"/>
              <a:buNone/>
              <a:defRPr sz="1800" b="0" i="0" u="none" strike="noStrike" cap="none">
                <a:solidFill>
                  <a:schemeClr val="dk1"/>
                </a:solidFill>
                <a:latin typeface="Oi"/>
                <a:ea typeface="Oi"/>
                <a:cs typeface="Oi"/>
                <a:sym typeface="Oi"/>
              </a:defRPr>
            </a:lvl8pPr>
            <a:lvl9pPr marR="0" lvl="8" algn="l" rtl="0">
              <a:spcBef>
                <a:spcPts val="0"/>
              </a:spcBef>
              <a:spcAft>
                <a:spcPts val="0"/>
              </a:spcAft>
              <a:buSzPts val="1400"/>
              <a:buNone/>
              <a:defRPr sz="1800" b="0" i="0" u="none" strike="noStrike" cap="none">
                <a:solidFill>
                  <a:schemeClr val="dk1"/>
                </a:solidFill>
                <a:latin typeface="Oi"/>
                <a:ea typeface="Oi"/>
                <a:cs typeface="Oi"/>
                <a:sym typeface="Oi"/>
              </a:defRPr>
            </a:lvl9pPr>
          </a:lstStyle>
          <a:p>
            <a:endParaRPr/>
          </a:p>
        </p:txBody>
      </p:sp>
      <p:sp>
        <p:nvSpPr>
          <p:cNvPr id="10" name="Google Shape;10;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Oi"/>
                <a:ea typeface="Oi"/>
                <a:cs typeface="Oi"/>
                <a:sym typeface="Oi"/>
              </a:defRPr>
            </a:lvl1pPr>
            <a:lvl2pPr marR="0" lvl="1" algn="l" rtl="0">
              <a:spcBef>
                <a:spcPts val="0"/>
              </a:spcBef>
              <a:spcAft>
                <a:spcPts val="0"/>
              </a:spcAft>
              <a:buSzPts val="1400"/>
              <a:buNone/>
              <a:defRPr sz="1800" b="0" i="0" u="none" strike="noStrike" cap="none">
                <a:solidFill>
                  <a:schemeClr val="dk1"/>
                </a:solidFill>
                <a:latin typeface="Oi"/>
                <a:ea typeface="Oi"/>
                <a:cs typeface="Oi"/>
                <a:sym typeface="Oi"/>
              </a:defRPr>
            </a:lvl2pPr>
            <a:lvl3pPr marR="0" lvl="2" algn="l" rtl="0">
              <a:spcBef>
                <a:spcPts val="0"/>
              </a:spcBef>
              <a:spcAft>
                <a:spcPts val="0"/>
              </a:spcAft>
              <a:buSzPts val="1400"/>
              <a:buNone/>
              <a:defRPr sz="1800" b="0" i="0" u="none" strike="noStrike" cap="none">
                <a:solidFill>
                  <a:schemeClr val="dk1"/>
                </a:solidFill>
                <a:latin typeface="Oi"/>
                <a:ea typeface="Oi"/>
                <a:cs typeface="Oi"/>
                <a:sym typeface="Oi"/>
              </a:defRPr>
            </a:lvl3pPr>
            <a:lvl4pPr marR="0" lvl="3" algn="l" rtl="0">
              <a:spcBef>
                <a:spcPts val="0"/>
              </a:spcBef>
              <a:spcAft>
                <a:spcPts val="0"/>
              </a:spcAft>
              <a:buSzPts val="1400"/>
              <a:buNone/>
              <a:defRPr sz="1800" b="0" i="0" u="none" strike="noStrike" cap="none">
                <a:solidFill>
                  <a:schemeClr val="dk1"/>
                </a:solidFill>
                <a:latin typeface="Oi"/>
                <a:ea typeface="Oi"/>
                <a:cs typeface="Oi"/>
                <a:sym typeface="Oi"/>
              </a:defRPr>
            </a:lvl4pPr>
            <a:lvl5pPr marR="0" lvl="4" algn="l" rtl="0">
              <a:spcBef>
                <a:spcPts val="0"/>
              </a:spcBef>
              <a:spcAft>
                <a:spcPts val="0"/>
              </a:spcAft>
              <a:buSzPts val="1400"/>
              <a:buNone/>
              <a:defRPr sz="1800" b="0" i="0" u="none" strike="noStrike" cap="none">
                <a:solidFill>
                  <a:schemeClr val="dk1"/>
                </a:solidFill>
                <a:latin typeface="Oi"/>
                <a:ea typeface="Oi"/>
                <a:cs typeface="Oi"/>
                <a:sym typeface="Oi"/>
              </a:defRPr>
            </a:lvl5pPr>
            <a:lvl6pPr marR="0" lvl="5" algn="l" rtl="0">
              <a:spcBef>
                <a:spcPts val="0"/>
              </a:spcBef>
              <a:spcAft>
                <a:spcPts val="0"/>
              </a:spcAft>
              <a:buSzPts val="1400"/>
              <a:buNone/>
              <a:defRPr sz="1800" b="0" i="0" u="none" strike="noStrike" cap="none">
                <a:solidFill>
                  <a:schemeClr val="dk1"/>
                </a:solidFill>
                <a:latin typeface="Oi"/>
                <a:ea typeface="Oi"/>
                <a:cs typeface="Oi"/>
                <a:sym typeface="Oi"/>
              </a:defRPr>
            </a:lvl6pPr>
            <a:lvl7pPr marR="0" lvl="6" algn="l" rtl="0">
              <a:spcBef>
                <a:spcPts val="0"/>
              </a:spcBef>
              <a:spcAft>
                <a:spcPts val="0"/>
              </a:spcAft>
              <a:buSzPts val="1400"/>
              <a:buNone/>
              <a:defRPr sz="1800" b="0" i="0" u="none" strike="noStrike" cap="none">
                <a:solidFill>
                  <a:schemeClr val="dk1"/>
                </a:solidFill>
                <a:latin typeface="Oi"/>
                <a:ea typeface="Oi"/>
                <a:cs typeface="Oi"/>
                <a:sym typeface="Oi"/>
              </a:defRPr>
            </a:lvl7pPr>
            <a:lvl8pPr marR="0" lvl="7" algn="l" rtl="0">
              <a:spcBef>
                <a:spcPts val="0"/>
              </a:spcBef>
              <a:spcAft>
                <a:spcPts val="0"/>
              </a:spcAft>
              <a:buSzPts val="1400"/>
              <a:buNone/>
              <a:defRPr sz="1800" b="0" i="0" u="none" strike="noStrike" cap="none">
                <a:solidFill>
                  <a:schemeClr val="dk1"/>
                </a:solidFill>
                <a:latin typeface="Oi"/>
                <a:ea typeface="Oi"/>
                <a:cs typeface="Oi"/>
                <a:sym typeface="Oi"/>
              </a:defRPr>
            </a:lvl8pPr>
            <a:lvl9pPr marR="0" lvl="8" algn="l" rtl="0">
              <a:spcBef>
                <a:spcPts val="0"/>
              </a:spcBef>
              <a:spcAft>
                <a:spcPts val="0"/>
              </a:spcAft>
              <a:buSzPts val="1400"/>
              <a:buNone/>
              <a:defRPr sz="1800" b="0" i="0" u="none" strike="noStrike" cap="none">
                <a:solidFill>
                  <a:schemeClr val="dk1"/>
                </a:solidFill>
                <a:latin typeface="Oi"/>
                <a:ea typeface="Oi"/>
                <a:cs typeface="Oi"/>
                <a:sym typeface="Oi"/>
              </a:defRPr>
            </a:lvl9pPr>
          </a:lstStyle>
          <a:p>
            <a:endParaRPr/>
          </a:p>
        </p:txBody>
      </p:sp>
      <p:sp>
        <p:nvSpPr>
          <p:cNvPr id="11" name="Google Shape;11;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Oi"/>
                <a:ea typeface="Oi"/>
                <a:cs typeface="Oi"/>
                <a:sym typeface="Oi"/>
              </a:defRPr>
            </a:lvl1pPr>
            <a:lvl2pPr marL="0" marR="0" lvl="1" indent="0" algn="r" rtl="0">
              <a:spcBef>
                <a:spcPts val="0"/>
              </a:spcBef>
              <a:buNone/>
              <a:defRPr sz="1200" b="0" i="0" u="none" strike="noStrike" cap="none">
                <a:solidFill>
                  <a:srgbClr val="888888"/>
                </a:solidFill>
                <a:latin typeface="Oi"/>
                <a:ea typeface="Oi"/>
                <a:cs typeface="Oi"/>
                <a:sym typeface="Oi"/>
              </a:defRPr>
            </a:lvl2pPr>
            <a:lvl3pPr marL="0" marR="0" lvl="2" indent="0" algn="r" rtl="0">
              <a:spcBef>
                <a:spcPts val="0"/>
              </a:spcBef>
              <a:buNone/>
              <a:defRPr sz="1200" b="0" i="0" u="none" strike="noStrike" cap="none">
                <a:solidFill>
                  <a:srgbClr val="888888"/>
                </a:solidFill>
                <a:latin typeface="Oi"/>
                <a:ea typeface="Oi"/>
                <a:cs typeface="Oi"/>
                <a:sym typeface="Oi"/>
              </a:defRPr>
            </a:lvl3pPr>
            <a:lvl4pPr marL="0" marR="0" lvl="3" indent="0" algn="r" rtl="0">
              <a:spcBef>
                <a:spcPts val="0"/>
              </a:spcBef>
              <a:buNone/>
              <a:defRPr sz="1200" b="0" i="0" u="none" strike="noStrike" cap="none">
                <a:solidFill>
                  <a:srgbClr val="888888"/>
                </a:solidFill>
                <a:latin typeface="Oi"/>
                <a:ea typeface="Oi"/>
                <a:cs typeface="Oi"/>
                <a:sym typeface="Oi"/>
              </a:defRPr>
            </a:lvl4pPr>
            <a:lvl5pPr marL="0" marR="0" lvl="4" indent="0" algn="r" rtl="0">
              <a:spcBef>
                <a:spcPts val="0"/>
              </a:spcBef>
              <a:buNone/>
              <a:defRPr sz="1200" b="0" i="0" u="none" strike="noStrike" cap="none">
                <a:solidFill>
                  <a:srgbClr val="888888"/>
                </a:solidFill>
                <a:latin typeface="Oi"/>
                <a:ea typeface="Oi"/>
                <a:cs typeface="Oi"/>
                <a:sym typeface="Oi"/>
              </a:defRPr>
            </a:lvl5pPr>
            <a:lvl6pPr marL="0" marR="0" lvl="5" indent="0" algn="r" rtl="0">
              <a:spcBef>
                <a:spcPts val="0"/>
              </a:spcBef>
              <a:buNone/>
              <a:defRPr sz="1200" b="0" i="0" u="none" strike="noStrike" cap="none">
                <a:solidFill>
                  <a:srgbClr val="888888"/>
                </a:solidFill>
                <a:latin typeface="Oi"/>
                <a:ea typeface="Oi"/>
                <a:cs typeface="Oi"/>
                <a:sym typeface="Oi"/>
              </a:defRPr>
            </a:lvl6pPr>
            <a:lvl7pPr marL="0" marR="0" lvl="6" indent="0" algn="r" rtl="0">
              <a:spcBef>
                <a:spcPts val="0"/>
              </a:spcBef>
              <a:buNone/>
              <a:defRPr sz="1200" b="0" i="0" u="none" strike="noStrike" cap="none">
                <a:solidFill>
                  <a:srgbClr val="888888"/>
                </a:solidFill>
                <a:latin typeface="Oi"/>
                <a:ea typeface="Oi"/>
                <a:cs typeface="Oi"/>
                <a:sym typeface="Oi"/>
              </a:defRPr>
            </a:lvl7pPr>
            <a:lvl8pPr marL="0" marR="0" lvl="7" indent="0" algn="r" rtl="0">
              <a:spcBef>
                <a:spcPts val="0"/>
              </a:spcBef>
              <a:buNone/>
              <a:defRPr sz="1200" b="0" i="0" u="none" strike="noStrike" cap="none">
                <a:solidFill>
                  <a:srgbClr val="888888"/>
                </a:solidFill>
                <a:latin typeface="Oi"/>
                <a:ea typeface="Oi"/>
                <a:cs typeface="Oi"/>
                <a:sym typeface="Oi"/>
              </a:defRPr>
            </a:lvl8pPr>
            <a:lvl9pPr marL="0" marR="0" lvl="8" indent="0" algn="r" rtl="0">
              <a:spcBef>
                <a:spcPts val="0"/>
              </a:spcBef>
              <a:buNone/>
              <a:defRPr sz="1200" b="0" i="0" u="none" strike="noStrike" cap="none">
                <a:solidFill>
                  <a:srgbClr val="888888"/>
                </a:solidFill>
                <a:latin typeface="Oi"/>
                <a:ea typeface="Oi"/>
                <a:cs typeface="Oi"/>
                <a:sym typeface="Oi"/>
              </a:defRPr>
            </a:lvl9pPr>
          </a:lstStyle>
          <a:p>
            <a:pPr marL="0" lvl="0" indent="0" algn="r" rtl="0">
              <a:spcBef>
                <a:spcPts val="0"/>
              </a:spcBef>
              <a:spcAft>
                <a:spcPts val="0"/>
              </a:spcAft>
              <a:buNone/>
            </a:pPr>
            <a:fld id="{00000000-1234-1234-1234-123412341234}" type="slidenum">
              <a:rPr lang="en-SG"/>
              <a:pPr marL="0" lvl="0" indent="0" algn="r" rtl="0">
                <a:spcBef>
                  <a:spcPts val="0"/>
                </a:spcBef>
                <a:spcAft>
                  <a:spcPts val="0"/>
                </a:spcAft>
                <a:buNone/>
              </a:pPr>
              <a:t>‹#›</a:t>
            </a:fld>
            <a:endParaRPr/>
          </a:p>
        </p:txBody>
      </p:sp>
      <p:grpSp>
        <p:nvGrpSpPr>
          <p:cNvPr id="12" name="Google Shape;12;p23"/>
          <p:cNvGrpSpPr/>
          <p:nvPr/>
        </p:nvGrpSpPr>
        <p:grpSpPr>
          <a:xfrm>
            <a:off x="-2202100" y="-2224223"/>
            <a:ext cx="16596200" cy="11284323"/>
            <a:chOff x="-2202100" y="-2224223"/>
            <a:chExt cx="16596200" cy="11284323"/>
          </a:xfrm>
        </p:grpSpPr>
        <p:sp>
          <p:nvSpPr>
            <p:cNvPr id="13" name="Google Shape;13;p23"/>
            <p:cNvSpPr/>
            <p:nvPr/>
          </p:nvSpPr>
          <p:spPr>
            <a:xfrm>
              <a:off x="4851540" y="8494776"/>
              <a:ext cx="2488920" cy="565324"/>
            </a:xfrm>
            <a:prstGeom prst="rect">
              <a:avLst/>
            </a:prstGeom>
            <a:noFill/>
            <a:ln w="21575" cap="flat" cmpd="sng">
              <a:solidFill>
                <a:srgbClr val="BFBFB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Oi"/>
                <a:ea typeface="Oi"/>
                <a:cs typeface="Oi"/>
                <a:sym typeface="Oi"/>
              </a:endParaRPr>
            </a:p>
          </p:txBody>
        </p:sp>
        <p:sp>
          <p:nvSpPr>
            <p:cNvPr id="14" name="Google Shape;14;p23"/>
            <p:cNvSpPr/>
            <p:nvPr/>
          </p:nvSpPr>
          <p:spPr>
            <a:xfrm>
              <a:off x="5006988" y="8647176"/>
              <a:ext cx="2178025" cy="260524"/>
            </a:xfrm>
            <a:custGeom>
              <a:avLst/>
              <a:gdLst/>
              <a:ahLst/>
              <a:cxnLst/>
              <a:rect l="l" t="t" r="r" b="b"/>
              <a:pathLst>
                <a:path w="2178025" h="260524" extrusionOk="0">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rgbClr val="BFBFB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700" b="0" i="0" u="none" strike="noStrike" cap="none">
                <a:solidFill>
                  <a:srgbClr val="BFBFBF"/>
                </a:solidFill>
                <a:latin typeface="Oi"/>
                <a:ea typeface="Oi"/>
                <a:cs typeface="Oi"/>
                <a:sym typeface="Oi"/>
              </a:endParaRPr>
            </a:p>
          </p:txBody>
        </p:sp>
        <p:sp>
          <p:nvSpPr>
            <p:cNvPr id="15" name="Google Shape;15;p23"/>
            <p:cNvSpPr/>
            <p:nvPr/>
          </p:nvSpPr>
          <p:spPr>
            <a:xfrm>
              <a:off x="-2202100" y="-2224223"/>
              <a:ext cx="16596200" cy="11284323"/>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Oi"/>
                <a:ea typeface="Oi"/>
                <a:cs typeface="Oi"/>
                <a:sym typeface="Oi"/>
              </a:endParaRPr>
            </a:p>
          </p:txBody>
        </p:sp>
      </p:grpSp>
      <p:sp>
        <p:nvSpPr>
          <p:cNvPr id="16" name="Google Shape;16;p23"/>
          <p:cNvSpPr/>
          <p:nvPr/>
        </p:nvSpPr>
        <p:spPr>
          <a:xfrm>
            <a:off x="6091428" y="-8915400"/>
            <a:ext cx="9144" cy="9144"/>
          </a:xfrm>
          <a:prstGeom prst="ellipse">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Oi"/>
              <a:ea typeface="Oi"/>
              <a:cs typeface="Oi"/>
              <a:sym typeface="Oi"/>
            </a:endParaRPr>
          </a:p>
        </p:txBody>
      </p:sp>
      <p:sp>
        <p:nvSpPr>
          <p:cNvPr id="17" name="Google Shape;17;p23"/>
          <p:cNvSpPr/>
          <p:nvPr/>
        </p:nvSpPr>
        <p:spPr>
          <a:xfrm>
            <a:off x="6091428" y="15764256"/>
            <a:ext cx="9144" cy="9144"/>
          </a:xfrm>
          <a:prstGeom prst="ellipse">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Oi"/>
              <a:ea typeface="Oi"/>
              <a:cs typeface="Oi"/>
              <a:sym typeface="Oi"/>
            </a:endParaRPr>
          </a:p>
        </p:txBody>
      </p:sp>
    </p:spTree>
  </p:cSld>
  <p:clrMap bg1="lt1" tx1="dk1" bg2="dk2" tx2="lt2" accent1="accent1" accent2="accent2" accent3="accent3" accent4="accent4" accent5="accent5" accent6="accent6" hlink="hlink" folHlink="folHlink"/>
  <p:sldLayoutIdLst>
    <p:sldLayoutId id="2147483649" r:id="rId1"/>
    <p:sldLayoutId id="2147483654" r:id="rId2"/>
  </p:sldLayoutIdLst>
  <mc:AlternateContent xmlns:mc="http://schemas.openxmlformats.org/markup-compatibility/2006">
    <mc:Choice xmlns:p14="http://schemas.microsoft.com/office/powerpoint/2010/main" xmlns="" Requires="p14">
      <p:transition spd="med" p14:dur="700">
        <p:fade/>
      </p:transition>
    </mc:Choice>
    <mc:Fallback>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4.jpeg"/><Relationship Id="rId7" Type="http://schemas.microsoft.com/office/2007/relationships/hdphoto" Target="../media/hdphoto2.wdp"/><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9.png"/><Relationship Id="rId5" Type="http://schemas.microsoft.com/office/2007/relationships/hdphoto" Target="../media/hdphoto1.wdp"/><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6.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15.svg"/><Relationship Id="rId3" Type="http://schemas.openxmlformats.org/officeDocument/2006/relationships/image" Target="../media/image7.jpeg"/><Relationship Id="rId7" Type="http://schemas.openxmlformats.org/officeDocument/2006/relationships/image" Target="../media/image43.svg"/><Relationship Id="rId12" Type="http://schemas.openxmlformats.org/officeDocument/2006/relationships/image" Target="../media/image11.png"/><Relationship Id="rId17" Type="http://schemas.microsoft.com/office/2007/relationships/hdphoto" Target="../media/hdphoto5.wdp"/><Relationship Id="rId2" Type="http://schemas.openxmlformats.org/officeDocument/2006/relationships/audio" Target="../media/audio1.wav"/><Relationship Id="rId16"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37.png"/><Relationship Id="rId11" Type="http://schemas.openxmlformats.org/officeDocument/2006/relationships/image" Target="../media/image12.svg"/><Relationship Id="rId5" Type="http://schemas.openxmlformats.org/officeDocument/2006/relationships/image" Target="../media/image10.svg"/><Relationship Id="rId15" Type="http://schemas.openxmlformats.org/officeDocument/2006/relationships/image" Target="../media/image17.svg"/><Relationship Id="rId10"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45.svg"/><Relationship Id="rId14" Type="http://schemas.openxmlformats.org/officeDocument/2006/relationships/image" Target="../media/image12.png"/></Relationships>
</file>

<file path=ppt/slides/_rels/slide1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10" Type="http://schemas.openxmlformats.org/officeDocument/2006/relationships/image" Target="../media/image17.png"/><Relationship Id="rId4" Type="http://schemas.openxmlformats.org/officeDocument/2006/relationships/image" Target="../media/image28.png"/><Relationship Id="rId9"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2.svg"/><Relationship Id="rId11" Type="http://schemas.openxmlformats.org/officeDocument/2006/relationships/image" Target="../media/image17.svg"/><Relationship Id="rId5" Type="http://schemas.openxmlformats.org/officeDocument/2006/relationships/image" Target="../media/image9.png"/><Relationship Id="rId10" Type="http://schemas.openxmlformats.org/officeDocument/2006/relationships/image" Target="../media/image12.png"/><Relationship Id="rId4" Type="http://schemas.openxmlformats.org/officeDocument/2006/relationships/image" Target="../media/image10.svg"/><Relationship Id="rId9" Type="http://schemas.openxmlformats.org/officeDocument/2006/relationships/image" Target="../media/image15.svg"/></Relationships>
</file>

<file path=ppt/slides/_rels/slide3.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7" Type="http://schemas.microsoft.com/office/2007/relationships/hdphoto" Target="../media/hdphoto2.wdp"/><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9.png"/><Relationship Id="rId5" Type="http://schemas.microsoft.com/office/2007/relationships/hdphoto" Target="../media/hdphoto1.wdp"/><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microsoft.com/office/2007/relationships/hdphoto" Target="../media/hdphoto4.wdp"/><Relationship Id="rId5" Type="http://schemas.openxmlformats.org/officeDocument/2006/relationships/image" Target="../media/image21.png"/><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24.tiff"/><Relationship Id="rId4" Type="http://schemas.openxmlformats.org/officeDocument/2006/relationships/image" Target="../media/image23.tiff"/></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1000" b="-1000"/>
          </a:stretch>
        </a:blipFill>
        <a:effectLst/>
      </p:bgPr>
    </p:bg>
    <p:spTree>
      <p:nvGrpSpPr>
        <p:cNvPr id="1" name="Shape 1507"/>
        <p:cNvGrpSpPr/>
        <p:nvPr/>
      </p:nvGrpSpPr>
      <p:grpSpPr>
        <a:xfrm>
          <a:off x="0" y="0"/>
          <a:ext cx="0" cy="0"/>
          <a:chOff x="0" y="0"/>
          <a:chExt cx="0" cy="0"/>
        </a:xfrm>
      </p:grpSpPr>
      <p:pic>
        <p:nvPicPr>
          <p:cNvPr id="99" name="Google Shape;183;p5">
            <a:extLst>
              <a:ext uri="{FF2B5EF4-FFF2-40B4-BE49-F238E27FC236}">
                <a16:creationId xmlns:a16="http://schemas.microsoft.com/office/drawing/2014/main" xmlns="" id="{78EFE821-56B9-5240-8775-341BAF16944E}"/>
              </a:ext>
            </a:extLst>
          </p:cNvPr>
          <p:cNvPicPr preferRelativeResize="0"/>
          <p:nvPr/>
        </p:nvPicPr>
        <p:blipFill rotWithShape="1">
          <a:blip r:embed="rId4">
            <a:alphaModFix/>
          </a:blip>
          <a:srcRect b="4810"/>
          <a:stretch/>
        </p:blipFill>
        <p:spPr>
          <a:xfrm>
            <a:off x="-736341" y="4183005"/>
            <a:ext cx="4967111" cy="2922227"/>
          </a:xfrm>
          <a:prstGeom prst="rect">
            <a:avLst/>
          </a:prstGeom>
          <a:noFill/>
          <a:ln>
            <a:noFill/>
          </a:ln>
        </p:spPr>
      </p:pic>
      <p:sp>
        <p:nvSpPr>
          <p:cNvPr id="114" name="Google Shape;2255;p51">
            <a:extLst>
              <a:ext uri="{FF2B5EF4-FFF2-40B4-BE49-F238E27FC236}">
                <a16:creationId xmlns:a16="http://schemas.microsoft.com/office/drawing/2014/main" xmlns="" id="{5CB2101A-81CB-4DFB-910E-5104A438CC6F}"/>
              </a:ext>
            </a:extLst>
          </p:cNvPr>
          <p:cNvSpPr/>
          <p:nvPr/>
        </p:nvSpPr>
        <p:spPr>
          <a:xfrm>
            <a:off x="2536523" y="1432888"/>
            <a:ext cx="7382553" cy="2763282"/>
          </a:xfrm>
          <a:prstGeom prst="round2DiagRect">
            <a:avLst>
              <a:gd name="adj1" fmla="val 50000"/>
              <a:gd name="adj2" fmla="val 0"/>
            </a:avLst>
          </a:prstGeom>
          <a:solidFill>
            <a:srgbClr val="D4E6B5"/>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cs typeface="Arial"/>
              <a:sym typeface="Arial"/>
            </a:endParaRPr>
          </a:p>
        </p:txBody>
      </p:sp>
      <p:grpSp>
        <p:nvGrpSpPr>
          <p:cNvPr id="115" name="Google Shape;2422;p51">
            <a:extLst>
              <a:ext uri="{FF2B5EF4-FFF2-40B4-BE49-F238E27FC236}">
                <a16:creationId xmlns:a16="http://schemas.microsoft.com/office/drawing/2014/main" xmlns="" id="{4EF9285D-E79C-4813-ADA5-CCC9B15210F8}"/>
              </a:ext>
            </a:extLst>
          </p:cNvPr>
          <p:cNvGrpSpPr/>
          <p:nvPr/>
        </p:nvGrpSpPr>
        <p:grpSpPr>
          <a:xfrm>
            <a:off x="5304899" y="4665080"/>
            <a:ext cx="463528" cy="473297"/>
            <a:chOff x="7348550" y="1658600"/>
            <a:chExt cx="1664175" cy="1699250"/>
          </a:xfrm>
        </p:grpSpPr>
        <p:sp>
          <p:nvSpPr>
            <p:cNvPr id="116" name="Google Shape;2423;p51">
              <a:extLst>
                <a:ext uri="{FF2B5EF4-FFF2-40B4-BE49-F238E27FC236}">
                  <a16:creationId xmlns:a16="http://schemas.microsoft.com/office/drawing/2014/main" xmlns="" id="{369932AD-B1C8-4F53-8892-109FBA4C1FCF}"/>
                </a:ext>
              </a:extLst>
            </p:cNvPr>
            <p:cNvSpPr/>
            <p:nvPr/>
          </p:nvSpPr>
          <p:spPr>
            <a:xfrm>
              <a:off x="8057825" y="2298825"/>
              <a:ext cx="609050" cy="520425"/>
            </a:xfrm>
            <a:custGeom>
              <a:avLst/>
              <a:gdLst/>
              <a:ahLst/>
              <a:cxnLst/>
              <a:rect l="l" t="t" r="r" b="b"/>
              <a:pathLst>
                <a:path w="24362" h="20817" extrusionOk="0">
                  <a:moveTo>
                    <a:pt x="14101" y="0"/>
                  </a:moveTo>
                  <a:cubicBezTo>
                    <a:pt x="6615" y="0"/>
                    <a:pt x="0" y="16882"/>
                    <a:pt x="0" y="16882"/>
                  </a:cubicBezTo>
                  <a:cubicBezTo>
                    <a:pt x="1780" y="20441"/>
                    <a:pt x="3860" y="20817"/>
                    <a:pt x="3860" y="20817"/>
                  </a:cubicBezTo>
                  <a:cubicBezTo>
                    <a:pt x="12080" y="17032"/>
                    <a:pt x="24361" y="6305"/>
                    <a:pt x="17394" y="1167"/>
                  </a:cubicBezTo>
                  <a:cubicBezTo>
                    <a:pt x="16290" y="355"/>
                    <a:pt x="15186" y="0"/>
                    <a:pt x="14101" y="0"/>
                  </a:cubicBezTo>
                  <a:close/>
                </a:path>
              </a:pathLst>
            </a:custGeom>
            <a:solidFill>
              <a:srgbClr val="8BB17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17" name="Google Shape;2424;p51">
              <a:extLst>
                <a:ext uri="{FF2B5EF4-FFF2-40B4-BE49-F238E27FC236}">
                  <a16:creationId xmlns:a16="http://schemas.microsoft.com/office/drawing/2014/main" xmlns="" id="{452F0B4C-B026-4617-A056-4599D7F8F01B}"/>
                </a:ext>
              </a:extLst>
            </p:cNvPr>
            <p:cNvSpPr/>
            <p:nvPr/>
          </p:nvSpPr>
          <p:spPr>
            <a:xfrm>
              <a:off x="8171225" y="2496975"/>
              <a:ext cx="663575" cy="381800"/>
            </a:xfrm>
            <a:custGeom>
              <a:avLst/>
              <a:gdLst/>
              <a:ahLst/>
              <a:cxnLst/>
              <a:rect l="l" t="t" r="r" b="b"/>
              <a:pathLst>
                <a:path w="26543" h="15272" extrusionOk="0">
                  <a:moveTo>
                    <a:pt x="17381" y="1"/>
                  </a:moveTo>
                  <a:cubicBezTo>
                    <a:pt x="10306" y="1"/>
                    <a:pt x="1" y="10109"/>
                    <a:pt x="1" y="10109"/>
                  </a:cubicBezTo>
                  <a:cubicBezTo>
                    <a:pt x="176" y="14094"/>
                    <a:pt x="1930" y="15271"/>
                    <a:pt x="1930" y="15271"/>
                  </a:cubicBezTo>
                  <a:cubicBezTo>
                    <a:pt x="10978" y="15196"/>
                    <a:pt x="26542" y="10409"/>
                    <a:pt x="22306" y="2890"/>
                  </a:cubicBezTo>
                  <a:cubicBezTo>
                    <a:pt x="21129" y="811"/>
                    <a:pt x="19384" y="1"/>
                    <a:pt x="17381" y="1"/>
                  </a:cubicBezTo>
                  <a:close/>
                </a:path>
              </a:pathLst>
            </a:custGeom>
            <a:solidFill>
              <a:srgbClr val="D4E6B5"/>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18" name="Google Shape;2425;p51">
              <a:extLst>
                <a:ext uri="{FF2B5EF4-FFF2-40B4-BE49-F238E27FC236}">
                  <a16:creationId xmlns:a16="http://schemas.microsoft.com/office/drawing/2014/main" xmlns="" id="{BC7E166D-0461-413D-8CB4-F6E9930F4721}"/>
                </a:ext>
              </a:extLst>
            </p:cNvPr>
            <p:cNvSpPr/>
            <p:nvPr/>
          </p:nvSpPr>
          <p:spPr>
            <a:xfrm>
              <a:off x="8218850" y="2871850"/>
              <a:ext cx="395375" cy="373475"/>
            </a:xfrm>
            <a:custGeom>
              <a:avLst/>
              <a:gdLst/>
              <a:ahLst/>
              <a:cxnLst/>
              <a:rect l="l" t="t" r="r" b="b"/>
              <a:pathLst>
                <a:path w="15815" h="14939" extrusionOk="0">
                  <a:moveTo>
                    <a:pt x="9374" y="1"/>
                  </a:moveTo>
                  <a:cubicBezTo>
                    <a:pt x="7344" y="3008"/>
                    <a:pt x="4311" y="6617"/>
                    <a:pt x="0" y="9750"/>
                  </a:cubicBezTo>
                  <a:cubicBezTo>
                    <a:pt x="2807" y="11906"/>
                    <a:pt x="5539" y="13610"/>
                    <a:pt x="7995" y="14938"/>
                  </a:cubicBezTo>
                  <a:cubicBezTo>
                    <a:pt x="12231" y="11680"/>
                    <a:pt x="14537" y="7495"/>
                    <a:pt x="15815" y="3911"/>
                  </a:cubicBezTo>
                  <a:cubicBezTo>
                    <a:pt x="13910" y="2983"/>
                    <a:pt x="11705" y="1705"/>
                    <a:pt x="9374" y="1"/>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19" name="Google Shape;2426;p51">
              <a:extLst>
                <a:ext uri="{FF2B5EF4-FFF2-40B4-BE49-F238E27FC236}">
                  <a16:creationId xmlns:a16="http://schemas.microsoft.com/office/drawing/2014/main" xmlns="" id="{70A81E68-464C-4C13-BD75-1CF8146267AC}"/>
                </a:ext>
              </a:extLst>
            </p:cNvPr>
            <p:cNvSpPr/>
            <p:nvPr/>
          </p:nvSpPr>
          <p:spPr>
            <a:xfrm>
              <a:off x="8609200" y="3027250"/>
              <a:ext cx="295150" cy="330600"/>
            </a:xfrm>
            <a:custGeom>
              <a:avLst/>
              <a:gdLst/>
              <a:ahLst/>
              <a:cxnLst/>
              <a:rect l="l" t="t" r="r" b="b"/>
              <a:pathLst>
                <a:path w="11806" h="13224" extrusionOk="0">
                  <a:moveTo>
                    <a:pt x="6066" y="0"/>
                  </a:moveTo>
                  <a:cubicBezTo>
                    <a:pt x="5364" y="3735"/>
                    <a:pt x="3710" y="8271"/>
                    <a:pt x="0" y="12156"/>
                  </a:cubicBezTo>
                  <a:cubicBezTo>
                    <a:pt x="1604" y="12732"/>
                    <a:pt x="2657" y="12983"/>
                    <a:pt x="2833" y="13033"/>
                  </a:cubicBezTo>
                  <a:cubicBezTo>
                    <a:pt x="3364" y="13162"/>
                    <a:pt x="3895" y="13224"/>
                    <a:pt x="4418" y="13224"/>
                  </a:cubicBezTo>
                  <a:cubicBezTo>
                    <a:pt x="7451" y="13224"/>
                    <a:pt x="10201" y="11149"/>
                    <a:pt x="10928" y="8071"/>
                  </a:cubicBezTo>
                  <a:cubicBezTo>
                    <a:pt x="11805" y="4512"/>
                    <a:pt x="9625" y="903"/>
                    <a:pt x="6066" y="0"/>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20" name="Google Shape;2427;p51">
              <a:extLst>
                <a:ext uri="{FF2B5EF4-FFF2-40B4-BE49-F238E27FC236}">
                  <a16:creationId xmlns:a16="http://schemas.microsoft.com/office/drawing/2014/main" xmlns="" id="{CCDDC886-76CE-4A7C-BEB9-4867EA4EC683}"/>
                </a:ext>
              </a:extLst>
            </p:cNvPr>
            <p:cNvSpPr/>
            <p:nvPr/>
          </p:nvSpPr>
          <p:spPr>
            <a:xfrm>
              <a:off x="8418725" y="2969600"/>
              <a:ext cx="342125" cy="361550"/>
            </a:xfrm>
            <a:custGeom>
              <a:avLst/>
              <a:gdLst/>
              <a:ahLst/>
              <a:cxnLst/>
              <a:rect l="l" t="t" r="r" b="b"/>
              <a:pathLst>
                <a:path w="13685" h="14462" extrusionOk="0">
                  <a:moveTo>
                    <a:pt x="7820" y="1"/>
                  </a:moveTo>
                  <a:cubicBezTo>
                    <a:pt x="6542" y="3585"/>
                    <a:pt x="4236" y="7770"/>
                    <a:pt x="0" y="11028"/>
                  </a:cubicBezTo>
                  <a:cubicBezTo>
                    <a:pt x="3108" y="12707"/>
                    <a:pt x="5765" y="13810"/>
                    <a:pt x="7619" y="14462"/>
                  </a:cubicBezTo>
                  <a:cubicBezTo>
                    <a:pt x="11329" y="10577"/>
                    <a:pt x="12983" y="6041"/>
                    <a:pt x="13685" y="2306"/>
                  </a:cubicBezTo>
                  <a:cubicBezTo>
                    <a:pt x="13660" y="2306"/>
                    <a:pt x="13660" y="2281"/>
                    <a:pt x="13635" y="2281"/>
                  </a:cubicBezTo>
                  <a:cubicBezTo>
                    <a:pt x="13359" y="2206"/>
                    <a:pt x="11078" y="1605"/>
                    <a:pt x="7820" y="1"/>
                  </a:cubicBezTo>
                  <a:close/>
                </a:path>
              </a:pathLst>
            </a:custGeom>
            <a:solidFill>
              <a:srgbClr val="EF920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21" name="Google Shape;2428;p51">
              <a:extLst>
                <a:ext uri="{FF2B5EF4-FFF2-40B4-BE49-F238E27FC236}">
                  <a16:creationId xmlns:a16="http://schemas.microsoft.com/office/drawing/2014/main" xmlns="" id="{67E0A0CC-9BEB-400A-8FF4-14A3CE111858}"/>
                </a:ext>
              </a:extLst>
            </p:cNvPr>
            <p:cNvSpPr/>
            <p:nvPr/>
          </p:nvSpPr>
          <p:spPr>
            <a:xfrm>
              <a:off x="7770850" y="2393750"/>
              <a:ext cx="539500" cy="556450"/>
            </a:xfrm>
            <a:custGeom>
              <a:avLst/>
              <a:gdLst/>
              <a:ahLst/>
              <a:cxnLst/>
              <a:rect l="l" t="t" r="r" b="b"/>
              <a:pathLst>
                <a:path w="21580" h="22258" extrusionOk="0">
                  <a:moveTo>
                    <a:pt x="7670" y="0"/>
                  </a:moveTo>
                  <a:cubicBezTo>
                    <a:pt x="6576" y="0"/>
                    <a:pt x="5465" y="267"/>
                    <a:pt x="4437" y="829"/>
                  </a:cubicBezTo>
                  <a:cubicBezTo>
                    <a:pt x="1203" y="2608"/>
                    <a:pt x="0" y="6694"/>
                    <a:pt x="1780" y="9952"/>
                  </a:cubicBezTo>
                  <a:cubicBezTo>
                    <a:pt x="4462" y="14814"/>
                    <a:pt x="7494" y="18874"/>
                    <a:pt x="10677" y="22258"/>
                  </a:cubicBezTo>
                  <a:cubicBezTo>
                    <a:pt x="15439" y="19927"/>
                    <a:pt x="19048" y="16894"/>
                    <a:pt x="21580" y="14263"/>
                  </a:cubicBezTo>
                  <a:cubicBezTo>
                    <a:pt x="18747" y="11405"/>
                    <a:pt x="15965" y="7847"/>
                    <a:pt x="13559" y="3486"/>
                  </a:cubicBezTo>
                  <a:cubicBezTo>
                    <a:pt x="12342" y="1256"/>
                    <a:pt x="10044" y="0"/>
                    <a:pt x="7670" y="0"/>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22" name="Google Shape;2429;p51">
              <a:extLst>
                <a:ext uri="{FF2B5EF4-FFF2-40B4-BE49-F238E27FC236}">
                  <a16:creationId xmlns:a16="http://schemas.microsoft.com/office/drawing/2014/main" xmlns="" id="{F8B578C1-1206-4089-9FE4-8F22D177DD55}"/>
                </a:ext>
              </a:extLst>
            </p:cNvPr>
            <p:cNvSpPr/>
            <p:nvPr/>
          </p:nvSpPr>
          <p:spPr>
            <a:xfrm>
              <a:off x="8037775" y="2750300"/>
              <a:ext cx="415425" cy="365325"/>
            </a:xfrm>
            <a:custGeom>
              <a:avLst/>
              <a:gdLst/>
              <a:ahLst/>
              <a:cxnLst/>
              <a:rect l="l" t="t" r="r" b="b"/>
              <a:pathLst>
                <a:path w="16617" h="14613" extrusionOk="0">
                  <a:moveTo>
                    <a:pt x="10903" y="1"/>
                  </a:moveTo>
                  <a:cubicBezTo>
                    <a:pt x="8371" y="2632"/>
                    <a:pt x="4762" y="5665"/>
                    <a:pt x="0" y="7996"/>
                  </a:cubicBezTo>
                  <a:cubicBezTo>
                    <a:pt x="351" y="8372"/>
                    <a:pt x="702" y="8773"/>
                    <a:pt x="1078" y="9123"/>
                  </a:cubicBezTo>
                  <a:cubicBezTo>
                    <a:pt x="3133" y="11229"/>
                    <a:pt x="5213" y="13033"/>
                    <a:pt x="7268" y="14612"/>
                  </a:cubicBezTo>
                  <a:cubicBezTo>
                    <a:pt x="11554" y="11479"/>
                    <a:pt x="14587" y="7870"/>
                    <a:pt x="16617" y="4863"/>
                  </a:cubicBezTo>
                  <a:cubicBezTo>
                    <a:pt x="14762" y="3534"/>
                    <a:pt x="12807" y="1905"/>
                    <a:pt x="10903" y="1"/>
                  </a:cubicBezTo>
                  <a:close/>
                </a:path>
              </a:pathLst>
            </a:custGeom>
            <a:solidFill>
              <a:srgbClr val="EF920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23" name="Google Shape;2430;p51">
              <a:extLst>
                <a:ext uri="{FF2B5EF4-FFF2-40B4-BE49-F238E27FC236}">
                  <a16:creationId xmlns:a16="http://schemas.microsoft.com/office/drawing/2014/main" xmlns="" id="{A1E62F6B-28A7-4163-BB2F-4214A8D9222D}"/>
                </a:ext>
              </a:extLst>
            </p:cNvPr>
            <p:cNvSpPr/>
            <p:nvPr/>
          </p:nvSpPr>
          <p:spPr>
            <a:xfrm>
              <a:off x="7694400" y="2229250"/>
              <a:ext cx="542025" cy="550525"/>
            </a:xfrm>
            <a:custGeom>
              <a:avLst/>
              <a:gdLst/>
              <a:ahLst/>
              <a:cxnLst/>
              <a:rect l="l" t="t" r="r" b="b"/>
              <a:pathLst>
                <a:path w="21681" h="22021" extrusionOk="0">
                  <a:moveTo>
                    <a:pt x="10385" y="0"/>
                  </a:moveTo>
                  <a:cubicBezTo>
                    <a:pt x="10200" y="0"/>
                    <a:pt x="10013" y="5"/>
                    <a:pt x="9825" y="15"/>
                  </a:cubicBezTo>
                  <a:cubicBezTo>
                    <a:pt x="4261" y="291"/>
                    <a:pt x="1" y="5103"/>
                    <a:pt x="302" y="10642"/>
                  </a:cubicBezTo>
                  <a:cubicBezTo>
                    <a:pt x="377" y="12296"/>
                    <a:pt x="703" y="13825"/>
                    <a:pt x="803" y="14251"/>
                  </a:cubicBezTo>
                  <a:cubicBezTo>
                    <a:pt x="1254" y="16106"/>
                    <a:pt x="2181" y="17735"/>
                    <a:pt x="3434" y="18988"/>
                  </a:cubicBezTo>
                  <a:cubicBezTo>
                    <a:pt x="5294" y="20886"/>
                    <a:pt x="7872" y="22021"/>
                    <a:pt x="10607" y="22021"/>
                  </a:cubicBezTo>
                  <a:cubicBezTo>
                    <a:pt x="11374" y="22021"/>
                    <a:pt x="12154" y="21932"/>
                    <a:pt x="12933" y="21745"/>
                  </a:cubicBezTo>
                  <a:cubicBezTo>
                    <a:pt x="18322" y="20492"/>
                    <a:pt x="21680" y="15103"/>
                    <a:pt x="20452" y="9715"/>
                  </a:cubicBezTo>
                  <a:cubicBezTo>
                    <a:pt x="20452" y="9665"/>
                    <a:pt x="20427" y="9589"/>
                    <a:pt x="20402" y="9489"/>
                  </a:cubicBezTo>
                  <a:cubicBezTo>
                    <a:pt x="20136" y="4113"/>
                    <a:pt x="15704" y="0"/>
                    <a:pt x="10385" y="0"/>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24" name="Google Shape;2431;p51">
              <a:extLst>
                <a:ext uri="{FF2B5EF4-FFF2-40B4-BE49-F238E27FC236}">
                  <a16:creationId xmlns:a16="http://schemas.microsoft.com/office/drawing/2014/main" xmlns="" id="{2F39417F-105B-4C5E-A723-CC6C86E7A94F}"/>
                </a:ext>
              </a:extLst>
            </p:cNvPr>
            <p:cNvSpPr/>
            <p:nvPr/>
          </p:nvSpPr>
          <p:spPr>
            <a:xfrm>
              <a:off x="7416550" y="1887700"/>
              <a:ext cx="471600" cy="585750"/>
            </a:xfrm>
            <a:custGeom>
              <a:avLst/>
              <a:gdLst/>
              <a:ahLst/>
              <a:cxnLst/>
              <a:rect l="l" t="t" r="r" b="b"/>
              <a:pathLst>
                <a:path w="18864" h="23430" extrusionOk="0">
                  <a:moveTo>
                    <a:pt x="983" y="1"/>
                  </a:moveTo>
                  <a:cubicBezTo>
                    <a:pt x="391" y="1"/>
                    <a:pt x="1" y="889"/>
                    <a:pt x="639" y="1271"/>
                  </a:cubicBezTo>
                  <a:cubicBezTo>
                    <a:pt x="7932" y="5582"/>
                    <a:pt x="15751" y="14379"/>
                    <a:pt x="17456" y="22951"/>
                  </a:cubicBezTo>
                  <a:cubicBezTo>
                    <a:pt x="17526" y="23284"/>
                    <a:pt x="17780" y="23430"/>
                    <a:pt x="18046" y="23430"/>
                  </a:cubicBezTo>
                  <a:cubicBezTo>
                    <a:pt x="18441" y="23430"/>
                    <a:pt x="18864" y="23109"/>
                    <a:pt x="18759" y="22600"/>
                  </a:cubicBezTo>
                  <a:cubicBezTo>
                    <a:pt x="16979" y="13702"/>
                    <a:pt x="8909" y="4605"/>
                    <a:pt x="1315" y="93"/>
                  </a:cubicBezTo>
                  <a:cubicBezTo>
                    <a:pt x="1201" y="29"/>
                    <a:pt x="1089" y="1"/>
                    <a:pt x="983" y="1"/>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25" name="Google Shape;2432;p51">
              <a:extLst>
                <a:ext uri="{FF2B5EF4-FFF2-40B4-BE49-F238E27FC236}">
                  <a16:creationId xmlns:a16="http://schemas.microsoft.com/office/drawing/2014/main" xmlns="" id="{B520A0BE-9B25-42EF-9305-13EBFD145F13}"/>
                </a:ext>
              </a:extLst>
            </p:cNvPr>
            <p:cNvSpPr/>
            <p:nvPr/>
          </p:nvSpPr>
          <p:spPr>
            <a:xfrm>
              <a:off x="7348550" y="1849900"/>
              <a:ext cx="139750" cy="112850"/>
            </a:xfrm>
            <a:custGeom>
              <a:avLst/>
              <a:gdLst/>
              <a:ahLst/>
              <a:cxnLst/>
              <a:rect l="l" t="t" r="r" b="b"/>
              <a:pathLst>
                <a:path w="5590" h="4514" extrusionOk="0">
                  <a:moveTo>
                    <a:pt x="2238" y="0"/>
                  </a:moveTo>
                  <a:cubicBezTo>
                    <a:pt x="1372" y="0"/>
                    <a:pt x="529" y="718"/>
                    <a:pt x="301" y="1505"/>
                  </a:cubicBezTo>
                  <a:cubicBezTo>
                    <a:pt x="0" y="2633"/>
                    <a:pt x="702" y="3610"/>
                    <a:pt x="1729" y="3986"/>
                  </a:cubicBezTo>
                  <a:cubicBezTo>
                    <a:pt x="2080" y="4137"/>
                    <a:pt x="2456" y="4262"/>
                    <a:pt x="2807" y="4412"/>
                  </a:cubicBezTo>
                  <a:cubicBezTo>
                    <a:pt x="2986" y="4482"/>
                    <a:pt x="3170" y="4514"/>
                    <a:pt x="3353" y="4514"/>
                  </a:cubicBezTo>
                  <a:cubicBezTo>
                    <a:pt x="4224" y="4514"/>
                    <a:pt x="5081" y="3796"/>
                    <a:pt x="5288" y="3009"/>
                  </a:cubicBezTo>
                  <a:cubicBezTo>
                    <a:pt x="5589" y="1881"/>
                    <a:pt x="4887" y="904"/>
                    <a:pt x="3885" y="528"/>
                  </a:cubicBezTo>
                  <a:cubicBezTo>
                    <a:pt x="3509" y="377"/>
                    <a:pt x="3133" y="252"/>
                    <a:pt x="2782" y="102"/>
                  </a:cubicBezTo>
                  <a:cubicBezTo>
                    <a:pt x="2603" y="32"/>
                    <a:pt x="2420" y="0"/>
                    <a:pt x="2238" y="0"/>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26" name="Google Shape;2433;p51">
              <a:extLst>
                <a:ext uri="{FF2B5EF4-FFF2-40B4-BE49-F238E27FC236}">
                  <a16:creationId xmlns:a16="http://schemas.microsoft.com/office/drawing/2014/main" xmlns="" id="{AB164D46-F114-4516-8961-4E16CC22230A}"/>
                </a:ext>
              </a:extLst>
            </p:cNvPr>
            <p:cNvSpPr/>
            <p:nvPr/>
          </p:nvSpPr>
          <p:spPr>
            <a:xfrm>
              <a:off x="7639900" y="1658600"/>
              <a:ext cx="151025" cy="129350"/>
            </a:xfrm>
            <a:custGeom>
              <a:avLst/>
              <a:gdLst/>
              <a:ahLst/>
              <a:cxnLst/>
              <a:rect l="l" t="t" r="r" b="b"/>
              <a:pathLst>
                <a:path w="6041" h="5174" extrusionOk="0">
                  <a:moveTo>
                    <a:pt x="2231" y="1"/>
                  </a:moveTo>
                  <a:cubicBezTo>
                    <a:pt x="1362" y="1"/>
                    <a:pt x="508" y="748"/>
                    <a:pt x="301" y="1513"/>
                  </a:cubicBezTo>
                  <a:cubicBezTo>
                    <a:pt x="0" y="2666"/>
                    <a:pt x="702" y="3568"/>
                    <a:pt x="1705" y="3994"/>
                  </a:cubicBezTo>
                  <a:cubicBezTo>
                    <a:pt x="1402" y="3866"/>
                    <a:pt x="1291" y="3821"/>
                    <a:pt x="1280" y="3821"/>
                  </a:cubicBezTo>
                  <a:cubicBezTo>
                    <a:pt x="1260" y="3821"/>
                    <a:pt x="1543" y="3956"/>
                    <a:pt x="1654" y="4019"/>
                  </a:cubicBezTo>
                  <a:cubicBezTo>
                    <a:pt x="1682" y="4039"/>
                    <a:pt x="1706" y="4056"/>
                    <a:pt x="1726" y="4069"/>
                  </a:cubicBezTo>
                  <a:lnTo>
                    <a:pt x="1726" y="4069"/>
                  </a:lnTo>
                  <a:cubicBezTo>
                    <a:pt x="1807" y="4163"/>
                    <a:pt x="1854" y="4214"/>
                    <a:pt x="1869" y="4214"/>
                  </a:cubicBezTo>
                  <a:cubicBezTo>
                    <a:pt x="1879" y="4214"/>
                    <a:pt x="1874" y="4192"/>
                    <a:pt x="1855" y="4145"/>
                  </a:cubicBezTo>
                  <a:lnTo>
                    <a:pt x="1855" y="4145"/>
                  </a:lnTo>
                  <a:cubicBezTo>
                    <a:pt x="2310" y="4757"/>
                    <a:pt x="2948" y="5174"/>
                    <a:pt x="3658" y="5174"/>
                  </a:cubicBezTo>
                  <a:cubicBezTo>
                    <a:pt x="3965" y="5174"/>
                    <a:pt x="4286" y="5096"/>
                    <a:pt x="4612" y="4922"/>
                  </a:cubicBezTo>
                  <a:cubicBezTo>
                    <a:pt x="5464" y="4445"/>
                    <a:pt x="6040" y="3042"/>
                    <a:pt x="5389" y="2165"/>
                  </a:cubicBezTo>
                  <a:cubicBezTo>
                    <a:pt x="4662" y="1212"/>
                    <a:pt x="3885" y="561"/>
                    <a:pt x="2782" y="109"/>
                  </a:cubicBezTo>
                  <a:cubicBezTo>
                    <a:pt x="2602" y="35"/>
                    <a:pt x="2416" y="1"/>
                    <a:pt x="2231" y="1"/>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27" name="Google Shape;2434;p51">
              <a:extLst>
                <a:ext uri="{FF2B5EF4-FFF2-40B4-BE49-F238E27FC236}">
                  <a16:creationId xmlns:a16="http://schemas.microsoft.com/office/drawing/2014/main" xmlns="" id="{4848C304-103A-4C45-9C10-C885F3402FDA}"/>
                </a:ext>
              </a:extLst>
            </p:cNvPr>
            <p:cNvSpPr/>
            <p:nvPr/>
          </p:nvSpPr>
          <p:spPr>
            <a:xfrm>
              <a:off x="7715425" y="1735150"/>
              <a:ext cx="276925" cy="713025"/>
            </a:xfrm>
            <a:custGeom>
              <a:avLst/>
              <a:gdLst/>
              <a:ahLst/>
              <a:cxnLst/>
              <a:rect l="l" t="t" r="r" b="b"/>
              <a:pathLst>
                <a:path w="11077" h="28521" extrusionOk="0">
                  <a:moveTo>
                    <a:pt x="977" y="0"/>
                  </a:moveTo>
                  <a:cubicBezTo>
                    <a:pt x="472" y="0"/>
                    <a:pt x="0" y="676"/>
                    <a:pt x="463" y="1158"/>
                  </a:cubicBezTo>
                  <a:cubicBezTo>
                    <a:pt x="7155" y="8301"/>
                    <a:pt x="9536" y="18301"/>
                    <a:pt x="9711" y="27850"/>
                  </a:cubicBezTo>
                  <a:cubicBezTo>
                    <a:pt x="9724" y="28295"/>
                    <a:pt x="10078" y="28520"/>
                    <a:pt x="10421" y="28520"/>
                  </a:cubicBezTo>
                  <a:cubicBezTo>
                    <a:pt x="10754" y="28520"/>
                    <a:pt x="11077" y="28307"/>
                    <a:pt x="11065" y="27875"/>
                  </a:cubicBezTo>
                  <a:cubicBezTo>
                    <a:pt x="10889" y="17950"/>
                    <a:pt x="8358" y="7624"/>
                    <a:pt x="1415" y="205"/>
                  </a:cubicBezTo>
                  <a:cubicBezTo>
                    <a:pt x="1283" y="61"/>
                    <a:pt x="1128" y="0"/>
                    <a:pt x="977" y="0"/>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28" name="Google Shape;2435;p51">
              <a:extLst>
                <a:ext uri="{FF2B5EF4-FFF2-40B4-BE49-F238E27FC236}">
                  <a16:creationId xmlns:a16="http://schemas.microsoft.com/office/drawing/2014/main" xmlns="" id="{318F44B2-E1D6-426B-8F94-3CA5A6420CE8}"/>
                </a:ext>
              </a:extLst>
            </p:cNvPr>
            <p:cNvSpPr/>
            <p:nvPr/>
          </p:nvSpPr>
          <p:spPr>
            <a:xfrm>
              <a:off x="8836650" y="3187650"/>
              <a:ext cx="176075" cy="96525"/>
            </a:xfrm>
            <a:custGeom>
              <a:avLst/>
              <a:gdLst/>
              <a:ahLst/>
              <a:cxnLst/>
              <a:rect l="l" t="t" r="r" b="b"/>
              <a:pathLst>
                <a:path w="7043" h="3861" extrusionOk="0">
                  <a:moveTo>
                    <a:pt x="1278" y="0"/>
                  </a:moveTo>
                  <a:lnTo>
                    <a:pt x="0" y="3008"/>
                  </a:lnTo>
                  <a:lnTo>
                    <a:pt x="7043" y="3860"/>
                  </a:lnTo>
                  <a:lnTo>
                    <a:pt x="1278" y="0"/>
                  </a:lnTo>
                  <a:close/>
                </a:path>
              </a:pathLst>
            </a:custGeom>
            <a:solidFill>
              <a:srgbClr val="2A484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grpSp>
      <p:grpSp>
        <p:nvGrpSpPr>
          <p:cNvPr id="129" name="Google Shape;2436;p51">
            <a:extLst>
              <a:ext uri="{FF2B5EF4-FFF2-40B4-BE49-F238E27FC236}">
                <a16:creationId xmlns:a16="http://schemas.microsoft.com/office/drawing/2014/main" xmlns="" id="{303FFA1F-07E5-40EF-B39B-2E6F8F757C6D}"/>
              </a:ext>
            </a:extLst>
          </p:cNvPr>
          <p:cNvGrpSpPr/>
          <p:nvPr/>
        </p:nvGrpSpPr>
        <p:grpSpPr>
          <a:xfrm>
            <a:off x="1529376" y="115998"/>
            <a:ext cx="1057839" cy="780768"/>
            <a:chOff x="7757175" y="1399875"/>
            <a:chExt cx="1347450" cy="994525"/>
          </a:xfrm>
        </p:grpSpPr>
        <p:sp>
          <p:nvSpPr>
            <p:cNvPr id="130" name="Google Shape;2437;p51">
              <a:extLst>
                <a:ext uri="{FF2B5EF4-FFF2-40B4-BE49-F238E27FC236}">
                  <a16:creationId xmlns:a16="http://schemas.microsoft.com/office/drawing/2014/main" xmlns="" id="{66898B7E-EA7C-496B-9101-126698E0A802}"/>
                </a:ext>
              </a:extLst>
            </p:cNvPr>
            <p:cNvSpPr/>
            <p:nvPr/>
          </p:nvSpPr>
          <p:spPr>
            <a:xfrm>
              <a:off x="8092400" y="1885625"/>
              <a:ext cx="1012225" cy="367725"/>
            </a:xfrm>
            <a:custGeom>
              <a:avLst/>
              <a:gdLst/>
              <a:ahLst/>
              <a:cxnLst/>
              <a:rect l="l" t="t" r="r" b="b"/>
              <a:pathLst>
                <a:path w="40489" h="14709" extrusionOk="0">
                  <a:moveTo>
                    <a:pt x="18824" y="1"/>
                  </a:moveTo>
                  <a:cubicBezTo>
                    <a:pt x="18393" y="1"/>
                    <a:pt x="17965" y="46"/>
                    <a:pt x="17544" y="127"/>
                  </a:cubicBezTo>
                  <a:cubicBezTo>
                    <a:pt x="12657" y="1054"/>
                    <a:pt x="0" y="4262"/>
                    <a:pt x="3083" y="8974"/>
                  </a:cubicBezTo>
                  <a:cubicBezTo>
                    <a:pt x="4946" y="11816"/>
                    <a:pt x="7757" y="12501"/>
                    <a:pt x="10507" y="12501"/>
                  </a:cubicBezTo>
                  <a:cubicBezTo>
                    <a:pt x="12752" y="12501"/>
                    <a:pt x="14956" y="12044"/>
                    <a:pt x="16567" y="11932"/>
                  </a:cubicBezTo>
                  <a:cubicBezTo>
                    <a:pt x="17583" y="11861"/>
                    <a:pt x="18635" y="11806"/>
                    <a:pt x="19696" y="11806"/>
                  </a:cubicBezTo>
                  <a:cubicBezTo>
                    <a:pt x="22378" y="11806"/>
                    <a:pt x="25117" y="12157"/>
                    <a:pt x="27469" y="13486"/>
                  </a:cubicBezTo>
                  <a:cubicBezTo>
                    <a:pt x="28709" y="14195"/>
                    <a:pt x="31015" y="14708"/>
                    <a:pt x="33259" y="14708"/>
                  </a:cubicBezTo>
                  <a:cubicBezTo>
                    <a:pt x="36960" y="14708"/>
                    <a:pt x="40489" y="13312"/>
                    <a:pt x="38773" y="9100"/>
                  </a:cubicBezTo>
                  <a:cubicBezTo>
                    <a:pt x="36442" y="3435"/>
                    <a:pt x="23885" y="804"/>
                    <a:pt x="19925" y="102"/>
                  </a:cubicBezTo>
                  <a:cubicBezTo>
                    <a:pt x="19558" y="33"/>
                    <a:pt x="19190" y="1"/>
                    <a:pt x="18824" y="1"/>
                  </a:cubicBezTo>
                  <a:close/>
                </a:path>
              </a:pathLst>
            </a:custGeom>
            <a:solidFill>
              <a:srgbClr val="D4E6B5"/>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31" name="Google Shape;2438;p51">
              <a:extLst>
                <a:ext uri="{FF2B5EF4-FFF2-40B4-BE49-F238E27FC236}">
                  <a16:creationId xmlns:a16="http://schemas.microsoft.com/office/drawing/2014/main" xmlns="" id="{CC5D1D76-BAB2-41DA-85C4-016F11FCC1A6}"/>
                </a:ext>
              </a:extLst>
            </p:cNvPr>
            <p:cNvSpPr/>
            <p:nvPr/>
          </p:nvSpPr>
          <p:spPr>
            <a:xfrm>
              <a:off x="8092400" y="1885625"/>
              <a:ext cx="783225" cy="312550"/>
            </a:xfrm>
            <a:custGeom>
              <a:avLst/>
              <a:gdLst/>
              <a:ahLst/>
              <a:cxnLst/>
              <a:rect l="l" t="t" r="r" b="b"/>
              <a:pathLst>
                <a:path w="31329" h="12502" extrusionOk="0">
                  <a:moveTo>
                    <a:pt x="18824" y="1"/>
                  </a:moveTo>
                  <a:cubicBezTo>
                    <a:pt x="18393" y="1"/>
                    <a:pt x="17965" y="46"/>
                    <a:pt x="17544" y="127"/>
                  </a:cubicBezTo>
                  <a:cubicBezTo>
                    <a:pt x="12657" y="1054"/>
                    <a:pt x="0" y="4262"/>
                    <a:pt x="3083" y="8974"/>
                  </a:cubicBezTo>
                  <a:cubicBezTo>
                    <a:pt x="4935" y="11817"/>
                    <a:pt x="7756" y="12501"/>
                    <a:pt x="10514" y="12501"/>
                  </a:cubicBezTo>
                  <a:cubicBezTo>
                    <a:pt x="12012" y="12501"/>
                    <a:pt x="13491" y="12300"/>
                    <a:pt x="14788" y="12132"/>
                  </a:cubicBezTo>
                  <a:cubicBezTo>
                    <a:pt x="16191" y="10478"/>
                    <a:pt x="17820" y="8999"/>
                    <a:pt x="19650" y="7771"/>
                  </a:cubicBezTo>
                  <a:cubicBezTo>
                    <a:pt x="22958" y="5566"/>
                    <a:pt x="27169" y="3310"/>
                    <a:pt x="31329" y="3285"/>
                  </a:cubicBezTo>
                  <a:cubicBezTo>
                    <a:pt x="27018" y="1480"/>
                    <a:pt x="22131" y="478"/>
                    <a:pt x="19925" y="102"/>
                  </a:cubicBezTo>
                  <a:cubicBezTo>
                    <a:pt x="19558" y="33"/>
                    <a:pt x="19190" y="1"/>
                    <a:pt x="18824" y="1"/>
                  </a:cubicBezTo>
                  <a:close/>
                </a:path>
              </a:pathLst>
            </a:custGeom>
            <a:solidFill>
              <a:srgbClr val="8BB174">
                <a:alpha val="2235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32" name="Google Shape;2439;p51">
              <a:extLst>
                <a:ext uri="{FF2B5EF4-FFF2-40B4-BE49-F238E27FC236}">
                  <a16:creationId xmlns:a16="http://schemas.microsoft.com/office/drawing/2014/main" xmlns="" id="{5EC89C69-0EE2-4EC9-A8F6-445CAC3D38DA}"/>
                </a:ext>
              </a:extLst>
            </p:cNvPr>
            <p:cNvSpPr/>
            <p:nvPr/>
          </p:nvSpPr>
          <p:spPr>
            <a:xfrm>
              <a:off x="8012200" y="1828450"/>
              <a:ext cx="562050" cy="172425"/>
            </a:xfrm>
            <a:custGeom>
              <a:avLst/>
              <a:gdLst/>
              <a:ahLst/>
              <a:cxnLst/>
              <a:rect l="l" t="t" r="r" b="b"/>
              <a:pathLst>
                <a:path w="22482" h="6897" extrusionOk="0">
                  <a:moveTo>
                    <a:pt x="19497" y="1"/>
                  </a:moveTo>
                  <a:cubicBezTo>
                    <a:pt x="18192" y="1"/>
                    <a:pt x="16423" y="509"/>
                    <a:pt x="14336" y="2088"/>
                  </a:cubicBezTo>
                  <a:cubicBezTo>
                    <a:pt x="13418" y="2788"/>
                    <a:pt x="11794" y="2963"/>
                    <a:pt x="10021" y="2963"/>
                  </a:cubicBezTo>
                  <a:cubicBezTo>
                    <a:pt x="8245" y="2963"/>
                    <a:pt x="6320" y="2787"/>
                    <a:pt x="4808" y="2787"/>
                  </a:cubicBezTo>
                  <a:cubicBezTo>
                    <a:pt x="4369" y="2787"/>
                    <a:pt x="3965" y="2802"/>
                    <a:pt x="3609" y="2840"/>
                  </a:cubicBezTo>
                  <a:cubicBezTo>
                    <a:pt x="777" y="3141"/>
                    <a:pt x="0" y="4845"/>
                    <a:pt x="2682" y="5747"/>
                  </a:cubicBezTo>
                  <a:cubicBezTo>
                    <a:pt x="4044" y="6201"/>
                    <a:pt x="7095" y="6897"/>
                    <a:pt x="10512" y="6897"/>
                  </a:cubicBezTo>
                  <a:cubicBezTo>
                    <a:pt x="12376" y="6897"/>
                    <a:pt x="14349" y="6690"/>
                    <a:pt x="16216" y="6123"/>
                  </a:cubicBezTo>
                  <a:cubicBezTo>
                    <a:pt x="21504" y="4519"/>
                    <a:pt x="22482" y="1462"/>
                    <a:pt x="21630" y="660"/>
                  </a:cubicBezTo>
                  <a:cubicBezTo>
                    <a:pt x="21246" y="309"/>
                    <a:pt x="20512" y="1"/>
                    <a:pt x="19497" y="1"/>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33" name="Google Shape;2440;p51">
              <a:extLst>
                <a:ext uri="{FF2B5EF4-FFF2-40B4-BE49-F238E27FC236}">
                  <a16:creationId xmlns:a16="http://schemas.microsoft.com/office/drawing/2014/main" xmlns="" id="{E23D0D1F-599F-44A7-9141-0E60C2E2BF42}"/>
                </a:ext>
              </a:extLst>
            </p:cNvPr>
            <p:cNvSpPr/>
            <p:nvPr/>
          </p:nvSpPr>
          <p:spPr>
            <a:xfrm>
              <a:off x="8489650" y="1781575"/>
              <a:ext cx="161375" cy="138650"/>
            </a:xfrm>
            <a:custGeom>
              <a:avLst/>
              <a:gdLst/>
              <a:ahLst/>
              <a:cxnLst/>
              <a:rect l="l" t="t" r="r" b="b"/>
              <a:pathLst>
                <a:path w="6455" h="5546" extrusionOk="0">
                  <a:moveTo>
                    <a:pt x="3916" y="1"/>
                  </a:moveTo>
                  <a:cubicBezTo>
                    <a:pt x="3692" y="1"/>
                    <a:pt x="3448" y="26"/>
                    <a:pt x="3183" y="79"/>
                  </a:cubicBezTo>
                  <a:cubicBezTo>
                    <a:pt x="50" y="705"/>
                    <a:pt x="0" y="3387"/>
                    <a:pt x="0" y="3387"/>
                  </a:cubicBezTo>
                  <a:cubicBezTo>
                    <a:pt x="313" y="4949"/>
                    <a:pt x="1373" y="5545"/>
                    <a:pt x="2513" y="5545"/>
                  </a:cubicBezTo>
                  <a:cubicBezTo>
                    <a:pt x="3659" y="5545"/>
                    <a:pt x="4886" y="4943"/>
                    <a:pt x="5514" y="4114"/>
                  </a:cubicBezTo>
                  <a:cubicBezTo>
                    <a:pt x="6455" y="2898"/>
                    <a:pt x="6345" y="1"/>
                    <a:pt x="3916" y="1"/>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34" name="Google Shape;2441;p51">
              <a:extLst>
                <a:ext uri="{FF2B5EF4-FFF2-40B4-BE49-F238E27FC236}">
                  <a16:creationId xmlns:a16="http://schemas.microsoft.com/office/drawing/2014/main" xmlns="" id="{75E7D036-79C6-427B-94FA-DEBBB8637BE6}"/>
                </a:ext>
              </a:extLst>
            </p:cNvPr>
            <p:cNvSpPr/>
            <p:nvPr/>
          </p:nvSpPr>
          <p:spPr>
            <a:xfrm>
              <a:off x="8598975" y="1530550"/>
              <a:ext cx="265925" cy="301625"/>
            </a:xfrm>
            <a:custGeom>
              <a:avLst/>
              <a:gdLst/>
              <a:ahLst/>
              <a:cxnLst/>
              <a:rect l="l" t="t" r="r" b="b"/>
              <a:pathLst>
                <a:path w="10637" h="12065" extrusionOk="0">
                  <a:moveTo>
                    <a:pt x="10012" y="1"/>
                  </a:moveTo>
                  <a:cubicBezTo>
                    <a:pt x="9939" y="1"/>
                    <a:pt x="9862" y="21"/>
                    <a:pt x="9788" y="69"/>
                  </a:cubicBezTo>
                  <a:cubicBezTo>
                    <a:pt x="5352" y="2801"/>
                    <a:pt x="2068" y="6711"/>
                    <a:pt x="114" y="11523"/>
                  </a:cubicBezTo>
                  <a:cubicBezTo>
                    <a:pt x="0" y="11830"/>
                    <a:pt x="262" y="12064"/>
                    <a:pt x="516" y="12064"/>
                  </a:cubicBezTo>
                  <a:cubicBezTo>
                    <a:pt x="656" y="12064"/>
                    <a:pt x="794" y="11993"/>
                    <a:pt x="865" y="11824"/>
                  </a:cubicBezTo>
                  <a:cubicBezTo>
                    <a:pt x="2770" y="7112"/>
                    <a:pt x="5953" y="3353"/>
                    <a:pt x="10264" y="671"/>
                  </a:cubicBezTo>
                  <a:cubicBezTo>
                    <a:pt x="10636" y="464"/>
                    <a:pt x="10360" y="1"/>
                    <a:pt x="10012" y="1"/>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35" name="Google Shape;2442;p51">
              <a:extLst>
                <a:ext uri="{FF2B5EF4-FFF2-40B4-BE49-F238E27FC236}">
                  <a16:creationId xmlns:a16="http://schemas.microsoft.com/office/drawing/2014/main" xmlns="" id="{0296EF35-1960-42F4-8A05-64F7E66ACF40}"/>
                </a:ext>
              </a:extLst>
            </p:cNvPr>
            <p:cNvSpPr/>
            <p:nvPr/>
          </p:nvSpPr>
          <p:spPr>
            <a:xfrm>
              <a:off x="8821125" y="1481850"/>
              <a:ext cx="111400" cy="83025"/>
            </a:xfrm>
            <a:custGeom>
              <a:avLst/>
              <a:gdLst/>
              <a:ahLst/>
              <a:cxnLst/>
              <a:rect l="l" t="t" r="r" b="b"/>
              <a:pathLst>
                <a:path w="4456" h="3321" extrusionOk="0">
                  <a:moveTo>
                    <a:pt x="2902" y="0"/>
                  </a:moveTo>
                  <a:cubicBezTo>
                    <a:pt x="2739" y="0"/>
                    <a:pt x="2564" y="42"/>
                    <a:pt x="2380" y="138"/>
                  </a:cubicBezTo>
                  <a:cubicBezTo>
                    <a:pt x="1829" y="413"/>
                    <a:pt x="1328" y="739"/>
                    <a:pt x="877" y="1165"/>
                  </a:cubicBezTo>
                  <a:cubicBezTo>
                    <a:pt x="0" y="1982"/>
                    <a:pt x="722" y="3320"/>
                    <a:pt x="1622" y="3320"/>
                  </a:cubicBezTo>
                  <a:cubicBezTo>
                    <a:pt x="1854" y="3320"/>
                    <a:pt x="2099" y="3231"/>
                    <a:pt x="2330" y="3020"/>
                  </a:cubicBezTo>
                  <a:cubicBezTo>
                    <a:pt x="2631" y="2744"/>
                    <a:pt x="2957" y="2494"/>
                    <a:pt x="3308" y="2318"/>
                  </a:cubicBezTo>
                  <a:cubicBezTo>
                    <a:pt x="4456" y="1712"/>
                    <a:pt x="3938" y="0"/>
                    <a:pt x="2902" y="0"/>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36" name="Google Shape;2443;p51">
              <a:extLst>
                <a:ext uri="{FF2B5EF4-FFF2-40B4-BE49-F238E27FC236}">
                  <a16:creationId xmlns:a16="http://schemas.microsoft.com/office/drawing/2014/main" xmlns="" id="{5C2C8E5A-06C8-4E79-8F19-C40510E1D370}"/>
                </a:ext>
              </a:extLst>
            </p:cNvPr>
            <p:cNvSpPr/>
            <p:nvPr/>
          </p:nvSpPr>
          <p:spPr>
            <a:xfrm>
              <a:off x="8540400" y="1465450"/>
              <a:ext cx="88450" cy="373700"/>
            </a:xfrm>
            <a:custGeom>
              <a:avLst/>
              <a:gdLst/>
              <a:ahLst/>
              <a:cxnLst/>
              <a:rect l="l" t="t" r="r" b="b"/>
              <a:pathLst>
                <a:path w="3538" h="14948" extrusionOk="0">
                  <a:moveTo>
                    <a:pt x="3027" y="1"/>
                  </a:moveTo>
                  <a:cubicBezTo>
                    <a:pt x="2883" y="1"/>
                    <a:pt x="2738" y="72"/>
                    <a:pt x="2657" y="242"/>
                  </a:cubicBezTo>
                  <a:cubicBezTo>
                    <a:pt x="602" y="4804"/>
                    <a:pt x="0" y="9691"/>
                    <a:pt x="928" y="14628"/>
                  </a:cubicBezTo>
                  <a:cubicBezTo>
                    <a:pt x="972" y="14848"/>
                    <a:pt x="1146" y="14947"/>
                    <a:pt x="1319" y="14947"/>
                  </a:cubicBezTo>
                  <a:cubicBezTo>
                    <a:pt x="1541" y="14947"/>
                    <a:pt x="1761" y="14784"/>
                    <a:pt x="1705" y="14503"/>
                  </a:cubicBezTo>
                  <a:cubicBezTo>
                    <a:pt x="802" y="9691"/>
                    <a:pt x="1379" y="4979"/>
                    <a:pt x="3409" y="518"/>
                  </a:cubicBezTo>
                  <a:cubicBezTo>
                    <a:pt x="3538" y="228"/>
                    <a:pt x="3284" y="1"/>
                    <a:pt x="3027" y="1"/>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37" name="Google Shape;2444;p51">
              <a:extLst>
                <a:ext uri="{FF2B5EF4-FFF2-40B4-BE49-F238E27FC236}">
                  <a16:creationId xmlns:a16="http://schemas.microsoft.com/office/drawing/2014/main" xmlns="" id="{3D3859C9-10EB-4CA7-891D-1EE2D3CDFBD4}"/>
                </a:ext>
              </a:extLst>
            </p:cNvPr>
            <p:cNvSpPr/>
            <p:nvPr/>
          </p:nvSpPr>
          <p:spPr>
            <a:xfrm>
              <a:off x="8588775" y="1399875"/>
              <a:ext cx="83225" cy="80650"/>
            </a:xfrm>
            <a:custGeom>
              <a:avLst/>
              <a:gdLst/>
              <a:ahLst/>
              <a:cxnLst/>
              <a:rect l="l" t="t" r="r" b="b"/>
              <a:pathLst>
                <a:path w="3329" h="3226" extrusionOk="0">
                  <a:moveTo>
                    <a:pt x="1925" y="1"/>
                  </a:moveTo>
                  <a:cubicBezTo>
                    <a:pt x="1454" y="1"/>
                    <a:pt x="1055" y="308"/>
                    <a:pt x="822" y="735"/>
                  </a:cubicBezTo>
                  <a:cubicBezTo>
                    <a:pt x="647" y="1036"/>
                    <a:pt x="496" y="1336"/>
                    <a:pt x="371" y="1637"/>
                  </a:cubicBezTo>
                  <a:cubicBezTo>
                    <a:pt x="0" y="2540"/>
                    <a:pt x="771" y="3225"/>
                    <a:pt x="1521" y="3225"/>
                  </a:cubicBezTo>
                  <a:cubicBezTo>
                    <a:pt x="1937" y="3225"/>
                    <a:pt x="2346" y="3015"/>
                    <a:pt x="2552" y="2514"/>
                  </a:cubicBezTo>
                  <a:cubicBezTo>
                    <a:pt x="2702" y="2214"/>
                    <a:pt x="2827" y="1913"/>
                    <a:pt x="3003" y="1612"/>
                  </a:cubicBezTo>
                  <a:cubicBezTo>
                    <a:pt x="3329" y="1061"/>
                    <a:pt x="2877" y="309"/>
                    <a:pt x="2351" y="83"/>
                  </a:cubicBezTo>
                  <a:cubicBezTo>
                    <a:pt x="2204" y="27"/>
                    <a:pt x="2061" y="1"/>
                    <a:pt x="1925" y="1"/>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38" name="Google Shape;2445;p51">
              <a:extLst>
                <a:ext uri="{FF2B5EF4-FFF2-40B4-BE49-F238E27FC236}">
                  <a16:creationId xmlns:a16="http://schemas.microsoft.com/office/drawing/2014/main" xmlns="" id="{1BAD300B-4CC4-40CA-8141-9A4947007731}"/>
                </a:ext>
              </a:extLst>
            </p:cNvPr>
            <p:cNvSpPr/>
            <p:nvPr/>
          </p:nvSpPr>
          <p:spPr>
            <a:xfrm>
              <a:off x="7757175" y="1881100"/>
              <a:ext cx="710450" cy="513300"/>
            </a:xfrm>
            <a:custGeom>
              <a:avLst/>
              <a:gdLst/>
              <a:ahLst/>
              <a:cxnLst/>
              <a:rect l="l" t="t" r="r" b="b"/>
              <a:pathLst>
                <a:path w="28418" h="20532" extrusionOk="0">
                  <a:moveTo>
                    <a:pt x="27232" y="0"/>
                  </a:moveTo>
                  <a:cubicBezTo>
                    <a:pt x="26478" y="0"/>
                    <a:pt x="25447" y="412"/>
                    <a:pt x="24587" y="784"/>
                  </a:cubicBezTo>
                  <a:cubicBezTo>
                    <a:pt x="19826" y="2814"/>
                    <a:pt x="10477" y="8228"/>
                    <a:pt x="4963" y="12063"/>
                  </a:cubicBezTo>
                  <a:cubicBezTo>
                    <a:pt x="3134" y="13316"/>
                    <a:pt x="1" y="17752"/>
                    <a:pt x="953" y="20058"/>
                  </a:cubicBezTo>
                  <a:cubicBezTo>
                    <a:pt x="1091" y="20381"/>
                    <a:pt x="1488" y="20531"/>
                    <a:pt x="2086" y="20531"/>
                  </a:cubicBezTo>
                  <a:cubicBezTo>
                    <a:pt x="5748" y="20531"/>
                    <a:pt x="16943" y="14918"/>
                    <a:pt x="22156" y="9230"/>
                  </a:cubicBezTo>
                  <a:cubicBezTo>
                    <a:pt x="23234" y="8052"/>
                    <a:pt x="27971" y="3441"/>
                    <a:pt x="28247" y="1511"/>
                  </a:cubicBezTo>
                  <a:cubicBezTo>
                    <a:pt x="28418" y="374"/>
                    <a:pt x="27951" y="0"/>
                    <a:pt x="27232" y="0"/>
                  </a:cubicBezTo>
                  <a:close/>
                </a:path>
              </a:pathLst>
            </a:custGeom>
            <a:solidFill>
              <a:srgbClr val="D4E6B5"/>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grpSp>
      <p:grpSp>
        <p:nvGrpSpPr>
          <p:cNvPr id="139" name="Google Shape;2446;p51">
            <a:extLst>
              <a:ext uri="{FF2B5EF4-FFF2-40B4-BE49-F238E27FC236}">
                <a16:creationId xmlns:a16="http://schemas.microsoft.com/office/drawing/2014/main" xmlns="" id="{8CB7F963-A4C0-4119-8434-B7068E01C03E}"/>
              </a:ext>
            </a:extLst>
          </p:cNvPr>
          <p:cNvGrpSpPr/>
          <p:nvPr/>
        </p:nvGrpSpPr>
        <p:grpSpPr>
          <a:xfrm>
            <a:off x="9497911" y="872652"/>
            <a:ext cx="874935" cy="1034345"/>
            <a:chOff x="4377350" y="3576850"/>
            <a:chExt cx="1070125" cy="1265100"/>
          </a:xfrm>
        </p:grpSpPr>
        <p:sp>
          <p:nvSpPr>
            <p:cNvPr id="140" name="Google Shape;2447;p51">
              <a:extLst>
                <a:ext uri="{FF2B5EF4-FFF2-40B4-BE49-F238E27FC236}">
                  <a16:creationId xmlns:a16="http://schemas.microsoft.com/office/drawing/2014/main" xmlns="" id="{6D23818F-F723-43E3-B7ED-2C844B95FB9A}"/>
                </a:ext>
              </a:extLst>
            </p:cNvPr>
            <p:cNvSpPr/>
            <p:nvPr/>
          </p:nvSpPr>
          <p:spPr>
            <a:xfrm>
              <a:off x="4570325" y="3718650"/>
              <a:ext cx="877150" cy="1021050"/>
            </a:xfrm>
            <a:custGeom>
              <a:avLst/>
              <a:gdLst/>
              <a:ahLst/>
              <a:cxnLst/>
              <a:rect l="l" t="t" r="r" b="b"/>
              <a:pathLst>
                <a:path w="35086" h="40842" extrusionOk="0">
                  <a:moveTo>
                    <a:pt x="10809" y="1"/>
                  </a:moveTo>
                  <a:cubicBezTo>
                    <a:pt x="10782" y="1"/>
                    <a:pt x="10755" y="2"/>
                    <a:pt x="10728" y="3"/>
                  </a:cubicBezTo>
                  <a:cubicBezTo>
                    <a:pt x="8848" y="103"/>
                    <a:pt x="6091" y="2083"/>
                    <a:pt x="3560" y="6269"/>
                  </a:cubicBezTo>
                  <a:cubicBezTo>
                    <a:pt x="1304" y="14138"/>
                    <a:pt x="1" y="24188"/>
                    <a:pt x="1605" y="30128"/>
                  </a:cubicBezTo>
                  <a:lnTo>
                    <a:pt x="6768" y="35767"/>
                  </a:lnTo>
                  <a:cubicBezTo>
                    <a:pt x="7442" y="35381"/>
                    <a:pt x="8160" y="35216"/>
                    <a:pt x="8914" y="35216"/>
                  </a:cubicBezTo>
                  <a:cubicBezTo>
                    <a:pt x="13315" y="35216"/>
                    <a:pt x="18948" y="40842"/>
                    <a:pt x="24411" y="40842"/>
                  </a:cubicBezTo>
                  <a:cubicBezTo>
                    <a:pt x="26078" y="40842"/>
                    <a:pt x="27729" y="40318"/>
                    <a:pt x="29324" y="38950"/>
                  </a:cubicBezTo>
                  <a:cubicBezTo>
                    <a:pt x="31705" y="36895"/>
                    <a:pt x="23585" y="32584"/>
                    <a:pt x="31780" y="30479"/>
                  </a:cubicBezTo>
                  <a:cubicBezTo>
                    <a:pt x="35085" y="29623"/>
                    <a:pt x="34623" y="23759"/>
                    <a:pt x="28511" y="23759"/>
                  </a:cubicBezTo>
                  <a:cubicBezTo>
                    <a:pt x="28180" y="23759"/>
                    <a:pt x="27833" y="23776"/>
                    <a:pt x="27470" y="23812"/>
                  </a:cubicBezTo>
                  <a:cubicBezTo>
                    <a:pt x="27770" y="21632"/>
                    <a:pt x="27294" y="20680"/>
                    <a:pt x="25690" y="19101"/>
                  </a:cubicBezTo>
                  <a:cubicBezTo>
                    <a:pt x="24111" y="17522"/>
                    <a:pt x="24963" y="14990"/>
                    <a:pt x="23334" y="12509"/>
                  </a:cubicBezTo>
                  <a:cubicBezTo>
                    <a:pt x="21705" y="10053"/>
                    <a:pt x="17620" y="9376"/>
                    <a:pt x="15590" y="7572"/>
                  </a:cubicBezTo>
                  <a:cubicBezTo>
                    <a:pt x="13581" y="5811"/>
                    <a:pt x="13364" y="1"/>
                    <a:pt x="10809" y="1"/>
                  </a:cubicBezTo>
                  <a:close/>
                </a:path>
              </a:pathLst>
            </a:custGeom>
            <a:solidFill>
              <a:srgbClr val="8BB17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41" name="Google Shape;2448;p51">
              <a:extLst>
                <a:ext uri="{FF2B5EF4-FFF2-40B4-BE49-F238E27FC236}">
                  <a16:creationId xmlns:a16="http://schemas.microsoft.com/office/drawing/2014/main" xmlns="" id="{07B7816E-7E5D-4D05-BB03-BF01BED159D8}"/>
                </a:ext>
              </a:extLst>
            </p:cNvPr>
            <p:cNvSpPr/>
            <p:nvPr/>
          </p:nvSpPr>
          <p:spPr>
            <a:xfrm>
              <a:off x="4652400" y="3833350"/>
              <a:ext cx="359050" cy="552225"/>
            </a:xfrm>
            <a:custGeom>
              <a:avLst/>
              <a:gdLst/>
              <a:ahLst/>
              <a:cxnLst/>
              <a:rect l="l" t="t" r="r" b="b"/>
              <a:pathLst>
                <a:path w="14362" h="22089" extrusionOk="0">
                  <a:moveTo>
                    <a:pt x="7224" y="0"/>
                  </a:moveTo>
                  <a:cubicBezTo>
                    <a:pt x="5641" y="0"/>
                    <a:pt x="4830" y="1674"/>
                    <a:pt x="4287" y="2909"/>
                  </a:cubicBezTo>
                  <a:cubicBezTo>
                    <a:pt x="3409" y="4989"/>
                    <a:pt x="2908" y="7219"/>
                    <a:pt x="2382" y="9400"/>
                  </a:cubicBezTo>
                  <a:cubicBezTo>
                    <a:pt x="1" y="19074"/>
                    <a:pt x="753" y="21280"/>
                    <a:pt x="778" y="21480"/>
                  </a:cubicBezTo>
                  <a:cubicBezTo>
                    <a:pt x="842" y="21901"/>
                    <a:pt x="1158" y="22088"/>
                    <a:pt x="1494" y="22088"/>
                  </a:cubicBezTo>
                  <a:cubicBezTo>
                    <a:pt x="1818" y="22088"/>
                    <a:pt x="2159" y="21913"/>
                    <a:pt x="2307" y="21605"/>
                  </a:cubicBezTo>
                  <a:cubicBezTo>
                    <a:pt x="4562" y="18823"/>
                    <a:pt x="6668" y="15891"/>
                    <a:pt x="9374" y="13535"/>
                  </a:cubicBezTo>
                  <a:cubicBezTo>
                    <a:pt x="10502" y="12533"/>
                    <a:pt x="14362" y="8999"/>
                    <a:pt x="11505" y="7671"/>
                  </a:cubicBezTo>
                  <a:cubicBezTo>
                    <a:pt x="11229" y="7539"/>
                    <a:pt x="10945" y="7481"/>
                    <a:pt x="10657" y="7481"/>
                  </a:cubicBezTo>
                  <a:cubicBezTo>
                    <a:pt x="8854" y="7481"/>
                    <a:pt x="6903" y="9793"/>
                    <a:pt x="5866" y="11154"/>
                  </a:cubicBezTo>
                  <a:cubicBezTo>
                    <a:pt x="6267" y="10177"/>
                    <a:pt x="6668" y="9224"/>
                    <a:pt x="7069" y="8247"/>
                  </a:cubicBezTo>
                  <a:cubicBezTo>
                    <a:pt x="7720" y="6718"/>
                    <a:pt x="11379" y="177"/>
                    <a:pt x="7294" y="1"/>
                  </a:cubicBezTo>
                  <a:cubicBezTo>
                    <a:pt x="7271" y="1"/>
                    <a:pt x="7247" y="0"/>
                    <a:pt x="7224" y="0"/>
                  </a:cubicBezTo>
                  <a:close/>
                </a:path>
              </a:pathLst>
            </a:custGeom>
            <a:solidFill>
              <a:srgbClr val="D4E6B5"/>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42" name="Google Shape;2449;p51">
              <a:extLst>
                <a:ext uri="{FF2B5EF4-FFF2-40B4-BE49-F238E27FC236}">
                  <a16:creationId xmlns:a16="http://schemas.microsoft.com/office/drawing/2014/main" xmlns="" id="{72BF005E-6CE7-441F-A278-F7E044C3A52A}"/>
                </a:ext>
              </a:extLst>
            </p:cNvPr>
            <p:cNvSpPr/>
            <p:nvPr/>
          </p:nvSpPr>
          <p:spPr>
            <a:xfrm>
              <a:off x="4718200" y="4162075"/>
              <a:ext cx="488750" cy="286775"/>
            </a:xfrm>
            <a:custGeom>
              <a:avLst/>
              <a:gdLst/>
              <a:ahLst/>
              <a:cxnLst/>
              <a:rect l="l" t="t" r="r" b="b"/>
              <a:pathLst>
                <a:path w="19550" h="11471" extrusionOk="0">
                  <a:moveTo>
                    <a:pt x="11786" y="0"/>
                  </a:moveTo>
                  <a:cubicBezTo>
                    <a:pt x="10189" y="0"/>
                    <a:pt x="8233" y="1838"/>
                    <a:pt x="7244" y="2642"/>
                  </a:cubicBezTo>
                  <a:cubicBezTo>
                    <a:pt x="7219" y="2667"/>
                    <a:pt x="1" y="8732"/>
                    <a:pt x="1103" y="11088"/>
                  </a:cubicBezTo>
                  <a:cubicBezTo>
                    <a:pt x="1204" y="11314"/>
                    <a:pt x="1454" y="11439"/>
                    <a:pt x="1705" y="11464"/>
                  </a:cubicBezTo>
                  <a:cubicBezTo>
                    <a:pt x="1758" y="11468"/>
                    <a:pt x="1810" y="11470"/>
                    <a:pt x="1863" y="11470"/>
                  </a:cubicBezTo>
                  <a:cubicBezTo>
                    <a:pt x="3339" y="11470"/>
                    <a:pt x="4848" y="9812"/>
                    <a:pt x="8647" y="8481"/>
                  </a:cubicBezTo>
                  <a:cubicBezTo>
                    <a:pt x="11554" y="7433"/>
                    <a:pt x="13513" y="7307"/>
                    <a:pt x="14918" y="7307"/>
                  </a:cubicBezTo>
                  <a:cubicBezTo>
                    <a:pt x="15361" y="7307"/>
                    <a:pt x="15750" y="7319"/>
                    <a:pt x="16095" y="7319"/>
                  </a:cubicBezTo>
                  <a:cubicBezTo>
                    <a:pt x="17063" y="7319"/>
                    <a:pt x="17698" y="7221"/>
                    <a:pt x="18271" y="6476"/>
                  </a:cubicBezTo>
                  <a:cubicBezTo>
                    <a:pt x="19550" y="4847"/>
                    <a:pt x="17695" y="3143"/>
                    <a:pt x="16116" y="2867"/>
                  </a:cubicBezTo>
                  <a:cubicBezTo>
                    <a:pt x="15856" y="2822"/>
                    <a:pt x="15593" y="2801"/>
                    <a:pt x="15327" y="2801"/>
                  </a:cubicBezTo>
                  <a:cubicBezTo>
                    <a:pt x="14281" y="2801"/>
                    <a:pt x="13195" y="3125"/>
                    <a:pt x="12156" y="3544"/>
                  </a:cubicBezTo>
                  <a:cubicBezTo>
                    <a:pt x="13184" y="2592"/>
                    <a:pt x="14161" y="1213"/>
                    <a:pt x="12757" y="286"/>
                  </a:cubicBezTo>
                  <a:cubicBezTo>
                    <a:pt x="12459" y="86"/>
                    <a:pt x="12131" y="0"/>
                    <a:pt x="11786" y="0"/>
                  </a:cubicBezTo>
                  <a:close/>
                </a:path>
              </a:pathLst>
            </a:custGeom>
            <a:solidFill>
              <a:srgbClr val="D4E6B5"/>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43" name="Google Shape;2450;p51">
              <a:extLst>
                <a:ext uri="{FF2B5EF4-FFF2-40B4-BE49-F238E27FC236}">
                  <a16:creationId xmlns:a16="http://schemas.microsoft.com/office/drawing/2014/main" xmlns="" id="{AD6B71EF-B67E-430B-B430-17980D8E030F}"/>
                </a:ext>
              </a:extLst>
            </p:cNvPr>
            <p:cNvSpPr/>
            <p:nvPr/>
          </p:nvSpPr>
          <p:spPr>
            <a:xfrm>
              <a:off x="4796525" y="4381725"/>
              <a:ext cx="439225" cy="240050"/>
            </a:xfrm>
            <a:custGeom>
              <a:avLst/>
              <a:gdLst/>
              <a:ahLst/>
              <a:cxnLst/>
              <a:rect l="l" t="t" r="r" b="b"/>
              <a:pathLst>
                <a:path w="17569" h="9602" extrusionOk="0">
                  <a:moveTo>
                    <a:pt x="13369" y="0"/>
                  </a:moveTo>
                  <a:cubicBezTo>
                    <a:pt x="9588" y="0"/>
                    <a:pt x="4177" y="1476"/>
                    <a:pt x="1554" y="3229"/>
                  </a:cubicBezTo>
                  <a:cubicBezTo>
                    <a:pt x="351" y="4006"/>
                    <a:pt x="0" y="5059"/>
                    <a:pt x="226" y="5234"/>
                  </a:cubicBezTo>
                  <a:cubicBezTo>
                    <a:pt x="401" y="6011"/>
                    <a:pt x="4462" y="6287"/>
                    <a:pt x="8722" y="8944"/>
                  </a:cubicBezTo>
                  <a:cubicBezTo>
                    <a:pt x="9246" y="9270"/>
                    <a:pt x="10328" y="9601"/>
                    <a:pt x="11285" y="9601"/>
                  </a:cubicBezTo>
                  <a:cubicBezTo>
                    <a:pt x="12388" y="9601"/>
                    <a:pt x="13326" y="9161"/>
                    <a:pt x="13058" y="7766"/>
                  </a:cubicBezTo>
                  <a:cubicBezTo>
                    <a:pt x="12782" y="6337"/>
                    <a:pt x="10477" y="5385"/>
                    <a:pt x="8848" y="4909"/>
                  </a:cubicBezTo>
                  <a:cubicBezTo>
                    <a:pt x="9382" y="4909"/>
                    <a:pt x="9906" y="4897"/>
                    <a:pt x="10433" y="4897"/>
                  </a:cubicBezTo>
                  <a:cubicBezTo>
                    <a:pt x="10697" y="4897"/>
                    <a:pt x="10961" y="4900"/>
                    <a:pt x="11229" y="4909"/>
                  </a:cubicBezTo>
                  <a:cubicBezTo>
                    <a:pt x="11601" y="4924"/>
                    <a:pt x="12086" y="4947"/>
                    <a:pt x="12620" y="4947"/>
                  </a:cubicBezTo>
                  <a:cubicBezTo>
                    <a:pt x="14712" y="4947"/>
                    <a:pt x="17569" y="4586"/>
                    <a:pt x="17469" y="1951"/>
                  </a:cubicBezTo>
                  <a:cubicBezTo>
                    <a:pt x="17402" y="558"/>
                    <a:pt x="15693" y="0"/>
                    <a:pt x="13369" y="0"/>
                  </a:cubicBezTo>
                  <a:close/>
                </a:path>
              </a:pathLst>
            </a:custGeom>
            <a:solidFill>
              <a:srgbClr val="D4E6B5"/>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44" name="Google Shape;2451;p51">
              <a:extLst>
                <a:ext uri="{FF2B5EF4-FFF2-40B4-BE49-F238E27FC236}">
                  <a16:creationId xmlns:a16="http://schemas.microsoft.com/office/drawing/2014/main" xmlns="" id="{7FD1FA5B-3543-476C-9FBA-641ABC98EB5A}"/>
                </a:ext>
              </a:extLst>
            </p:cNvPr>
            <p:cNvSpPr/>
            <p:nvPr/>
          </p:nvSpPr>
          <p:spPr>
            <a:xfrm>
              <a:off x="4659300" y="3576850"/>
              <a:ext cx="661050" cy="737125"/>
            </a:xfrm>
            <a:custGeom>
              <a:avLst/>
              <a:gdLst/>
              <a:ahLst/>
              <a:cxnLst/>
              <a:rect l="l" t="t" r="r" b="b"/>
              <a:pathLst>
                <a:path w="26442" h="29485" extrusionOk="0">
                  <a:moveTo>
                    <a:pt x="7290" y="0"/>
                  </a:moveTo>
                  <a:cubicBezTo>
                    <a:pt x="6450" y="0"/>
                    <a:pt x="5612" y="377"/>
                    <a:pt x="4813" y="1189"/>
                  </a:cubicBezTo>
                  <a:cubicBezTo>
                    <a:pt x="3184" y="2868"/>
                    <a:pt x="1404" y="6978"/>
                    <a:pt x="1" y="11941"/>
                  </a:cubicBezTo>
                  <a:cubicBezTo>
                    <a:pt x="2532" y="7755"/>
                    <a:pt x="5289" y="5775"/>
                    <a:pt x="7169" y="5675"/>
                  </a:cubicBezTo>
                  <a:cubicBezTo>
                    <a:pt x="7196" y="5674"/>
                    <a:pt x="7223" y="5673"/>
                    <a:pt x="7250" y="5673"/>
                  </a:cubicBezTo>
                  <a:cubicBezTo>
                    <a:pt x="9805" y="5673"/>
                    <a:pt x="10022" y="11483"/>
                    <a:pt x="12031" y="13244"/>
                  </a:cubicBezTo>
                  <a:cubicBezTo>
                    <a:pt x="14061" y="15048"/>
                    <a:pt x="18146" y="15725"/>
                    <a:pt x="19775" y="18181"/>
                  </a:cubicBezTo>
                  <a:cubicBezTo>
                    <a:pt x="21404" y="20662"/>
                    <a:pt x="20552" y="23194"/>
                    <a:pt x="22131" y="24773"/>
                  </a:cubicBezTo>
                  <a:cubicBezTo>
                    <a:pt x="23735" y="26352"/>
                    <a:pt x="24211" y="27304"/>
                    <a:pt x="23911" y="29484"/>
                  </a:cubicBezTo>
                  <a:cubicBezTo>
                    <a:pt x="25790" y="27530"/>
                    <a:pt x="26442" y="25374"/>
                    <a:pt x="24487" y="23469"/>
                  </a:cubicBezTo>
                  <a:cubicBezTo>
                    <a:pt x="21078" y="20111"/>
                    <a:pt x="24913" y="18156"/>
                    <a:pt x="22557" y="15850"/>
                  </a:cubicBezTo>
                  <a:cubicBezTo>
                    <a:pt x="22557" y="15850"/>
                    <a:pt x="22557" y="15850"/>
                    <a:pt x="22557" y="15825"/>
                  </a:cubicBezTo>
                  <a:cubicBezTo>
                    <a:pt x="20276" y="13620"/>
                    <a:pt x="16768" y="13845"/>
                    <a:pt x="14512" y="11640"/>
                  </a:cubicBezTo>
                  <a:cubicBezTo>
                    <a:pt x="11705" y="8908"/>
                    <a:pt x="12958" y="4146"/>
                    <a:pt x="10176" y="1439"/>
                  </a:cubicBezTo>
                  <a:cubicBezTo>
                    <a:pt x="9247" y="510"/>
                    <a:pt x="8266" y="0"/>
                    <a:pt x="7290" y="0"/>
                  </a:cubicBezTo>
                  <a:close/>
                </a:path>
              </a:pathLst>
            </a:custGeom>
            <a:solidFill>
              <a:srgbClr val="2F6E68"/>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45" name="Google Shape;2452;p51">
              <a:extLst>
                <a:ext uri="{FF2B5EF4-FFF2-40B4-BE49-F238E27FC236}">
                  <a16:creationId xmlns:a16="http://schemas.microsoft.com/office/drawing/2014/main" xmlns="" id="{238D3094-08AA-4A93-BEE8-AE82FE5BD60E}"/>
                </a:ext>
              </a:extLst>
            </p:cNvPr>
            <p:cNvSpPr/>
            <p:nvPr/>
          </p:nvSpPr>
          <p:spPr>
            <a:xfrm>
              <a:off x="4377350" y="4184075"/>
              <a:ext cx="537000" cy="657875"/>
            </a:xfrm>
            <a:custGeom>
              <a:avLst/>
              <a:gdLst/>
              <a:ahLst/>
              <a:cxnLst/>
              <a:rect l="l" t="t" r="r" b="b"/>
              <a:pathLst>
                <a:path w="21480" h="26315" extrusionOk="0">
                  <a:moveTo>
                    <a:pt x="6688" y="1"/>
                  </a:moveTo>
                  <a:cubicBezTo>
                    <a:pt x="6657" y="1"/>
                    <a:pt x="6625" y="3"/>
                    <a:pt x="6592" y="7"/>
                  </a:cubicBezTo>
                  <a:cubicBezTo>
                    <a:pt x="4261" y="308"/>
                    <a:pt x="5163" y="3742"/>
                    <a:pt x="5639" y="5346"/>
                  </a:cubicBezTo>
                  <a:cubicBezTo>
                    <a:pt x="5539" y="5371"/>
                    <a:pt x="5439" y="5396"/>
                    <a:pt x="5364" y="5421"/>
                  </a:cubicBezTo>
                  <a:cubicBezTo>
                    <a:pt x="4637" y="4469"/>
                    <a:pt x="3885" y="3642"/>
                    <a:pt x="2983" y="2840"/>
                  </a:cubicBezTo>
                  <a:cubicBezTo>
                    <a:pt x="2481" y="2396"/>
                    <a:pt x="1875" y="1922"/>
                    <a:pt x="1223" y="1922"/>
                  </a:cubicBezTo>
                  <a:cubicBezTo>
                    <a:pt x="1028" y="1922"/>
                    <a:pt x="829" y="1965"/>
                    <a:pt x="627" y="2063"/>
                  </a:cubicBezTo>
                  <a:cubicBezTo>
                    <a:pt x="0" y="2363"/>
                    <a:pt x="0" y="3316"/>
                    <a:pt x="727" y="3491"/>
                  </a:cubicBezTo>
                  <a:cubicBezTo>
                    <a:pt x="783" y="3504"/>
                    <a:pt x="836" y="3511"/>
                    <a:pt x="888" y="3511"/>
                  </a:cubicBezTo>
                  <a:cubicBezTo>
                    <a:pt x="1322" y="3511"/>
                    <a:pt x="1586" y="3062"/>
                    <a:pt x="1429" y="2614"/>
                  </a:cubicBezTo>
                  <a:lnTo>
                    <a:pt x="1429" y="2614"/>
                  </a:lnTo>
                  <a:cubicBezTo>
                    <a:pt x="1604" y="2689"/>
                    <a:pt x="1805" y="2739"/>
                    <a:pt x="1955" y="2815"/>
                  </a:cubicBezTo>
                  <a:cubicBezTo>
                    <a:pt x="2131" y="2890"/>
                    <a:pt x="2256" y="3015"/>
                    <a:pt x="2406" y="3115"/>
                  </a:cubicBezTo>
                  <a:cubicBezTo>
                    <a:pt x="2832" y="3441"/>
                    <a:pt x="3233" y="3817"/>
                    <a:pt x="3609" y="4193"/>
                  </a:cubicBezTo>
                  <a:cubicBezTo>
                    <a:pt x="4086" y="4669"/>
                    <a:pt x="4537" y="5145"/>
                    <a:pt x="4963" y="5672"/>
                  </a:cubicBezTo>
                  <a:cubicBezTo>
                    <a:pt x="4637" y="5772"/>
                    <a:pt x="4211" y="6749"/>
                    <a:pt x="4211" y="6900"/>
                  </a:cubicBezTo>
                  <a:cubicBezTo>
                    <a:pt x="4236" y="8228"/>
                    <a:pt x="4888" y="8880"/>
                    <a:pt x="6066" y="9105"/>
                  </a:cubicBezTo>
                  <a:cubicBezTo>
                    <a:pt x="5238" y="12013"/>
                    <a:pt x="7093" y="13717"/>
                    <a:pt x="9173" y="15471"/>
                  </a:cubicBezTo>
                  <a:cubicBezTo>
                    <a:pt x="9173" y="17576"/>
                    <a:pt x="10226" y="18930"/>
                    <a:pt x="12031" y="20258"/>
                  </a:cubicBezTo>
                  <a:cubicBezTo>
                    <a:pt x="14687" y="22238"/>
                    <a:pt x="17895" y="24394"/>
                    <a:pt x="20853" y="26173"/>
                  </a:cubicBezTo>
                  <a:cubicBezTo>
                    <a:pt x="20970" y="26251"/>
                    <a:pt x="21133" y="26314"/>
                    <a:pt x="21283" y="26314"/>
                  </a:cubicBezTo>
                  <a:cubicBezTo>
                    <a:pt x="21325" y="26314"/>
                    <a:pt x="21366" y="26309"/>
                    <a:pt x="21404" y="26298"/>
                  </a:cubicBezTo>
                  <a:cubicBezTo>
                    <a:pt x="21479" y="26123"/>
                    <a:pt x="21404" y="25872"/>
                    <a:pt x="21329" y="25722"/>
                  </a:cubicBezTo>
                  <a:cubicBezTo>
                    <a:pt x="19800" y="22664"/>
                    <a:pt x="17770" y="19381"/>
                    <a:pt x="16015" y="16649"/>
                  </a:cubicBezTo>
                  <a:cubicBezTo>
                    <a:pt x="14838" y="14820"/>
                    <a:pt x="13910" y="13767"/>
                    <a:pt x="11930" y="13341"/>
                  </a:cubicBezTo>
                  <a:cubicBezTo>
                    <a:pt x="10978" y="11135"/>
                    <a:pt x="10076" y="8855"/>
                    <a:pt x="7544" y="8203"/>
                  </a:cubicBezTo>
                  <a:cubicBezTo>
                    <a:pt x="8046" y="7100"/>
                    <a:pt x="7870" y="6073"/>
                    <a:pt x="6792" y="5471"/>
                  </a:cubicBezTo>
                  <a:cubicBezTo>
                    <a:pt x="6517" y="5321"/>
                    <a:pt x="6291" y="5346"/>
                    <a:pt x="6015" y="5296"/>
                  </a:cubicBezTo>
                  <a:cubicBezTo>
                    <a:pt x="5865" y="4569"/>
                    <a:pt x="5740" y="3817"/>
                    <a:pt x="5690" y="3090"/>
                  </a:cubicBezTo>
                  <a:cubicBezTo>
                    <a:pt x="5665" y="2714"/>
                    <a:pt x="5614" y="2288"/>
                    <a:pt x="5639" y="1962"/>
                  </a:cubicBezTo>
                  <a:cubicBezTo>
                    <a:pt x="5665" y="1637"/>
                    <a:pt x="5740" y="1386"/>
                    <a:pt x="5840" y="1135"/>
                  </a:cubicBezTo>
                  <a:cubicBezTo>
                    <a:pt x="5965" y="860"/>
                    <a:pt x="6066" y="759"/>
                    <a:pt x="6291" y="659"/>
                  </a:cubicBezTo>
                  <a:lnTo>
                    <a:pt x="6291" y="659"/>
                  </a:lnTo>
                  <a:cubicBezTo>
                    <a:pt x="6179" y="1091"/>
                    <a:pt x="6417" y="1438"/>
                    <a:pt x="6765" y="1438"/>
                  </a:cubicBezTo>
                  <a:cubicBezTo>
                    <a:pt x="6882" y="1438"/>
                    <a:pt x="7011" y="1399"/>
                    <a:pt x="7143" y="1311"/>
                  </a:cubicBezTo>
                  <a:cubicBezTo>
                    <a:pt x="7646" y="976"/>
                    <a:pt x="7349" y="1"/>
                    <a:pt x="6688" y="1"/>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grpSp>
      <p:grpSp>
        <p:nvGrpSpPr>
          <p:cNvPr id="151" name="Google Shape;2453;p51">
            <a:extLst>
              <a:ext uri="{FF2B5EF4-FFF2-40B4-BE49-F238E27FC236}">
                <a16:creationId xmlns:a16="http://schemas.microsoft.com/office/drawing/2014/main" xmlns="" id="{3F4D7A7F-C19D-4054-962A-8D062AE1BBBD}"/>
              </a:ext>
            </a:extLst>
          </p:cNvPr>
          <p:cNvGrpSpPr/>
          <p:nvPr/>
        </p:nvGrpSpPr>
        <p:grpSpPr>
          <a:xfrm rot="3044906">
            <a:off x="3437350" y="2021021"/>
            <a:ext cx="614884" cy="496204"/>
            <a:chOff x="3973200" y="2218800"/>
            <a:chExt cx="1850925" cy="1081725"/>
          </a:xfrm>
        </p:grpSpPr>
        <p:sp>
          <p:nvSpPr>
            <p:cNvPr id="152" name="Google Shape;2454;p51">
              <a:extLst>
                <a:ext uri="{FF2B5EF4-FFF2-40B4-BE49-F238E27FC236}">
                  <a16:creationId xmlns:a16="http://schemas.microsoft.com/office/drawing/2014/main" xmlns="" id="{2665B8DD-4843-4F2A-A83E-EE80CD262D7A}"/>
                </a:ext>
              </a:extLst>
            </p:cNvPr>
            <p:cNvSpPr/>
            <p:nvPr/>
          </p:nvSpPr>
          <p:spPr>
            <a:xfrm>
              <a:off x="3973200" y="2218800"/>
              <a:ext cx="886625" cy="1081725"/>
            </a:xfrm>
            <a:custGeom>
              <a:avLst/>
              <a:gdLst/>
              <a:ahLst/>
              <a:cxnLst/>
              <a:rect l="l" t="t" r="r" b="b"/>
              <a:pathLst>
                <a:path w="35465" h="43269" extrusionOk="0">
                  <a:moveTo>
                    <a:pt x="14159" y="1"/>
                  </a:moveTo>
                  <a:cubicBezTo>
                    <a:pt x="12638" y="1"/>
                    <a:pt x="11181" y="333"/>
                    <a:pt x="9825" y="1024"/>
                  </a:cubicBezTo>
                  <a:cubicBezTo>
                    <a:pt x="1" y="6012"/>
                    <a:pt x="7620" y="16839"/>
                    <a:pt x="13735" y="20047"/>
                  </a:cubicBezTo>
                  <a:cubicBezTo>
                    <a:pt x="9806" y="22948"/>
                    <a:pt x="13686" y="27370"/>
                    <a:pt x="18466" y="27370"/>
                  </a:cubicBezTo>
                  <a:cubicBezTo>
                    <a:pt x="18929" y="27370"/>
                    <a:pt x="19401" y="27328"/>
                    <a:pt x="19876" y="27240"/>
                  </a:cubicBezTo>
                  <a:lnTo>
                    <a:pt x="19876" y="27240"/>
                  </a:lnTo>
                  <a:cubicBezTo>
                    <a:pt x="19851" y="27265"/>
                    <a:pt x="15916" y="28267"/>
                    <a:pt x="13384" y="30322"/>
                  </a:cubicBezTo>
                  <a:cubicBezTo>
                    <a:pt x="11054" y="32202"/>
                    <a:pt x="11680" y="35210"/>
                    <a:pt x="15916" y="37014"/>
                  </a:cubicBezTo>
                  <a:cubicBezTo>
                    <a:pt x="15916" y="37014"/>
                    <a:pt x="14862" y="43269"/>
                    <a:pt x="21893" y="43269"/>
                  </a:cubicBezTo>
                  <a:cubicBezTo>
                    <a:pt x="22296" y="43269"/>
                    <a:pt x="22726" y="43248"/>
                    <a:pt x="23184" y="43205"/>
                  </a:cubicBezTo>
                  <a:cubicBezTo>
                    <a:pt x="31655" y="42403"/>
                    <a:pt x="32683" y="33856"/>
                    <a:pt x="35465" y="30648"/>
                  </a:cubicBezTo>
                  <a:lnTo>
                    <a:pt x="35465" y="18042"/>
                  </a:lnTo>
                  <a:cubicBezTo>
                    <a:pt x="29322" y="6866"/>
                    <a:pt x="21074" y="1"/>
                    <a:pt x="14159" y="1"/>
                  </a:cubicBezTo>
                  <a:close/>
                </a:path>
              </a:pathLst>
            </a:custGeom>
            <a:solidFill>
              <a:srgbClr val="2F6E68"/>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53" name="Google Shape;2455;p51">
              <a:extLst>
                <a:ext uri="{FF2B5EF4-FFF2-40B4-BE49-F238E27FC236}">
                  <a16:creationId xmlns:a16="http://schemas.microsoft.com/office/drawing/2014/main" xmlns="" id="{2B06C151-C8E3-4554-B177-9B2650DA158A}"/>
                </a:ext>
              </a:extLst>
            </p:cNvPr>
            <p:cNvSpPr/>
            <p:nvPr/>
          </p:nvSpPr>
          <p:spPr>
            <a:xfrm>
              <a:off x="4214450" y="2311975"/>
              <a:ext cx="542700" cy="382000"/>
            </a:xfrm>
            <a:custGeom>
              <a:avLst/>
              <a:gdLst/>
              <a:ahLst/>
              <a:cxnLst/>
              <a:rect l="l" t="t" r="r" b="b"/>
              <a:pathLst>
                <a:path w="21708" h="15280" extrusionOk="0">
                  <a:moveTo>
                    <a:pt x="5991" y="0"/>
                  </a:moveTo>
                  <a:cubicBezTo>
                    <a:pt x="4867" y="0"/>
                    <a:pt x="3757" y="249"/>
                    <a:pt x="2757" y="856"/>
                  </a:cubicBezTo>
                  <a:cubicBezTo>
                    <a:pt x="752" y="2059"/>
                    <a:pt x="0" y="4465"/>
                    <a:pt x="902" y="6620"/>
                  </a:cubicBezTo>
                  <a:cubicBezTo>
                    <a:pt x="1615" y="8332"/>
                    <a:pt x="3339" y="9679"/>
                    <a:pt x="5170" y="9679"/>
                  </a:cubicBezTo>
                  <a:cubicBezTo>
                    <a:pt x="5592" y="9679"/>
                    <a:pt x="6019" y="9607"/>
                    <a:pt x="6441" y="9453"/>
                  </a:cubicBezTo>
                  <a:cubicBezTo>
                    <a:pt x="8973" y="8525"/>
                    <a:pt x="9499" y="5242"/>
                    <a:pt x="7519" y="3864"/>
                  </a:cubicBezTo>
                  <a:lnTo>
                    <a:pt x="7519" y="3864"/>
                  </a:lnTo>
                  <a:cubicBezTo>
                    <a:pt x="14186" y="4490"/>
                    <a:pt x="17569" y="11257"/>
                    <a:pt x="21128" y="15217"/>
                  </a:cubicBezTo>
                  <a:cubicBezTo>
                    <a:pt x="21172" y="15261"/>
                    <a:pt x="21225" y="15279"/>
                    <a:pt x="21280" y="15279"/>
                  </a:cubicBezTo>
                  <a:cubicBezTo>
                    <a:pt x="21479" y="15279"/>
                    <a:pt x="21708" y="15037"/>
                    <a:pt x="21629" y="14841"/>
                  </a:cubicBezTo>
                  <a:cubicBezTo>
                    <a:pt x="20552" y="11984"/>
                    <a:pt x="18446" y="9052"/>
                    <a:pt x="16642" y="6595"/>
                  </a:cubicBezTo>
                  <a:cubicBezTo>
                    <a:pt x="14912" y="4239"/>
                    <a:pt x="12707" y="2159"/>
                    <a:pt x="10025" y="931"/>
                  </a:cubicBezTo>
                  <a:cubicBezTo>
                    <a:pt x="8780" y="378"/>
                    <a:pt x="7375" y="0"/>
                    <a:pt x="5991" y="0"/>
                  </a:cubicBezTo>
                  <a:close/>
                </a:path>
              </a:pathLst>
            </a:custGeom>
            <a:solidFill>
              <a:srgbClr val="8BB17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54" name="Google Shape;2456;p51">
              <a:extLst>
                <a:ext uri="{FF2B5EF4-FFF2-40B4-BE49-F238E27FC236}">
                  <a16:creationId xmlns:a16="http://schemas.microsoft.com/office/drawing/2014/main" xmlns="" id="{9D26EB2E-1C5B-4D1E-A459-045606275D52}"/>
                </a:ext>
              </a:extLst>
            </p:cNvPr>
            <p:cNvSpPr/>
            <p:nvPr/>
          </p:nvSpPr>
          <p:spPr>
            <a:xfrm>
              <a:off x="4367500" y="2677600"/>
              <a:ext cx="328800" cy="160775"/>
            </a:xfrm>
            <a:custGeom>
              <a:avLst/>
              <a:gdLst/>
              <a:ahLst/>
              <a:cxnLst/>
              <a:rect l="l" t="t" r="r" b="b"/>
              <a:pathLst>
                <a:path w="13152" h="6431" extrusionOk="0">
                  <a:moveTo>
                    <a:pt x="6691" y="0"/>
                  </a:moveTo>
                  <a:cubicBezTo>
                    <a:pt x="4026" y="0"/>
                    <a:pt x="1364" y="761"/>
                    <a:pt x="620" y="3123"/>
                  </a:cubicBezTo>
                  <a:cubicBezTo>
                    <a:pt x="1" y="5135"/>
                    <a:pt x="1924" y="6430"/>
                    <a:pt x="3681" y="6430"/>
                  </a:cubicBezTo>
                  <a:cubicBezTo>
                    <a:pt x="4768" y="6430"/>
                    <a:pt x="5792" y="5934"/>
                    <a:pt x="6109" y="4803"/>
                  </a:cubicBezTo>
                  <a:cubicBezTo>
                    <a:pt x="6560" y="3274"/>
                    <a:pt x="5231" y="2422"/>
                    <a:pt x="4028" y="2396"/>
                  </a:cubicBezTo>
                  <a:cubicBezTo>
                    <a:pt x="4524" y="2035"/>
                    <a:pt x="4997" y="1885"/>
                    <a:pt x="5460" y="1885"/>
                  </a:cubicBezTo>
                  <a:cubicBezTo>
                    <a:pt x="6472" y="1885"/>
                    <a:pt x="7433" y="2600"/>
                    <a:pt x="8465" y="3374"/>
                  </a:cubicBezTo>
                  <a:cubicBezTo>
                    <a:pt x="8527" y="3424"/>
                    <a:pt x="8625" y="3447"/>
                    <a:pt x="8750" y="3447"/>
                  </a:cubicBezTo>
                  <a:cubicBezTo>
                    <a:pt x="9625" y="3447"/>
                    <a:pt x="11810" y="2331"/>
                    <a:pt x="12249" y="1695"/>
                  </a:cubicBezTo>
                  <a:cubicBezTo>
                    <a:pt x="13151" y="442"/>
                    <a:pt x="9417" y="241"/>
                    <a:pt x="9392" y="241"/>
                  </a:cubicBezTo>
                  <a:cubicBezTo>
                    <a:pt x="8545" y="92"/>
                    <a:pt x="7618" y="0"/>
                    <a:pt x="6691" y="0"/>
                  </a:cubicBezTo>
                  <a:close/>
                </a:path>
              </a:pathLst>
            </a:custGeom>
            <a:solidFill>
              <a:srgbClr val="8BB17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55" name="Google Shape;2457;p51">
              <a:extLst>
                <a:ext uri="{FF2B5EF4-FFF2-40B4-BE49-F238E27FC236}">
                  <a16:creationId xmlns:a16="http://schemas.microsoft.com/office/drawing/2014/main" xmlns="" id="{6FE33BE7-0A3F-40AC-89AC-24D3E3BE8249}"/>
                </a:ext>
              </a:extLst>
            </p:cNvPr>
            <p:cNvSpPr/>
            <p:nvPr/>
          </p:nvSpPr>
          <p:spPr>
            <a:xfrm>
              <a:off x="4307800" y="2488725"/>
              <a:ext cx="342675" cy="173650"/>
            </a:xfrm>
            <a:custGeom>
              <a:avLst/>
              <a:gdLst/>
              <a:ahLst/>
              <a:cxnLst/>
              <a:rect l="l" t="t" r="r" b="b"/>
              <a:pathLst>
                <a:path w="13707" h="6946" extrusionOk="0">
                  <a:moveTo>
                    <a:pt x="6900" y="0"/>
                  </a:moveTo>
                  <a:cubicBezTo>
                    <a:pt x="6547" y="0"/>
                    <a:pt x="6396" y="181"/>
                    <a:pt x="6366" y="327"/>
                  </a:cubicBezTo>
                  <a:cubicBezTo>
                    <a:pt x="5239" y="4964"/>
                    <a:pt x="1279" y="3886"/>
                    <a:pt x="727" y="4413"/>
                  </a:cubicBezTo>
                  <a:cubicBezTo>
                    <a:pt x="0" y="5164"/>
                    <a:pt x="1304" y="5992"/>
                    <a:pt x="2005" y="6242"/>
                  </a:cubicBezTo>
                  <a:cubicBezTo>
                    <a:pt x="2595" y="6431"/>
                    <a:pt x="3224" y="6495"/>
                    <a:pt x="3870" y="6495"/>
                  </a:cubicBezTo>
                  <a:cubicBezTo>
                    <a:pt x="5195" y="6495"/>
                    <a:pt x="6593" y="6228"/>
                    <a:pt x="7881" y="6228"/>
                  </a:cubicBezTo>
                  <a:cubicBezTo>
                    <a:pt x="8046" y="6228"/>
                    <a:pt x="8210" y="6232"/>
                    <a:pt x="8371" y="6242"/>
                  </a:cubicBezTo>
                  <a:cubicBezTo>
                    <a:pt x="9775" y="6317"/>
                    <a:pt x="11229" y="6944"/>
                    <a:pt x="12582" y="6944"/>
                  </a:cubicBezTo>
                  <a:cubicBezTo>
                    <a:pt x="12617" y="6945"/>
                    <a:pt x="12651" y="6945"/>
                    <a:pt x="12683" y="6945"/>
                  </a:cubicBezTo>
                  <a:cubicBezTo>
                    <a:pt x="13547" y="6945"/>
                    <a:pt x="13707" y="6636"/>
                    <a:pt x="13635" y="6443"/>
                  </a:cubicBezTo>
                  <a:cubicBezTo>
                    <a:pt x="13108" y="4914"/>
                    <a:pt x="11504" y="3260"/>
                    <a:pt x="10351" y="2157"/>
                  </a:cubicBezTo>
                  <a:cubicBezTo>
                    <a:pt x="8500" y="444"/>
                    <a:pt x="7452" y="0"/>
                    <a:pt x="6900" y="0"/>
                  </a:cubicBezTo>
                  <a:close/>
                </a:path>
              </a:pathLst>
            </a:custGeom>
            <a:solidFill>
              <a:srgbClr val="8BB17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56" name="Google Shape;2458;p51">
              <a:extLst>
                <a:ext uri="{FF2B5EF4-FFF2-40B4-BE49-F238E27FC236}">
                  <a16:creationId xmlns:a16="http://schemas.microsoft.com/office/drawing/2014/main" xmlns="" id="{2C6F496D-268B-45A5-B527-9B95B599BB93}"/>
                </a:ext>
              </a:extLst>
            </p:cNvPr>
            <p:cNvSpPr/>
            <p:nvPr/>
          </p:nvSpPr>
          <p:spPr>
            <a:xfrm>
              <a:off x="4500050" y="2753125"/>
              <a:ext cx="277700" cy="187075"/>
            </a:xfrm>
            <a:custGeom>
              <a:avLst/>
              <a:gdLst/>
              <a:ahLst/>
              <a:cxnLst/>
              <a:rect l="l" t="t" r="r" b="b"/>
              <a:pathLst>
                <a:path w="11108" h="7483" extrusionOk="0">
                  <a:moveTo>
                    <a:pt x="8659" y="1"/>
                  </a:moveTo>
                  <a:cubicBezTo>
                    <a:pt x="5432" y="1"/>
                    <a:pt x="0" y="2867"/>
                    <a:pt x="1809" y="6092"/>
                  </a:cubicBezTo>
                  <a:cubicBezTo>
                    <a:pt x="2293" y="6968"/>
                    <a:pt x="3242" y="7483"/>
                    <a:pt x="4229" y="7483"/>
                  </a:cubicBezTo>
                  <a:cubicBezTo>
                    <a:pt x="4316" y="7483"/>
                    <a:pt x="4404" y="7479"/>
                    <a:pt x="4491" y="7471"/>
                  </a:cubicBezTo>
                  <a:cubicBezTo>
                    <a:pt x="6020" y="7295"/>
                    <a:pt x="6521" y="6193"/>
                    <a:pt x="7273" y="5040"/>
                  </a:cubicBezTo>
                  <a:cubicBezTo>
                    <a:pt x="7925" y="4087"/>
                    <a:pt x="8752" y="3461"/>
                    <a:pt x="9729" y="2859"/>
                  </a:cubicBezTo>
                  <a:cubicBezTo>
                    <a:pt x="10130" y="2609"/>
                    <a:pt x="10581" y="2358"/>
                    <a:pt x="10757" y="1857"/>
                  </a:cubicBezTo>
                  <a:cubicBezTo>
                    <a:pt x="11107" y="954"/>
                    <a:pt x="10757" y="503"/>
                    <a:pt x="9930" y="203"/>
                  </a:cubicBezTo>
                  <a:cubicBezTo>
                    <a:pt x="9577" y="65"/>
                    <a:pt x="9142" y="1"/>
                    <a:pt x="8659" y="1"/>
                  </a:cubicBezTo>
                  <a:close/>
                </a:path>
              </a:pathLst>
            </a:custGeom>
            <a:solidFill>
              <a:srgbClr val="8BB17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57" name="Google Shape;2459;p51">
              <a:extLst>
                <a:ext uri="{FF2B5EF4-FFF2-40B4-BE49-F238E27FC236}">
                  <a16:creationId xmlns:a16="http://schemas.microsoft.com/office/drawing/2014/main" xmlns="" id="{DFDB4251-7DDA-45D5-9D6D-B3BF069E2D00}"/>
                </a:ext>
              </a:extLst>
            </p:cNvPr>
            <p:cNvSpPr/>
            <p:nvPr/>
          </p:nvSpPr>
          <p:spPr>
            <a:xfrm>
              <a:off x="4308425" y="2902100"/>
              <a:ext cx="507650" cy="196575"/>
            </a:xfrm>
            <a:custGeom>
              <a:avLst/>
              <a:gdLst/>
              <a:ahLst/>
              <a:cxnLst/>
              <a:rect l="l" t="t" r="r" b="b"/>
              <a:pathLst>
                <a:path w="20306" h="7863" extrusionOk="0">
                  <a:moveTo>
                    <a:pt x="18049" y="0"/>
                  </a:moveTo>
                  <a:cubicBezTo>
                    <a:pt x="17391" y="0"/>
                    <a:pt x="16019" y="1812"/>
                    <a:pt x="14211" y="2640"/>
                  </a:cubicBezTo>
                  <a:cubicBezTo>
                    <a:pt x="13550" y="2952"/>
                    <a:pt x="12826" y="3091"/>
                    <a:pt x="12103" y="3091"/>
                  </a:cubicBezTo>
                  <a:cubicBezTo>
                    <a:pt x="11316" y="3091"/>
                    <a:pt x="10530" y="2927"/>
                    <a:pt x="9825" y="2640"/>
                  </a:cubicBezTo>
                  <a:cubicBezTo>
                    <a:pt x="8838" y="2251"/>
                    <a:pt x="7966" y="2030"/>
                    <a:pt x="7033" y="2030"/>
                  </a:cubicBezTo>
                  <a:cubicBezTo>
                    <a:pt x="6521" y="2030"/>
                    <a:pt x="5991" y="2097"/>
                    <a:pt x="5414" y="2239"/>
                  </a:cubicBezTo>
                  <a:cubicBezTo>
                    <a:pt x="3760" y="2640"/>
                    <a:pt x="0" y="4795"/>
                    <a:pt x="2081" y="6850"/>
                  </a:cubicBezTo>
                  <a:cubicBezTo>
                    <a:pt x="2796" y="7561"/>
                    <a:pt x="3964" y="7862"/>
                    <a:pt x="5356" y="7862"/>
                  </a:cubicBezTo>
                  <a:cubicBezTo>
                    <a:pt x="10989" y="7862"/>
                    <a:pt x="20306" y="2926"/>
                    <a:pt x="18296" y="133"/>
                  </a:cubicBezTo>
                  <a:cubicBezTo>
                    <a:pt x="18231" y="41"/>
                    <a:pt x="18148" y="0"/>
                    <a:pt x="18049" y="0"/>
                  </a:cubicBezTo>
                  <a:close/>
                </a:path>
              </a:pathLst>
            </a:custGeom>
            <a:solidFill>
              <a:srgbClr val="8BB17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58" name="Google Shape;2460;p51">
              <a:extLst>
                <a:ext uri="{FF2B5EF4-FFF2-40B4-BE49-F238E27FC236}">
                  <a16:creationId xmlns:a16="http://schemas.microsoft.com/office/drawing/2014/main" xmlns="" id="{2CFB73D7-2B83-4A13-8251-152FE1624E77}"/>
                </a:ext>
              </a:extLst>
            </p:cNvPr>
            <p:cNvSpPr/>
            <p:nvPr/>
          </p:nvSpPr>
          <p:spPr>
            <a:xfrm>
              <a:off x="4484300" y="3070225"/>
              <a:ext cx="253350" cy="166975"/>
            </a:xfrm>
            <a:custGeom>
              <a:avLst/>
              <a:gdLst/>
              <a:ahLst/>
              <a:cxnLst/>
              <a:rect l="l" t="t" r="r" b="b"/>
              <a:pathLst>
                <a:path w="10134" h="6679" extrusionOk="0">
                  <a:moveTo>
                    <a:pt x="8838" y="1"/>
                  </a:moveTo>
                  <a:cubicBezTo>
                    <a:pt x="6655" y="1"/>
                    <a:pt x="1834" y="1343"/>
                    <a:pt x="835" y="3634"/>
                  </a:cubicBezTo>
                  <a:cubicBezTo>
                    <a:pt x="0" y="5543"/>
                    <a:pt x="1657" y="6679"/>
                    <a:pt x="3329" y="6679"/>
                  </a:cubicBezTo>
                  <a:cubicBezTo>
                    <a:pt x="3765" y="6679"/>
                    <a:pt x="4201" y="6602"/>
                    <a:pt x="4595" y="6441"/>
                  </a:cubicBezTo>
                  <a:cubicBezTo>
                    <a:pt x="5923" y="5940"/>
                    <a:pt x="7226" y="4687"/>
                    <a:pt x="8179" y="3659"/>
                  </a:cubicBezTo>
                  <a:cubicBezTo>
                    <a:pt x="8805" y="2982"/>
                    <a:pt x="10133" y="1403"/>
                    <a:pt x="9908" y="326"/>
                  </a:cubicBezTo>
                  <a:cubicBezTo>
                    <a:pt x="9853" y="106"/>
                    <a:pt x="9449" y="1"/>
                    <a:pt x="8838" y="1"/>
                  </a:cubicBezTo>
                  <a:close/>
                </a:path>
              </a:pathLst>
            </a:custGeom>
            <a:solidFill>
              <a:srgbClr val="8BB17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59" name="Google Shape;2461;p51">
              <a:extLst>
                <a:ext uri="{FF2B5EF4-FFF2-40B4-BE49-F238E27FC236}">
                  <a16:creationId xmlns:a16="http://schemas.microsoft.com/office/drawing/2014/main" xmlns="" id="{E03245E2-1C67-4D8A-AB96-F2BD9C48575B}"/>
                </a:ext>
              </a:extLst>
            </p:cNvPr>
            <p:cNvSpPr/>
            <p:nvPr/>
          </p:nvSpPr>
          <p:spPr>
            <a:xfrm>
              <a:off x="4937500" y="2218800"/>
              <a:ext cx="886625" cy="1081725"/>
            </a:xfrm>
            <a:custGeom>
              <a:avLst/>
              <a:gdLst/>
              <a:ahLst/>
              <a:cxnLst/>
              <a:rect l="l" t="t" r="r" b="b"/>
              <a:pathLst>
                <a:path w="35465" h="43269" extrusionOk="0">
                  <a:moveTo>
                    <a:pt x="21316" y="1"/>
                  </a:moveTo>
                  <a:cubicBezTo>
                    <a:pt x="14408" y="1"/>
                    <a:pt x="6143" y="6866"/>
                    <a:pt x="1" y="18042"/>
                  </a:cubicBezTo>
                  <a:lnTo>
                    <a:pt x="1" y="30648"/>
                  </a:lnTo>
                  <a:cubicBezTo>
                    <a:pt x="2808" y="33856"/>
                    <a:pt x="3835" y="42403"/>
                    <a:pt x="12281" y="43205"/>
                  </a:cubicBezTo>
                  <a:cubicBezTo>
                    <a:pt x="12741" y="43248"/>
                    <a:pt x="13172" y="43269"/>
                    <a:pt x="13576" y="43269"/>
                  </a:cubicBezTo>
                  <a:cubicBezTo>
                    <a:pt x="20626" y="43269"/>
                    <a:pt x="19549" y="37014"/>
                    <a:pt x="19549" y="37014"/>
                  </a:cubicBezTo>
                  <a:cubicBezTo>
                    <a:pt x="23785" y="35210"/>
                    <a:pt x="24412" y="32202"/>
                    <a:pt x="22106" y="30322"/>
                  </a:cubicBezTo>
                  <a:cubicBezTo>
                    <a:pt x="19549" y="28267"/>
                    <a:pt x="15615" y="27265"/>
                    <a:pt x="15590" y="27240"/>
                  </a:cubicBezTo>
                  <a:lnTo>
                    <a:pt x="15590" y="27240"/>
                  </a:lnTo>
                  <a:cubicBezTo>
                    <a:pt x="16066" y="27328"/>
                    <a:pt x="16540" y="27370"/>
                    <a:pt x="17005" y="27370"/>
                  </a:cubicBezTo>
                  <a:cubicBezTo>
                    <a:pt x="21800" y="27370"/>
                    <a:pt x="25662" y="22948"/>
                    <a:pt x="21755" y="20047"/>
                  </a:cubicBezTo>
                  <a:cubicBezTo>
                    <a:pt x="27845" y="16839"/>
                    <a:pt x="35464" y="6012"/>
                    <a:pt x="25640" y="1024"/>
                  </a:cubicBezTo>
                  <a:cubicBezTo>
                    <a:pt x="24289" y="333"/>
                    <a:pt x="22835" y="1"/>
                    <a:pt x="21316" y="1"/>
                  </a:cubicBezTo>
                  <a:close/>
                </a:path>
              </a:pathLst>
            </a:custGeom>
            <a:solidFill>
              <a:srgbClr val="2F6E68"/>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60" name="Google Shape;2462;p51">
              <a:extLst>
                <a:ext uri="{FF2B5EF4-FFF2-40B4-BE49-F238E27FC236}">
                  <a16:creationId xmlns:a16="http://schemas.microsoft.com/office/drawing/2014/main" xmlns="" id="{5315BD1B-BCFA-462F-A3AE-E50C386B080E}"/>
                </a:ext>
              </a:extLst>
            </p:cNvPr>
            <p:cNvSpPr/>
            <p:nvPr/>
          </p:nvSpPr>
          <p:spPr>
            <a:xfrm>
              <a:off x="5040175" y="2311975"/>
              <a:ext cx="542725" cy="382000"/>
            </a:xfrm>
            <a:custGeom>
              <a:avLst/>
              <a:gdLst/>
              <a:ahLst/>
              <a:cxnLst/>
              <a:rect l="l" t="t" r="r" b="b"/>
              <a:pathLst>
                <a:path w="21709" h="15280" extrusionOk="0">
                  <a:moveTo>
                    <a:pt x="15717" y="0"/>
                  </a:moveTo>
                  <a:cubicBezTo>
                    <a:pt x="14333" y="0"/>
                    <a:pt x="12928" y="378"/>
                    <a:pt x="11683" y="931"/>
                  </a:cubicBezTo>
                  <a:cubicBezTo>
                    <a:pt x="9001" y="2159"/>
                    <a:pt x="6821" y="4239"/>
                    <a:pt x="5066" y="6595"/>
                  </a:cubicBezTo>
                  <a:cubicBezTo>
                    <a:pt x="3262" y="9052"/>
                    <a:pt x="1157" y="11984"/>
                    <a:pt x="79" y="14841"/>
                  </a:cubicBezTo>
                  <a:cubicBezTo>
                    <a:pt x="1" y="15037"/>
                    <a:pt x="229" y="15279"/>
                    <a:pt x="428" y="15279"/>
                  </a:cubicBezTo>
                  <a:cubicBezTo>
                    <a:pt x="484" y="15279"/>
                    <a:pt x="537" y="15261"/>
                    <a:pt x="580" y="15217"/>
                  </a:cubicBezTo>
                  <a:cubicBezTo>
                    <a:pt x="4139" y="11257"/>
                    <a:pt x="7523" y="4490"/>
                    <a:pt x="14189" y="3864"/>
                  </a:cubicBezTo>
                  <a:lnTo>
                    <a:pt x="14189" y="3864"/>
                  </a:lnTo>
                  <a:cubicBezTo>
                    <a:pt x="12209" y="5242"/>
                    <a:pt x="12736" y="8525"/>
                    <a:pt x="15267" y="9453"/>
                  </a:cubicBezTo>
                  <a:cubicBezTo>
                    <a:pt x="15694" y="9607"/>
                    <a:pt x="16124" y="9679"/>
                    <a:pt x="16547" y="9679"/>
                  </a:cubicBezTo>
                  <a:cubicBezTo>
                    <a:pt x="18386" y="9679"/>
                    <a:pt x="20093" y="8332"/>
                    <a:pt x="20806" y="6620"/>
                  </a:cubicBezTo>
                  <a:cubicBezTo>
                    <a:pt x="21708" y="4465"/>
                    <a:pt x="20956" y="2059"/>
                    <a:pt x="18951" y="856"/>
                  </a:cubicBezTo>
                  <a:cubicBezTo>
                    <a:pt x="17952" y="249"/>
                    <a:pt x="16841" y="0"/>
                    <a:pt x="15717" y="0"/>
                  </a:cubicBezTo>
                  <a:close/>
                </a:path>
              </a:pathLst>
            </a:custGeom>
            <a:solidFill>
              <a:srgbClr val="8BB17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61" name="Google Shape;2463;p51">
              <a:extLst>
                <a:ext uri="{FF2B5EF4-FFF2-40B4-BE49-F238E27FC236}">
                  <a16:creationId xmlns:a16="http://schemas.microsoft.com/office/drawing/2014/main" xmlns="" id="{62BE4482-9B7E-4F34-8EF6-98497C441DF9}"/>
                </a:ext>
              </a:extLst>
            </p:cNvPr>
            <p:cNvSpPr/>
            <p:nvPr/>
          </p:nvSpPr>
          <p:spPr>
            <a:xfrm>
              <a:off x="5101025" y="2677600"/>
              <a:ext cx="328800" cy="160775"/>
            </a:xfrm>
            <a:custGeom>
              <a:avLst/>
              <a:gdLst/>
              <a:ahLst/>
              <a:cxnLst/>
              <a:rect l="l" t="t" r="r" b="b"/>
              <a:pathLst>
                <a:path w="13152" h="6431" extrusionOk="0">
                  <a:moveTo>
                    <a:pt x="6486" y="0"/>
                  </a:moveTo>
                  <a:cubicBezTo>
                    <a:pt x="5559" y="0"/>
                    <a:pt x="4632" y="92"/>
                    <a:pt x="3785" y="241"/>
                  </a:cubicBezTo>
                  <a:cubicBezTo>
                    <a:pt x="3735" y="241"/>
                    <a:pt x="1" y="442"/>
                    <a:pt x="903" y="1695"/>
                  </a:cubicBezTo>
                  <a:cubicBezTo>
                    <a:pt x="1342" y="2331"/>
                    <a:pt x="3527" y="3447"/>
                    <a:pt x="4402" y="3447"/>
                  </a:cubicBezTo>
                  <a:cubicBezTo>
                    <a:pt x="4527" y="3447"/>
                    <a:pt x="4625" y="3424"/>
                    <a:pt x="4688" y="3374"/>
                  </a:cubicBezTo>
                  <a:cubicBezTo>
                    <a:pt x="5719" y="2600"/>
                    <a:pt x="6681" y="1885"/>
                    <a:pt x="7692" y="1885"/>
                  </a:cubicBezTo>
                  <a:cubicBezTo>
                    <a:pt x="8155" y="1885"/>
                    <a:pt x="8628" y="2035"/>
                    <a:pt x="9124" y="2396"/>
                  </a:cubicBezTo>
                  <a:cubicBezTo>
                    <a:pt x="7921" y="2422"/>
                    <a:pt x="6592" y="3274"/>
                    <a:pt x="7044" y="4803"/>
                  </a:cubicBezTo>
                  <a:cubicBezTo>
                    <a:pt x="7369" y="5934"/>
                    <a:pt x="8396" y="6430"/>
                    <a:pt x="9483" y="6430"/>
                  </a:cubicBezTo>
                  <a:cubicBezTo>
                    <a:pt x="11238" y="6430"/>
                    <a:pt x="13151" y="5135"/>
                    <a:pt x="12532" y="3123"/>
                  </a:cubicBezTo>
                  <a:cubicBezTo>
                    <a:pt x="11807" y="761"/>
                    <a:pt x="9150" y="0"/>
                    <a:pt x="6486" y="0"/>
                  </a:cubicBezTo>
                  <a:close/>
                </a:path>
              </a:pathLst>
            </a:custGeom>
            <a:solidFill>
              <a:srgbClr val="8BB17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62" name="Google Shape;2464;p51">
              <a:extLst>
                <a:ext uri="{FF2B5EF4-FFF2-40B4-BE49-F238E27FC236}">
                  <a16:creationId xmlns:a16="http://schemas.microsoft.com/office/drawing/2014/main" xmlns="" id="{A71263BC-9907-4E30-A7ED-E971F6EB2505}"/>
                </a:ext>
              </a:extLst>
            </p:cNvPr>
            <p:cNvSpPr/>
            <p:nvPr/>
          </p:nvSpPr>
          <p:spPr>
            <a:xfrm>
              <a:off x="5147450" y="2488725"/>
              <a:ext cx="342075" cy="173650"/>
            </a:xfrm>
            <a:custGeom>
              <a:avLst/>
              <a:gdLst/>
              <a:ahLst/>
              <a:cxnLst/>
              <a:rect l="l" t="t" r="r" b="b"/>
              <a:pathLst>
                <a:path w="13683" h="6946" extrusionOk="0">
                  <a:moveTo>
                    <a:pt x="6791" y="0"/>
                  </a:moveTo>
                  <a:cubicBezTo>
                    <a:pt x="6235" y="0"/>
                    <a:pt x="5193" y="444"/>
                    <a:pt x="3357" y="2157"/>
                  </a:cubicBezTo>
                  <a:cubicBezTo>
                    <a:pt x="2179" y="3260"/>
                    <a:pt x="600" y="4914"/>
                    <a:pt x="49" y="6443"/>
                  </a:cubicBezTo>
                  <a:cubicBezTo>
                    <a:pt x="0" y="6636"/>
                    <a:pt x="138" y="6945"/>
                    <a:pt x="1000" y="6945"/>
                  </a:cubicBezTo>
                  <a:cubicBezTo>
                    <a:pt x="1033" y="6945"/>
                    <a:pt x="1066" y="6945"/>
                    <a:pt x="1101" y="6944"/>
                  </a:cubicBezTo>
                  <a:cubicBezTo>
                    <a:pt x="2480" y="6944"/>
                    <a:pt x="3908" y="6317"/>
                    <a:pt x="5312" y="6242"/>
                  </a:cubicBezTo>
                  <a:cubicBezTo>
                    <a:pt x="5473" y="6232"/>
                    <a:pt x="5637" y="6228"/>
                    <a:pt x="5803" y="6228"/>
                  </a:cubicBezTo>
                  <a:cubicBezTo>
                    <a:pt x="7090" y="6228"/>
                    <a:pt x="8488" y="6495"/>
                    <a:pt x="9813" y="6495"/>
                  </a:cubicBezTo>
                  <a:cubicBezTo>
                    <a:pt x="10459" y="6495"/>
                    <a:pt x="11088" y="6431"/>
                    <a:pt x="11678" y="6242"/>
                  </a:cubicBezTo>
                  <a:cubicBezTo>
                    <a:pt x="12380" y="5992"/>
                    <a:pt x="13683" y="5164"/>
                    <a:pt x="12956" y="4413"/>
                  </a:cubicBezTo>
                  <a:cubicBezTo>
                    <a:pt x="12430" y="3886"/>
                    <a:pt x="8470" y="4964"/>
                    <a:pt x="7342" y="327"/>
                  </a:cubicBezTo>
                  <a:cubicBezTo>
                    <a:pt x="7303" y="181"/>
                    <a:pt x="7146" y="0"/>
                    <a:pt x="6791" y="0"/>
                  </a:cubicBezTo>
                  <a:close/>
                </a:path>
              </a:pathLst>
            </a:custGeom>
            <a:solidFill>
              <a:srgbClr val="8BB17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63" name="Google Shape;2465;p51">
              <a:extLst>
                <a:ext uri="{FF2B5EF4-FFF2-40B4-BE49-F238E27FC236}">
                  <a16:creationId xmlns:a16="http://schemas.microsoft.com/office/drawing/2014/main" xmlns="" id="{74003ADC-4755-40EB-97B7-11ACD34C71B3}"/>
                </a:ext>
              </a:extLst>
            </p:cNvPr>
            <p:cNvSpPr/>
            <p:nvPr/>
          </p:nvSpPr>
          <p:spPr>
            <a:xfrm>
              <a:off x="5019575" y="2753125"/>
              <a:ext cx="277800" cy="187075"/>
            </a:xfrm>
            <a:custGeom>
              <a:avLst/>
              <a:gdLst/>
              <a:ahLst/>
              <a:cxnLst/>
              <a:rect l="l" t="t" r="r" b="b"/>
              <a:pathLst>
                <a:path w="11112" h="7483" extrusionOk="0">
                  <a:moveTo>
                    <a:pt x="2466" y="1"/>
                  </a:moveTo>
                  <a:cubicBezTo>
                    <a:pt x="1985" y="1"/>
                    <a:pt x="1553" y="65"/>
                    <a:pt x="1204" y="203"/>
                  </a:cubicBezTo>
                  <a:cubicBezTo>
                    <a:pt x="352" y="503"/>
                    <a:pt x="1" y="954"/>
                    <a:pt x="352" y="1857"/>
                  </a:cubicBezTo>
                  <a:cubicBezTo>
                    <a:pt x="527" y="2358"/>
                    <a:pt x="978" y="2609"/>
                    <a:pt x="1379" y="2859"/>
                  </a:cubicBezTo>
                  <a:cubicBezTo>
                    <a:pt x="2382" y="3461"/>
                    <a:pt x="3184" y="4087"/>
                    <a:pt x="3835" y="5040"/>
                  </a:cubicBezTo>
                  <a:cubicBezTo>
                    <a:pt x="4587" y="6193"/>
                    <a:pt x="5114" y="7295"/>
                    <a:pt x="6617" y="7471"/>
                  </a:cubicBezTo>
                  <a:cubicBezTo>
                    <a:pt x="6705" y="7479"/>
                    <a:pt x="6792" y="7483"/>
                    <a:pt x="6879" y="7483"/>
                  </a:cubicBezTo>
                  <a:cubicBezTo>
                    <a:pt x="7866" y="7483"/>
                    <a:pt x="8817" y="6968"/>
                    <a:pt x="9324" y="6092"/>
                  </a:cubicBezTo>
                  <a:cubicBezTo>
                    <a:pt x="11111" y="2867"/>
                    <a:pt x="5677" y="1"/>
                    <a:pt x="2466" y="1"/>
                  </a:cubicBezTo>
                  <a:close/>
                </a:path>
              </a:pathLst>
            </a:custGeom>
            <a:solidFill>
              <a:srgbClr val="8BB17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64" name="Google Shape;2466;p51">
              <a:extLst>
                <a:ext uri="{FF2B5EF4-FFF2-40B4-BE49-F238E27FC236}">
                  <a16:creationId xmlns:a16="http://schemas.microsoft.com/office/drawing/2014/main" xmlns="" id="{503CC073-401A-411C-9AE8-A0A9E4095160}"/>
                </a:ext>
              </a:extLst>
            </p:cNvPr>
            <p:cNvSpPr/>
            <p:nvPr/>
          </p:nvSpPr>
          <p:spPr>
            <a:xfrm>
              <a:off x="4981250" y="2902100"/>
              <a:ext cx="507650" cy="196575"/>
            </a:xfrm>
            <a:custGeom>
              <a:avLst/>
              <a:gdLst/>
              <a:ahLst/>
              <a:cxnLst/>
              <a:rect l="l" t="t" r="r" b="b"/>
              <a:pathLst>
                <a:path w="20306" h="7863" extrusionOk="0">
                  <a:moveTo>
                    <a:pt x="2259" y="0"/>
                  </a:moveTo>
                  <a:cubicBezTo>
                    <a:pt x="2159" y="0"/>
                    <a:pt x="2076" y="41"/>
                    <a:pt x="2010" y="133"/>
                  </a:cubicBezTo>
                  <a:cubicBezTo>
                    <a:pt x="0" y="2926"/>
                    <a:pt x="9333" y="7862"/>
                    <a:pt x="14959" y="7862"/>
                  </a:cubicBezTo>
                  <a:cubicBezTo>
                    <a:pt x="16351" y="7862"/>
                    <a:pt x="17515" y="7561"/>
                    <a:pt x="18226" y="6850"/>
                  </a:cubicBezTo>
                  <a:cubicBezTo>
                    <a:pt x="20306" y="4795"/>
                    <a:pt x="16546" y="2640"/>
                    <a:pt x="14892" y="2239"/>
                  </a:cubicBezTo>
                  <a:cubicBezTo>
                    <a:pt x="14315" y="2097"/>
                    <a:pt x="13785" y="2030"/>
                    <a:pt x="13275" y="2030"/>
                  </a:cubicBezTo>
                  <a:cubicBezTo>
                    <a:pt x="12344" y="2030"/>
                    <a:pt x="11477" y="2251"/>
                    <a:pt x="10506" y="2640"/>
                  </a:cubicBezTo>
                  <a:cubicBezTo>
                    <a:pt x="9788" y="2927"/>
                    <a:pt x="8996" y="3091"/>
                    <a:pt x="8206" y="3091"/>
                  </a:cubicBezTo>
                  <a:cubicBezTo>
                    <a:pt x="7480" y="3091"/>
                    <a:pt x="6756" y="2952"/>
                    <a:pt x="6095" y="2640"/>
                  </a:cubicBezTo>
                  <a:cubicBezTo>
                    <a:pt x="4309" y="1812"/>
                    <a:pt x="2921" y="0"/>
                    <a:pt x="2259" y="0"/>
                  </a:cubicBezTo>
                  <a:close/>
                </a:path>
              </a:pathLst>
            </a:custGeom>
            <a:solidFill>
              <a:srgbClr val="8BB17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65" name="Google Shape;2467;p51">
              <a:extLst>
                <a:ext uri="{FF2B5EF4-FFF2-40B4-BE49-F238E27FC236}">
                  <a16:creationId xmlns:a16="http://schemas.microsoft.com/office/drawing/2014/main" xmlns="" id="{6ED1D457-F7A8-436F-8809-D580DFBB6222}"/>
                </a:ext>
              </a:extLst>
            </p:cNvPr>
            <p:cNvSpPr/>
            <p:nvPr/>
          </p:nvSpPr>
          <p:spPr>
            <a:xfrm>
              <a:off x="5059675" y="3070225"/>
              <a:ext cx="254000" cy="166975"/>
            </a:xfrm>
            <a:custGeom>
              <a:avLst/>
              <a:gdLst/>
              <a:ahLst/>
              <a:cxnLst/>
              <a:rect l="l" t="t" r="r" b="b"/>
              <a:pathLst>
                <a:path w="10160" h="6679" extrusionOk="0">
                  <a:moveTo>
                    <a:pt x="1309" y="1"/>
                  </a:moveTo>
                  <a:cubicBezTo>
                    <a:pt x="701" y="1"/>
                    <a:pt x="301" y="106"/>
                    <a:pt x="251" y="326"/>
                  </a:cubicBezTo>
                  <a:cubicBezTo>
                    <a:pt x="1" y="1403"/>
                    <a:pt x="1329" y="2982"/>
                    <a:pt x="1981" y="3659"/>
                  </a:cubicBezTo>
                  <a:cubicBezTo>
                    <a:pt x="2933" y="4687"/>
                    <a:pt x="4236" y="5940"/>
                    <a:pt x="5540" y="6441"/>
                  </a:cubicBezTo>
                  <a:cubicBezTo>
                    <a:pt x="5933" y="6602"/>
                    <a:pt x="6371" y="6679"/>
                    <a:pt x="6808" y="6679"/>
                  </a:cubicBezTo>
                  <a:cubicBezTo>
                    <a:pt x="8486" y="6679"/>
                    <a:pt x="10159" y="5543"/>
                    <a:pt x="9324" y="3634"/>
                  </a:cubicBezTo>
                  <a:cubicBezTo>
                    <a:pt x="8306" y="1343"/>
                    <a:pt x="3480" y="1"/>
                    <a:pt x="1309" y="1"/>
                  </a:cubicBezTo>
                  <a:close/>
                </a:path>
              </a:pathLst>
            </a:custGeom>
            <a:solidFill>
              <a:srgbClr val="8BB17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66" name="Google Shape;2468;p51">
              <a:extLst>
                <a:ext uri="{FF2B5EF4-FFF2-40B4-BE49-F238E27FC236}">
                  <a16:creationId xmlns:a16="http://schemas.microsoft.com/office/drawing/2014/main" xmlns="" id="{A2D89969-6E4C-4BEF-8C37-0FAC8DB96216}"/>
                </a:ext>
              </a:extLst>
            </p:cNvPr>
            <p:cNvSpPr/>
            <p:nvPr/>
          </p:nvSpPr>
          <p:spPr>
            <a:xfrm>
              <a:off x="4782725" y="2452975"/>
              <a:ext cx="232500" cy="740700"/>
            </a:xfrm>
            <a:custGeom>
              <a:avLst/>
              <a:gdLst/>
              <a:ahLst/>
              <a:cxnLst/>
              <a:rect l="l" t="t" r="r" b="b"/>
              <a:pathLst>
                <a:path w="9300" h="29628" extrusionOk="0">
                  <a:moveTo>
                    <a:pt x="1216" y="0"/>
                  </a:moveTo>
                  <a:cubicBezTo>
                    <a:pt x="984" y="0"/>
                    <a:pt x="745" y="78"/>
                    <a:pt x="502" y="254"/>
                  </a:cubicBezTo>
                  <a:cubicBezTo>
                    <a:pt x="1" y="604"/>
                    <a:pt x="1" y="1657"/>
                    <a:pt x="753" y="1732"/>
                  </a:cubicBezTo>
                  <a:cubicBezTo>
                    <a:pt x="774" y="1734"/>
                    <a:pt x="794" y="1735"/>
                    <a:pt x="814" y="1735"/>
                  </a:cubicBezTo>
                  <a:cubicBezTo>
                    <a:pt x="1414" y="1735"/>
                    <a:pt x="1541" y="1020"/>
                    <a:pt x="1129" y="705"/>
                  </a:cubicBezTo>
                  <a:cubicBezTo>
                    <a:pt x="1171" y="693"/>
                    <a:pt x="1215" y="686"/>
                    <a:pt x="1261" y="686"/>
                  </a:cubicBezTo>
                  <a:cubicBezTo>
                    <a:pt x="1405" y="686"/>
                    <a:pt x="1566" y="747"/>
                    <a:pt x="1755" y="880"/>
                  </a:cubicBezTo>
                  <a:cubicBezTo>
                    <a:pt x="1981" y="1056"/>
                    <a:pt x="2181" y="1256"/>
                    <a:pt x="2357" y="1507"/>
                  </a:cubicBezTo>
                  <a:cubicBezTo>
                    <a:pt x="2557" y="1807"/>
                    <a:pt x="2733" y="2158"/>
                    <a:pt x="2883" y="2484"/>
                  </a:cubicBezTo>
                  <a:cubicBezTo>
                    <a:pt x="3234" y="3186"/>
                    <a:pt x="3485" y="3863"/>
                    <a:pt x="3735" y="4564"/>
                  </a:cubicBezTo>
                  <a:cubicBezTo>
                    <a:pt x="3535" y="4690"/>
                    <a:pt x="3334" y="4865"/>
                    <a:pt x="3159" y="5091"/>
                  </a:cubicBezTo>
                  <a:cubicBezTo>
                    <a:pt x="2407" y="5993"/>
                    <a:pt x="2808" y="7321"/>
                    <a:pt x="3760" y="7848"/>
                  </a:cubicBezTo>
                  <a:cubicBezTo>
                    <a:pt x="1806" y="9276"/>
                    <a:pt x="2181" y="11983"/>
                    <a:pt x="2908" y="14489"/>
                  </a:cubicBezTo>
                  <a:cubicBezTo>
                    <a:pt x="1605" y="15291"/>
                    <a:pt x="1580" y="17672"/>
                    <a:pt x="1906" y="19051"/>
                  </a:cubicBezTo>
                  <a:cubicBezTo>
                    <a:pt x="2382" y="21081"/>
                    <a:pt x="3084" y="25091"/>
                    <a:pt x="4312" y="29151"/>
                  </a:cubicBezTo>
                  <a:cubicBezTo>
                    <a:pt x="4362" y="29352"/>
                    <a:pt x="4462" y="29552"/>
                    <a:pt x="4638" y="29627"/>
                  </a:cubicBezTo>
                  <a:cubicBezTo>
                    <a:pt x="4813" y="29552"/>
                    <a:pt x="4913" y="29352"/>
                    <a:pt x="4988" y="29151"/>
                  </a:cubicBezTo>
                  <a:cubicBezTo>
                    <a:pt x="6192" y="25091"/>
                    <a:pt x="6893" y="21081"/>
                    <a:pt x="7369" y="19051"/>
                  </a:cubicBezTo>
                  <a:cubicBezTo>
                    <a:pt x="7695" y="17672"/>
                    <a:pt x="7670" y="15291"/>
                    <a:pt x="6367" y="14489"/>
                  </a:cubicBezTo>
                  <a:cubicBezTo>
                    <a:pt x="7094" y="11983"/>
                    <a:pt x="7495" y="9276"/>
                    <a:pt x="5515" y="7848"/>
                  </a:cubicBezTo>
                  <a:cubicBezTo>
                    <a:pt x="6467" y="7321"/>
                    <a:pt x="6868" y="5993"/>
                    <a:pt x="6141" y="5091"/>
                  </a:cubicBezTo>
                  <a:cubicBezTo>
                    <a:pt x="5941" y="4865"/>
                    <a:pt x="5740" y="4690"/>
                    <a:pt x="5540" y="4564"/>
                  </a:cubicBezTo>
                  <a:cubicBezTo>
                    <a:pt x="5790" y="3863"/>
                    <a:pt x="6041" y="3186"/>
                    <a:pt x="6392" y="2484"/>
                  </a:cubicBezTo>
                  <a:cubicBezTo>
                    <a:pt x="6567" y="2158"/>
                    <a:pt x="6718" y="1807"/>
                    <a:pt x="6918" y="1507"/>
                  </a:cubicBezTo>
                  <a:cubicBezTo>
                    <a:pt x="7094" y="1256"/>
                    <a:pt x="7294" y="1056"/>
                    <a:pt x="7545" y="880"/>
                  </a:cubicBezTo>
                  <a:cubicBezTo>
                    <a:pt x="7716" y="747"/>
                    <a:pt x="7872" y="686"/>
                    <a:pt x="8014" y="686"/>
                  </a:cubicBezTo>
                  <a:cubicBezTo>
                    <a:pt x="8060" y="686"/>
                    <a:pt x="8104" y="693"/>
                    <a:pt x="8146" y="705"/>
                  </a:cubicBezTo>
                  <a:cubicBezTo>
                    <a:pt x="7734" y="1020"/>
                    <a:pt x="7862" y="1735"/>
                    <a:pt x="8461" y="1735"/>
                  </a:cubicBezTo>
                  <a:cubicBezTo>
                    <a:pt x="8481" y="1735"/>
                    <a:pt x="8501" y="1734"/>
                    <a:pt x="8522" y="1732"/>
                  </a:cubicBezTo>
                  <a:cubicBezTo>
                    <a:pt x="9299" y="1657"/>
                    <a:pt x="9299" y="604"/>
                    <a:pt x="8773" y="254"/>
                  </a:cubicBezTo>
                  <a:cubicBezTo>
                    <a:pt x="8530" y="78"/>
                    <a:pt x="8292" y="0"/>
                    <a:pt x="8061" y="0"/>
                  </a:cubicBezTo>
                  <a:cubicBezTo>
                    <a:pt x="6675" y="0"/>
                    <a:pt x="5554" y="2824"/>
                    <a:pt x="5189" y="4414"/>
                  </a:cubicBezTo>
                  <a:cubicBezTo>
                    <a:pt x="5014" y="4364"/>
                    <a:pt x="4813" y="4339"/>
                    <a:pt x="4638" y="4339"/>
                  </a:cubicBezTo>
                  <a:cubicBezTo>
                    <a:pt x="4462" y="4339"/>
                    <a:pt x="4287" y="4364"/>
                    <a:pt x="4086" y="4414"/>
                  </a:cubicBezTo>
                  <a:cubicBezTo>
                    <a:pt x="3742" y="2824"/>
                    <a:pt x="2607" y="0"/>
                    <a:pt x="1216" y="0"/>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grpSp>
      <p:pic>
        <p:nvPicPr>
          <p:cNvPr id="71" name="Picture 70">
            <a:extLst>
              <a:ext uri="{FF2B5EF4-FFF2-40B4-BE49-F238E27FC236}">
                <a16:creationId xmlns:a16="http://schemas.microsoft.com/office/drawing/2014/main" xmlns="" id="{97BE3B4C-CCCC-F443-9108-3A0CDBBF58D4}"/>
              </a:ext>
            </a:extLst>
          </p:cNvPr>
          <p:cNvPicPr>
            <a:picLocks noChangeAspect="1"/>
          </p:cNvPicPr>
          <p:nvPr/>
        </p:nvPicPr>
        <p:blipFill>
          <a:blip r:embed="rId5"/>
          <a:stretch>
            <a:fillRect/>
          </a:stretch>
        </p:blipFill>
        <p:spPr>
          <a:xfrm>
            <a:off x="3830922" y="1363936"/>
            <a:ext cx="4915862" cy="1284922"/>
          </a:xfrm>
          <a:prstGeom prst="rect">
            <a:avLst/>
          </a:prstGeom>
        </p:spPr>
      </p:pic>
      <p:pic>
        <p:nvPicPr>
          <p:cNvPr id="72" name="Picture 71">
            <a:extLst>
              <a:ext uri="{FF2B5EF4-FFF2-40B4-BE49-F238E27FC236}">
                <a16:creationId xmlns:a16="http://schemas.microsoft.com/office/drawing/2014/main" xmlns="" id="{19E03E9E-FF50-7343-8852-2DE8B3AE8DBA}"/>
              </a:ext>
            </a:extLst>
          </p:cNvPr>
          <p:cNvPicPr>
            <a:picLocks noChangeAspect="1"/>
          </p:cNvPicPr>
          <p:nvPr/>
        </p:nvPicPr>
        <p:blipFill>
          <a:blip r:embed="rId6"/>
          <a:stretch>
            <a:fillRect/>
          </a:stretch>
        </p:blipFill>
        <p:spPr>
          <a:xfrm rot="1232718">
            <a:off x="10442572" y="-49877"/>
            <a:ext cx="1823005" cy="1814939"/>
          </a:xfrm>
          <a:prstGeom prst="rect">
            <a:avLst/>
          </a:prstGeom>
        </p:spPr>
      </p:pic>
      <p:sp>
        <p:nvSpPr>
          <p:cNvPr id="2" name="TextBox 1">
            <a:extLst>
              <a:ext uri="{FF2B5EF4-FFF2-40B4-BE49-F238E27FC236}">
                <a16:creationId xmlns:a16="http://schemas.microsoft.com/office/drawing/2014/main" xmlns="" id="{8E17A929-A706-D949-9D91-1D6A036DD387}"/>
              </a:ext>
            </a:extLst>
          </p:cNvPr>
          <p:cNvSpPr txBox="1"/>
          <p:nvPr/>
        </p:nvSpPr>
        <p:spPr>
          <a:xfrm>
            <a:off x="3908568" y="2387632"/>
            <a:ext cx="4817525" cy="1200329"/>
          </a:xfrm>
          <a:prstGeom prst="rect">
            <a:avLst/>
          </a:prstGeom>
          <a:noFill/>
        </p:spPr>
        <p:txBody>
          <a:bodyPr wrap="square" rtlCol="0">
            <a:spAutoFit/>
          </a:bodyPr>
          <a:lstStyle/>
          <a:p>
            <a:pPr algn="ctr"/>
            <a:r>
              <a:rPr lang="x-none" sz="7200" b="1" dirty="0">
                <a:solidFill>
                  <a:srgbClr val="FF0000"/>
                </a:solidFill>
                <a:latin typeface="Times New Roman" pitchFamily="18" charset="0"/>
                <a:ea typeface="Noto Sans Masaram Gondi" pitchFamily="2" charset="0"/>
                <a:cs typeface="Times New Roman" pitchFamily="18" charset="0"/>
              </a:rPr>
              <a:t>Bầm ơi</a:t>
            </a:r>
          </a:p>
        </p:txBody>
      </p:sp>
      <p:pic>
        <p:nvPicPr>
          <p:cNvPr id="74" name="Picture 2">
            <a:extLst>
              <a:ext uri="{FF2B5EF4-FFF2-40B4-BE49-F238E27FC236}">
                <a16:creationId xmlns:a16="http://schemas.microsoft.com/office/drawing/2014/main" xmlns="" id="{D9C899E9-7A67-7844-9E10-C4638D8D094A}"/>
              </a:ext>
            </a:extLst>
          </p:cNvPr>
          <p:cNvPicPr>
            <a:picLocks noChangeAspect="1"/>
          </p:cNvPicPr>
          <p:nvPr/>
        </p:nvPicPr>
        <p:blipFill>
          <a:blip r:embed="rId7">
            <a:extLst>
              <a:ext uri="{28A0092B-C50C-407E-A947-70E740481C1C}">
                <a14:useLocalDpi xmlns:a14="http://schemas.microsoft.com/office/drawing/2010/main" xmlns="" val="0"/>
              </a:ext>
              <a:ext uri="{96DAC541-7B7A-43D3-8B79-37D633B846F1}">
                <asvg:svgBlip xmlns:asvg="http://schemas.microsoft.com/office/drawing/2016/SVG/main" xmlns="" r:embed="rId8"/>
              </a:ext>
            </a:extLst>
          </a:blip>
          <a:srcRect/>
          <a:stretch>
            <a:fillRect/>
          </a:stretch>
        </p:blipFill>
        <p:spPr>
          <a:xfrm flipH="1">
            <a:off x="8845482" y="3723036"/>
            <a:ext cx="3680594" cy="3098936"/>
          </a:xfrm>
          <a:prstGeom prst="rect">
            <a:avLst/>
          </a:prstGeom>
        </p:spPr>
      </p:pic>
      <p:pic>
        <p:nvPicPr>
          <p:cNvPr id="75" name="Picture 74">
            <a:extLst>
              <a:ext uri="{FF2B5EF4-FFF2-40B4-BE49-F238E27FC236}">
                <a16:creationId xmlns:a16="http://schemas.microsoft.com/office/drawing/2014/main" xmlns="" id="{3AE9E604-00B8-3643-B014-23AF936AA7C0}"/>
              </a:ext>
            </a:extLst>
          </p:cNvPr>
          <p:cNvPicPr>
            <a:picLocks noChangeAspect="1"/>
          </p:cNvPicPr>
          <p:nvPr/>
        </p:nvPicPr>
        <p:blipFill rotWithShape="1">
          <a:blip r:embed="rId9" cstate="print">
            <a:extLst>
              <a:ext uri="{28A0092B-C50C-407E-A947-70E740481C1C}">
                <a14:useLocalDpi xmlns:a14="http://schemas.microsoft.com/office/drawing/2010/main" xmlns="" val="0"/>
              </a:ext>
            </a:extLst>
          </a:blip>
          <a:srcRect l="24006" t="-1775" r="51471" b="1775"/>
          <a:stretch/>
        </p:blipFill>
        <p:spPr>
          <a:xfrm>
            <a:off x="-89143" y="1788355"/>
            <a:ext cx="3562647" cy="9057944"/>
          </a:xfrm>
          <a:prstGeom prst="rect">
            <a:avLst/>
          </a:prstGeom>
          <a:ln>
            <a:noFill/>
          </a:ln>
          <a:effectLst>
            <a:outerShdw blurRad="190500" algn="tl" rotWithShape="0">
              <a:srgbClr val="000000">
                <a:alpha val="70000"/>
              </a:srgbClr>
            </a:outerShdw>
          </a:effectLst>
        </p:spPr>
      </p:pic>
      <p:sp>
        <p:nvSpPr>
          <p:cNvPr id="98" name="TextBox 97">
            <a:extLst>
              <a:ext uri="{FF2B5EF4-FFF2-40B4-BE49-F238E27FC236}">
                <a16:creationId xmlns:a16="http://schemas.microsoft.com/office/drawing/2014/main" xmlns="" id="{1CC230CB-8A9A-B74B-8576-E728019C287C}"/>
              </a:ext>
            </a:extLst>
          </p:cNvPr>
          <p:cNvSpPr txBox="1"/>
          <p:nvPr/>
        </p:nvSpPr>
        <p:spPr>
          <a:xfrm>
            <a:off x="5868254" y="3614137"/>
            <a:ext cx="4817525" cy="523220"/>
          </a:xfrm>
          <a:prstGeom prst="rect">
            <a:avLst/>
          </a:prstGeom>
          <a:noFill/>
        </p:spPr>
        <p:txBody>
          <a:bodyPr wrap="square" rtlCol="0">
            <a:spAutoFit/>
          </a:bodyPr>
          <a:lstStyle/>
          <a:p>
            <a:pPr algn="ctr"/>
            <a:r>
              <a:rPr lang="x-none" sz="2800" i="1" dirty="0">
                <a:solidFill>
                  <a:schemeClr val="tx1"/>
                </a:solidFill>
                <a:latin typeface="Calibri" panose="020F0502020204030204" pitchFamily="34" charset="0"/>
                <a:ea typeface="Noto Sans Masaram Gondi" pitchFamily="2" charset="0"/>
                <a:cs typeface="Calibri" panose="020F0502020204030204" pitchFamily="34" charset="0"/>
              </a:rPr>
              <a:t>Tố Hữu</a:t>
            </a:r>
          </a:p>
        </p:txBody>
      </p:sp>
      <p:pic>
        <p:nvPicPr>
          <p:cNvPr id="100" name="Google Shape;183;p5">
            <a:extLst>
              <a:ext uri="{FF2B5EF4-FFF2-40B4-BE49-F238E27FC236}">
                <a16:creationId xmlns:a16="http://schemas.microsoft.com/office/drawing/2014/main" xmlns="" id="{C478F3AF-53A6-7445-AA96-891CEE66F229}"/>
              </a:ext>
            </a:extLst>
          </p:cNvPr>
          <p:cNvPicPr preferRelativeResize="0"/>
          <p:nvPr/>
        </p:nvPicPr>
        <p:blipFill rotWithShape="1">
          <a:blip r:embed="rId4">
            <a:alphaModFix/>
          </a:blip>
          <a:srcRect b="4810"/>
          <a:stretch/>
        </p:blipFill>
        <p:spPr>
          <a:xfrm>
            <a:off x="4047641" y="4308096"/>
            <a:ext cx="4967111" cy="2922227"/>
          </a:xfrm>
          <a:prstGeom prst="rect">
            <a:avLst/>
          </a:prstGeom>
          <a:noFill/>
          <a:ln>
            <a:noFill/>
          </a:ln>
        </p:spPr>
      </p:pic>
      <p:sp>
        <p:nvSpPr>
          <p:cNvPr id="3" name="Hộp Văn bản 2">
            <a:extLst>
              <a:ext uri="{FF2B5EF4-FFF2-40B4-BE49-F238E27FC236}">
                <a16:creationId xmlns:a16="http://schemas.microsoft.com/office/drawing/2014/main" xmlns="" id="{137179EE-A9AE-545D-1AB1-52E482DC8C98}"/>
              </a:ext>
            </a:extLst>
          </p:cNvPr>
          <p:cNvSpPr txBox="1"/>
          <p:nvPr/>
        </p:nvSpPr>
        <p:spPr>
          <a:xfrm>
            <a:off x="3500304" y="624315"/>
            <a:ext cx="5818265" cy="369332"/>
          </a:xfrm>
          <a:prstGeom prst="rect">
            <a:avLst/>
          </a:prstGeom>
          <a:noFill/>
        </p:spPr>
        <p:txBody>
          <a:bodyPr wrap="square" rtlCol="0">
            <a:spAutoFit/>
          </a:bodyPr>
          <a:lstStyle/>
          <a:p>
            <a:pPr algn="ctr"/>
            <a:r>
              <a:rPr lang="en-US" sz="1800" dirty="0">
                <a:solidFill>
                  <a:srgbClr val="00B050"/>
                </a:solidFill>
              </a:rPr>
              <a:t>TRƯỜNG TIỂU HỌC NGỌC LÂM</a:t>
            </a:r>
            <a:endParaRPr lang="vi-VN" sz="1800" dirty="0">
              <a:solidFill>
                <a:srgbClr val="00B050"/>
              </a:solidFill>
            </a:endParaRPr>
          </a:p>
        </p:txBody>
      </p:sp>
    </p:spTree>
    <p:extLst>
      <p:ext uri="{BB962C8B-B14F-4D97-AF65-F5344CB8AC3E}">
        <p14:creationId xmlns:p14="http://schemas.microsoft.com/office/powerpoint/2010/main" xmlns="" val="4156763045"/>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14"/>
                                        </p:tgtEl>
                                        <p:attrNameLst>
                                          <p:attrName>style.visibility</p:attrName>
                                        </p:attrNameLst>
                                      </p:cBhvr>
                                      <p:to>
                                        <p:strVal val="visible"/>
                                      </p:to>
                                    </p:set>
                                    <p:animEffect transition="in" filter="dissolve">
                                      <p:cBhvr>
                                        <p:cTn id="7" dur="500"/>
                                        <p:tgtEl>
                                          <p:spTgt spid="114"/>
                                        </p:tgtEl>
                                      </p:cBhvr>
                                    </p:animEffect>
                                  </p:childTnLst>
                                </p:cTn>
                              </p:par>
                              <p:par>
                                <p:cTn id="8" presetID="10" presetClass="entr" presetSubtype="0" fill="hold" nodeType="withEffect">
                                  <p:stCondLst>
                                    <p:cond delay="0"/>
                                  </p:stCondLst>
                                  <p:childTnLst>
                                    <p:set>
                                      <p:cBhvr>
                                        <p:cTn id="9" dur="1" fill="hold">
                                          <p:stCondLst>
                                            <p:cond delay="0"/>
                                          </p:stCondLst>
                                        </p:cTn>
                                        <p:tgtEl>
                                          <p:spTgt spid="75"/>
                                        </p:tgtEl>
                                        <p:attrNameLst>
                                          <p:attrName>style.visibility</p:attrName>
                                        </p:attrNameLst>
                                      </p:cBhvr>
                                      <p:to>
                                        <p:strVal val="visible"/>
                                      </p:to>
                                    </p:set>
                                    <p:animEffect transition="in" filter="fade">
                                      <p:cBhvr>
                                        <p:cTn id="10" dur="500"/>
                                        <p:tgtEl>
                                          <p:spTgt spid="75"/>
                                        </p:tgtEl>
                                      </p:cBhvr>
                                    </p:animEffect>
                                  </p:childTnLst>
                                </p:cTn>
                              </p:par>
                            </p:childTnLst>
                          </p:cTn>
                        </p:par>
                        <p:par>
                          <p:cTn id="11" fill="hold">
                            <p:stCondLst>
                              <p:cond delay="500"/>
                            </p:stCondLst>
                            <p:childTnLst>
                              <p:par>
                                <p:cTn id="12" presetID="55" presetClass="entr" presetSubtype="0" fill="hold" grpId="0" nodeType="afterEffect">
                                  <p:stCondLst>
                                    <p:cond delay="0"/>
                                  </p:stCondLst>
                                  <p:childTnLst>
                                    <p:set>
                                      <p:cBhvr>
                                        <p:cTn id="13" dur="1" fill="hold">
                                          <p:stCondLst>
                                            <p:cond delay="0"/>
                                          </p:stCondLst>
                                        </p:cTn>
                                        <p:tgtEl>
                                          <p:spTgt spid="98"/>
                                        </p:tgtEl>
                                        <p:attrNameLst>
                                          <p:attrName>style.visibility</p:attrName>
                                        </p:attrNameLst>
                                      </p:cBhvr>
                                      <p:to>
                                        <p:strVal val="visible"/>
                                      </p:to>
                                    </p:set>
                                    <p:anim calcmode="lin" valueType="num">
                                      <p:cBhvr>
                                        <p:cTn id="14" dur="1000" fill="hold"/>
                                        <p:tgtEl>
                                          <p:spTgt spid="98"/>
                                        </p:tgtEl>
                                        <p:attrNameLst>
                                          <p:attrName>ppt_w</p:attrName>
                                        </p:attrNameLst>
                                      </p:cBhvr>
                                      <p:tavLst>
                                        <p:tav tm="0">
                                          <p:val>
                                            <p:strVal val="#ppt_w*0.70"/>
                                          </p:val>
                                        </p:tav>
                                        <p:tav tm="100000">
                                          <p:val>
                                            <p:strVal val="#ppt_w"/>
                                          </p:val>
                                        </p:tav>
                                      </p:tavLst>
                                    </p:anim>
                                    <p:anim calcmode="lin" valueType="num">
                                      <p:cBhvr>
                                        <p:cTn id="15" dur="1000" fill="hold"/>
                                        <p:tgtEl>
                                          <p:spTgt spid="98"/>
                                        </p:tgtEl>
                                        <p:attrNameLst>
                                          <p:attrName>ppt_h</p:attrName>
                                        </p:attrNameLst>
                                      </p:cBhvr>
                                      <p:tavLst>
                                        <p:tav tm="0">
                                          <p:val>
                                            <p:strVal val="#ppt_h"/>
                                          </p:val>
                                        </p:tav>
                                        <p:tav tm="100000">
                                          <p:val>
                                            <p:strVal val="#ppt_h"/>
                                          </p:val>
                                        </p:tav>
                                      </p:tavLst>
                                    </p:anim>
                                    <p:animEffect transition="in" filter="fade">
                                      <p:cBhvr>
                                        <p:cTn id="16" dur="1000"/>
                                        <p:tgtEl>
                                          <p:spTgt spid="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animBg="1"/>
      <p:bldP spid="98"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Shape 498"/>
        <p:cNvGrpSpPr/>
        <p:nvPr/>
      </p:nvGrpSpPr>
      <p:grpSpPr>
        <a:xfrm>
          <a:off x="0" y="0"/>
          <a:ext cx="0" cy="0"/>
          <a:chOff x="0" y="0"/>
          <a:chExt cx="0" cy="0"/>
        </a:xfrm>
      </p:grpSpPr>
      <p:sp>
        <p:nvSpPr>
          <p:cNvPr id="501" name="Google Shape;501;p16"/>
          <p:cNvSpPr/>
          <p:nvPr/>
        </p:nvSpPr>
        <p:spPr>
          <a:xfrm>
            <a:off x="2165001" y="195390"/>
            <a:ext cx="8458200" cy="1114973"/>
          </a:xfrm>
          <a:custGeom>
            <a:avLst/>
            <a:gdLst/>
            <a:ahLst/>
            <a:cxnLst/>
            <a:rect l="l" t="t" r="r" b="b"/>
            <a:pathLst>
              <a:path w="8458200" h="753740" fill="none" extrusionOk="0">
                <a:moveTo>
                  <a:pt x="0" y="376870"/>
                </a:moveTo>
                <a:cubicBezTo>
                  <a:pt x="4537" y="162075"/>
                  <a:pt x="210520" y="10547"/>
                  <a:pt x="376870" y="0"/>
                </a:cubicBezTo>
                <a:cubicBezTo>
                  <a:pt x="613373" y="-17939"/>
                  <a:pt x="757539" y="63804"/>
                  <a:pt x="1046565" y="0"/>
                </a:cubicBezTo>
                <a:cubicBezTo>
                  <a:pt x="1335592" y="-63804"/>
                  <a:pt x="1427140" y="79171"/>
                  <a:pt x="1716261" y="0"/>
                </a:cubicBezTo>
                <a:cubicBezTo>
                  <a:pt x="2005382" y="-79171"/>
                  <a:pt x="2189843" y="33627"/>
                  <a:pt x="2308912" y="0"/>
                </a:cubicBezTo>
                <a:cubicBezTo>
                  <a:pt x="2427981" y="-33627"/>
                  <a:pt x="2537345" y="14061"/>
                  <a:pt x="2747473" y="0"/>
                </a:cubicBezTo>
                <a:cubicBezTo>
                  <a:pt x="2957601" y="-14061"/>
                  <a:pt x="3015707" y="2908"/>
                  <a:pt x="3186035" y="0"/>
                </a:cubicBezTo>
                <a:cubicBezTo>
                  <a:pt x="3356363" y="-2908"/>
                  <a:pt x="3511179" y="37694"/>
                  <a:pt x="3778685" y="0"/>
                </a:cubicBezTo>
                <a:cubicBezTo>
                  <a:pt x="4046191" y="-37694"/>
                  <a:pt x="4061512" y="34603"/>
                  <a:pt x="4140202" y="0"/>
                </a:cubicBezTo>
                <a:cubicBezTo>
                  <a:pt x="4218892" y="-34603"/>
                  <a:pt x="4446149" y="38011"/>
                  <a:pt x="4655809" y="0"/>
                </a:cubicBezTo>
                <a:cubicBezTo>
                  <a:pt x="4865469" y="-38011"/>
                  <a:pt x="5111501" y="57498"/>
                  <a:pt x="5248459" y="0"/>
                </a:cubicBezTo>
                <a:cubicBezTo>
                  <a:pt x="5385417" y="-57498"/>
                  <a:pt x="5750502" y="37117"/>
                  <a:pt x="5918155" y="0"/>
                </a:cubicBezTo>
                <a:cubicBezTo>
                  <a:pt x="6085808" y="-37117"/>
                  <a:pt x="6331299" y="79297"/>
                  <a:pt x="6587850" y="0"/>
                </a:cubicBezTo>
                <a:cubicBezTo>
                  <a:pt x="6844402" y="-79297"/>
                  <a:pt x="6853583" y="60815"/>
                  <a:pt x="7103456" y="0"/>
                </a:cubicBezTo>
                <a:cubicBezTo>
                  <a:pt x="7353329" y="-60815"/>
                  <a:pt x="7666796" y="23340"/>
                  <a:pt x="8081330" y="0"/>
                </a:cubicBezTo>
                <a:cubicBezTo>
                  <a:pt x="8270540" y="-54146"/>
                  <a:pt x="8438467" y="198478"/>
                  <a:pt x="8458200" y="376870"/>
                </a:cubicBezTo>
                <a:lnTo>
                  <a:pt x="8458200" y="376870"/>
                </a:lnTo>
                <a:cubicBezTo>
                  <a:pt x="8483877" y="621234"/>
                  <a:pt x="8296441" y="740595"/>
                  <a:pt x="8081330" y="753740"/>
                </a:cubicBezTo>
                <a:cubicBezTo>
                  <a:pt x="7888129" y="758209"/>
                  <a:pt x="7826734" y="748192"/>
                  <a:pt x="7642768" y="753740"/>
                </a:cubicBezTo>
                <a:cubicBezTo>
                  <a:pt x="7458802" y="759288"/>
                  <a:pt x="7421063" y="728490"/>
                  <a:pt x="7204207" y="753740"/>
                </a:cubicBezTo>
                <a:cubicBezTo>
                  <a:pt x="6987351" y="778990"/>
                  <a:pt x="6735513" y="736874"/>
                  <a:pt x="6611556" y="753740"/>
                </a:cubicBezTo>
                <a:cubicBezTo>
                  <a:pt x="6487599" y="770606"/>
                  <a:pt x="6320548" y="731407"/>
                  <a:pt x="6172995" y="753740"/>
                </a:cubicBezTo>
                <a:cubicBezTo>
                  <a:pt x="6025442" y="776073"/>
                  <a:pt x="5751998" y="711408"/>
                  <a:pt x="5580344" y="753740"/>
                </a:cubicBezTo>
                <a:cubicBezTo>
                  <a:pt x="5408690" y="796072"/>
                  <a:pt x="5110238" y="738558"/>
                  <a:pt x="4987693" y="753740"/>
                </a:cubicBezTo>
                <a:cubicBezTo>
                  <a:pt x="4865148" y="768922"/>
                  <a:pt x="4488495" y="703424"/>
                  <a:pt x="4240953" y="753740"/>
                </a:cubicBezTo>
                <a:cubicBezTo>
                  <a:pt x="3993411" y="804056"/>
                  <a:pt x="3802734" y="739711"/>
                  <a:pt x="3494213" y="753740"/>
                </a:cubicBezTo>
                <a:cubicBezTo>
                  <a:pt x="3185692" y="767769"/>
                  <a:pt x="3010395" y="686304"/>
                  <a:pt x="2824518" y="753740"/>
                </a:cubicBezTo>
                <a:cubicBezTo>
                  <a:pt x="2638641" y="821176"/>
                  <a:pt x="2524505" y="735954"/>
                  <a:pt x="2231867" y="753740"/>
                </a:cubicBezTo>
                <a:cubicBezTo>
                  <a:pt x="1939229" y="771526"/>
                  <a:pt x="1896592" y="714942"/>
                  <a:pt x="1793305" y="753740"/>
                </a:cubicBezTo>
                <a:cubicBezTo>
                  <a:pt x="1690018" y="792538"/>
                  <a:pt x="1293312" y="677020"/>
                  <a:pt x="1123610" y="753740"/>
                </a:cubicBezTo>
                <a:cubicBezTo>
                  <a:pt x="953908" y="830460"/>
                  <a:pt x="610934" y="668628"/>
                  <a:pt x="376870" y="753740"/>
                </a:cubicBezTo>
                <a:cubicBezTo>
                  <a:pt x="129101" y="770859"/>
                  <a:pt x="16344" y="616177"/>
                  <a:pt x="0" y="376870"/>
                </a:cubicBezTo>
                <a:close/>
              </a:path>
              <a:path w="8458200" h="753740" extrusionOk="0">
                <a:moveTo>
                  <a:pt x="0" y="376870"/>
                </a:moveTo>
                <a:cubicBezTo>
                  <a:pt x="18021" y="148682"/>
                  <a:pt x="110543" y="-21955"/>
                  <a:pt x="376870" y="0"/>
                </a:cubicBezTo>
                <a:cubicBezTo>
                  <a:pt x="564433" y="-33422"/>
                  <a:pt x="677756" y="47197"/>
                  <a:pt x="815432" y="0"/>
                </a:cubicBezTo>
                <a:cubicBezTo>
                  <a:pt x="953108" y="-47197"/>
                  <a:pt x="1245257" y="69883"/>
                  <a:pt x="1408082" y="0"/>
                </a:cubicBezTo>
                <a:cubicBezTo>
                  <a:pt x="1570907" y="-69883"/>
                  <a:pt x="1841365" y="14510"/>
                  <a:pt x="2077778" y="0"/>
                </a:cubicBezTo>
                <a:cubicBezTo>
                  <a:pt x="2314191" y="-14510"/>
                  <a:pt x="2358564" y="20798"/>
                  <a:pt x="2516339" y="0"/>
                </a:cubicBezTo>
                <a:cubicBezTo>
                  <a:pt x="2674114" y="-20798"/>
                  <a:pt x="2765658" y="40787"/>
                  <a:pt x="2954901" y="0"/>
                </a:cubicBezTo>
                <a:cubicBezTo>
                  <a:pt x="3144144" y="-40787"/>
                  <a:pt x="3363674" y="13378"/>
                  <a:pt x="3470507" y="0"/>
                </a:cubicBezTo>
                <a:cubicBezTo>
                  <a:pt x="3577340" y="-13378"/>
                  <a:pt x="3755613" y="30789"/>
                  <a:pt x="3832024" y="0"/>
                </a:cubicBezTo>
                <a:cubicBezTo>
                  <a:pt x="3908435" y="-30789"/>
                  <a:pt x="4220854" y="35225"/>
                  <a:pt x="4578764" y="0"/>
                </a:cubicBezTo>
                <a:cubicBezTo>
                  <a:pt x="4936674" y="-35225"/>
                  <a:pt x="4986416" y="32775"/>
                  <a:pt x="5094370" y="0"/>
                </a:cubicBezTo>
                <a:cubicBezTo>
                  <a:pt x="5202324" y="-32775"/>
                  <a:pt x="5457374" y="27188"/>
                  <a:pt x="5687021" y="0"/>
                </a:cubicBezTo>
                <a:cubicBezTo>
                  <a:pt x="5916668" y="-27188"/>
                  <a:pt x="5961285" y="40413"/>
                  <a:pt x="6048538" y="0"/>
                </a:cubicBezTo>
                <a:cubicBezTo>
                  <a:pt x="6135791" y="-40413"/>
                  <a:pt x="6263547" y="7569"/>
                  <a:pt x="6410055" y="0"/>
                </a:cubicBezTo>
                <a:cubicBezTo>
                  <a:pt x="6556563" y="-7569"/>
                  <a:pt x="6784518" y="34727"/>
                  <a:pt x="7079750" y="0"/>
                </a:cubicBezTo>
                <a:cubicBezTo>
                  <a:pt x="7374982" y="-34727"/>
                  <a:pt x="7761776" y="95524"/>
                  <a:pt x="8081330" y="0"/>
                </a:cubicBezTo>
                <a:cubicBezTo>
                  <a:pt x="8276115" y="19484"/>
                  <a:pt x="8490694" y="170575"/>
                  <a:pt x="8458200" y="376870"/>
                </a:cubicBezTo>
                <a:lnTo>
                  <a:pt x="8458200" y="376870"/>
                </a:lnTo>
                <a:cubicBezTo>
                  <a:pt x="8507711" y="607065"/>
                  <a:pt x="8280720" y="764723"/>
                  <a:pt x="8081330" y="753740"/>
                </a:cubicBezTo>
                <a:cubicBezTo>
                  <a:pt x="7854291" y="828452"/>
                  <a:pt x="7579575" y="685693"/>
                  <a:pt x="7411635" y="753740"/>
                </a:cubicBezTo>
                <a:cubicBezTo>
                  <a:pt x="7243695" y="821787"/>
                  <a:pt x="7071577" y="715171"/>
                  <a:pt x="6818984" y="753740"/>
                </a:cubicBezTo>
                <a:cubicBezTo>
                  <a:pt x="6566391" y="792309"/>
                  <a:pt x="6580334" y="740867"/>
                  <a:pt x="6457467" y="753740"/>
                </a:cubicBezTo>
                <a:cubicBezTo>
                  <a:pt x="6334600" y="766613"/>
                  <a:pt x="6105656" y="744403"/>
                  <a:pt x="5787772" y="753740"/>
                </a:cubicBezTo>
                <a:cubicBezTo>
                  <a:pt x="5469888" y="763077"/>
                  <a:pt x="5245654" y="729091"/>
                  <a:pt x="5041032" y="753740"/>
                </a:cubicBezTo>
                <a:cubicBezTo>
                  <a:pt x="4836410" y="778389"/>
                  <a:pt x="4740414" y="707328"/>
                  <a:pt x="4448381" y="753740"/>
                </a:cubicBezTo>
                <a:cubicBezTo>
                  <a:pt x="4156348" y="800152"/>
                  <a:pt x="3985438" y="737553"/>
                  <a:pt x="3855730" y="753740"/>
                </a:cubicBezTo>
                <a:cubicBezTo>
                  <a:pt x="3726022" y="769927"/>
                  <a:pt x="3669157" y="719089"/>
                  <a:pt x="3494213" y="753740"/>
                </a:cubicBezTo>
                <a:cubicBezTo>
                  <a:pt x="3319269" y="788391"/>
                  <a:pt x="2899782" y="669240"/>
                  <a:pt x="2747473" y="753740"/>
                </a:cubicBezTo>
                <a:cubicBezTo>
                  <a:pt x="2595164" y="838240"/>
                  <a:pt x="2458215" y="711847"/>
                  <a:pt x="2231867" y="753740"/>
                </a:cubicBezTo>
                <a:cubicBezTo>
                  <a:pt x="2005519" y="795633"/>
                  <a:pt x="1817494" y="696670"/>
                  <a:pt x="1639216" y="753740"/>
                </a:cubicBezTo>
                <a:cubicBezTo>
                  <a:pt x="1460938" y="810810"/>
                  <a:pt x="1280647" y="738787"/>
                  <a:pt x="1046565" y="753740"/>
                </a:cubicBezTo>
                <a:cubicBezTo>
                  <a:pt x="812483" y="768693"/>
                  <a:pt x="580232" y="751387"/>
                  <a:pt x="376870" y="753740"/>
                </a:cubicBezTo>
                <a:cubicBezTo>
                  <a:pt x="166677" y="786532"/>
                  <a:pt x="-43014" y="628907"/>
                  <a:pt x="0" y="376870"/>
                </a:cubicBezTo>
                <a:close/>
              </a:path>
            </a:pathLst>
          </a:custGeom>
          <a:solidFill>
            <a:schemeClr val="lt1"/>
          </a:solidFill>
          <a:ln w="38100" cap="flat" cmpd="sng">
            <a:solidFill>
              <a:srgbClr val="F39C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lvl="0" algn="ctr"/>
            <a:r>
              <a:rPr lang="vi-VN" sz="3200" b="1" dirty="0">
                <a:solidFill>
                  <a:schemeClr val="accent1">
                    <a:lumMod val="50000"/>
                  </a:schemeClr>
                </a:solidFill>
                <a:latin typeface="Calibri" panose="020F0502020204030204" pitchFamily="34" charset="0"/>
                <a:cs typeface="Calibri" panose="020F0502020204030204" pitchFamily="34" charset="0"/>
              </a:rPr>
              <a:t>Anh chiến sĩ đã dùng cách nói như thế nào để làm yên lòng mẹ?</a:t>
            </a:r>
            <a:endParaRPr sz="5400" b="1" dirty="0">
              <a:solidFill>
                <a:schemeClr val="accent1">
                  <a:lumMod val="50000"/>
                </a:schemeClr>
              </a:solidFill>
              <a:latin typeface="Calibri" panose="020F0502020204030204" pitchFamily="34" charset="0"/>
              <a:ea typeface="Calibri"/>
              <a:cs typeface="Calibri" panose="020F0502020204030204" pitchFamily="34" charset="0"/>
              <a:sym typeface="Calibri"/>
            </a:endParaRPr>
          </a:p>
        </p:txBody>
      </p:sp>
      <p:sp>
        <p:nvSpPr>
          <p:cNvPr id="505" name="Google Shape;505;p16"/>
          <p:cNvSpPr/>
          <p:nvPr/>
        </p:nvSpPr>
        <p:spPr>
          <a:xfrm>
            <a:off x="3770844" y="2177145"/>
            <a:ext cx="7127006" cy="1100460"/>
          </a:xfrm>
          <a:prstGeom prst="roundRect">
            <a:avLst>
              <a:gd name="adj" fmla="val 16667"/>
            </a:avLst>
          </a:prstGeom>
          <a:solidFill>
            <a:srgbClr val="F7C1D6"/>
          </a:solidFill>
          <a:ln w="28575" cap="flat" cmpd="sng">
            <a:solidFill>
              <a:schemeClr val="lt1"/>
            </a:solidFill>
            <a:prstDash val="solid"/>
            <a:miter lim="800000"/>
            <a:headEnd type="none" w="sm" len="sm"/>
            <a:tailEnd type="none" w="sm" len="sm"/>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algn="ctr"/>
            <a:r>
              <a:rPr lang="vi-VN" sz="2800" b="1" dirty="0">
                <a:latin typeface="Calibri" panose="020F0502020204030204" pitchFamily="34" charset="0"/>
                <a:cs typeface="Calibri" panose="020F0502020204030204" pitchFamily="34" charset="0"/>
              </a:rPr>
              <a:t>Con đi trăm núi ngàn khe</a:t>
            </a:r>
          </a:p>
          <a:p>
            <a:pPr algn="ctr"/>
            <a:r>
              <a:rPr lang="vi-VN" sz="2800" b="1" dirty="0">
                <a:solidFill>
                  <a:srgbClr val="FF0000"/>
                </a:solidFill>
                <a:latin typeface="Calibri" panose="020F0502020204030204" pitchFamily="34" charset="0"/>
                <a:cs typeface="Calibri" panose="020F0502020204030204" pitchFamily="34" charset="0"/>
              </a:rPr>
              <a:t>Chưa bằng </a:t>
            </a:r>
            <a:r>
              <a:rPr lang="vi-VN" sz="2800" b="1" dirty="0">
                <a:latin typeface="Calibri" panose="020F0502020204030204" pitchFamily="34" charset="0"/>
                <a:cs typeface="Calibri" panose="020F0502020204030204" pitchFamily="34" charset="0"/>
              </a:rPr>
              <a:t>muôn nỗi tái tê lòng bầm</a:t>
            </a:r>
          </a:p>
        </p:txBody>
      </p:sp>
      <p:sp>
        <p:nvSpPr>
          <p:cNvPr id="507" name="Google Shape;507;p16"/>
          <p:cNvSpPr/>
          <p:nvPr/>
        </p:nvSpPr>
        <p:spPr>
          <a:xfrm>
            <a:off x="3770844" y="3437177"/>
            <a:ext cx="7127006" cy="1114973"/>
          </a:xfrm>
          <a:prstGeom prst="roundRect">
            <a:avLst>
              <a:gd name="adj" fmla="val 16667"/>
            </a:avLst>
          </a:prstGeom>
          <a:solidFill>
            <a:srgbClr val="B5EBDD"/>
          </a:solidFill>
          <a:ln w="28575" cap="flat" cmpd="sng">
            <a:solidFill>
              <a:schemeClr val="lt1"/>
            </a:solidFill>
            <a:prstDash val="solid"/>
            <a:miter lim="800000"/>
            <a:headEnd type="none" w="sm" len="sm"/>
            <a:tailEnd type="none" w="sm" len="sm"/>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algn="ctr"/>
            <a:r>
              <a:rPr lang="vi-VN" sz="2800" b="1" dirty="0">
                <a:latin typeface="Calibri" panose="020F0502020204030204" pitchFamily="34" charset="0"/>
                <a:cs typeface="Calibri" panose="020F0502020204030204" pitchFamily="34" charset="0"/>
              </a:rPr>
              <a:t>Mưa phùn ướt áo tứ thân</a:t>
            </a:r>
          </a:p>
          <a:p>
            <a:pPr algn="ctr"/>
            <a:r>
              <a:rPr lang="vi-VN" sz="2800" b="1" dirty="0">
                <a:latin typeface="Calibri" panose="020F0502020204030204" pitchFamily="34" charset="0"/>
                <a:cs typeface="Calibri" panose="020F0502020204030204" pitchFamily="34" charset="0"/>
              </a:rPr>
              <a:t>Mưa </a:t>
            </a:r>
            <a:r>
              <a:rPr lang="vi-VN" sz="2800" b="1" dirty="0">
                <a:solidFill>
                  <a:srgbClr val="FF0000"/>
                </a:solidFill>
                <a:latin typeface="Calibri" panose="020F0502020204030204" pitchFamily="34" charset="0"/>
                <a:cs typeface="Calibri" panose="020F0502020204030204" pitchFamily="34" charset="0"/>
              </a:rPr>
              <a:t>bao nhiêu </a:t>
            </a:r>
            <a:r>
              <a:rPr lang="vi-VN" sz="2800" b="1" dirty="0">
                <a:latin typeface="Calibri" panose="020F0502020204030204" pitchFamily="34" charset="0"/>
                <a:cs typeface="Calibri" panose="020F0502020204030204" pitchFamily="34" charset="0"/>
              </a:rPr>
              <a:t>hạt thương bầm </a:t>
            </a:r>
            <a:r>
              <a:rPr lang="vi-VN" sz="2800" b="1" dirty="0">
                <a:solidFill>
                  <a:srgbClr val="FF0000"/>
                </a:solidFill>
                <a:latin typeface="Calibri" panose="020F0502020204030204" pitchFamily="34" charset="0"/>
                <a:cs typeface="Calibri" panose="020F0502020204030204" pitchFamily="34" charset="0"/>
              </a:rPr>
              <a:t>bấy nhiêu</a:t>
            </a:r>
            <a:r>
              <a:rPr lang="vi-VN" sz="2800" b="1" dirty="0">
                <a:latin typeface="Calibri" panose="020F0502020204030204" pitchFamily="34" charset="0"/>
                <a:cs typeface="Calibri" panose="020F0502020204030204" pitchFamily="34" charset="0"/>
              </a:rPr>
              <a:t>!</a:t>
            </a:r>
          </a:p>
        </p:txBody>
      </p:sp>
      <p:sp>
        <p:nvSpPr>
          <p:cNvPr id="2" name="Rectangle 1">
            <a:extLst>
              <a:ext uri="{FF2B5EF4-FFF2-40B4-BE49-F238E27FC236}">
                <a16:creationId xmlns:a16="http://schemas.microsoft.com/office/drawing/2014/main" xmlns="" id="{DAC8C29C-64E9-1745-8C5F-6BCBD34C800F}"/>
              </a:ext>
            </a:extLst>
          </p:cNvPr>
          <p:cNvSpPr/>
          <p:nvPr/>
        </p:nvSpPr>
        <p:spPr>
          <a:xfrm>
            <a:off x="3770844" y="1527077"/>
            <a:ext cx="6436377" cy="523220"/>
          </a:xfrm>
          <a:prstGeom prst="rect">
            <a:avLst/>
          </a:prstGeom>
        </p:spPr>
        <p:txBody>
          <a:bodyPr wrap="none">
            <a:spAutoFit/>
          </a:bodyPr>
          <a:lstStyle/>
          <a:p>
            <a:r>
              <a:rPr lang="en-US" sz="2800" b="1" dirty="0">
                <a:latin typeface="Arial" panose="020B0604020202020204" pitchFamily="34" charset="0"/>
              </a:rPr>
              <a:t>Anh </a:t>
            </a:r>
            <a:r>
              <a:rPr lang="en-US" sz="2800" b="1" dirty="0" err="1">
                <a:latin typeface="Arial" panose="020B0604020202020204" pitchFamily="34" charset="0"/>
              </a:rPr>
              <a:t>chiến</a:t>
            </a:r>
            <a:r>
              <a:rPr lang="en-US" sz="2800" b="1" dirty="0">
                <a:latin typeface="Arial" panose="020B0604020202020204" pitchFamily="34" charset="0"/>
              </a:rPr>
              <a:t> </a:t>
            </a:r>
            <a:r>
              <a:rPr lang="en-US" sz="2800" b="1" dirty="0" err="1">
                <a:latin typeface="Arial" panose="020B0604020202020204" pitchFamily="34" charset="0"/>
              </a:rPr>
              <a:t>sĩ</a:t>
            </a:r>
            <a:r>
              <a:rPr lang="en-US" sz="2800" b="1" dirty="0">
                <a:latin typeface="Arial" panose="020B0604020202020204" pitchFamily="34" charset="0"/>
              </a:rPr>
              <a:t> </a:t>
            </a:r>
            <a:r>
              <a:rPr lang="en-US" sz="2800" b="1" dirty="0" err="1">
                <a:latin typeface="Arial" panose="020B0604020202020204" pitchFamily="34" charset="0"/>
              </a:rPr>
              <a:t>dùng</a:t>
            </a:r>
            <a:r>
              <a:rPr lang="en-US" sz="2800" b="1" dirty="0">
                <a:latin typeface="Arial" panose="020B0604020202020204" pitchFamily="34" charset="0"/>
              </a:rPr>
              <a:t> </a:t>
            </a:r>
            <a:r>
              <a:rPr lang="en-US" sz="2800" b="1" dirty="0" err="1">
                <a:latin typeface="Arial" panose="020B0604020202020204" pitchFamily="34" charset="0"/>
              </a:rPr>
              <a:t>cách</a:t>
            </a:r>
            <a:r>
              <a:rPr lang="en-US" sz="2800" b="1" dirty="0">
                <a:latin typeface="Arial" panose="020B0604020202020204" pitchFamily="34" charset="0"/>
              </a:rPr>
              <a:t> </a:t>
            </a:r>
            <a:r>
              <a:rPr lang="en-US" sz="2800" b="1" dirty="0" err="1">
                <a:latin typeface="Arial" panose="020B0604020202020204" pitchFamily="34" charset="0"/>
              </a:rPr>
              <a:t>nói</a:t>
            </a:r>
            <a:r>
              <a:rPr lang="en-US" sz="2800" b="1" dirty="0">
                <a:latin typeface="Arial" panose="020B0604020202020204" pitchFamily="34" charset="0"/>
              </a:rPr>
              <a:t> so </a:t>
            </a:r>
            <a:r>
              <a:rPr lang="en-US" sz="2800" b="1" dirty="0" err="1">
                <a:latin typeface="Arial" panose="020B0604020202020204" pitchFamily="34" charset="0"/>
              </a:rPr>
              <a:t>sánh</a:t>
            </a:r>
            <a:r>
              <a:rPr lang="en-US" sz="2800" b="1" dirty="0">
                <a:latin typeface="Arial" panose="020B0604020202020204" pitchFamily="34" charset="0"/>
              </a:rPr>
              <a:t>:</a:t>
            </a:r>
            <a:endParaRPr lang="x-none" sz="2800" b="1" dirty="0"/>
          </a:p>
        </p:txBody>
      </p:sp>
      <p:sp>
        <p:nvSpPr>
          <p:cNvPr id="3" name="Rectangle 2">
            <a:extLst>
              <a:ext uri="{FF2B5EF4-FFF2-40B4-BE49-F238E27FC236}">
                <a16:creationId xmlns:a16="http://schemas.microsoft.com/office/drawing/2014/main" xmlns="" id="{DDA5F88E-DC67-F846-903C-410C99BE6CFC}"/>
              </a:ext>
            </a:extLst>
          </p:cNvPr>
          <p:cNvSpPr/>
          <p:nvPr/>
        </p:nvSpPr>
        <p:spPr>
          <a:xfrm>
            <a:off x="3770844" y="4701022"/>
            <a:ext cx="8101366" cy="1200329"/>
          </a:xfrm>
          <a:prstGeom prst="rect">
            <a:avLst/>
          </a:prstGeom>
        </p:spPr>
        <p:txBody>
          <a:bodyPr wrap="square">
            <a:spAutoFit/>
          </a:bodyPr>
          <a:lstStyle/>
          <a:p>
            <a:pPr algn="just"/>
            <a:r>
              <a:rPr lang="en-US" sz="2400" b="1" dirty="0">
                <a:solidFill>
                  <a:srgbClr val="7030A0"/>
                </a:solidFill>
                <a:latin typeface="Arial" panose="020B0604020202020204" pitchFamily="34" charset="0"/>
              </a:rPr>
              <a:t>     </a:t>
            </a:r>
            <a:r>
              <a:rPr lang="vi-VN" sz="2400" b="1" dirty="0">
                <a:solidFill>
                  <a:srgbClr val="7030A0"/>
                </a:solidFill>
                <a:latin typeface="Arial" panose="020B0604020202020204" pitchFamily="34" charset="0"/>
              </a:rPr>
              <a:t>Ý anh muốn nói những việc con đang làm không sao sánh được với những vất vả, khó nhọc của mẹ nơi quê nhà, mẹ yên tâm, đừng lo nhiều cho con nữa.</a:t>
            </a:r>
            <a:endParaRPr lang="x-none" sz="2400" b="1" dirty="0">
              <a:solidFill>
                <a:srgbClr val="7030A0"/>
              </a:solidFill>
            </a:endParaRPr>
          </a:p>
        </p:txBody>
      </p:sp>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505"/>
                                        </p:tgtEl>
                                        <p:attrNameLst>
                                          <p:attrName>style.visibility</p:attrName>
                                        </p:attrNameLst>
                                      </p:cBhvr>
                                      <p:to>
                                        <p:strVal val="visible"/>
                                      </p:to>
                                    </p:set>
                                    <p:anim calcmode="lin" valueType="num">
                                      <p:cBhvr additive="base">
                                        <p:cTn id="13" dur="500"/>
                                        <p:tgtEl>
                                          <p:spTgt spid="505"/>
                                        </p:tgtEl>
                                        <p:attrNameLst>
                                          <p:attrName>ppt_y</p:attrName>
                                        </p:attrNameLst>
                                      </p:cBhvr>
                                      <p:tavLst>
                                        <p:tav tm="0">
                                          <p:val>
                                            <p:strVal val="#ppt_y+#ppt_h*1.125000"/>
                                          </p:val>
                                        </p:tav>
                                        <p:tav tm="100000">
                                          <p:val>
                                            <p:strVal val="#ppt_y"/>
                                          </p:val>
                                        </p:tav>
                                      </p:tavLst>
                                    </p:anim>
                                    <p:animEffect transition="in" filter="wipe(up)">
                                      <p:cBhvr>
                                        <p:cTn id="14" dur="500"/>
                                        <p:tgtEl>
                                          <p:spTgt spid="505"/>
                                        </p:tgtEl>
                                      </p:cBhvr>
                                    </p:animEffect>
                                  </p:childTnLst>
                                </p:cTn>
                              </p:par>
                            </p:childTnLst>
                          </p:cTn>
                        </p:par>
                        <p:par>
                          <p:cTn id="15" fill="hold">
                            <p:stCondLst>
                              <p:cond delay="500"/>
                            </p:stCondLst>
                            <p:childTnLst>
                              <p:par>
                                <p:cTn id="16" presetID="12" presetClass="entr" presetSubtype="4" fill="hold" grpId="0" nodeType="afterEffect">
                                  <p:stCondLst>
                                    <p:cond delay="0"/>
                                  </p:stCondLst>
                                  <p:childTnLst>
                                    <p:set>
                                      <p:cBhvr>
                                        <p:cTn id="17" dur="1" fill="hold">
                                          <p:stCondLst>
                                            <p:cond delay="0"/>
                                          </p:stCondLst>
                                        </p:cTn>
                                        <p:tgtEl>
                                          <p:spTgt spid="507"/>
                                        </p:tgtEl>
                                        <p:attrNameLst>
                                          <p:attrName>style.visibility</p:attrName>
                                        </p:attrNameLst>
                                      </p:cBhvr>
                                      <p:to>
                                        <p:strVal val="visible"/>
                                      </p:to>
                                    </p:set>
                                    <p:anim calcmode="lin" valueType="num">
                                      <p:cBhvr additive="base">
                                        <p:cTn id="18" dur="500"/>
                                        <p:tgtEl>
                                          <p:spTgt spid="507"/>
                                        </p:tgtEl>
                                        <p:attrNameLst>
                                          <p:attrName>ppt_y</p:attrName>
                                        </p:attrNameLst>
                                      </p:cBhvr>
                                      <p:tavLst>
                                        <p:tav tm="0">
                                          <p:val>
                                            <p:strVal val="#ppt_y+#ppt_h*1.125000"/>
                                          </p:val>
                                        </p:tav>
                                        <p:tav tm="100000">
                                          <p:val>
                                            <p:strVal val="#ppt_y"/>
                                          </p:val>
                                        </p:tav>
                                      </p:tavLst>
                                    </p:anim>
                                    <p:animEffect transition="in" filter="wipe(up)">
                                      <p:cBhvr>
                                        <p:cTn id="19" dur="500"/>
                                        <p:tgtEl>
                                          <p:spTgt spid="507"/>
                                        </p:tgtEl>
                                      </p:cBhvr>
                                    </p:animEffect>
                                  </p:childTnLst>
                                </p:cTn>
                              </p:par>
                            </p:childTnLst>
                          </p:cTn>
                        </p:par>
                      </p:childTnLst>
                    </p:cTn>
                  </p:par>
                  <p:par>
                    <p:cTn id="20" fill="hold">
                      <p:stCondLst>
                        <p:cond delay="indefinite"/>
                      </p:stCondLst>
                      <p:childTnLst>
                        <p:par>
                          <p:cTn id="21" fill="hold">
                            <p:stCondLst>
                              <p:cond delay="0"/>
                            </p:stCondLst>
                            <p:childTnLst>
                              <p:par>
                                <p:cTn id="22" presetID="5" presetClass="entr" presetSubtype="1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checkerboard(across)">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5" grpId="0" animBg="1"/>
      <p:bldP spid="507" grpId="0" animBg="1"/>
      <p:bldP spid="2"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Shape 530"/>
        <p:cNvGrpSpPr/>
        <p:nvPr/>
      </p:nvGrpSpPr>
      <p:grpSpPr>
        <a:xfrm>
          <a:off x="0" y="0"/>
          <a:ext cx="0" cy="0"/>
          <a:chOff x="0" y="0"/>
          <a:chExt cx="0" cy="0"/>
        </a:xfrm>
      </p:grpSpPr>
      <p:sp>
        <p:nvSpPr>
          <p:cNvPr id="531" name="Google Shape;531;p18"/>
          <p:cNvSpPr/>
          <p:nvPr/>
        </p:nvSpPr>
        <p:spPr>
          <a:xfrm>
            <a:off x="0" y="0"/>
            <a:ext cx="12192000" cy="6858000"/>
          </a:xfrm>
          <a:prstGeom prst="rect">
            <a:avLst/>
          </a:prstGeom>
          <a:solidFill>
            <a:srgbClr val="DAF2F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i"/>
              <a:ea typeface="Oi"/>
              <a:cs typeface="Oi"/>
              <a:sym typeface="Oi"/>
            </a:endParaRPr>
          </a:p>
        </p:txBody>
      </p:sp>
      <p:sp>
        <p:nvSpPr>
          <p:cNvPr id="532" name="Google Shape;532;p18"/>
          <p:cNvSpPr/>
          <p:nvPr/>
        </p:nvSpPr>
        <p:spPr>
          <a:xfrm>
            <a:off x="8230258" y="-333826"/>
            <a:ext cx="2299437" cy="1262704"/>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Oi"/>
              <a:buNone/>
            </a:pPr>
            <a:endParaRPr sz="1800">
              <a:solidFill>
                <a:schemeClr val="dk1"/>
              </a:solidFill>
              <a:latin typeface="Oi"/>
              <a:ea typeface="Oi"/>
              <a:cs typeface="Oi"/>
              <a:sym typeface="Oi"/>
            </a:endParaRPr>
          </a:p>
        </p:txBody>
      </p:sp>
      <p:sp>
        <p:nvSpPr>
          <p:cNvPr id="533" name="Google Shape;533;p18"/>
          <p:cNvSpPr/>
          <p:nvPr/>
        </p:nvSpPr>
        <p:spPr>
          <a:xfrm>
            <a:off x="1696599" y="635551"/>
            <a:ext cx="2299437" cy="1262704"/>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Oi"/>
              <a:buNone/>
            </a:pPr>
            <a:endParaRPr sz="1800">
              <a:solidFill>
                <a:schemeClr val="dk1"/>
              </a:solidFill>
              <a:latin typeface="Oi"/>
              <a:ea typeface="Oi"/>
              <a:cs typeface="Oi"/>
              <a:sym typeface="Oi"/>
            </a:endParaRPr>
          </a:p>
        </p:txBody>
      </p:sp>
      <p:sp>
        <p:nvSpPr>
          <p:cNvPr id="534" name="Google Shape;534;p18"/>
          <p:cNvSpPr/>
          <p:nvPr/>
        </p:nvSpPr>
        <p:spPr>
          <a:xfrm>
            <a:off x="6148818" y="3525845"/>
            <a:ext cx="2680841" cy="1411825"/>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Oi"/>
              <a:buNone/>
            </a:pPr>
            <a:endParaRPr sz="1800">
              <a:solidFill>
                <a:schemeClr val="dk1"/>
              </a:solidFill>
              <a:latin typeface="Oi"/>
              <a:ea typeface="Oi"/>
              <a:cs typeface="Oi"/>
              <a:sym typeface="Oi"/>
            </a:endParaRPr>
          </a:p>
        </p:txBody>
      </p:sp>
      <p:sp>
        <p:nvSpPr>
          <p:cNvPr id="535" name="Google Shape;535;p18"/>
          <p:cNvSpPr/>
          <p:nvPr/>
        </p:nvSpPr>
        <p:spPr>
          <a:xfrm>
            <a:off x="9819427" y="-1476643"/>
            <a:ext cx="3832239" cy="3638350"/>
          </a:xfrm>
          <a:prstGeom prst="ellipse">
            <a:avLst/>
          </a:prstGeom>
          <a:solidFill>
            <a:srgbClr val="FED000">
              <a:alpha val="31764"/>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i"/>
              <a:ea typeface="Oi"/>
              <a:cs typeface="Oi"/>
              <a:sym typeface="Oi"/>
            </a:endParaRPr>
          </a:p>
        </p:txBody>
      </p:sp>
      <p:sp>
        <p:nvSpPr>
          <p:cNvPr id="536" name="Google Shape;536;p18"/>
          <p:cNvSpPr/>
          <p:nvPr/>
        </p:nvSpPr>
        <p:spPr>
          <a:xfrm>
            <a:off x="10613487" y="-762865"/>
            <a:ext cx="2266918" cy="2129406"/>
          </a:xfrm>
          <a:prstGeom prst="ellipse">
            <a:avLst/>
          </a:prstGeom>
          <a:solidFill>
            <a:srgbClr val="FED000">
              <a:alpha val="48627"/>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i"/>
              <a:ea typeface="Oi"/>
              <a:cs typeface="Oi"/>
              <a:sym typeface="Oi"/>
            </a:endParaRPr>
          </a:p>
        </p:txBody>
      </p:sp>
      <p:pic>
        <p:nvPicPr>
          <p:cNvPr id="537" name="Google Shape;537;p18"/>
          <p:cNvPicPr preferRelativeResize="0"/>
          <p:nvPr/>
        </p:nvPicPr>
        <p:blipFill rotWithShape="1">
          <a:blip r:embed="rId3">
            <a:alphaModFix/>
          </a:blip>
          <a:srcRect l="15000" t="51840" r="58689" b="21402"/>
          <a:stretch/>
        </p:blipFill>
        <p:spPr>
          <a:xfrm>
            <a:off x="-149268" y="3008349"/>
            <a:ext cx="4396450" cy="2524867"/>
          </a:xfrm>
          <a:prstGeom prst="rect">
            <a:avLst/>
          </a:prstGeom>
          <a:noFill/>
          <a:ln>
            <a:noFill/>
          </a:ln>
        </p:spPr>
      </p:pic>
      <p:pic>
        <p:nvPicPr>
          <p:cNvPr id="538" name="Google Shape;538;p18"/>
          <p:cNvPicPr preferRelativeResize="0"/>
          <p:nvPr/>
        </p:nvPicPr>
        <p:blipFill rotWithShape="1">
          <a:blip r:embed="rId4">
            <a:alphaModFix/>
          </a:blip>
          <a:srcRect l="40414" t="51840" r="38029" b="21402"/>
          <a:stretch/>
        </p:blipFill>
        <p:spPr>
          <a:xfrm>
            <a:off x="4008474" y="3000795"/>
            <a:ext cx="3601985" cy="2524867"/>
          </a:xfrm>
          <a:prstGeom prst="rect">
            <a:avLst/>
          </a:prstGeom>
          <a:noFill/>
          <a:ln>
            <a:noFill/>
          </a:ln>
        </p:spPr>
      </p:pic>
      <p:pic>
        <p:nvPicPr>
          <p:cNvPr id="539" name="Google Shape;539;p18"/>
          <p:cNvPicPr preferRelativeResize="0"/>
          <p:nvPr/>
        </p:nvPicPr>
        <p:blipFill rotWithShape="1">
          <a:blip r:embed="rId3">
            <a:alphaModFix/>
          </a:blip>
          <a:srcRect l="64101" t="51840" r="7500" b="21402"/>
          <a:stretch/>
        </p:blipFill>
        <p:spPr>
          <a:xfrm>
            <a:off x="7446854" y="3625021"/>
            <a:ext cx="4745146" cy="2524867"/>
          </a:xfrm>
          <a:prstGeom prst="rect">
            <a:avLst/>
          </a:prstGeom>
          <a:noFill/>
          <a:ln>
            <a:noFill/>
          </a:ln>
        </p:spPr>
      </p:pic>
      <p:pic>
        <p:nvPicPr>
          <p:cNvPr id="540" name="Google Shape;540;p18"/>
          <p:cNvPicPr preferRelativeResize="0"/>
          <p:nvPr/>
        </p:nvPicPr>
        <p:blipFill rotWithShape="1">
          <a:blip r:embed="rId5">
            <a:alphaModFix/>
          </a:blip>
          <a:srcRect t="37954" r="90625" b="31467"/>
          <a:stretch/>
        </p:blipFill>
        <p:spPr>
          <a:xfrm>
            <a:off x="160130" y="2905012"/>
            <a:ext cx="979642" cy="1804381"/>
          </a:xfrm>
          <a:prstGeom prst="rect">
            <a:avLst/>
          </a:prstGeom>
          <a:noFill/>
          <a:ln>
            <a:noFill/>
          </a:ln>
        </p:spPr>
      </p:pic>
      <p:pic>
        <p:nvPicPr>
          <p:cNvPr id="541" name="Google Shape;541;p18"/>
          <p:cNvPicPr preferRelativeResize="0"/>
          <p:nvPr/>
        </p:nvPicPr>
        <p:blipFill rotWithShape="1">
          <a:blip r:embed="rId6">
            <a:alphaModFix/>
          </a:blip>
          <a:srcRect l="55533" t="65911" b="392"/>
          <a:stretch/>
        </p:blipFill>
        <p:spPr>
          <a:xfrm>
            <a:off x="6694395" y="4559103"/>
            <a:ext cx="5497605" cy="2352685"/>
          </a:xfrm>
          <a:prstGeom prst="rect">
            <a:avLst/>
          </a:prstGeom>
          <a:noFill/>
          <a:ln>
            <a:noFill/>
          </a:ln>
        </p:spPr>
      </p:pic>
      <p:pic>
        <p:nvPicPr>
          <p:cNvPr id="542" name="Google Shape;542;p18"/>
          <p:cNvPicPr preferRelativeResize="0"/>
          <p:nvPr/>
        </p:nvPicPr>
        <p:blipFill rotWithShape="1">
          <a:blip r:embed="rId7">
            <a:alphaModFix/>
          </a:blip>
          <a:srcRect t="65810" r="26875" b="392"/>
          <a:stretch/>
        </p:blipFill>
        <p:spPr>
          <a:xfrm>
            <a:off x="0" y="4529129"/>
            <a:ext cx="8980582" cy="2343979"/>
          </a:xfrm>
          <a:prstGeom prst="rect">
            <a:avLst/>
          </a:prstGeom>
          <a:noFill/>
          <a:ln>
            <a:noFill/>
          </a:ln>
        </p:spPr>
      </p:pic>
      <p:pic>
        <p:nvPicPr>
          <p:cNvPr id="543" name="Google Shape;543;p18"/>
          <p:cNvPicPr preferRelativeResize="0"/>
          <p:nvPr/>
        </p:nvPicPr>
        <p:blipFill rotWithShape="1">
          <a:blip r:embed="rId8">
            <a:alphaModFix/>
          </a:blip>
          <a:srcRect l="70819" t="55251" r="-1" b="19293"/>
          <a:stretch/>
        </p:blipFill>
        <p:spPr>
          <a:xfrm>
            <a:off x="8327244" y="3824044"/>
            <a:ext cx="3806580" cy="1875120"/>
          </a:xfrm>
          <a:prstGeom prst="rect">
            <a:avLst/>
          </a:prstGeom>
          <a:noFill/>
          <a:ln>
            <a:noFill/>
          </a:ln>
        </p:spPr>
      </p:pic>
      <p:pic>
        <p:nvPicPr>
          <p:cNvPr id="544" name="Google Shape;544;p18"/>
          <p:cNvPicPr preferRelativeResize="0"/>
          <p:nvPr/>
        </p:nvPicPr>
        <p:blipFill rotWithShape="1">
          <a:blip r:embed="rId8">
            <a:alphaModFix/>
          </a:blip>
          <a:srcRect l="58533" t="55251" r="31396" b="19293"/>
          <a:stretch/>
        </p:blipFill>
        <p:spPr>
          <a:xfrm>
            <a:off x="7066016" y="3785364"/>
            <a:ext cx="1261228" cy="1800435"/>
          </a:xfrm>
          <a:prstGeom prst="rect">
            <a:avLst/>
          </a:prstGeom>
          <a:noFill/>
          <a:ln>
            <a:noFill/>
          </a:ln>
        </p:spPr>
      </p:pic>
      <p:sp>
        <p:nvSpPr>
          <p:cNvPr id="545" name="Google Shape;545;p18"/>
          <p:cNvSpPr/>
          <p:nvPr/>
        </p:nvSpPr>
        <p:spPr>
          <a:xfrm>
            <a:off x="10989128" y="-460162"/>
            <a:ext cx="1524000" cy="1524000"/>
          </a:xfrm>
          <a:prstGeom prst="ellipse">
            <a:avLst/>
          </a:prstGeom>
          <a:solidFill>
            <a:srgbClr val="FED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i"/>
              <a:ea typeface="Oi"/>
              <a:cs typeface="Oi"/>
              <a:sym typeface="Oi"/>
            </a:endParaRPr>
          </a:p>
        </p:txBody>
      </p:sp>
      <p:sp>
        <p:nvSpPr>
          <p:cNvPr id="546" name="Google Shape;546;p18"/>
          <p:cNvSpPr/>
          <p:nvPr/>
        </p:nvSpPr>
        <p:spPr>
          <a:xfrm>
            <a:off x="281248" y="297526"/>
            <a:ext cx="1409921" cy="76631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Oi"/>
              <a:buNone/>
            </a:pPr>
            <a:endParaRPr sz="1800">
              <a:solidFill>
                <a:schemeClr val="dk1"/>
              </a:solidFill>
              <a:latin typeface="Oi"/>
              <a:ea typeface="Oi"/>
              <a:cs typeface="Oi"/>
              <a:sym typeface="Oi"/>
            </a:endParaRPr>
          </a:p>
        </p:txBody>
      </p:sp>
      <p:pic>
        <p:nvPicPr>
          <p:cNvPr id="551" name="Google Shape;551;p18"/>
          <p:cNvPicPr preferRelativeResize="0"/>
          <p:nvPr/>
        </p:nvPicPr>
        <p:blipFill rotWithShape="1">
          <a:blip r:embed="rId9">
            <a:alphaModFix/>
          </a:blip>
          <a:srcRect l="35184" t="55183" r="22473" b="-1013"/>
          <a:stretch/>
        </p:blipFill>
        <p:spPr>
          <a:xfrm>
            <a:off x="6553002" y="218722"/>
            <a:ext cx="1343719" cy="1454336"/>
          </a:xfrm>
          <a:prstGeom prst="rect">
            <a:avLst/>
          </a:prstGeom>
          <a:noFill/>
          <a:ln>
            <a:noFill/>
          </a:ln>
        </p:spPr>
      </p:pic>
      <p:pic>
        <p:nvPicPr>
          <p:cNvPr id="552" name="Google Shape;552;p18"/>
          <p:cNvPicPr preferRelativeResize="0"/>
          <p:nvPr/>
        </p:nvPicPr>
        <p:blipFill rotWithShape="1">
          <a:blip r:embed="rId9">
            <a:alphaModFix/>
          </a:blip>
          <a:srcRect r="57657" b="54170"/>
          <a:stretch/>
        </p:blipFill>
        <p:spPr>
          <a:xfrm rot="6872548">
            <a:off x="7480640" y="3526826"/>
            <a:ext cx="1343719" cy="1454336"/>
          </a:xfrm>
          <a:prstGeom prst="rect">
            <a:avLst/>
          </a:prstGeom>
          <a:noFill/>
          <a:ln>
            <a:noFill/>
          </a:ln>
        </p:spPr>
      </p:pic>
      <p:pic>
        <p:nvPicPr>
          <p:cNvPr id="553" name="Google Shape;553;p18"/>
          <p:cNvPicPr preferRelativeResize="0"/>
          <p:nvPr/>
        </p:nvPicPr>
        <p:blipFill rotWithShape="1">
          <a:blip r:embed="rId9">
            <a:alphaModFix/>
          </a:blip>
          <a:srcRect r="57657" b="54170"/>
          <a:stretch/>
        </p:blipFill>
        <p:spPr>
          <a:xfrm rot="3908138" flipH="1">
            <a:off x="126426" y="304327"/>
            <a:ext cx="1443745" cy="1562596"/>
          </a:xfrm>
          <a:prstGeom prst="rect">
            <a:avLst/>
          </a:prstGeom>
          <a:noFill/>
          <a:ln>
            <a:noFill/>
          </a:ln>
        </p:spPr>
      </p:pic>
      <p:sp>
        <p:nvSpPr>
          <p:cNvPr id="554" name="Google Shape;554;p18"/>
          <p:cNvSpPr/>
          <p:nvPr/>
        </p:nvSpPr>
        <p:spPr>
          <a:xfrm>
            <a:off x="0" y="-20144"/>
            <a:ext cx="12192000" cy="6954343"/>
          </a:xfrm>
          <a:prstGeom prst="rect">
            <a:avLst/>
          </a:prstGeom>
          <a:solidFill>
            <a:schemeClr val="lt1">
              <a:alpha val="68627"/>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i"/>
              <a:ea typeface="Oi"/>
              <a:cs typeface="Oi"/>
              <a:sym typeface="Oi"/>
            </a:endParaRPr>
          </a:p>
        </p:txBody>
      </p:sp>
      <p:sp>
        <p:nvSpPr>
          <p:cNvPr id="35" name="Google Shape;492;p15">
            <a:extLst>
              <a:ext uri="{FF2B5EF4-FFF2-40B4-BE49-F238E27FC236}">
                <a16:creationId xmlns:a16="http://schemas.microsoft.com/office/drawing/2014/main" xmlns="" id="{F7DF87B5-2B18-8A46-A66D-40922A86B262}"/>
              </a:ext>
            </a:extLst>
          </p:cNvPr>
          <p:cNvSpPr/>
          <p:nvPr/>
        </p:nvSpPr>
        <p:spPr>
          <a:xfrm>
            <a:off x="1502875" y="365784"/>
            <a:ext cx="10336220" cy="1174206"/>
          </a:xfrm>
          <a:custGeom>
            <a:avLst/>
            <a:gdLst/>
            <a:ahLst/>
            <a:cxnLst/>
            <a:rect l="l" t="t" r="r" b="b"/>
            <a:pathLst>
              <a:path w="10336220" h="900728" fill="none" extrusionOk="0">
                <a:moveTo>
                  <a:pt x="0" y="450364"/>
                </a:moveTo>
                <a:cubicBezTo>
                  <a:pt x="-49735" y="224538"/>
                  <a:pt x="153658" y="-22611"/>
                  <a:pt x="450364" y="0"/>
                </a:cubicBezTo>
                <a:cubicBezTo>
                  <a:pt x="739539" y="-84621"/>
                  <a:pt x="989525" y="51262"/>
                  <a:pt x="1228792" y="0"/>
                </a:cubicBezTo>
                <a:cubicBezTo>
                  <a:pt x="1468059" y="-51262"/>
                  <a:pt x="1508590" y="18811"/>
                  <a:pt x="1724155" y="0"/>
                </a:cubicBezTo>
                <a:cubicBezTo>
                  <a:pt x="1939720" y="-18811"/>
                  <a:pt x="2045191" y="39512"/>
                  <a:pt x="2313874" y="0"/>
                </a:cubicBezTo>
                <a:cubicBezTo>
                  <a:pt x="2582557" y="-39512"/>
                  <a:pt x="2745663" y="6357"/>
                  <a:pt x="2997947" y="0"/>
                </a:cubicBezTo>
                <a:cubicBezTo>
                  <a:pt x="3250231" y="-6357"/>
                  <a:pt x="3430947" y="5812"/>
                  <a:pt x="3682020" y="0"/>
                </a:cubicBezTo>
                <a:cubicBezTo>
                  <a:pt x="3933093" y="-5812"/>
                  <a:pt x="4027527" y="40790"/>
                  <a:pt x="4177383" y="0"/>
                </a:cubicBezTo>
                <a:cubicBezTo>
                  <a:pt x="4327239" y="-40790"/>
                  <a:pt x="4669639" y="56770"/>
                  <a:pt x="4955811" y="0"/>
                </a:cubicBezTo>
                <a:cubicBezTo>
                  <a:pt x="5241983" y="-56770"/>
                  <a:pt x="5247582" y="21956"/>
                  <a:pt x="5451175" y="0"/>
                </a:cubicBezTo>
                <a:cubicBezTo>
                  <a:pt x="5654768" y="-21956"/>
                  <a:pt x="5895778" y="14902"/>
                  <a:pt x="6229603" y="0"/>
                </a:cubicBezTo>
                <a:cubicBezTo>
                  <a:pt x="6563428" y="-14902"/>
                  <a:pt x="6615340" y="51500"/>
                  <a:pt x="6819321" y="0"/>
                </a:cubicBezTo>
                <a:cubicBezTo>
                  <a:pt x="7023302" y="-51500"/>
                  <a:pt x="7276232" y="70247"/>
                  <a:pt x="7503394" y="0"/>
                </a:cubicBezTo>
                <a:cubicBezTo>
                  <a:pt x="7730556" y="-70247"/>
                  <a:pt x="7850009" y="19296"/>
                  <a:pt x="7998758" y="0"/>
                </a:cubicBezTo>
                <a:cubicBezTo>
                  <a:pt x="8147507" y="-19296"/>
                  <a:pt x="8487170" y="54298"/>
                  <a:pt x="8682831" y="0"/>
                </a:cubicBezTo>
                <a:cubicBezTo>
                  <a:pt x="8878492" y="-54298"/>
                  <a:pt x="9077624" y="49873"/>
                  <a:pt x="9178194" y="0"/>
                </a:cubicBezTo>
                <a:cubicBezTo>
                  <a:pt x="9278764" y="-49873"/>
                  <a:pt x="9727370" y="54166"/>
                  <a:pt x="9885856" y="0"/>
                </a:cubicBezTo>
                <a:cubicBezTo>
                  <a:pt x="10193873" y="43"/>
                  <a:pt x="10329506" y="200594"/>
                  <a:pt x="10336220" y="450364"/>
                </a:cubicBezTo>
                <a:lnTo>
                  <a:pt x="10336220" y="450364"/>
                </a:lnTo>
                <a:cubicBezTo>
                  <a:pt x="10319959" y="699781"/>
                  <a:pt x="10133749" y="892764"/>
                  <a:pt x="9885856" y="900728"/>
                </a:cubicBezTo>
                <a:cubicBezTo>
                  <a:pt x="9619294" y="945743"/>
                  <a:pt x="9455324" y="873702"/>
                  <a:pt x="9296138" y="900728"/>
                </a:cubicBezTo>
                <a:cubicBezTo>
                  <a:pt x="9136952" y="927754"/>
                  <a:pt x="8830411" y="872383"/>
                  <a:pt x="8706420" y="900728"/>
                </a:cubicBezTo>
                <a:cubicBezTo>
                  <a:pt x="8582429" y="929073"/>
                  <a:pt x="8502977" y="898164"/>
                  <a:pt x="8305411" y="900728"/>
                </a:cubicBezTo>
                <a:cubicBezTo>
                  <a:pt x="8107845" y="903292"/>
                  <a:pt x="7888642" y="860625"/>
                  <a:pt x="7621338" y="900728"/>
                </a:cubicBezTo>
                <a:cubicBezTo>
                  <a:pt x="7354034" y="940831"/>
                  <a:pt x="7148252" y="861290"/>
                  <a:pt x="6937265" y="900728"/>
                </a:cubicBezTo>
                <a:cubicBezTo>
                  <a:pt x="6726278" y="940166"/>
                  <a:pt x="6722739" y="871911"/>
                  <a:pt x="6630611" y="900728"/>
                </a:cubicBezTo>
                <a:cubicBezTo>
                  <a:pt x="6538483" y="929545"/>
                  <a:pt x="6318610" y="889739"/>
                  <a:pt x="6040893" y="900728"/>
                </a:cubicBezTo>
                <a:cubicBezTo>
                  <a:pt x="5763176" y="911717"/>
                  <a:pt x="5844305" y="893259"/>
                  <a:pt x="5734240" y="900728"/>
                </a:cubicBezTo>
                <a:cubicBezTo>
                  <a:pt x="5624175" y="908197"/>
                  <a:pt x="5434378" y="895111"/>
                  <a:pt x="5144521" y="900728"/>
                </a:cubicBezTo>
                <a:cubicBezTo>
                  <a:pt x="4854664" y="906345"/>
                  <a:pt x="4783638" y="872205"/>
                  <a:pt x="4649158" y="900728"/>
                </a:cubicBezTo>
                <a:cubicBezTo>
                  <a:pt x="4514678" y="929251"/>
                  <a:pt x="4376093" y="893828"/>
                  <a:pt x="4248150" y="900728"/>
                </a:cubicBezTo>
                <a:cubicBezTo>
                  <a:pt x="4120207" y="907628"/>
                  <a:pt x="3892816" y="844714"/>
                  <a:pt x="3752786" y="900728"/>
                </a:cubicBezTo>
                <a:cubicBezTo>
                  <a:pt x="3612756" y="956742"/>
                  <a:pt x="3310991" y="875823"/>
                  <a:pt x="3068713" y="900728"/>
                </a:cubicBezTo>
                <a:cubicBezTo>
                  <a:pt x="2826435" y="925633"/>
                  <a:pt x="2607142" y="866253"/>
                  <a:pt x="2384640" y="900728"/>
                </a:cubicBezTo>
                <a:cubicBezTo>
                  <a:pt x="2162138" y="935203"/>
                  <a:pt x="2230609" y="865694"/>
                  <a:pt x="2077986" y="900728"/>
                </a:cubicBezTo>
                <a:cubicBezTo>
                  <a:pt x="1925363" y="935762"/>
                  <a:pt x="1676943" y="877772"/>
                  <a:pt x="1488268" y="900728"/>
                </a:cubicBezTo>
                <a:cubicBezTo>
                  <a:pt x="1299593" y="923684"/>
                  <a:pt x="675248" y="837942"/>
                  <a:pt x="450364" y="900728"/>
                </a:cubicBezTo>
                <a:cubicBezTo>
                  <a:pt x="218818" y="842543"/>
                  <a:pt x="-38689" y="660384"/>
                  <a:pt x="0" y="450364"/>
                </a:cubicBezTo>
                <a:close/>
              </a:path>
              <a:path w="10336220" h="900728" extrusionOk="0">
                <a:moveTo>
                  <a:pt x="0" y="450364"/>
                </a:moveTo>
                <a:cubicBezTo>
                  <a:pt x="15753" y="184111"/>
                  <a:pt x="186742" y="-5619"/>
                  <a:pt x="450364" y="0"/>
                </a:cubicBezTo>
                <a:cubicBezTo>
                  <a:pt x="576247" y="-41437"/>
                  <a:pt x="767745" y="16036"/>
                  <a:pt x="851372" y="0"/>
                </a:cubicBezTo>
                <a:cubicBezTo>
                  <a:pt x="934999" y="-16036"/>
                  <a:pt x="1210468" y="15888"/>
                  <a:pt x="1441091" y="0"/>
                </a:cubicBezTo>
                <a:cubicBezTo>
                  <a:pt x="1671714" y="-15888"/>
                  <a:pt x="1799471" y="73901"/>
                  <a:pt x="2125164" y="0"/>
                </a:cubicBezTo>
                <a:cubicBezTo>
                  <a:pt x="2450857" y="-73901"/>
                  <a:pt x="2334064" y="18207"/>
                  <a:pt x="2526172" y="0"/>
                </a:cubicBezTo>
                <a:cubicBezTo>
                  <a:pt x="2718280" y="-18207"/>
                  <a:pt x="2741869" y="40297"/>
                  <a:pt x="2927181" y="0"/>
                </a:cubicBezTo>
                <a:cubicBezTo>
                  <a:pt x="3112493" y="-40297"/>
                  <a:pt x="3220187" y="28634"/>
                  <a:pt x="3422544" y="0"/>
                </a:cubicBezTo>
                <a:cubicBezTo>
                  <a:pt x="3624901" y="-28634"/>
                  <a:pt x="3581664" y="12149"/>
                  <a:pt x="3729197" y="0"/>
                </a:cubicBezTo>
                <a:cubicBezTo>
                  <a:pt x="3876730" y="-12149"/>
                  <a:pt x="4256197" y="89005"/>
                  <a:pt x="4507626" y="0"/>
                </a:cubicBezTo>
                <a:cubicBezTo>
                  <a:pt x="4759055" y="-89005"/>
                  <a:pt x="4892324" y="13075"/>
                  <a:pt x="5002989" y="0"/>
                </a:cubicBezTo>
                <a:cubicBezTo>
                  <a:pt x="5113654" y="-13075"/>
                  <a:pt x="5350851" y="19032"/>
                  <a:pt x="5592707" y="0"/>
                </a:cubicBezTo>
                <a:cubicBezTo>
                  <a:pt x="5834563" y="-19032"/>
                  <a:pt x="5751999" y="5590"/>
                  <a:pt x="5899361" y="0"/>
                </a:cubicBezTo>
                <a:cubicBezTo>
                  <a:pt x="6046723" y="-5590"/>
                  <a:pt x="6126438" y="680"/>
                  <a:pt x="6206014" y="0"/>
                </a:cubicBezTo>
                <a:cubicBezTo>
                  <a:pt x="6285590" y="-680"/>
                  <a:pt x="6705010" y="68105"/>
                  <a:pt x="6890087" y="0"/>
                </a:cubicBezTo>
                <a:cubicBezTo>
                  <a:pt x="7075164" y="-68105"/>
                  <a:pt x="7283851" y="22154"/>
                  <a:pt x="7668515" y="0"/>
                </a:cubicBezTo>
                <a:cubicBezTo>
                  <a:pt x="8053179" y="-22154"/>
                  <a:pt x="7936323" y="51816"/>
                  <a:pt x="8163879" y="0"/>
                </a:cubicBezTo>
                <a:cubicBezTo>
                  <a:pt x="8391435" y="-51816"/>
                  <a:pt x="8571992" y="35763"/>
                  <a:pt x="8753597" y="0"/>
                </a:cubicBezTo>
                <a:cubicBezTo>
                  <a:pt x="8935202" y="-35763"/>
                  <a:pt x="9552906" y="47482"/>
                  <a:pt x="9885856" y="0"/>
                </a:cubicBezTo>
                <a:cubicBezTo>
                  <a:pt x="10182164" y="-49964"/>
                  <a:pt x="10351127" y="137924"/>
                  <a:pt x="10336220" y="450364"/>
                </a:cubicBezTo>
                <a:lnTo>
                  <a:pt x="10336220" y="450364"/>
                </a:lnTo>
                <a:cubicBezTo>
                  <a:pt x="10350486" y="713118"/>
                  <a:pt x="10127382" y="895961"/>
                  <a:pt x="9885856" y="900728"/>
                </a:cubicBezTo>
                <a:cubicBezTo>
                  <a:pt x="9799585" y="918852"/>
                  <a:pt x="9693795" y="864758"/>
                  <a:pt x="9579203" y="900728"/>
                </a:cubicBezTo>
                <a:cubicBezTo>
                  <a:pt x="9464611" y="936698"/>
                  <a:pt x="9103210" y="885230"/>
                  <a:pt x="8800774" y="900728"/>
                </a:cubicBezTo>
                <a:cubicBezTo>
                  <a:pt x="8498338" y="916226"/>
                  <a:pt x="8339736" y="880911"/>
                  <a:pt x="8211056" y="900728"/>
                </a:cubicBezTo>
                <a:cubicBezTo>
                  <a:pt x="8082376" y="920545"/>
                  <a:pt x="7827092" y="867539"/>
                  <a:pt x="7621338" y="900728"/>
                </a:cubicBezTo>
                <a:cubicBezTo>
                  <a:pt x="7415584" y="933917"/>
                  <a:pt x="7459341" y="870112"/>
                  <a:pt x="7314684" y="900728"/>
                </a:cubicBezTo>
                <a:cubicBezTo>
                  <a:pt x="7170027" y="931344"/>
                  <a:pt x="6856955" y="888221"/>
                  <a:pt x="6536256" y="900728"/>
                </a:cubicBezTo>
                <a:cubicBezTo>
                  <a:pt x="6215557" y="913235"/>
                  <a:pt x="6258066" y="889316"/>
                  <a:pt x="6040893" y="900728"/>
                </a:cubicBezTo>
                <a:cubicBezTo>
                  <a:pt x="5823720" y="912140"/>
                  <a:pt x="5712642" y="830342"/>
                  <a:pt x="5451175" y="900728"/>
                </a:cubicBezTo>
                <a:cubicBezTo>
                  <a:pt x="5189708" y="971114"/>
                  <a:pt x="4991681" y="872449"/>
                  <a:pt x="4861457" y="900728"/>
                </a:cubicBezTo>
                <a:cubicBezTo>
                  <a:pt x="4731233" y="929007"/>
                  <a:pt x="4419111" y="852984"/>
                  <a:pt x="4271738" y="900728"/>
                </a:cubicBezTo>
                <a:cubicBezTo>
                  <a:pt x="4124365" y="948472"/>
                  <a:pt x="3892884" y="899246"/>
                  <a:pt x="3682020" y="900728"/>
                </a:cubicBezTo>
                <a:cubicBezTo>
                  <a:pt x="3471156" y="902210"/>
                  <a:pt x="3281777" y="865117"/>
                  <a:pt x="2903592" y="900728"/>
                </a:cubicBezTo>
                <a:cubicBezTo>
                  <a:pt x="2525407" y="936339"/>
                  <a:pt x="2566762" y="856233"/>
                  <a:pt x="2408229" y="900728"/>
                </a:cubicBezTo>
                <a:cubicBezTo>
                  <a:pt x="2249696" y="945223"/>
                  <a:pt x="2053692" y="855383"/>
                  <a:pt x="1912865" y="900728"/>
                </a:cubicBezTo>
                <a:cubicBezTo>
                  <a:pt x="1772038" y="946073"/>
                  <a:pt x="1583746" y="848846"/>
                  <a:pt x="1417502" y="900728"/>
                </a:cubicBezTo>
                <a:cubicBezTo>
                  <a:pt x="1251258" y="952610"/>
                  <a:pt x="694958" y="815666"/>
                  <a:pt x="450364" y="900728"/>
                </a:cubicBezTo>
                <a:cubicBezTo>
                  <a:pt x="233418" y="901357"/>
                  <a:pt x="-6478" y="748458"/>
                  <a:pt x="0" y="450364"/>
                </a:cubicBezTo>
                <a:close/>
              </a:path>
            </a:pathLst>
          </a:custGeom>
          <a:solidFill>
            <a:schemeClr val="lt1"/>
          </a:solidFill>
          <a:ln w="38100" cap="flat" cmpd="sng">
            <a:solidFill>
              <a:srgbClr val="F39C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lvl="0" algn="ctr"/>
            <a:r>
              <a:rPr lang="vi-VN" sz="3600" b="1" dirty="0">
                <a:solidFill>
                  <a:srgbClr val="0070C0"/>
                </a:solidFill>
                <a:latin typeface="Calibri" panose="020F0502020204030204" pitchFamily="34" charset="0"/>
                <a:cs typeface="Calibri" panose="020F0502020204030204" pitchFamily="34" charset="0"/>
              </a:rPr>
              <a:t>Qua lời tâm tình của anh chiến sĩ, em nghĩ gì </a:t>
            </a:r>
          </a:p>
          <a:p>
            <a:pPr lvl="0" algn="ctr"/>
            <a:r>
              <a:rPr lang="vi-VN" sz="3600" b="1" dirty="0">
                <a:solidFill>
                  <a:srgbClr val="0070C0"/>
                </a:solidFill>
                <a:latin typeface="Calibri" panose="020F0502020204030204" pitchFamily="34" charset="0"/>
                <a:cs typeface="Calibri" panose="020F0502020204030204" pitchFamily="34" charset="0"/>
              </a:rPr>
              <a:t>về người mẹ của anh?</a:t>
            </a:r>
            <a:endParaRPr sz="13800" b="1" dirty="0">
              <a:solidFill>
                <a:srgbClr val="0070C0"/>
              </a:solidFill>
              <a:latin typeface="Calibri" panose="020F0502020204030204" pitchFamily="34" charset="0"/>
              <a:ea typeface="Calibri"/>
              <a:cs typeface="Calibri" panose="020F0502020204030204" pitchFamily="34" charset="0"/>
              <a:sym typeface="Calibri"/>
            </a:endParaRPr>
          </a:p>
        </p:txBody>
      </p:sp>
      <p:sp>
        <p:nvSpPr>
          <p:cNvPr id="2" name="Rectangle 1">
            <a:extLst>
              <a:ext uri="{FF2B5EF4-FFF2-40B4-BE49-F238E27FC236}">
                <a16:creationId xmlns:a16="http://schemas.microsoft.com/office/drawing/2014/main" xmlns="" id="{31BD14CE-51D1-AC40-85A2-F08D083F0217}"/>
              </a:ext>
            </a:extLst>
          </p:cNvPr>
          <p:cNvSpPr/>
          <p:nvPr/>
        </p:nvSpPr>
        <p:spPr>
          <a:xfrm>
            <a:off x="1592145" y="2065040"/>
            <a:ext cx="7906154" cy="2062103"/>
          </a:xfrm>
          <a:prstGeom prst="rect">
            <a:avLst/>
          </a:prstGeom>
        </p:spPr>
        <p:txBody>
          <a:bodyPr wrap="square">
            <a:spAutoFit/>
          </a:bodyPr>
          <a:lstStyle/>
          <a:p>
            <a:pPr algn="just"/>
            <a:r>
              <a:rPr lang="en-US" sz="3200" b="1" dirty="0">
                <a:solidFill>
                  <a:schemeClr val="accent2">
                    <a:lumMod val="50000"/>
                  </a:schemeClr>
                </a:solidFill>
                <a:latin typeface="Calibri" panose="020F0502020204030204" pitchFamily="34" charset="0"/>
                <a:cs typeface="Calibri" panose="020F0502020204030204" pitchFamily="34" charset="0"/>
              </a:rPr>
              <a:t>	</a:t>
            </a:r>
            <a:r>
              <a:rPr lang="en-US" sz="3200" b="1" dirty="0" err="1">
                <a:solidFill>
                  <a:schemeClr val="accent2">
                    <a:lumMod val="50000"/>
                  </a:schemeClr>
                </a:solidFill>
                <a:latin typeface="Calibri" panose="020F0502020204030204" pitchFamily="34" charset="0"/>
                <a:cs typeface="Calibri" panose="020F0502020204030204" pitchFamily="34" charset="0"/>
              </a:rPr>
              <a:t>Lời</a:t>
            </a:r>
            <a:r>
              <a:rPr lang="en-US" sz="3200" b="1" dirty="0">
                <a:solidFill>
                  <a:schemeClr val="accent2">
                    <a:lumMod val="50000"/>
                  </a:schemeClr>
                </a:solidFill>
                <a:latin typeface="Calibri" panose="020F0502020204030204" pitchFamily="34" charset="0"/>
                <a:cs typeface="Calibri" panose="020F0502020204030204" pitchFamily="34" charset="0"/>
              </a:rPr>
              <a:t> </a:t>
            </a:r>
            <a:r>
              <a:rPr lang="vi-VN" sz="3200" b="1" dirty="0">
                <a:solidFill>
                  <a:schemeClr val="accent2">
                    <a:lumMod val="50000"/>
                  </a:schemeClr>
                </a:solidFill>
                <a:latin typeface="Calibri" panose="020F0502020204030204" pitchFamily="34" charset="0"/>
                <a:cs typeface="Calibri" panose="020F0502020204030204" pitchFamily="34" charset="0"/>
              </a:rPr>
              <a:t>tâm tình của anh chiến sĩ cho thấy người mẹ của anh là một phụ nữ Việt Nam tiêu biểu: chịu thương chịu khó, hiền hậu, rất mực yêu thương con.</a:t>
            </a:r>
            <a:endParaRPr lang="x-none" sz="3200" b="1" dirty="0">
              <a:solidFill>
                <a:schemeClr val="accent2">
                  <a:lumMod val="50000"/>
                </a:schemeClr>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Shape 517"/>
        <p:cNvGrpSpPr/>
        <p:nvPr/>
      </p:nvGrpSpPr>
      <p:grpSpPr>
        <a:xfrm>
          <a:off x="0" y="0"/>
          <a:ext cx="0" cy="0"/>
          <a:chOff x="0" y="0"/>
          <a:chExt cx="0" cy="0"/>
        </a:xfrm>
      </p:grpSpPr>
      <p:sp>
        <p:nvSpPr>
          <p:cNvPr id="524" name="Google Shape;524;p17"/>
          <p:cNvSpPr txBox="1"/>
          <p:nvPr/>
        </p:nvSpPr>
        <p:spPr>
          <a:xfrm>
            <a:off x="4100394" y="495057"/>
            <a:ext cx="4308474" cy="830997"/>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SG" sz="5400" b="1" dirty="0">
                <a:solidFill>
                  <a:srgbClr val="FF6699"/>
                </a:solidFill>
                <a:latin typeface="Times New Roman" pitchFamily="18" charset="0"/>
                <a:cs typeface="Times New Roman" pitchFamily="18" charset="0"/>
                <a:sym typeface="Arial"/>
              </a:rPr>
              <a:t>NỘI DUNG</a:t>
            </a:r>
            <a:endParaRPr sz="1600" dirty="0">
              <a:latin typeface="Times New Roman" pitchFamily="18" charset="0"/>
              <a:cs typeface="Times New Roman" pitchFamily="18" charset="0"/>
            </a:endParaRPr>
          </a:p>
        </p:txBody>
      </p:sp>
      <p:pic>
        <p:nvPicPr>
          <p:cNvPr id="525" name="Google Shape;525;p17"/>
          <p:cNvPicPr preferRelativeResize="0"/>
          <p:nvPr/>
        </p:nvPicPr>
        <p:blipFill rotWithShape="1">
          <a:blip r:embed="rId3">
            <a:alphaModFix/>
          </a:blip>
          <a:srcRect/>
          <a:stretch/>
        </p:blipFill>
        <p:spPr>
          <a:xfrm>
            <a:off x="249965" y="1313421"/>
            <a:ext cx="11142791" cy="3998096"/>
          </a:xfrm>
          <a:prstGeom prst="rect">
            <a:avLst/>
          </a:prstGeom>
          <a:noFill/>
          <a:ln>
            <a:noFill/>
          </a:ln>
        </p:spPr>
      </p:pic>
      <p:sp>
        <p:nvSpPr>
          <p:cNvPr id="526" name="Google Shape;526;p17"/>
          <p:cNvSpPr txBox="1"/>
          <p:nvPr/>
        </p:nvSpPr>
        <p:spPr>
          <a:xfrm>
            <a:off x="799244" y="1788995"/>
            <a:ext cx="9591665" cy="1569620"/>
          </a:xfrm>
          <a:prstGeom prst="rect">
            <a:avLst/>
          </a:prstGeom>
          <a:noFill/>
          <a:ln>
            <a:noFill/>
          </a:ln>
        </p:spPr>
        <p:txBody>
          <a:bodyPr spcFirstLastPara="1" wrap="square" lIns="91425" tIns="45700" rIns="91425" bIns="45700" anchor="t" anchorCtr="0">
            <a:spAutoFit/>
          </a:bodyPr>
          <a:lstStyle/>
          <a:p>
            <a:pPr algn="just"/>
            <a:r>
              <a:rPr lang="en-US" sz="3200" b="1" dirty="0">
                <a:solidFill>
                  <a:schemeClr val="accent2">
                    <a:lumMod val="50000"/>
                  </a:schemeClr>
                </a:solidFill>
              </a:rPr>
              <a:t>     </a:t>
            </a:r>
            <a:r>
              <a:rPr lang="vi-VN" sz="3200" b="1" dirty="0">
                <a:solidFill>
                  <a:schemeClr val="accent2">
                    <a:lumMod val="50000"/>
                  </a:schemeClr>
                </a:solidFill>
              </a:rPr>
              <a:t>Ca ngợi người mẹ và </a:t>
            </a:r>
            <a:r>
              <a:rPr lang="vi-VN" sz="3200" b="1" dirty="0" err="1">
                <a:solidFill>
                  <a:schemeClr val="accent2">
                    <a:lumMod val="50000"/>
                  </a:schemeClr>
                </a:solidFill>
              </a:rPr>
              <a:t>tình</a:t>
            </a:r>
            <a:r>
              <a:rPr lang="vi-VN" sz="3200" b="1" dirty="0">
                <a:solidFill>
                  <a:schemeClr val="accent2">
                    <a:lumMod val="50000"/>
                  </a:schemeClr>
                </a:solidFill>
              </a:rPr>
              <a:t> </a:t>
            </a:r>
            <a:r>
              <a:rPr lang="en-US" sz="3200" b="1" dirty="0" err="1">
                <a:solidFill>
                  <a:schemeClr val="accent2">
                    <a:lumMod val="50000"/>
                  </a:schemeClr>
                </a:solidFill>
              </a:rPr>
              <a:t>mẹ</a:t>
            </a:r>
            <a:r>
              <a:rPr lang="vi-VN" sz="3200" b="1" dirty="0">
                <a:solidFill>
                  <a:schemeClr val="accent2">
                    <a:lumMod val="50000"/>
                  </a:schemeClr>
                </a:solidFill>
              </a:rPr>
              <a:t> con thắm thiết, sâu nặng giữa người chiến sĩ ở ngoài tiền tuyến với người mẹ tần tảo, giàu tình yêu nơi quê nhà.</a:t>
            </a:r>
            <a:endParaRPr sz="6600" b="1" i="0" u="none" strike="noStrike" cap="none" dirty="0">
              <a:solidFill>
                <a:schemeClr val="accent2">
                  <a:lumMod val="50000"/>
                </a:schemeClr>
              </a:solidFill>
              <a:latin typeface="Calibri"/>
              <a:ea typeface="Calibri"/>
              <a:cs typeface="Calibri"/>
              <a:sym typeface="Calibri"/>
            </a:endParaRPr>
          </a:p>
        </p:txBody>
      </p:sp>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Shape 654"/>
        <p:cNvGrpSpPr/>
        <p:nvPr/>
      </p:nvGrpSpPr>
      <p:grpSpPr>
        <a:xfrm>
          <a:off x="0" y="0"/>
          <a:ext cx="0" cy="0"/>
          <a:chOff x="0" y="0"/>
          <a:chExt cx="0" cy="0"/>
        </a:xfrm>
      </p:grpSpPr>
      <p:pic>
        <p:nvPicPr>
          <p:cNvPr id="655" name="Google Shape;655;p21"/>
          <p:cNvPicPr preferRelativeResize="0"/>
          <p:nvPr/>
        </p:nvPicPr>
        <p:blipFill rotWithShape="1">
          <a:blip r:embed="rId3">
            <a:alphaModFix/>
          </a:blip>
          <a:srcRect l="15662" t="12632" r="127" b="16315"/>
          <a:stretch/>
        </p:blipFill>
        <p:spPr>
          <a:xfrm>
            <a:off x="0" y="0"/>
            <a:ext cx="12192000" cy="6858000"/>
          </a:xfrm>
          <a:prstGeom prst="rect">
            <a:avLst/>
          </a:prstGeom>
          <a:noFill/>
          <a:ln>
            <a:noFill/>
          </a:ln>
        </p:spPr>
      </p:pic>
      <p:sp>
        <p:nvSpPr>
          <p:cNvPr id="658" name="Google Shape;658;p21"/>
          <p:cNvSpPr/>
          <p:nvPr/>
        </p:nvSpPr>
        <p:spPr>
          <a:xfrm>
            <a:off x="152400" y="209550"/>
            <a:ext cx="11887200" cy="6438900"/>
          </a:xfrm>
          <a:prstGeom prst="roundRect">
            <a:avLst>
              <a:gd name="adj" fmla="val 9219"/>
            </a:avLst>
          </a:prstGeom>
          <a:solidFill>
            <a:schemeClr val="lt1">
              <a:alpha val="9333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i"/>
              <a:ea typeface="Oi"/>
              <a:cs typeface="Oi"/>
              <a:sym typeface="Oi"/>
            </a:endParaRPr>
          </a:p>
        </p:txBody>
      </p:sp>
      <p:sp>
        <p:nvSpPr>
          <p:cNvPr id="690" name="Google Shape;690;p21"/>
          <p:cNvSpPr/>
          <p:nvPr/>
        </p:nvSpPr>
        <p:spPr>
          <a:xfrm>
            <a:off x="10511908" y="791950"/>
            <a:ext cx="2034069" cy="1283126"/>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rgbClr val="D9F5E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Oi"/>
              <a:buNone/>
            </a:pPr>
            <a:endParaRPr sz="1800">
              <a:solidFill>
                <a:schemeClr val="dk1"/>
              </a:solidFill>
              <a:latin typeface="Oi"/>
              <a:ea typeface="Oi"/>
              <a:cs typeface="Oi"/>
              <a:sym typeface="Oi"/>
            </a:endParaRPr>
          </a:p>
        </p:txBody>
      </p:sp>
      <p:sp>
        <p:nvSpPr>
          <p:cNvPr id="39" name="TextBox 38">
            <a:extLst>
              <a:ext uri="{FF2B5EF4-FFF2-40B4-BE49-F238E27FC236}">
                <a16:creationId xmlns:a16="http://schemas.microsoft.com/office/drawing/2014/main" xmlns="" id="{15786212-5BFA-7245-9B71-14E15A940883}"/>
              </a:ext>
            </a:extLst>
          </p:cNvPr>
          <p:cNvSpPr txBox="1"/>
          <p:nvPr/>
        </p:nvSpPr>
        <p:spPr>
          <a:xfrm>
            <a:off x="1205517" y="360425"/>
            <a:ext cx="9780966" cy="6001643"/>
          </a:xfrm>
          <a:prstGeom prst="rect">
            <a:avLst/>
          </a:prstGeom>
          <a:noFill/>
        </p:spPr>
        <p:txBody>
          <a:bodyPr wrap="square" rtlCol="0">
            <a:spAutoFit/>
          </a:bodyPr>
          <a:lstStyle/>
          <a:p>
            <a:pPr indent="1565275" algn="just"/>
            <a:r>
              <a:rPr lang="vi-VN" sz="3600" dirty="0">
                <a:latin typeface="Calibri" panose="020F0502020204030204" pitchFamily="34" charset="0"/>
                <a:cs typeface="Calibri" panose="020F0502020204030204" pitchFamily="34" charset="0"/>
              </a:rPr>
              <a:t>   Ai về </a:t>
            </a:r>
            <a:r>
              <a:rPr lang="vi-VN" sz="3600" dirty="0">
                <a:solidFill>
                  <a:srgbClr val="FF0000"/>
                </a:solidFill>
                <a:latin typeface="Calibri" panose="020F0502020204030204" pitchFamily="34" charset="0"/>
                <a:cs typeface="Calibri" panose="020F0502020204030204" pitchFamily="34" charset="0"/>
              </a:rPr>
              <a:t>/</a:t>
            </a:r>
            <a:r>
              <a:rPr lang="vi-VN" sz="3600" dirty="0">
                <a:latin typeface="Calibri" panose="020F0502020204030204" pitchFamily="34" charset="0"/>
                <a:cs typeface="Calibri" panose="020F0502020204030204" pitchFamily="34" charset="0"/>
              </a:rPr>
              <a:t> thăm mẹ </a:t>
            </a:r>
            <a:r>
              <a:rPr lang="vi-VN" sz="3600" dirty="0">
                <a:solidFill>
                  <a:srgbClr val="FF0000"/>
                </a:solidFill>
                <a:latin typeface="Calibri" panose="020F0502020204030204" pitchFamily="34" charset="0"/>
                <a:cs typeface="Calibri" panose="020F0502020204030204" pitchFamily="34" charset="0"/>
              </a:rPr>
              <a:t>/</a:t>
            </a:r>
            <a:r>
              <a:rPr lang="vi-VN" sz="3600" dirty="0">
                <a:latin typeface="Calibri" panose="020F0502020204030204" pitchFamily="34" charset="0"/>
                <a:cs typeface="Calibri" panose="020F0502020204030204" pitchFamily="34" charset="0"/>
              </a:rPr>
              <a:t> quê ta </a:t>
            </a:r>
            <a:endParaRPr lang="vi-VN" sz="3600" dirty="0">
              <a:solidFill>
                <a:srgbClr val="FF0000"/>
              </a:solidFill>
              <a:latin typeface="Calibri" panose="020F0502020204030204" pitchFamily="34" charset="0"/>
              <a:cs typeface="Calibri" panose="020F0502020204030204" pitchFamily="34" charset="0"/>
            </a:endParaRPr>
          </a:p>
          <a:p>
            <a:pPr indent="900113" algn="just"/>
            <a:r>
              <a:rPr lang="vi-VN" sz="3600" dirty="0">
                <a:latin typeface="Calibri" panose="020F0502020204030204" pitchFamily="34" charset="0"/>
                <a:cs typeface="Calibri" panose="020F0502020204030204" pitchFamily="34" charset="0"/>
              </a:rPr>
              <a:t>Chiều nay</a:t>
            </a:r>
            <a:r>
              <a:rPr lang="vi-VN" sz="3600" dirty="0">
                <a:solidFill>
                  <a:srgbClr val="FF0000"/>
                </a:solidFill>
                <a:latin typeface="Calibri" panose="020F0502020204030204" pitchFamily="34" charset="0"/>
                <a:cs typeface="Calibri" panose="020F0502020204030204" pitchFamily="34" charset="0"/>
              </a:rPr>
              <a:t> / </a:t>
            </a:r>
            <a:r>
              <a:rPr lang="vi-VN" sz="3600" dirty="0">
                <a:latin typeface="Calibri" panose="020F0502020204030204" pitchFamily="34" charset="0"/>
                <a:cs typeface="Calibri" panose="020F0502020204030204" pitchFamily="34" charset="0"/>
              </a:rPr>
              <a:t>có đứa con xa </a:t>
            </a:r>
            <a:r>
              <a:rPr lang="vi-VN" sz="3600" b="1" dirty="0">
                <a:latin typeface="Calibri" panose="020F0502020204030204" pitchFamily="34" charset="0"/>
                <a:cs typeface="Calibri" panose="020F0502020204030204" pitchFamily="34" charset="0"/>
              </a:rPr>
              <a:t>nhớ thầm</a:t>
            </a:r>
            <a:r>
              <a:rPr lang="vi-VN" sz="3600" dirty="0">
                <a:latin typeface="Calibri" panose="020F0502020204030204" pitchFamily="34" charset="0"/>
                <a:cs typeface="Calibri" panose="020F0502020204030204" pitchFamily="34" charset="0"/>
              </a:rPr>
              <a:t>… </a:t>
            </a:r>
            <a:endParaRPr lang="vi-VN" sz="3600" dirty="0">
              <a:solidFill>
                <a:srgbClr val="FF0000"/>
              </a:solidFill>
              <a:latin typeface="Calibri" panose="020F0502020204030204" pitchFamily="34" charset="0"/>
              <a:cs typeface="Calibri" panose="020F0502020204030204" pitchFamily="34" charset="0"/>
            </a:endParaRPr>
          </a:p>
          <a:p>
            <a:pPr indent="1565275" algn="just"/>
            <a:endParaRPr lang="vi-VN" sz="2000" dirty="0">
              <a:latin typeface="Calibri" panose="020F0502020204030204" pitchFamily="34" charset="0"/>
              <a:cs typeface="Calibri" panose="020F0502020204030204" pitchFamily="34" charset="0"/>
            </a:endParaRPr>
          </a:p>
          <a:p>
            <a:pPr indent="1565275" algn="just"/>
            <a:r>
              <a:rPr lang="vi-VN" sz="3600" dirty="0">
                <a:latin typeface="Calibri" panose="020F0502020204030204" pitchFamily="34" charset="0"/>
                <a:cs typeface="Calibri" panose="020F0502020204030204" pitchFamily="34" charset="0"/>
              </a:rPr>
              <a:t>   Bầm ơi </a:t>
            </a:r>
            <a:r>
              <a:rPr lang="vi-VN" sz="3600" dirty="0">
                <a:solidFill>
                  <a:srgbClr val="FF0000"/>
                </a:solidFill>
                <a:latin typeface="Calibri" panose="020F0502020204030204" pitchFamily="34" charset="0"/>
                <a:cs typeface="Calibri" panose="020F0502020204030204" pitchFamily="34" charset="0"/>
              </a:rPr>
              <a:t>/ </a:t>
            </a:r>
            <a:r>
              <a:rPr lang="vi-VN" sz="3600" dirty="0">
                <a:latin typeface="Calibri" panose="020F0502020204030204" pitchFamily="34" charset="0"/>
                <a:cs typeface="Calibri" panose="020F0502020204030204" pitchFamily="34" charset="0"/>
              </a:rPr>
              <a:t>có </a:t>
            </a:r>
            <a:r>
              <a:rPr lang="vi-VN" sz="3600" b="1" dirty="0">
                <a:latin typeface="Calibri" panose="020F0502020204030204" pitchFamily="34" charset="0"/>
                <a:cs typeface="Calibri" panose="020F0502020204030204" pitchFamily="34" charset="0"/>
              </a:rPr>
              <a:t>rét </a:t>
            </a:r>
            <a:r>
              <a:rPr lang="vi-VN" sz="3600" dirty="0">
                <a:latin typeface="Calibri" panose="020F0502020204030204" pitchFamily="34" charset="0"/>
                <a:cs typeface="Calibri" panose="020F0502020204030204" pitchFamily="34" charset="0"/>
              </a:rPr>
              <a:t>không bầm ?</a:t>
            </a:r>
          </a:p>
          <a:p>
            <a:pPr indent="900113" algn="just"/>
            <a:r>
              <a:rPr lang="vi-VN" sz="3600" dirty="0">
                <a:latin typeface="Calibri" panose="020F0502020204030204" pitchFamily="34" charset="0"/>
                <a:cs typeface="Calibri" panose="020F0502020204030204" pitchFamily="34" charset="0"/>
              </a:rPr>
              <a:t>Heo heo gió núi, </a:t>
            </a:r>
            <a:r>
              <a:rPr lang="vi-VN" sz="3600" dirty="0">
                <a:solidFill>
                  <a:srgbClr val="FF0000"/>
                </a:solidFill>
                <a:latin typeface="Calibri" panose="020F0502020204030204" pitchFamily="34" charset="0"/>
                <a:cs typeface="Calibri" panose="020F0502020204030204" pitchFamily="34" charset="0"/>
              </a:rPr>
              <a:t>/</a:t>
            </a:r>
            <a:r>
              <a:rPr lang="vi-VN" sz="3600" dirty="0">
                <a:latin typeface="Calibri" panose="020F0502020204030204" pitchFamily="34" charset="0"/>
                <a:cs typeface="Calibri" panose="020F0502020204030204" pitchFamily="34" charset="0"/>
              </a:rPr>
              <a:t> </a:t>
            </a:r>
            <a:r>
              <a:rPr lang="vi-VN" sz="3600" b="1" dirty="0">
                <a:latin typeface="Calibri" panose="020F0502020204030204" pitchFamily="34" charset="0"/>
                <a:cs typeface="Calibri" panose="020F0502020204030204" pitchFamily="34" charset="0"/>
              </a:rPr>
              <a:t>lâm thâm </a:t>
            </a:r>
            <a:r>
              <a:rPr lang="vi-VN" sz="3600" dirty="0">
                <a:latin typeface="Calibri" panose="020F0502020204030204" pitchFamily="34" charset="0"/>
                <a:cs typeface="Calibri" panose="020F0502020204030204" pitchFamily="34" charset="0"/>
              </a:rPr>
              <a:t>mưa phùn </a:t>
            </a:r>
            <a:endParaRPr lang="vi-VN" sz="3600" dirty="0">
              <a:solidFill>
                <a:srgbClr val="FF0000"/>
              </a:solidFill>
              <a:latin typeface="Calibri" panose="020F0502020204030204" pitchFamily="34" charset="0"/>
              <a:cs typeface="Calibri" panose="020F0502020204030204" pitchFamily="34" charset="0"/>
            </a:endParaRPr>
          </a:p>
          <a:p>
            <a:pPr indent="1565275" algn="just"/>
            <a:r>
              <a:rPr lang="vi-VN" sz="3600" dirty="0">
                <a:latin typeface="Calibri" panose="020F0502020204030204" pitchFamily="34" charset="0"/>
                <a:cs typeface="Calibri" panose="020F0502020204030204" pitchFamily="34" charset="0"/>
              </a:rPr>
              <a:t>   Bầm ra ruộng cấy</a:t>
            </a:r>
            <a:r>
              <a:rPr lang="vi-VN" sz="3600" dirty="0">
                <a:solidFill>
                  <a:srgbClr val="FF0000"/>
                </a:solidFill>
                <a:latin typeface="Calibri" panose="020F0502020204030204" pitchFamily="34" charset="0"/>
                <a:cs typeface="Calibri" panose="020F0502020204030204" pitchFamily="34" charset="0"/>
              </a:rPr>
              <a:t> / </a:t>
            </a:r>
            <a:r>
              <a:rPr lang="vi-VN" sz="3600" dirty="0">
                <a:latin typeface="Calibri" panose="020F0502020204030204" pitchFamily="34" charset="0"/>
                <a:cs typeface="Calibri" panose="020F0502020204030204" pitchFamily="34" charset="0"/>
              </a:rPr>
              <a:t>bầm </a:t>
            </a:r>
            <a:r>
              <a:rPr lang="vi-VN" sz="3600" b="1" dirty="0">
                <a:latin typeface="Calibri" panose="020F0502020204030204" pitchFamily="34" charset="0"/>
                <a:cs typeface="Calibri" panose="020F0502020204030204" pitchFamily="34" charset="0"/>
              </a:rPr>
              <a:t>run</a:t>
            </a:r>
          </a:p>
          <a:p>
            <a:pPr indent="900113" algn="just"/>
            <a:r>
              <a:rPr lang="vi-VN" sz="3600" dirty="0">
                <a:latin typeface="Calibri" panose="020F0502020204030204" pitchFamily="34" charset="0"/>
                <a:cs typeface="Calibri" panose="020F0502020204030204" pitchFamily="34" charset="0"/>
              </a:rPr>
              <a:t>Chân </a:t>
            </a:r>
            <a:r>
              <a:rPr lang="vi-VN" sz="3600" b="1" dirty="0">
                <a:latin typeface="Calibri" panose="020F0502020204030204" pitchFamily="34" charset="0"/>
                <a:cs typeface="Calibri" panose="020F0502020204030204" pitchFamily="34" charset="0"/>
              </a:rPr>
              <a:t>lội dưới bùn</a:t>
            </a:r>
            <a:r>
              <a:rPr lang="vi-VN" sz="3600" dirty="0">
                <a:latin typeface="Calibri" panose="020F0502020204030204" pitchFamily="34" charset="0"/>
                <a:cs typeface="Calibri" panose="020F0502020204030204" pitchFamily="34" charset="0"/>
              </a:rPr>
              <a:t>, </a:t>
            </a:r>
            <a:r>
              <a:rPr lang="vi-VN" sz="3600" dirty="0">
                <a:solidFill>
                  <a:srgbClr val="FF0000"/>
                </a:solidFill>
                <a:latin typeface="Calibri" panose="020F0502020204030204" pitchFamily="34" charset="0"/>
                <a:cs typeface="Calibri" panose="020F0502020204030204" pitchFamily="34" charset="0"/>
              </a:rPr>
              <a:t>/</a:t>
            </a:r>
            <a:r>
              <a:rPr lang="vi-VN" sz="3600" dirty="0">
                <a:latin typeface="Calibri" panose="020F0502020204030204" pitchFamily="34" charset="0"/>
                <a:cs typeface="Calibri" panose="020F0502020204030204" pitchFamily="34" charset="0"/>
              </a:rPr>
              <a:t> tay </a:t>
            </a:r>
            <a:r>
              <a:rPr lang="vi-VN" sz="3600" b="1" dirty="0">
                <a:latin typeface="Calibri" panose="020F0502020204030204" pitchFamily="34" charset="0"/>
                <a:cs typeface="Calibri" panose="020F0502020204030204" pitchFamily="34" charset="0"/>
              </a:rPr>
              <a:t>cấy</a:t>
            </a:r>
            <a:r>
              <a:rPr lang="vi-VN" sz="3600" dirty="0">
                <a:latin typeface="Calibri" panose="020F0502020204030204" pitchFamily="34" charset="0"/>
                <a:cs typeface="Calibri" panose="020F0502020204030204" pitchFamily="34" charset="0"/>
              </a:rPr>
              <a:t> mạ non</a:t>
            </a:r>
          </a:p>
          <a:p>
            <a:pPr indent="1565275" algn="just"/>
            <a:r>
              <a:rPr lang="vi-VN" sz="3600" dirty="0">
                <a:latin typeface="Calibri" panose="020F0502020204030204" pitchFamily="34" charset="0"/>
                <a:cs typeface="Calibri" panose="020F0502020204030204" pitchFamily="34" charset="0"/>
              </a:rPr>
              <a:t>   Mạ non </a:t>
            </a:r>
            <a:r>
              <a:rPr lang="vi-VN" sz="3600" dirty="0">
                <a:solidFill>
                  <a:srgbClr val="FF0000"/>
                </a:solidFill>
                <a:latin typeface="Calibri" panose="020F0502020204030204" pitchFamily="34" charset="0"/>
                <a:cs typeface="Calibri" panose="020F0502020204030204" pitchFamily="34" charset="0"/>
              </a:rPr>
              <a:t>/</a:t>
            </a:r>
            <a:r>
              <a:rPr lang="vi-VN" sz="3600" dirty="0">
                <a:latin typeface="Calibri" panose="020F0502020204030204" pitchFamily="34" charset="0"/>
                <a:cs typeface="Calibri" panose="020F0502020204030204" pitchFamily="34" charset="0"/>
              </a:rPr>
              <a:t> bầm cấy mấy đon </a:t>
            </a:r>
            <a:r>
              <a:rPr lang="vi-VN" sz="3600" dirty="0">
                <a:solidFill>
                  <a:srgbClr val="FF0000"/>
                </a:solidFill>
                <a:latin typeface="Calibri" panose="020F0502020204030204" pitchFamily="34" charset="0"/>
                <a:cs typeface="Calibri" panose="020F0502020204030204" pitchFamily="34" charset="0"/>
              </a:rPr>
              <a:t>/</a:t>
            </a:r>
          </a:p>
          <a:p>
            <a:pPr indent="900113" algn="just"/>
            <a:r>
              <a:rPr lang="vi-VN" sz="3600" dirty="0">
                <a:latin typeface="Calibri" panose="020F0502020204030204" pitchFamily="34" charset="0"/>
                <a:cs typeface="Calibri" panose="020F0502020204030204" pitchFamily="34" charset="0"/>
              </a:rPr>
              <a:t>Ruột gan bầm lại </a:t>
            </a:r>
            <a:r>
              <a:rPr lang="vi-VN" sz="3600" b="1" dirty="0">
                <a:latin typeface="Calibri" panose="020F0502020204030204" pitchFamily="34" charset="0"/>
                <a:cs typeface="Calibri" panose="020F0502020204030204" pitchFamily="34" charset="0"/>
              </a:rPr>
              <a:t>thương con </a:t>
            </a:r>
            <a:r>
              <a:rPr lang="vi-VN" sz="3600" dirty="0">
                <a:latin typeface="Calibri" panose="020F0502020204030204" pitchFamily="34" charset="0"/>
                <a:cs typeface="Calibri" panose="020F0502020204030204" pitchFamily="34" charset="0"/>
              </a:rPr>
              <a:t>mấy lần. </a:t>
            </a:r>
            <a:endParaRPr lang="vi-VN" sz="3600" dirty="0">
              <a:solidFill>
                <a:srgbClr val="FF0000"/>
              </a:solidFill>
              <a:latin typeface="Calibri" panose="020F0502020204030204" pitchFamily="34" charset="0"/>
              <a:cs typeface="Calibri" panose="020F0502020204030204" pitchFamily="34" charset="0"/>
            </a:endParaRPr>
          </a:p>
          <a:p>
            <a:pPr indent="1565275" algn="just"/>
            <a:r>
              <a:rPr lang="vi-VN" sz="3600" dirty="0">
                <a:latin typeface="Calibri" panose="020F0502020204030204" pitchFamily="34" charset="0"/>
                <a:cs typeface="Calibri" panose="020F0502020204030204" pitchFamily="34" charset="0"/>
              </a:rPr>
              <a:t>   Mưa phùn </a:t>
            </a:r>
            <a:r>
              <a:rPr lang="vi-VN" sz="3600" dirty="0">
                <a:solidFill>
                  <a:srgbClr val="FF0000"/>
                </a:solidFill>
                <a:latin typeface="Calibri" panose="020F0502020204030204" pitchFamily="34" charset="0"/>
                <a:cs typeface="Calibri" panose="020F0502020204030204" pitchFamily="34" charset="0"/>
              </a:rPr>
              <a:t>/</a:t>
            </a:r>
            <a:r>
              <a:rPr lang="vi-VN" sz="3600" dirty="0">
                <a:latin typeface="Calibri" panose="020F0502020204030204" pitchFamily="34" charset="0"/>
                <a:cs typeface="Calibri" panose="020F0502020204030204" pitchFamily="34" charset="0"/>
              </a:rPr>
              <a:t> </a:t>
            </a:r>
            <a:r>
              <a:rPr lang="vi-VN" sz="3600" b="1" dirty="0">
                <a:latin typeface="Calibri" panose="020F0502020204030204" pitchFamily="34" charset="0"/>
                <a:cs typeface="Calibri" panose="020F0502020204030204" pitchFamily="34" charset="0"/>
              </a:rPr>
              <a:t>ướt áo </a:t>
            </a:r>
            <a:r>
              <a:rPr lang="vi-VN" sz="3600" dirty="0">
                <a:latin typeface="Calibri" panose="020F0502020204030204" pitchFamily="34" charset="0"/>
                <a:cs typeface="Calibri" panose="020F0502020204030204" pitchFamily="34" charset="0"/>
              </a:rPr>
              <a:t>tứ thân </a:t>
            </a:r>
            <a:r>
              <a:rPr lang="vi-VN" sz="3600" dirty="0">
                <a:solidFill>
                  <a:srgbClr val="FF0000"/>
                </a:solidFill>
                <a:latin typeface="Calibri" panose="020F0502020204030204" pitchFamily="34" charset="0"/>
                <a:cs typeface="Calibri" panose="020F0502020204030204" pitchFamily="34" charset="0"/>
              </a:rPr>
              <a:t>/</a:t>
            </a:r>
          </a:p>
          <a:p>
            <a:pPr indent="900113" algn="just"/>
            <a:r>
              <a:rPr lang="vi-VN" sz="3600" dirty="0">
                <a:latin typeface="Calibri" panose="020F0502020204030204" pitchFamily="34" charset="0"/>
                <a:cs typeface="Calibri" panose="020F0502020204030204" pitchFamily="34" charset="0"/>
              </a:rPr>
              <a:t>Mưa </a:t>
            </a:r>
            <a:r>
              <a:rPr lang="vi-VN" sz="3600" b="1" dirty="0">
                <a:latin typeface="Calibri" panose="020F0502020204030204" pitchFamily="34" charset="0"/>
                <a:cs typeface="Calibri" panose="020F0502020204030204" pitchFamily="34" charset="0"/>
              </a:rPr>
              <a:t>bao nhiêu </a:t>
            </a:r>
            <a:r>
              <a:rPr lang="vi-VN" sz="3600" dirty="0">
                <a:latin typeface="Calibri" panose="020F0502020204030204" pitchFamily="34" charset="0"/>
                <a:cs typeface="Calibri" panose="020F0502020204030204" pitchFamily="34" charset="0"/>
              </a:rPr>
              <a:t>hạt,</a:t>
            </a:r>
            <a:r>
              <a:rPr lang="vi-VN" sz="3600" dirty="0">
                <a:solidFill>
                  <a:srgbClr val="FF0000"/>
                </a:solidFill>
                <a:latin typeface="Calibri" panose="020F0502020204030204" pitchFamily="34" charset="0"/>
                <a:cs typeface="Calibri" panose="020F0502020204030204" pitchFamily="34" charset="0"/>
              </a:rPr>
              <a:t> / </a:t>
            </a:r>
            <a:r>
              <a:rPr lang="vi-VN" sz="3600" dirty="0">
                <a:latin typeface="Calibri" panose="020F0502020204030204" pitchFamily="34" charset="0"/>
                <a:cs typeface="Calibri" panose="020F0502020204030204" pitchFamily="34" charset="0"/>
              </a:rPr>
              <a:t>thương bầm </a:t>
            </a:r>
            <a:r>
              <a:rPr lang="vi-VN" sz="3600" b="1" dirty="0">
                <a:latin typeface="Calibri" panose="020F0502020204030204" pitchFamily="34" charset="0"/>
                <a:cs typeface="Calibri" panose="020F0502020204030204" pitchFamily="34" charset="0"/>
              </a:rPr>
              <a:t>bấy nhiêu </a:t>
            </a:r>
            <a:r>
              <a:rPr lang="vi-VN" sz="3600" dirty="0">
                <a:latin typeface="Calibri" panose="020F0502020204030204" pitchFamily="34" charset="0"/>
                <a:cs typeface="Calibri" panose="020F0502020204030204" pitchFamily="34" charset="0"/>
              </a:rPr>
              <a:t>!</a:t>
            </a:r>
          </a:p>
        </p:txBody>
      </p:sp>
      <p:pic>
        <p:nvPicPr>
          <p:cNvPr id="41" name="Picture 4" descr="Colorful numbers with clouds Container sticker - TenStickers">
            <a:extLst>
              <a:ext uri="{FF2B5EF4-FFF2-40B4-BE49-F238E27FC236}">
                <a16:creationId xmlns:a16="http://schemas.microsoft.com/office/drawing/2014/main" xmlns="" id="{AD0C0C44-E9FE-E04B-9238-701EA07825F7}"/>
              </a:ext>
            </a:extLst>
          </p:cNvPr>
          <p:cNvPicPr>
            <a:picLocks noChangeAspect="1" noChangeArrowheads="1"/>
          </p:cNvPicPr>
          <p:nvPr/>
        </p:nvPicPr>
        <p:blipFill rotWithShape="1">
          <a:blip r:embed="rId4" cstate="print">
            <a:extLst>
              <a:ext uri="{BEBA8EAE-BF5A-486C-A8C5-ECC9F3942E4B}">
                <a14:imgProps xmlns:a14="http://schemas.microsoft.com/office/drawing/2010/main" xmlns="">
                  <a14:imgLayer r:embed="rId5">
                    <a14:imgEffect>
                      <a14:backgroundRemoval t="2095" b="30447" l="3250" r="29500">
                        <a14:foregroundMark x1="21500" y1="2095" x2="21500" y2="2095"/>
                      </a14:backgroundRemoval>
                    </a14:imgEffect>
                  </a14:imgLayer>
                </a14:imgProps>
              </a:ext>
              <a:ext uri="{28A0092B-C50C-407E-A947-70E740481C1C}">
                <a14:useLocalDpi xmlns:a14="http://schemas.microsoft.com/office/drawing/2010/main" xmlns="" val="0"/>
              </a:ext>
            </a:extLst>
          </a:blip>
          <a:srcRect r="67113" b="66150"/>
          <a:stretch/>
        </p:blipFill>
        <p:spPr bwMode="auto">
          <a:xfrm>
            <a:off x="2202173" y="381253"/>
            <a:ext cx="643853" cy="593124"/>
          </a:xfrm>
          <a:prstGeom prst="rect">
            <a:avLst/>
          </a:prstGeom>
          <a:noFill/>
          <a:extLst>
            <a:ext uri="{909E8E84-426E-40DD-AFC4-6F175D3DCCD1}">
              <a14:hiddenFill xmlns:a14="http://schemas.microsoft.com/office/drawing/2010/main" xmlns="">
                <a:solidFill>
                  <a:srgbClr val="FFFFFF"/>
                </a:solidFill>
              </a14:hiddenFill>
            </a:ext>
          </a:extLst>
        </p:spPr>
      </p:pic>
      <p:pic>
        <p:nvPicPr>
          <p:cNvPr id="42" name="Picture 6" descr="Colorful numbers with clouds Container sticker - TenStickers">
            <a:extLst>
              <a:ext uri="{FF2B5EF4-FFF2-40B4-BE49-F238E27FC236}">
                <a16:creationId xmlns:a16="http://schemas.microsoft.com/office/drawing/2014/main" xmlns="" id="{EF202280-CA37-A54E-AA52-12FFCF304009}"/>
              </a:ext>
            </a:extLst>
          </p:cNvPr>
          <p:cNvPicPr>
            <a:picLocks noChangeAspect="1" noChangeArrowheads="1"/>
          </p:cNvPicPr>
          <p:nvPr/>
        </p:nvPicPr>
        <p:blipFill rotWithShape="1">
          <a:blip r:embed="rId6" cstate="print">
            <a:extLst>
              <a:ext uri="{BEBA8EAE-BF5A-486C-A8C5-ECC9F3942E4B}">
                <a14:imgProps xmlns:a14="http://schemas.microsoft.com/office/drawing/2010/main" xmlns="">
                  <a14:imgLayer r:embed="rId7">
                    <a14:imgEffect>
                      <a14:backgroundRemoval t="1257" b="30447" l="37375" r="65250">
                        <a14:foregroundMark x1="50500" y1="1257" x2="50500" y2="1257"/>
                      </a14:backgroundRemoval>
                    </a14:imgEffect>
                  </a14:imgLayer>
                </a14:imgProps>
              </a:ext>
              <a:ext uri="{28A0092B-C50C-407E-A947-70E740481C1C}">
                <a14:useLocalDpi xmlns:a14="http://schemas.microsoft.com/office/drawing/2010/main" xmlns="" val="0"/>
              </a:ext>
            </a:extLst>
          </a:blip>
          <a:srcRect l="33981" r="31167" b="66115"/>
          <a:stretch/>
        </p:blipFill>
        <p:spPr bwMode="auto">
          <a:xfrm>
            <a:off x="2322065" y="1778514"/>
            <a:ext cx="681633" cy="593123"/>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Shape 1507"/>
        <p:cNvGrpSpPr/>
        <p:nvPr/>
      </p:nvGrpSpPr>
      <p:grpSpPr>
        <a:xfrm>
          <a:off x="0" y="0"/>
          <a:ext cx="0" cy="0"/>
          <a:chOff x="0" y="0"/>
          <a:chExt cx="0" cy="0"/>
        </a:xfrm>
      </p:grpSpPr>
      <p:grpSp>
        <p:nvGrpSpPr>
          <p:cNvPr id="115" name="Google Shape;2422;p51">
            <a:extLst>
              <a:ext uri="{FF2B5EF4-FFF2-40B4-BE49-F238E27FC236}">
                <a16:creationId xmlns:a16="http://schemas.microsoft.com/office/drawing/2014/main" xmlns="" id="{4EF9285D-E79C-4813-ADA5-CCC9B15210F8}"/>
              </a:ext>
            </a:extLst>
          </p:cNvPr>
          <p:cNvGrpSpPr/>
          <p:nvPr/>
        </p:nvGrpSpPr>
        <p:grpSpPr>
          <a:xfrm>
            <a:off x="5304899" y="4665080"/>
            <a:ext cx="463528" cy="473297"/>
            <a:chOff x="7348550" y="1658600"/>
            <a:chExt cx="1664175" cy="1699250"/>
          </a:xfrm>
        </p:grpSpPr>
        <p:sp>
          <p:nvSpPr>
            <p:cNvPr id="116" name="Google Shape;2423;p51">
              <a:extLst>
                <a:ext uri="{FF2B5EF4-FFF2-40B4-BE49-F238E27FC236}">
                  <a16:creationId xmlns:a16="http://schemas.microsoft.com/office/drawing/2014/main" xmlns="" id="{369932AD-B1C8-4F53-8892-109FBA4C1FCF}"/>
                </a:ext>
              </a:extLst>
            </p:cNvPr>
            <p:cNvSpPr/>
            <p:nvPr/>
          </p:nvSpPr>
          <p:spPr>
            <a:xfrm>
              <a:off x="8057825" y="2298825"/>
              <a:ext cx="609050" cy="520425"/>
            </a:xfrm>
            <a:custGeom>
              <a:avLst/>
              <a:gdLst/>
              <a:ahLst/>
              <a:cxnLst/>
              <a:rect l="l" t="t" r="r" b="b"/>
              <a:pathLst>
                <a:path w="24362" h="20817" extrusionOk="0">
                  <a:moveTo>
                    <a:pt x="14101" y="0"/>
                  </a:moveTo>
                  <a:cubicBezTo>
                    <a:pt x="6615" y="0"/>
                    <a:pt x="0" y="16882"/>
                    <a:pt x="0" y="16882"/>
                  </a:cubicBezTo>
                  <a:cubicBezTo>
                    <a:pt x="1780" y="20441"/>
                    <a:pt x="3860" y="20817"/>
                    <a:pt x="3860" y="20817"/>
                  </a:cubicBezTo>
                  <a:cubicBezTo>
                    <a:pt x="12080" y="17032"/>
                    <a:pt x="24361" y="6305"/>
                    <a:pt x="17394" y="1167"/>
                  </a:cubicBezTo>
                  <a:cubicBezTo>
                    <a:pt x="16290" y="355"/>
                    <a:pt x="15186" y="0"/>
                    <a:pt x="14101" y="0"/>
                  </a:cubicBezTo>
                  <a:close/>
                </a:path>
              </a:pathLst>
            </a:custGeom>
            <a:solidFill>
              <a:srgbClr val="8BB17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17" name="Google Shape;2424;p51">
              <a:extLst>
                <a:ext uri="{FF2B5EF4-FFF2-40B4-BE49-F238E27FC236}">
                  <a16:creationId xmlns:a16="http://schemas.microsoft.com/office/drawing/2014/main" xmlns="" id="{452F0B4C-B026-4617-A056-4599D7F8F01B}"/>
                </a:ext>
              </a:extLst>
            </p:cNvPr>
            <p:cNvSpPr/>
            <p:nvPr/>
          </p:nvSpPr>
          <p:spPr>
            <a:xfrm>
              <a:off x="8171225" y="2496975"/>
              <a:ext cx="663575" cy="381800"/>
            </a:xfrm>
            <a:custGeom>
              <a:avLst/>
              <a:gdLst/>
              <a:ahLst/>
              <a:cxnLst/>
              <a:rect l="l" t="t" r="r" b="b"/>
              <a:pathLst>
                <a:path w="26543" h="15272" extrusionOk="0">
                  <a:moveTo>
                    <a:pt x="17381" y="1"/>
                  </a:moveTo>
                  <a:cubicBezTo>
                    <a:pt x="10306" y="1"/>
                    <a:pt x="1" y="10109"/>
                    <a:pt x="1" y="10109"/>
                  </a:cubicBezTo>
                  <a:cubicBezTo>
                    <a:pt x="176" y="14094"/>
                    <a:pt x="1930" y="15271"/>
                    <a:pt x="1930" y="15271"/>
                  </a:cubicBezTo>
                  <a:cubicBezTo>
                    <a:pt x="10978" y="15196"/>
                    <a:pt x="26542" y="10409"/>
                    <a:pt x="22306" y="2890"/>
                  </a:cubicBezTo>
                  <a:cubicBezTo>
                    <a:pt x="21129" y="811"/>
                    <a:pt x="19384" y="1"/>
                    <a:pt x="17381" y="1"/>
                  </a:cubicBezTo>
                  <a:close/>
                </a:path>
              </a:pathLst>
            </a:custGeom>
            <a:solidFill>
              <a:srgbClr val="D4E6B5"/>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18" name="Google Shape;2425;p51">
              <a:extLst>
                <a:ext uri="{FF2B5EF4-FFF2-40B4-BE49-F238E27FC236}">
                  <a16:creationId xmlns:a16="http://schemas.microsoft.com/office/drawing/2014/main" xmlns="" id="{BC7E166D-0461-413D-8CB4-F6E9930F4721}"/>
                </a:ext>
              </a:extLst>
            </p:cNvPr>
            <p:cNvSpPr/>
            <p:nvPr/>
          </p:nvSpPr>
          <p:spPr>
            <a:xfrm>
              <a:off x="8218850" y="2871850"/>
              <a:ext cx="395375" cy="373475"/>
            </a:xfrm>
            <a:custGeom>
              <a:avLst/>
              <a:gdLst/>
              <a:ahLst/>
              <a:cxnLst/>
              <a:rect l="l" t="t" r="r" b="b"/>
              <a:pathLst>
                <a:path w="15815" h="14939" extrusionOk="0">
                  <a:moveTo>
                    <a:pt x="9374" y="1"/>
                  </a:moveTo>
                  <a:cubicBezTo>
                    <a:pt x="7344" y="3008"/>
                    <a:pt x="4311" y="6617"/>
                    <a:pt x="0" y="9750"/>
                  </a:cubicBezTo>
                  <a:cubicBezTo>
                    <a:pt x="2807" y="11906"/>
                    <a:pt x="5539" y="13610"/>
                    <a:pt x="7995" y="14938"/>
                  </a:cubicBezTo>
                  <a:cubicBezTo>
                    <a:pt x="12231" y="11680"/>
                    <a:pt x="14537" y="7495"/>
                    <a:pt x="15815" y="3911"/>
                  </a:cubicBezTo>
                  <a:cubicBezTo>
                    <a:pt x="13910" y="2983"/>
                    <a:pt x="11705" y="1705"/>
                    <a:pt x="9374" y="1"/>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19" name="Google Shape;2426;p51">
              <a:extLst>
                <a:ext uri="{FF2B5EF4-FFF2-40B4-BE49-F238E27FC236}">
                  <a16:creationId xmlns:a16="http://schemas.microsoft.com/office/drawing/2014/main" xmlns="" id="{70A81E68-464C-4C13-BD75-1CF8146267AC}"/>
                </a:ext>
              </a:extLst>
            </p:cNvPr>
            <p:cNvSpPr/>
            <p:nvPr/>
          </p:nvSpPr>
          <p:spPr>
            <a:xfrm>
              <a:off x="8609200" y="3027250"/>
              <a:ext cx="295150" cy="330600"/>
            </a:xfrm>
            <a:custGeom>
              <a:avLst/>
              <a:gdLst/>
              <a:ahLst/>
              <a:cxnLst/>
              <a:rect l="l" t="t" r="r" b="b"/>
              <a:pathLst>
                <a:path w="11806" h="13224" extrusionOk="0">
                  <a:moveTo>
                    <a:pt x="6066" y="0"/>
                  </a:moveTo>
                  <a:cubicBezTo>
                    <a:pt x="5364" y="3735"/>
                    <a:pt x="3710" y="8271"/>
                    <a:pt x="0" y="12156"/>
                  </a:cubicBezTo>
                  <a:cubicBezTo>
                    <a:pt x="1604" y="12732"/>
                    <a:pt x="2657" y="12983"/>
                    <a:pt x="2833" y="13033"/>
                  </a:cubicBezTo>
                  <a:cubicBezTo>
                    <a:pt x="3364" y="13162"/>
                    <a:pt x="3895" y="13224"/>
                    <a:pt x="4418" y="13224"/>
                  </a:cubicBezTo>
                  <a:cubicBezTo>
                    <a:pt x="7451" y="13224"/>
                    <a:pt x="10201" y="11149"/>
                    <a:pt x="10928" y="8071"/>
                  </a:cubicBezTo>
                  <a:cubicBezTo>
                    <a:pt x="11805" y="4512"/>
                    <a:pt x="9625" y="903"/>
                    <a:pt x="6066" y="0"/>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20" name="Google Shape;2427;p51">
              <a:extLst>
                <a:ext uri="{FF2B5EF4-FFF2-40B4-BE49-F238E27FC236}">
                  <a16:creationId xmlns:a16="http://schemas.microsoft.com/office/drawing/2014/main" xmlns="" id="{CCDDC886-76CE-4A7C-BEB9-4867EA4EC683}"/>
                </a:ext>
              </a:extLst>
            </p:cNvPr>
            <p:cNvSpPr/>
            <p:nvPr/>
          </p:nvSpPr>
          <p:spPr>
            <a:xfrm>
              <a:off x="8418725" y="2969600"/>
              <a:ext cx="342125" cy="361550"/>
            </a:xfrm>
            <a:custGeom>
              <a:avLst/>
              <a:gdLst/>
              <a:ahLst/>
              <a:cxnLst/>
              <a:rect l="l" t="t" r="r" b="b"/>
              <a:pathLst>
                <a:path w="13685" h="14462" extrusionOk="0">
                  <a:moveTo>
                    <a:pt x="7820" y="1"/>
                  </a:moveTo>
                  <a:cubicBezTo>
                    <a:pt x="6542" y="3585"/>
                    <a:pt x="4236" y="7770"/>
                    <a:pt x="0" y="11028"/>
                  </a:cubicBezTo>
                  <a:cubicBezTo>
                    <a:pt x="3108" y="12707"/>
                    <a:pt x="5765" y="13810"/>
                    <a:pt x="7619" y="14462"/>
                  </a:cubicBezTo>
                  <a:cubicBezTo>
                    <a:pt x="11329" y="10577"/>
                    <a:pt x="12983" y="6041"/>
                    <a:pt x="13685" y="2306"/>
                  </a:cubicBezTo>
                  <a:cubicBezTo>
                    <a:pt x="13660" y="2306"/>
                    <a:pt x="13660" y="2281"/>
                    <a:pt x="13635" y="2281"/>
                  </a:cubicBezTo>
                  <a:cubicBezTo>
                    <a:pt x="13359" y="2206"/>
                    <a:pt x="11078" y="1605"/>
                    <a:pt x="7820" y="1"/>
                  </a:cubicBezTo>
                  <a:close/>
                </a:path>
              </a:pathLst>
            </a:custGeom>
            <a:solidFill>
              <a:srgbClr val="EF920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21" name="Google Shape;2428;p51">
              <a:extLst>
                <a:ext uri="{FF2B5EF4-FFF2-40B4-BE49-F238E27FC236}">
                  <a16:creationId xmlns:a16="http://schemas.microsoft.com/office/drawing/2014/main" xmlns="" id="{67E0A0CC-9BEB-400A-8FF4-14A3CE111858}"/>
                </a:ext>
              </a:extLst>
            </p:cNvPr>
            <p:cNvSpPr/>
            <p:nvPr/>
          </p:nvSpPr>
          <p:spPr>
            <a:xfrm>
              <a:off x="7770850" y="2393750"/>
              <a:ext cx="539500" cy="556450"/>
            </a:xfrm>
            <a:custGeom>
              <a:avLst/>
              <a:gdLst/>
              <a:ahLst/>
              <a:cxnLst/>
              <a:rect l="l" t="t" r="r" b="b"/>
              <a:pathLst>
                <a:path w="21580" h="22258" extrusionOk="0">
                  <a:moveTo>
                    <a:pt x="7670" y="0"/>
                  </a:moveTo>
                  <a:cubicBezTo>
                    <a:pt x="6576" y="0"/>
                    <a:pt x="5465" y="267"/>
                    <a:pt x="4437" y="829"/>
                  </a:cubicBezTo>
                  <a:cubicBezTo>
                    <a:pt x="1203" y="2608"/>
                    <a:pt x="0" y="6694"/>
                    <a:pt x="1780" y="9952"/>
                  </a:cubicBezTo>
                  <a:cubicBezTo>
                    <a:pt x="4462" y="14814"/>
                    <a:pt x="7494" y="18874"/>
                    <a:pt x="10677" y="22258"/>
                  </a:cubicBezTo>
                  <a:cubicBezTo>
                    <a:pt x="15439" y="19927"/>
                    <a:pt x="19048" y="16894"/>
                    <a:pt x="21580" y="14263"/>
                  </a:cubicBezTo>
                  <a:cubicBezTo>
                    <a:pt x="18747" y="11405"/>
                    <a:pt x="15965" y="7847"/>
                    <a:pt x="13559" y="3486"/>
                  </a:cubicBezTo>
                  <a:cubicBezTo>
                    <a:pt x="12342" y="1256"/>
                    <a:pt x="10044" y="0"/>
                    <a:pt x="7670" y="0"/>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22" name="Google Shape;2429;p51">
              <a:extLst>
                <a:ext uri="{FF2B5EF4-FFF2-40B4-BE49-F238E27FC236}">
                  <a16:creationId xmlns:a16="http://schemas.microsoft.com/office/drawing/2014/main" xmlns="" id="{F8B578C1-1206-4089-9FE4-8F22D177DD55}"/>
                </a:ext>
              </a:extLst>
            </p:cNvPr>
            <p:cNvSpPr/>
            <p:nvPr/>
          </p:nvSpPr>
          <p:spPr>
            <a:xfrm>
              <a:off x="8037775" y="2750300"/>
              <a:ext cx="415425" cy="365325"/>
            </a:xfrm>
            <a:custGeom>
              <a:avLst/>
              <a:gdLst/>
              <a:ahLst/>
              <a:cxnLst/>
              <a:rect l="l" t="t" r="r" b="b"/>
              <a:pathLst>
                <a:path w="16617" h="14613" extrusionOk="0">
                  <a:moveTo>
                    <a:pt x="10903" y="1"/>
                  </a:moveTo>
                  <a:cubicBezTo>
                    <a:pt x="8371" y="2632"/>
                    <a:pt x="4762" y="5665"/>
                    <a:pt x="0" y="7996"/>
                  </a:cubicBezTo>
                  <a:cubicBezTo>
                    <a:pt x="351" y="8372"/>
                    <a:pt x="702" y="8773"/>
                    <a:pt x="1078" y="9123"/>
                  </a:cubicBezTo>
                  <a:cubicBezTo>
                    <a:pt x="3133" y="11229"/>
                    <a:pt x="5213" y="13033"/>
                    <a:pt x="7268" y="14612"/>
                  </a:cubicBezTo>
                  <a:cubicBezTo>
                    <a:pt x="11554" y="11479"/>
                    <a:pt x="14587" y="7870"/>
                    <a:pt x="16617" y="4863"/>
                  </a:cubicBezTo>
                  <a:cubicBezTo>
                    <a:pt x="14762" y="3534"/>
                    <a:pt x="12807" y="1905"/>
                    <a:pt x="10903" y="1"/>
                  </a:cubicBezTo>
                  <a:close/>
                </a:path>
              </a:pathLst>
            </a:custGeom>
            <a:solidFill>
              <a:srgbClr val="EF920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23" name="Google Shape;2430;p51">
              <a:extLst>
                <a:ext uri="{FF2B5EF4-FFF2-40B4-BE49-F238E27FC236}">
                  <a16:creationId xmlns:a16="http://schemas.microsoft.com/office/drawing/2014/main" xmlns="" id="{A1E62F6B-28A7-4163-BB2F-4214A8D9222D}"/>
                </a:ext>
              </a:extLst>
            </p:cNvPr>
            <p:cNvSpPr/>
            <p:nvPr/>
          </p:nvSpPr>
          <p:spPr>
            <a:xfrm>
              <a:off x="7694400" y="2229250"/>
              <a:ext cx="542025" cy="550525"/>
            </a:xfrm>
            <a:custGeom>
              <a:avLst/>
              <a:gdLst/>
              <a:ahLst/>
              <a:cxnLst/>
              <a:rect l="l" t="t" r="r" b="b"/>
              <a:pathLst>
                <a:path w="21681" h="22021" extrusionOk="0">
                  <a:moveTo>
                    <a:pt x="10385" y="0"/>
                  </a:moveTo>
                  <a:cubicBezTo>
                    <a:pt x="10200" y="0"/>
                    <a:pt x="10013" y="5"/>
                    <a:pt x="9825" y="15"/>
                  </a:cubicBezTo>
                  <a:cubicBezTo>
                    <a:pt x="4261" y="291"/>
                    <a:pt x="1" y="5103"/>
                    <a:pt x="302" y="10642"/>
                  </a:cubicBezTo>
                  <a:cubicBezTo>
                    <a:pt x="377" y="12296"/>
                    <a:pt x="703" y="13825"/>
                    <a:pt x="803" y="14251"/>
                  </a:cubicBezTo>
                  <a:cubicBezTo>
                    <a:pt x="1254" y="16106"/>
                    <a:pt x="2181" y="17735"/>
                    <a:pt x="3434" y="18988"/>
                  </a:cubicBezTo>
                  <a:cubicBezTo>
                    <a:pt x="5294" y="20886"/>
                    <a:pt x="7872" y="22021"/>
                    <a:pt x="10607" y="22021"/>
                  </a:cubicBezTo>
                  <a:cubicBezTo>
                    <a:pt x="11374" y="22021"/>
                    <a:pt x="12154" y="21932"/>
                    <a:pt x="12933" y="21745"/>
                  </a:cubicBezTo>
                  <a:cubicBezTo>
                    <a:pt x="18322" y="20492"/>
                    <a:pt x="21680" y="15103"/>
                    <a:pt x="20452" y="9715"/>
                  </a:cubicBezTo>
                  <a:cubicBezTo>
                    <a:pt x="20452" y="9665"/>
                    <a:pt x="20427" y="9589"/>
                    <a:pt x="20402" y="9489"/>
                  </a:cubicBezTo>
                  <a:cubicBezTo>
                    <a:pt x="20136" y="4113"/>
                    <a:pt x="15704" y="0"/>
                    <a:pt x="10385" y="0"/>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24" name="Google Shape;2431;p51">
              <a:extLst>
                <a:ext uri="{FF2B5EF4-FFF2-40B4-BE49-F238E27FC236}">
                  <a16:creationId xmlns:a16="http://schemas.microsoft.com/office/drawing/2014/main" xmlns="" id="{2F39417F-105B-4C5E-A723-CC6C86E7A94F}"/>
                </a:ext>
              </a:extLst>
            </p:cNvPr>
            <p:cNvSpPr/>
            <p:nvPr/>
          </p:nvSpPr>
          <p:spPr>
            <a:xfrm>
              <a:off x="7416550" y="1887700"/>
              <a:ext cx="471600" cy="585750"/>
            </a:xfrm>
            <a:custGeom>
              <a:avLst/>
              <a:gdLst/>
              <a:ahLst/>
              <a:cxnLst/>
              <a:rect l="l" t="t" r="r" b="b"/>
              <a:pathLst>
                <a:path w="18864" h="23430" extrusionOk="0">
                  <a:moveTo>
                    <a:pt x="983" y="1"/>
                  </a:moveTo>
                  <a:cubicBezTo>
                    <a:pt x="391" y="1"/>
                    <a:pt x="1" y="889"/>
                    <a:pt x="639" y="1271"/>
                  </a:cubicBezTo>
                  <a:cubicBezTo>
                    <a:pt x="7932" y="5582"/>
                    <a:pt x="15751" y="14379"/>
                    <a:pt x="17456" y="22951"/>
                  </a:cubicBezTo>
                  <a:cubicBezTo>
                    <a:pt x="17526" y="23284"/>
                    <a:pt x="17780" y="23430"/>
                    <a:pt x="18046" y="23430"/>
                  </a:cubicBezTo>
                  <a:cubicBezTo>
                    <a:pt x="18441" y="23430"/>
                    <a:pt x="18864" y="23109"/>
                    <a:pt x="18759" y="22600"/>
                  </a:cubicBezTo>
                  <a:cubicBezTo>
                    <a:pt x="16979" y="13702"/>
                    <a:pt x="8909" y="4605"/>
                    <a:pt x="1315" y="93"/>
                  </a:cubicBezTo>
                  <a:cubicBezTo>
                    <a:pt x="1201" y="29"/>
                    <a:pt x="1089" y="1"/>
                    <a:pt x="983" y="1"/>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25" name="Google Shape;2432;p51">
              <a:extLst>
                <a:ext uri="{FF2B5EF4-FFF2-40B4-BE49-F238E27FC236}">
                  <a16:creationId xmlns:a16="http://schemas.microsoft.com/office/drawing/2014/main" xmlns="" id="{B520A0BE-9B25-42EF-9305-13EBFD145F13}"/>
                </a:ext>
              </a:extLst>
            </p:cNvPr>
            <p:cNvSpPr/>
            <p:nvPr/>
          </p:nvSpPr>
          <p:spPr>
            <a:xfrm>
              <a:off x="7348550" y="1849900"/>
              <a:ext cx="139750" cy="112850"/>
            </a:xfrm>
            <a:custGeom>
              <a:avLst/>
              <a:gdLst/>
              <a:ahLst/>
              <a:cxnLst/>
              <a:rect l="l" t="t" r="r" b="b"/>
              <a:pathLst>
                <a:path w="5590" h="4514" extrusionOk="0">
                  <a:moveTo>
                    <a:pt x="2238" y="0"/>
                  </a:moveTo>
                  <a:cubicBezTo>
                    <a:pt x="1372" y="0"/>
                    <a:pt x="529" y="718"/>
                    <a:pt x="301" y="1505"/>
                  </a:cubicBezTo>
                  <a:cubicBezTo>
                    <a:pt x="0" y="2633"/>
                    <a:pt x="702" y="3610"/>
                    <a:pt x="1729" y="3986"/>
                  </a:cubicBezTo>
                  <a:cubicBezTo>
                    <a:pt x="2080" y="4137"/>
                    <a:pt x="2456" y="4262"/>
                    <a:pt x="2807" y="4412"/>
                  </a:cubicBezTo>
                  <a:cubicBezTo>
                    <a:pt x="2986" y="4482"/>
                    <a:pt x="3170" y="4514"/>
                    <a:pt x="3353" y="4514"/>
                  </a:cubicBezTo>
                  <a:cubicBezTo>
                    <a:pt x="4224" y="4514"/>
                    <a:pt x="5081" y="3796"/>
                    <a:pt x="5288" y="3009"/>
                  </a:cubicBezTo>
                  <a:cubicBezTo>
                    <a:pt x="5589" y="1881"/>
                    <a:pt x="4887" y="904"/>
                    <a:pt x="3885" y="528"/>
                  </a:cubicBezTo>
                  <a:cubicBezTo>
                    <a:pt x="3509" y="377"/>
                    <a:pt x="3133" y="252"/>
                    <a:pt x="2782" y="102"/>
                  </a:cubicBezTo>
                  <a:cubicBezTo>
                    <a:pt x="2603" y="32"/>
                    <a:pt x="2420" y="0"/>
                    <a:pt x="2238" y="0"/>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26" name="Google Shape;2433;p51">
              <a:extLst>
                <a:ext uri="{FF2B5EF4-FFF2-40B4-BE49-F238E27FC236}">
                  <a16:creationId xmlns:a16="http://schemas.microsoft.com/office/drawing/2014/main" xmlns="" id="{AB164D46-F114-4516-8961-4E16CC22230A}"/>
                </a:ext>
              </a:extLst>
            </p:cNvPr>
            <p:cNvSpPr/>
            <p:nvPr/>
          </p:nvSpPr>
          <p:spPr>
            <a:xfrm>
              <a:off x="7639900" y="1658600"/>
              <a:ext cx="151025" cy="129350"/>
            </a:xfrm>
            <a:custGeom>
              <a:avLst/>
              <a:gdLst/>
              <a:ahLst/>
              <a:cxnLst/>
              <a:rect l="l" t="t" r="r" b="b"/>
              <a:pathLst>
                <a:path w="6041" h="5174" extrusionOk="0">
                  <a:moveTo>
                    <a:pt x="2231" y="1"/>
                  </a:moveTo>
                  <a:cubicBezTo>
                    <a:pt x="1362" y="1"/>
                    <a:pt x="508" y="748"/>
                    <a:pt x="301" y="1513"/>
                  </a:cubicBezTo>
                  <a:cubicBezTo>
                    <a:pt x="0" y="2666"/>
                    <a:pt x="702" y="3568"/>
                    <a:pt x="1705" y="3994"/>
                  </a:cubicBezTo>
                  <a:cubicBezTo>
                    <a:pt x="1402" y="3866"/>
                    <a:pt x="1291" y="3821"/>
                    <a:pt x="1280" y="3821"/>
                  </a:cubicBezTo>
                  <a:cubicBezTo>
                    <a:pt x="1260" y="3821"/>
                    <a:pt x="1543" y="3956"/>
                    <a:pt x="1654" y="4019"/>
                  </a:cubicBezTo>
                  <a:cubicBezTo>
                    <a:pt x="1682" y="4039"/>
                    <a:pt x="1706" y="4056"/>
                    <a:pt x="1726" y="4069"/>
                  </a:cubicBezTo>
                  <a:lnTo>
                    <a:pt x="1726" y="4069"/>
                  </a:lnTo>
                  <a:cubicBezTo>
                    <a:pt x="1807" y="4163"/>
                    <a:pt x="1854" y="4214"/>
                    <a:pt x="1869" y="4214"/>
                  </a:cubicBezTo>
                  <a:cubicBezTo>
                    <a:pt x="1879" y="4214"/>
                    <a:pt x="1874" y="4192"/>
                    <a:pt x="1855" y="4145"/>
                  </a:cubicBezTo>
                  <a:lnTo>
                    <a:pt x="1855" y="4145"/>
                  </a:lnTo>
                  <a:cubicBezTo>
                    <a:pt x="2310" y="4757"/>
                    <a:pt x="2948" y="5174"/>
                    <a:pt x="3658" y="5174"/>
                  </a:cubicBezTo>
                  <a:cubicBezTo>
                    <a:pt x="3965" y="5174"/>
                    <a:pt x="4286" y="5096"/>
                    <a:pt x="4612" y="4922"/>
                  </a:cubicBezTo>
                  <a:cubicBezTo>
                    <a:pt x="5464" y="4445"/>
                    <a:pt x="6040" y="3042"/>
                    <a:pt x="5389" y="2165"/>
                  </a:cubicBezTo>
                  <a:cubicBezTo>
                    <a:pt x="4662" y="1212"/>
                    <a:pt x="3885" y="561"/>
                    <a:pt x="2782" y="109"/>
                  </a:cubicBezTo>
                  <a:cubicBezTo>
                    <a:pt x="2602" y="35"/>
                    <a:pt x="2416" y="1"/>
                    <a:pt x="2231" y="1"/>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27" name="Google Shape;2434;p51">
              <a:extLst>
                <a:ext uri="{FF2B5EF4-FFF2-40B4-BE49-F238E27FC236}">
                  <a16:creationId xmlns:a16="http://schemas.microsoft.com/office/drawing/2014/main" xmlns="" id="{4848C304-103A-4C45-9C10-C885F3402FDA}"/>
                </a:ext>
              </a:extLst>
            </p:cNvPr>
            <p:cNvSpPr/>
            <p:nvPr/>
          </p:nvSpPr>
          <p:spPr>
            <a:xfrm>
              <a:off x="7715425" y="1735150"/>
              <a:ext cx="276925" cy="713025"/>
            </a:xfrm>
            <a:custGeom>
              <a:avLst/>
              <a:gdLst/>
              <a:ahLst/>
              <a:cxnLst/>
              <a:rect l="l" t="t" r="r" b="b"/>
              <a:pathLst>
                <a:path w="11077" h="28521" extrusionOk="0">
                  <a:moveTo>
                    <a:pt x="977" y="0"/>
                  </a:moveTo>
                  <a:cubicBezTo>
                    <a:pt x="472" y="0"/>
                    <a:pt x="0" y="676"/>
                    <a:pt x="463" y="1158"/>
                  </a:cubicBezTo>
                  <a:cubicBezTo>
                    <a:pt x="7155" y="8301"/>
                    <a:pt x="9536" y="18301"/>
                    <a:pt x="9711" y="27850"/>
                  </a:cubicBezTo>
                  <a:cubicBezTo>
                    <a:pt x="9724" y="28295"/>
                    <a:pt x="10078" y="28520"/>
                    <a:pt x="10421" y="28520"/>
                  </a:cubicBezTo>
                  <a:cubicBezTo>
                    <a:pt x="10754" y="28520"/>
                    <a:pt x="11077" y="28307"/>
                    <a:pt x="11065" y="27875"/>
                  </a:cubicBezTo>
                  <a:cubicBezTo>
                    <a:pt x="10889" y="17950"/>
                    <a:pt x="8358" y="7624"/>
                    <a:pt x="1415" y="205"/>
                  </a:cubicBezTo>
                  <a:cubicBezTo>
                    <a:pt x="1283" y="61"/>
                    <a:pt x="1128" y="0"/>
                    <a:pt x="977" y="0"/>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28" name="Google Shape;2435;p51">
              <a:extLst>
                <a:ext uri="{FF2B5EF4-FFF2-40B4-BE49-F238E27FC236}">
                  <a16:creationId xmlns:a16="http://schemas.microsoft.com/office/drawing/2014/main" xmlns="" id="{318F44B2-E1D6-426B-8F94-3CA5A6420CE8}"/>
                </a:ext>
              </a:extLst>
            </p:cNvPr>
            <p:cNvSpPr/>
            <p:nvPr/>
          </p:nvSpPr>
          <p:spPr>
            <a:xfrm>
              <a:off x="8836650" y="3187650"/>
              <a:ext cx="176075" cy="96525"/>
            </a:xfrm>
            <a:custGeom>
              <a:avLst/>
              <a:gdLst/>
              <a:ahLst/>
              <a:cxnLst/>
              <a:rect l="l" t="t" r="r" b="b"/>
              <a:pathLst>
                <a:path w="7043" h="3861" extrusionOk="0">
                  <a:moveTo>
                    <a:pt x="1278" y="0"/>
                  </a:moveTo>
                  <a:lnTo>
                    <a:pt x="0" y="3008"/>
                  </a:lnTo>
                  <a:lnTo>
                    <a:pt x="7043" y="3860"/>
                  </a:lnTo>
                  <a:lnTo>
                    <a:pt x="1278" y="0"/>
                  </a:lnTo>
                  <a:close/>
                </a:path>
              </a:pathLst>
            </a:custGeom>
            <a:solidFill>
              <a:srgbClr val="2A484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grpSp>
      <p:grpSp>
        <p:nvGrpSpPr>
          <p:cNvPr id="151" name="Google Shape;2453;p51">
            <a:extLst>
              <a:ext uri="{FF2B5EF4-FFF2-40B4-BE49-F238E27FC236}">
                <a16:creationId xmlns:a16="http://schemas.microsoft.com/office/drawing/2014/main" xmlns="" id="{3F4D7A7F-C19D-4054-962A-8D062AE1BBBD}"/>
              </a:ext>
            </a:extLst>
          </p:cNvPr>
          <p:cNvGrpSpPr/>
          <p:nvPr/>
        </p:nvGrpSpPr>
        <p:grpSpPr>
          <a:xfrm rot="3044906">
            <a:off x="835283" y="3774870"/>
            <a:ext cx="614884" cy="496204"/>
            <a:chOff x="3973200" y="2218800"/>
            <a:chExt cx="1850925" cy="1081725"/>
          </a:xfrm>
        </p:grpSpPr>
        <p:sp>
          <p:nvSpPr>
            <p:cNvPr id="152" name="Google Shape;2454;p51">
              <a:extLst>
                <a:ext uri="{FF2B5EF4-FFF2-40B4-BE49-F238E27FC236}">
                  <a16:creationId xmlns:a16="http://schemas.microsoft.com/office/drawing/2014/main" xmlns="" id="{2665B8DD-4843-4F2A-A83E-EE80CD262D7A}"/>
                </a:ext>
              </a:extLst>
            </p:cNvPr>
            <p:cNvSpPr/>
            <p:nvPr/>
          </p:nvSpPr>
          <p:spPr>
            <a:xfrm>
              <a:off x="3973200" y="2218800"/>
              <a:ext cx="886625" cy="1081725"/>
            </a:xfrm>
            <a:custGeom>
              <a:avLst/>
              <a:gdLst/>
              <a:ahLst/>
              <a:cxnLst/>
              <a:rect l="l" t="t" r="r" b="b"/>
              <a:pathLst>
                <a:path w="35465" h="43269" extrusionOk="0">
                  <a:moveTo>
                    <a:pt x="14159" y="1"/>
                  </a:moveTo>
                  <a:cubicBezTo>
                    <a:pt x="12638" y="1"/>
                    <a:pt x="11181" y="333"/>
                    <a:pt x="9825" y="1024"/>
                  </a:cubicBezTo>
                  <a:cubicBezTo>
                    <a:pt x="1" y="6012"/>
                    <a:pt x="7620" y="16839"/>
                    <a:pt x="13735" y="20047"/>
                  </a:cubicBezTo>
                  <a:cubicBezTo>
                    <a:pt x="9806" y="22948"/>
                    <a:pt x="13686" y="27370"/>
                    <a:pt x="18466" y="27370"/>
                  </a:cubicBezTo>
                  <a:cubicBezTo>
                    <a:pt x="18929" y="27370"/>
                    <a:pt x="19401" y="27328"/>
                    <a:pt x="19876" y="27240"/>
                  </a:cubicBezTo>
                  <a:lnTo>
                    <a:pt x="19876" y="27240"/>
                  </a:lnTo>
                  <a:cubicBezTo>
                    <a:pt x="19851" y="27265"/>
                    <a:pt x="15916" y="28267"/>
                    <a:pt x="13384" y="30322"/>
                  </a:cubicBezTo>
                  <a:cubicBezTo>
                    <a:pt x="11054" y="32202"/>
                    <a:pt x="11680" y="35210"/>
                    <a:pt x="15916" y="37014"/>
                  </a:cubicBezTo>
                  <a:cubicBezTo>
                    <a:pt x="15916" y="37014"/>
                    <a:pt x="14862" y="43269"/>
                    <a:pt x="21893" y="43269"/>
                  </a:cubicBezTo>
                  <a:cubicBezTo>
                    <a:pt x="22296" y="43269"/>
                    <a:pt x="22726" y="43248"/>
                    <a:pt x="23184" y="43205"/>
                  </a:cubicBezTo>
                  <a:cubicBezTo>
                    <a:pt x="31655" y="42403"/>
                    <a:pt x="32683" y="33856"/>
                    <a:pt x="35465" y="30648"/>
                  </a:cubicBezTo>
                  <a:lnTo>
                    <a:pt x="35465" y="18042"/>
                  </a:lnTo>
                  <a:cubicBezTo>
                    <a:pt x="29322" y="6866"/>
                    <a:pt x="21074" y="1"/>
                    <a:pt x="14159" y="1"/>
                  </a:cubicBezTo>
                  <a:close/>
                </a:path>
              </a:pathLst>
            </a:custGeom>
            <a:solidFill>
              <a:srgbClr val="2F6E68"/>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53" name="Google Shape;2455;p51">
              <a:extLst>
                <a:ext uri="{FF2B5EF4-FFF2-40B4-BE49-F238E27FC236}">
                  <a16:creationId xmlns:a16="http://schemas.microsoft.com/office/drawing/2014/main" xmlns="" id="{2B06C151-C8E3-4554-B177-9B2650DA158A}"/>
                </a:ext>
              </a:extLst>
            </p:cNvPr>
            <p:cNvSpPr/>
            <p:nvPr/>
          </p:nvSpPr>
          <p:spPr>
            <a:xfrm>
              <a:off x="4214450" y="2311975"/>
              <a:ext cx="542700" cy="382000"/>
            </a:xfrm>
            <a:custGeom>
              <a:avLst/>
              <a:gdLst/>
              <a:ahLst/>
              <a:cxnLst/>
              <a:rect l="l" t="t" r="r" b="b"/>
              <a:pathLst>
                <a:path w="21708" h="15280" extrusionOk="0">
                  <a:moveTo>
                    <a:pt x="5991" y="0"/>
                  </a:moveTo>
                  <a:cubicBezTo>
                    <a:pt x="4867" y="0"/>
                    <a:pt x="3757" y="249"/>
                    <a:pt x="2757" y="856"/>
                  </a:cubicBezTo>
                  <a:cubicBezTo>
                    <a:pt x="752" y="2059"/>
                    <a:pt x="0" y="4465"/>
                    <a:pt x="902" y="6620"/>
                  </a:cubicBezTo>
                  <a:cubicBezTo>
                    <a:pt x="1615" y="8332"/>
                    <a:pt x="3339" y="9679"/>
                    <a:pt x="5170" y="9679"/>
                  </a:cubicBezTo>
                  <a:cubicBezTo>
                    <a:pt x="5592" y="9679"/>
                    <a:pt x="6019" y="9607"/>
                    <a:pt x="6441" y="9453"/>
                  </a:cubicBezTo>
                  <a:cubicBezTo>
                    <a:pt x="8973" y="8525"/>
                    <a:pt x="9499" y="5242"/>
                    <a:pt x="7519" y="3864"/>
                  </a:cubicBezTo>
                  <a:lnTo>
                    <a:pt x="7519" y="3864"/>
                  </a:lnTo>
                  <a:cubicBezTo>
                    <a:pt x="14186" y="4490"/>
                    <a:pt x="17569" y="11257"/>
                    <a:pt x="21128" y="15217"/>
                  </a:cubicBezTo>
                  <a:cubicBezTo>
                    <a:pt x="21172" y="15261"/>
                    <a:pt x="21225" y="15279"/>
                    <a:pt x="21280" y="15279"/>
                  </a:cubicBezTo>
                  <a:cubicBezTo>
                    <a:pt x="21479" y="15279"/>
                    <a:pt x="21708" y="15037"/>
                    <a:pt x="21629" y="14841"/>
                  </a:cubicBezTo>
                  <a:cubicBezTo>
                    <a:pt x="20552" y="11984"/>
                    <a:pt x="18446" y="9052"/>
                    <a:pt x="16642" y="6595"/>
                  </a:cubicBezTo>
                  <a:cubicBezTo>
                    <a:pt x="14912" y="4239"/>
                    <a:pt x="12707" y="2159"/>
                    <a:pt x="10025" y="931"/>
                  </a:cubicBezTo>
                  <a:cubicBezTo>
                    <a:pt x="8780" y="378"/>
                    <a:pt x="7375" y="0"/>
                    <a:pt x="5991" y="0"/>
                  </a:cubicBezTo>
                  <a:close/>
                </a:path>
              </a:pathLst>
            </a:custGeom>
            <a:solidFill>
              <a:srgbClr val="8BB17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54" name="Google Shape;2456;p51">
              <a:extLst>
                <a:ext uri="{FF2B5EF4-FFF2-40B4-BE49-F238E27FC236}">
                  <a16:creationId xmlns:a16="http://schemas.microsoft.com/office/drawing/2014/main" xmlns="" id="{9D26EB2E-1C5B-4D1E-A459-045606275D52}"/>
                </a:ext>
              </a:extLst>
            </p:cNvPr>
            <p:cNvSpPr/>
            <p:nvPr/>
          </p:nvSpPr>
          <p:spPr>
            <a:xfrm>
              <a:off x="4367500" y="2677600"/>
              <a:ext cx="328800" cy="160775"/>
            </a:xfrm>
            <a:custGeom>
              <a:avLst/>
              <a:gdLst/>
              <a:ahLst/>
              <a:cxnLst/>
              <a:rect l="l" t="t" r="r" b="b"/>
              <a:pathLst>
                <a:path w="13152" h="6431" extrusionOk="0">
                  <a:moveTo>
                    <a:pt x="6691" y="0"/>
                  </a:moveTo>
                  <a:cubicBezTo>
                    <a:pt x="4026" y="0"/>
                    <a:pt x="1364" y="761"/>
                    <a:pt x="620" y="3123"/>
                  </a:cubicBezTo>
                  <a:cubicBezTo>
                    <a:pt x="1" y="5135"/>
                    <a:pt x="1924" y="6430"/>
                    <a:pt x="3681" y="6430"/>
                  </a:cubicBezTo>
                  <a:cubicBezTo>
                    <a:pt x="4768" y="6430"/>
                    <a:pt x="5792" y="5934"/>
                    <a:pt x="6109" y="4803"/>
                  </a:cubicBezTo>
                  <a:cubicBezTo>
                    <a:pt x="6560" y="3274"/>
                    <a:pt x="5231" y="2422"/>
                    <a:pt x="4028" y="2396"/>
                  </a:cubicBezTo>
                  <a:cubicBezTo>
                    <a:pt x="4524" y="2035"/>
                    <a:pt x="4997" y="1885"/>
                    <a:pt x="5460" y="1885"/>
                  </a:cubicBezTo>
                  <a:cubicBezTo>
                    <a:pt x="6472" y="1885"/>
                    <a:pt x="7433" y="2600"/>
                    <a:pt x="8465" y="3374"/>
                  </a:cubicBezTo>
                  <a:cubicBezTo>
                    <a:pt x="8527" y="3424"/>
                    <a:pt x="8625" y="3447"/>
                    <a:pt x="8750" y="3447"/>
                  </a:cubicBezTo>
                  <a:cubicBezTo>
                    <a:pt x="9625" y="3447"/>
                    <a:pt x="11810" y="2331"/>
                    <a:pt x="12249" y="1695"/>
                  </a:cubicBezTo>
                  <a:cubicBezTo>
                    <a:pt x="13151" y="442"/>
                    <a:pt x="9417" y="241"/>
                    <a:pt x="9392" y="241"/>
                  </a:cubicBezTo>
                  <a:cubicBezTo>
                    <a:pt x="8545" y="92"/>
                    <a:pt x="7618" y="0"/>
                    <a:pt x="6691" y="0"/>
                  </a:cubicBezTo>
                  <a:close/>
                </a:path>
              </a:pathLst>
            </a:custGeom>
            <a:solidFill>
              <a:srgbClr val="8BB17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55" name="Google Shape;2457;p51">
              <a:extLst>
                <a:ext uri="{FF2B5EF4-FFF2-40B4-BE49-F238E27FC236}">
                  <a16:creationId xmlns:a16="http://schemas.microsoft.com/office/drawing/2014/main" xmlns="" id="{6FE33BE7-0A3F-40AC-89AC-24D3E3BE8249}"/>
                </a:ext>
              </a:extLst>
            </p:cNvPr>
            <p:cNvSpPr/>
            <p:nvPr/>
          </p:nvSpPr>
          <p:spPr>
            <a:xfrm>
              <a:off x="4307800" y="2488725"/>
              <a:ext cx="342675" cy="173650"/>
            </a:xfrm>
            <a:custGeom>
              <a:avLst/>
              <a:gdLst/>
              <a:ahLst/>
              <a:cxnLst/>
              <a:rect l="l" t="t" r="r" b="b"/>
              <a:pathLst>
                <a:path w="13707" h="6946" extrusionOk="0">
                  <a:moveTo>
                    <a:pt x="6900" y="0"/>
                  </a:moveTo>
                  <a:cubicBezTo>
                    <a:pt x="6547" y="0"/>
                    <a:pt x="6396" y="181"/>
                    <a:pt x="6366" y="327"/>
                  </a:cubicBezTo>
                  <a:cubicBezTo>
                    <a:pt x="5239" y="4964"/>
                    <a:pt x="1279" y="3886"/>
                    <a:pt x="727" y="4413"/>
                  </a:cubicBezTo>
                  <a:cubicBezTo>
                    <a:pt x="0" y="5164"/>
                    <a:pt x="1304" y="5992"/>
                    <a:pt x="2005" y="6242"/>
                  </a:cubicBezTo>
                  <a:cubicBezTo>
                    <a:pt x="2595" y="6431"/>
                    <a:pt x="3224" y="6495"/>
                    <a:pt x="3870" y="6495"/>
                  </a:cubicBezTo>
                  <a:cubicBezTo>
                    <a:pt x="5195" y="6495"/>
                    <a:pt x="6593" y="6228"/>
                    <a:pt x="7881" y="6228"/>
                  </a:cubicBezTo>
                  <a:cubicBezTo>
                    <a:pt x="8046" y="6228"/>
                    <a:pt x="8210" y="6232"/>
                    <a:pt x="8371" y="6242"/>
                  </a:cubicBezTo>
                  <a:cubicBezTo>
                    <a:pt x="9775" y="6317"/>
                    <a:pt x="11229" y="6944"/>
                    <a:pt x="12582" y="6944"/>
                  </a:cubicBezTo>
                  <a:cubicBezTo>
                    <a:pt x="12617" y="6945"/>
                    <a:pt x="12651" y="6945"/>
                    <a:pt x="12683" y="6945"/>
                  </a:cubicBezTo>
                  <a:cubicBezTo>
                    <a:pt x="13547" y="6945"/>
                    <a:pt x="13707" y="6636"/>
                    <a:pt x="13635" y="6443"/>
                  </a:cubicBezTo>
                  <a:cubicBezTo>
                    <a:pt x="13108" y="4914"/>
                    <a:pt x="11504" y="3260"/>
                    <a:pt x="10351" y="2157"/>
                  </a:cubicBezTo>
                  <a:cubicBezTo>
                    <a:pt x="8500" y="444"/>
                    <a:pt x="7452" y="0"/>
                    <a:pt x="6900" y="0"/>
                  </a:cubicBezTo>
                  <a:close/>
                </a:path>
              </a:pathLst>
            </a:custGeom>
            <a:solidFill>
              <a:srgbClr val="8BB17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56" name="Google Shape;2458;p51">
              <a:extLst>
                <a:ext uri="{FF2B5EF4-FFF2-40B4-BE49-F238E27FC236}">
                  <a16:creationId xmlns:a16="http://schemas.microsoft.com/office/drawing/2014/main" xmlns="" id="{2C6F496D-268B-45A5-B527-9B95B599BB93}"/>
                </a:ext>
              </a:extLst>
            </p:cNvPr>
            <p:cNvSpPr/>
            <p:nvPr/>
          </p:nvSpPr>
          <p:spPr>
            <a:xfrm>
              <a:off x="4500050" y="2753125"/>
              <a:ext cx="277700" cy="187075"/>
            </a:xfrm>
            <a:custGeom>
              <a:avLst/>
              <a:gdLst/>
              <a:ahLst/>
              <a:cxnLst/>
              <a:rect l="l" t="t" r="r" b="b"/>
              <a:pathLst>
                <a:path w="11108" h="7483" extrusionOk="0">
                  <a:moveTo>
                    <a:pt x="8659" y="1"/>
                  </a:moveTo>
                  <a:cubicBezTo>
                    <a:pt x="5432" y="1"/>
                    <a:pt x="0" y="2867"/>
                    <a:pt x="1809" y="6092"/>
                  </a:cubicBezTo>
                  <a:cubicBezTo>
                    <a:pt x="2293" y="6968"/>
                    <a:pt x="3242" y="7483"/>
                    <a:pt x="4229" y="7483"/>
                  </a:cubicBezTo>
                  <a:cubicBezTo>
                    <a:pt x="4316" y="7483"/>
                    <a:pt x="4404" y="7479"/>
                    <a:pt x="4491" y="7471"/>
                  </a:cubicBezTo>
                  <a:cubicBezTo>
                    <a:pt x="6020" y="7295"/>
                    <a:pt x="6521" y="6193"/>
                    <a:pt x="7273" y="5040"/>
                  </a:cubicBezTo>
                  <a:cubicBezTo>
                    <a:pt x="7925" y="4087"/>
                    <a:pt x="8752" y="3461"/>
                    <a:pt x="9729" y="2859"/>
                  </a:cubicBezTo>
                  <a:cubicBezTo>
                    <a:pt x="10130" y="2609"/>
                    <a:pt x="10581" y="2358"/>
                    <a:pt x="10757" y="1857"/>
                  </a:cubicBezTo>
                  <a:cubicBezTo>
                    <a:pt x="11107" y="954"/>
                    <a:pt x="10757" y="503"/>
                    <a:pt x="9930" y="203"/>
                  </a:cubicBezTo>
                  <a:cubicBezTo>
                    <a:pt x="9577" y="65"/>
                    <a:pt x="9142" y="1"/>
                    <a:pt x="8659" y="1"/>
                  </a:cubicBezTo>
                  <a:close/>
                </a:path>
              </a:pathLst>
            </a:custGeom>
            <a:solidFill>
              <a:srgbClr val="8BB17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57" name="Google Shape;2459;p51">
              <a:extLst>
                <a:ext uri="{FF2B5EF4-FFF2-40B4-BE49-F238E27FC236}">
                  <a16:creationId xmlns:a16="http://schemas.microsoft.com/office/drawing/2014/main" xmlns="" id="{DFDB4251-7DDA-45D5-9D6D-B3BF069E2D00}"/>
                </a:ext>
              </a:extLst>
            </p:cNvPr>
            <p:cNvSpPr/>
            <p:nvPr/>
          </p:nvSpPr>
          <p:spPr>
            <a:xfrm>
              <a:off x="4308425" y="2902100"/>
              <a:ext cx="507650" cy="196575"/>
            </a:xfrm>
            <a:custGeom>
              <a:avLst/>
              <a:gdLst/>
              <a:ahLst/>
              <a:cxnLst/>
              <a:rect l="l" t="t" r="r" b="b"/>
              <a:pathLst>
                <a:path w="20306" h="7863" extrusionOk="0">
                  <a:moveTo>
                    <a:pt x="18049" y="0"/>
                  </a:moveTo>
                  <a:cubicBezTo>
                    <a:pt x="17391" y="0"/>
                    <a:pt x="16019" y="1812"/>
                    <a:pt x="14211" y="2640"/>
                  </a:cubicBezTo>
                  <a:cubicBezTo>
                    <a:pt x="13550" y="2952"/>
                    <a:pt x="12826" y="3091"/>
                    <a:pt x="12103" y="3091"/>
                  </a:cubicBezTo>
                  <a:cubicBezTo>
                    <a:pt x="11316" y="3091"/>
                    <a:pt x="10530" y="2927"/>
                    <a:pt x="9825" y="2640"/>
                  </a:cubicBezTo>
                  <a:cubicBezTo>
                    <a:pt x="8838" y="2251"/>
                    <a:pt x="7966" y="2030"/>
                    <a:pt x="7033" y="2030"/>
                  </a:cubicBezTo>
                  <a:cubicBezTo>
                    <a:pt x="6521" y="2030"/>
                    <a:pt x="5991" y="2097"/>
                    <a:pt x="5414" y="2239"/>
                  </a:cubicBezTo>
                  <a:cubicBezTo>
                    <a:pt x="3760" y="2640"/>
                    <a:pt x="0" y="4795"/>
                    <a:pt x="2081" y="6850"/>
                  </a:cubicBezTo>
                  <a:cubicBezTo>
                    <a:pt x="2796" y="7561"/>
                    <a:pt x="3964" y="7862"/>
                    <a:pt x="5356" y="7862"/>
                  </a:cubicBezTo>
                  <a:cubicBezTo>
                    <a:pt x="10989" y="7862"/>
                    <a:pt x="20306" y="2926"/>
                    <a:pt x="18296" y="133"/>
                  </a:cubicBezTo>
                  <a:cubicBezTo>
                    <a:pt x="18231" y="41"/>
                    <a:pt x="18148" y="0"/>
                    <a:pt x="18049" y="0"/>
                  </a:cubicBezTo>
                  <a:close/>
                </a:path>
              </a:pathLst>
            </a:custGeom>
            <a:solidFill>
              <a:srgbClr val="8BB17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58" name="Google Shape;2460;p51">
              <a:extLst>
                <a:ext uri="{FF2B5EF4-FFF2-40B4-BE49-F238E27FC236}">
                  <a16:creationId xmlns:a16="http://schemas.microsoft.com/office/drawing/2014/main" xmlns="" id="{2CFB73D7-2B83-4A13-8251-152FE1624E77}"/>
                </a:ext>
              </a:extLst>
            </p:cNvPr>
            <p:cNvSpPr/>
            <p:nvPr/>
          </p:nvSpPr>
          <p:spPr>
            <a:xfrm>
              <a:off x="4484300" y="3070225"/>
              <a:ext cx="253350" cy="166975"/>
            </a:xfrm>
            <a:custGeom>
              <a:avLst/>
              <a:gdLst/>
              <a:ahLst/>
              <a:cxnLst/>
              <a:rect l="l" t="t" r="r" b="b"/>
              <a:pathLst>
                <a:path w="10134" h="6679" extrusionOk="0">
                  <a:moveTo>
                    <a:pt x="8838" y="1"/>
                  </a:moveTo>
                  <a:cubicBezTo>
                    <a:pt x="6655" y="1"/>
                    <a:pt x="1834" y="1343"/>
                    <a:pt x="835" y="3634"/>
                  </a:cubicBezTo>
                  <a:cubicBezTo>
                    <a:pt x="0" y="5543"/>
                    <a:pt x="1657" y="6679"/>
                    <a:pt x="3329" y="6679"/>
                  </a:cubicBezTo>
                  <a:cubicBezTo>
                    <a:pt x="3765" y="6679"/>
                    <a:pt x="4201" y="6602"/>
                    <a:pt x="4595" y="6441"/>
                  </a:cubicBezTo>
                  <a:cubicBezTo>
                    <a:pt x="5923" y="5940"/>
                    <a:pt x="7226" y="4687"/>
                    <a:pt x="8179" y="3659"/>
                  </a:cubicBezTo>
                  <a:cubicBezTo>
                    <a:pt x="8805" y="2982"/>
                    <a:pt x="10133" y="1403"/>
                    <a:pt x="9908" y="326"/>
                  </a:cubicBezTo>
                  <a:cubicBezTo>
                    <a:pt x="9853" y="106"/>
                    <a:pt x="9449" y="1"/>
                    <a:pt x="8838" y="1"/>
                  </a:cubicBezTo>
                  <a:close/>
                </a:path>
              </a:pathLst>
            </a:custGeom>
            <a:solidFill>
              <a:srgbClr val="8BB17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59" name="Google Shape;2461;p51">
              <a:extLst>
                <a:ext uri="{FF2B5EF4-FFF2-40B4-BE49-F238E27FC236}">
                  <a16:creationId xmlns:a16="http://schemas.microsoft.com/office/drawing/2014/main" xmlns="" id="{E03245E2-1C67-4D8A-AB96-F2BD9C48575B}"/>
                </a:ext>
              </a:extLst>
            </p:cNvPr>
            <p:cNvSpPr/>
            <p:nvPr/>
          </p:nvSpPr>
          <p:spPr>
            <a:xfrm>
              <a:off x="4937500" y="2218800"/>
              <a:ext cx="886625" cy="1081725"/>
            </a:xfrm>
            <a:custGeom>
              <a:avLst/>
              <a:gdLst/>
              <a:ahLst/>
              <a:cxnLst/>
              <a:rect l="l" t="t" r="r" b="b"/>
              <a:pathLst>
                <a:path w="35465" h="43269" extrusionOk="0">
                  <a:moveTo>
                    <a:pt x="21316" y="1"/>
                  </a:moveTo>
                  <a:cubicBezTo>
                    <a:pt x="14408" y="1"/>
                    <a:pt x="6143" y="6866"/>
                    <a:pt x="1" y="18042"/>
                  </a:cubicBezTo>
                  <a:lnTo>
                    <a:pt x="1" y="30648"/>
                  </a:lnTo>
                  <a:cubicBezTo>
                    <a:pt x="2808" y="33856"/>
                    <a:pt x="3835" y="42403"/>
                    <a:pt x="12281" y="43205"/>
                  </a:cubicBezTo>
                  <a:cubicBezTo>
                    <a:pt x="12741" y="43248"/>
                    <a:pt x="13172" y="43269"/>
                    <a:pt x="13576" y="43269"/>
                  </a:cubicBezTo>
                  <a:cubicBezTo>
                    <a:pt x="20626" y="43269"/>
                    <a:pt x="19549" y="37014"/>
                    <a:pt x="19549" y="37014"/>
                  </a:cubicBezTo>
                  <a:cubicBezTo>
                    <a:pt x="23785" y="35210"/>
                    <a:pt x="24412" y="32202"/>
                    <a:pt x="22106" y="30322"/>
                  </a:cubicBezTo>
                  <a:cubicBezTo>
                    <a:pt x="19549" y="28267"/>
                    <a:pt x="15615" y="27265"/>
                    <a:pt x="15590" y="27240"/>
                  </a:cubicBezTo>
                  <a:lnTo>
                    <a:pt x="15590" y="27240"/>
                  </a:lnTo>
                  <a:cubicBezTo>
                    <a:pt x="16066" y="27328"/>
                    <a:pt x="16540" y="27370"/>
                    <a:pt x="17005" y="27370"/>
                  </a:cubicBezTo>
                  <a:cubicBezTo>
                    <a:pt x="21800" y="27370"/>
                    <a:pt x="25662" y="22948"/>
                    <a:pt x="21755" y="20047"/>
                  </a:cubicBezTo>
                  <a:cubicBezTo>
                    <a:pt x="27845" y="16839"/>
                    <a:pt x="35464" y="6012"/>
                    <a:pt x="25640" y="1024"/>
                  </a:cubicBezTo>
                  <a:cubicBezTo>
                    <a:pt x="24289" y="333"/>
                    <a:pt x="22835" y="1"/>
                    <a:pt x="21316" y="1"/>
                  </a:cubicBezTo>
                  <a:close/>
                </a:path>
              </a:pathLst>
            </a:custGeom>
            <a:solidFill>
              <a:srgbClr val="2F6E68"/>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60" name="Google Shape;2462;p51">
              <a:extLst>
                <a:ext uri="{FF2B5EF4-FFF2-40B4-BE49-F238E27FC236}">
                  <a16:creationId xmlns:a16="http://schemas.microsoft.com/office/drawing/2014/main" xmlns="" id="{5315BD1B-BCFA-462F-A3AE-E50C386B080E}"/>
                </a:ext>
              </a:extLst>
            </p:cNvPr>
            <p:cNvSpPr/>
            <p:nvPr/>
          </p:nvSpPr>
          <p:spPr>
            <a:xfrm>
              <a:off x="5040175" y="2311975"/>
              <a:ext cx="542725" cy="382000"/>
            </a:xfrm>
            <a:custGeom>
              <a:avLst/>
              <a:gdLst/>
              <a:ahLst/>
              <a:cxnLst/>
              <a:rect l="l" t="t" r="r" b="b"/>
              <a:pathLst>
                <a:path w="21709" h="15280" extrusionOk="0">
                  <a:moveTo>
                    <a:pt x="15717" y="0"/>
                  </a:moveTo>
                  <a:cubicBezTo>
                    <a:pt x="14333" y="0"/>
                    <a:pt x="12928" y="378"/>
                    <a:pt x="11683" y="931"/>
                  </a:cubicBezTo>
                  <a:cubicBezTo>
                    <a:pt x="9001" y="2159"/>
                    <a:pt x="6821" y="4239"/>
                    <a:pt x="5066" y="6595"/>
                  </a:cubicBezTo>
                  <a:cubicBezTo>
                    <a:pt x="3262" y="9052"/>
                    <a:pt x="1157" y="11984"/>
                    <a:pt x="79" y="14841"/>
                  </a:cubicBezTo>
                  <a:cubicBezTo>
                    <a:pt x="1" y="15037"/>
                    <a:pt x="229" y="15279"/>
                    <a:pt x="428" y="15279"/>
                  </a:cubicBezTo>
                  <a:cubicBezTo>
                    <a:pt x="484" y="15279"/>
                    <a:pt x="537" y="15261"/>
                    <a:pt x="580" y="15217"/>
                  </a:cubicBezTo>
                  <a:cubicBezTo>
                    <a:pt x="4139" y="11257"/>
                    <a:pt x="7523" y="4490"/>
                    <a:pt x="14189" y="3864"/>
                  </a:cubicBezTo>
                  <a:lnTo>
                    <a:pt x="14189" y="3864"/>
                  </a:lnTo>
                  <a:cubicBezTo>
                    <a:pt x="12209" y="5242"/>
                    <a:pt x="12736" y="8525"/>
                    <a:pt x="15267" y="9453"/>
                  </a:cubicBezTo>
                  <a:cubicBezTo>
                    <a:pt x="15694" y="9607"/>
                    <a:pt x="16124" y="9679"/>
                    <a:pt x="16547" y="9679"/>
                  </a:cubicBezTo>
                  <a:cubicBezTo>
                    <a:pt x="18386" y="9679"/>
                    <a:pt x="20093" y="8332"/>
                    <a:pt x="20806" y="6620"/>
                  </a:cubicBezTo>
                  <a:cubicBezTo>
                    <a:pt x="21708" y="4465"/>
                    <a:pt x="20956" y="2059"/>
                    <a:pt x="18951" y="856"/>
                  </a:cubicBezTo>
                  <a:cubicBezTo>
                    <a:pt x="17952" y="249"/>
                    <a:pt x="16841" y="0"/>
                    <a:pt x="15717" y="0"/>
                  </a:cubicBezTo>
                  <a:close/>
                </a:path>
              </a:pathLst>
            </a:custGeom>
            <a:solidFill>
              <a:srgbClr val="8BB17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61" name="Google Shape;2463;p51">
              <a:extLst>
                <a:ext uri="{FF2B5EF4-FFF2-40B4-BE49-F238E27FC236}">
                  <a16:creationId xmlns:a16="http://schemas.microsoft.com/office/drawing/2014/main" xmlns="" id="{62BE4482-9B7E-4F34-8EF6-98497C441DF9}"/>
                </a:ext>
              </a:extLst>
            </p:cNvPr>
            <p:cNvSpPr/>
            <p:nvPr/>
          </p:nvSpPr>
          <p:spPr>
            <a:xfrm>
              <a:off x="5101025" y="2677600"/>
              <a:ext cx="328800" cy="160775"/>
            </a:xfrm>
            <a:custGeom>
              <a:avLst/>
              <a:gdLst/>
              <a:ahLst/>
              <a:cxnLst/>
              <a:rect l="l" t="t" r="r" b="b"/>
              <a:pathLst>
                <a:path w="13152" h="6431" extrusionOk="0">
                  <a:moveTo>
                    <a:pt x="6486" y="0"/>
                  </a:moveTo>
                  <a:cubicBezTo>
                    <a:pt x="5559" y="0"/>
                    <a:pt x="4632" y="92"/>
                    <a:pt x="3785" y="241"/>
                  </a:cubicBezTo>
                  <a:cubicBezTo>
                    <a:pt x="3735" y="241"/>
                    <a:pt x="1" y="442"/>
                    <a:pt x="903" y="1695"/>
                  </a:cubicBezTo>
                  <a:cubicBezTo>
                    <a:pt x="1342" y="2331"/>
                    <a:pt x="3527" y="3447"/>
                    <a:pt x="4402" y="3447"/>
                  </a:cubicBezTo>
                  <a:cubicBezTo>
                    <a:pt x="4527" y="3447"/>
                    <a:pt x="4625" y="3424"/>
                    <a:pt x="4688" y="3374"/>
                  </a:cubicBezTo>
                  <a:cubicBezTo>
                    <a:pt x="5719" y="2600"/>
                    <a:pt x="6681" y="1885"/>
                    <a:pt x="7692" y="1885"/>
                  </a:cubicBezTo>
                  <a:cubicBezTo>
                    <a:pt x="8155" y="1885"/>
                    <a:pt x="8628" y="2035"/>
                    <a:pt x="9124" y="2396"/>
                  </a:cubicBezTo>
                  <a:cubicBezTo>
                    <a:pt x="7921" y="2422"/>
                    <a:pt x="6592" y="3274"/>
                    <a:pt x="7044" y="4803"/>
                  </a:cubicBezTo>
                  <a:cubicBezTo>
                    <a:pt x="7369" y="5934"/>
                    <a:pt x="8396" y="6430"/>
                    <a:pt x="9483" y="6430"/>
                  </a:cubicBezTo>
                  <a:cubicBezTo>
                    <a:pt x="11238" y="6430"/>
                    <a:pt x="13151" y="5135"/>
                    <a:pt x="12532" y="3123"/>
                  </a:cubicBezTo>
                  <a:cubicBezTo>
                    <a:pt x="11807" y="761"/>
                    <a:pt x="9150" y="0"/>
                    <a:pt x="6486" y="0"/>
                  </a:cubicBezTo>
                  <a:close/>
                </a:path>
              </a:pathLst>
            </a:custGeom>
            <a:solidFill>
              <a:srgbClr val="8BB17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62" name="Google Shape;2464;p51">
              <a:extLst>
                <a:ext uri="{FF2B5EF4-FFF2-40B4-BE49-F238E27FC236}">
                  <a16:creationId xmlns:a16="http://schemas.microsoft.com/office/drawing/2014/main" xmlns="" id="{A71263BC-9907-4E30-A7ED-E971F6EB2505}"/>
                </a:ext>
              </a:extLst>
            </p:cNvPr>
            <p:cNvSpPr/>
            <p:nvPr/>
          </p:nvSpPr>
          <p:spPr>
            <a:xfrm>
              <a:off x="5147450" y="2488725"/>
              <a:ext cx="342075" cy="173650"/>
            </a:xfrm>
            <a:custGeom>
              <a:avLst/>
              <a:gdLst/>
              <a:ahLst/>
              <a:cxnLst/>
              <a:rect l="l" t="t" r="r" b="b"/>
              <a:pathLst>
                <a:path w="13683" h="6946" extrusionOk="0">
                  <a:moveTo>
                    <a:pt x="6791" y="0"/>
                  </a:moveTo>
                  <a:cubicBezTo>
                    <a:pt x="6235" y="0"/>
                    <a:pt x="5193" y="444"/>
                    <a:pt x="3357" y="2157"/>
                  </a:cubicBezTo>
                  <a:cubicBezTo>
                    <a:pt x="2179" y="3260"/>
                    <a:pt x="600" y="4914"/>
                    <a:pt x="49" y="6443"/>
                  </a:cubicBezTo>
                  <a:cubicBezTo>
                    <a:pt x="0" y="6636"/>
                    <a:pt x="138" y="6945"/>
                    <a:pt x="1000" y="6945"/>
                  </a:cubicBezTo>
                  <a:cubicBezTo>
                    <a:pt x="1033" y="6945"/>
                    <a:pt x="1066" y="6945"/>
                    <a:pt x="1101" y="6944"/>
                  </a:cubicBezTo>
                  <a:cubicBezTo>
                    <a:pt x="2480" y="6944"/>
                    <a:pt x="3908" y="6317"/>
                    <a:pt x="5312" y="6242"/>
                  </a:cubicBezTo>
                  <a:cubicBezTo>
                    <a:pt x="5473" y="6232"/>
                    <a:pt x="5637" y="6228"/>
                    <a:pt x="5803" y="6228"/>
                  </a:cubicBezTo>
                  <a:cubicBezTo>
                    <a:pt x="7090" y="6228"/>
                    <a:pt x="8488" y="6495"/>
                    <a:pt x="9813" y="6495"/>
                  </a:cubicBezTo>
                  <a:cubicBezTo>
                    <a:pt x="10459" y="6495"/>
                    <a:pt x="11088" y="6431"/>
                    <a:pt x="11678" y="6242"/>
                  </a:cubicBezTo>
                  <a:cubicBezTo>
                    <a:pt x="12380" y="5992"/>
                    <a:pt x="13683" y="5164"/>
                    <a:pt x="12956" y="4413"/>
                  </a:cubicBezTo>
                  <a:cubicBezTo>
                    <a:pt x="12430" y="3886"/>
                    <a:pt x="8470" y="4964"/>
                    <a:pt x="7342" y="327"/>
                  </a:cubicBezTo>
                  <a:cubicBezTo>
                    <a:pt x="7303" y="181"/>
                    <a:pt x="7146" y="0"/>
                    <a:pt x="6791" y="0"/>
                  </a:cubicBezTo>
                  <a:close/>
                </a:path>
              </a:pathLst>
            </a:custGeom>
            <a:solidFill>
              <a:srgbClr val="8BB17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63" name="Google Shape;2465;p51">
              <a:extLst>
                <a:ext uri="{FF2B5EF4-FFF2-40B4-BE49-F238E27FC236}">
                  <a16:creationId xmlns:a16="http://schemas.microsoft.com/office/drawing/2014/main" xmlns="" id="{74003ADC-4755-40EB-97B7-11ACD34C71B3}"/>
                </a:ext>
              </a:extLst>
            </p:cNvPr>
            <p:cNvSpPr/>
            <p:nvPr/>
          </p:nvSpPr>
          <p:spPr>
            <a:xfrm>
              <a:off x="5019575" y="2753125"/>
              <a:ext cx="277800" cy="187075"/>
            </a:xfrm>
            <a:custGeom>
              <a:avLst/>
              <a:gdLst/>
              <a:ahLst/>
              <a:cxnLst/>
              <a:rect l="l" t="t" r="r" b="b"/>
              <a:pathLst>
                <a:path w="11112" h="7483" extrusionOk="0">
                  <a:moveTo>
                    <a:pt x="2466" y="1"/>
                  </a:moveTo>
                  <a:cubicBezTo>
                    <a:pt x="1985" y="1"/>
                    <a:pt x="1553" y="65"/>
                    <a:pt x="1204" y="203"/>
                  </a:cubicBezTo>
                  <a:cubicBezTo>
                    <a:pt x="352" y="503"/>
                    <a:pt x="1" y="954"/>
                    <a:pt x="352" y="1857"/>
                  </a:cubicBezTo>
                  <a:cubicBezTo>
                    <a:pt x="527" y="2358"/>
                    <a:pt x="978" y="2609"/>
                    <a:pt x="1379" y="2859"/>
                  </a:cubicBezTo>
                  <a:cubicBezTo>
                    <a:pt x="2382" y="3461"/>
                    <a:pt x="3184" y="4087"/>
                    <a:pt x="3835" y="5040"/>
                  </a:cubicBezTo>
                  <a:cubicBezTo>
                    <a:pt x="4587" y="6193"/>
                    <a:pt x="5114" y="7295"/>
                    <a:pt x="6617" y="7471"/>
                  </a:cubicBezTo>
                  <a:cubicBezTo>
                    <a:pt x="6705" y="7479"/>
                    <a:pt x="6792" y="7483"/>
                    <a:pt x="6879" y="7483"/>
                  </a:cubicBezTo>
                  <a:cubicBezTo>
                    <a:pt x="7866" y="7483"/>
                    <a:pt x="8817" y="6968"/>
                    <a:pt x="9324" y="6092"/>
                  </a:cubicBezTo>
                  <a:cubicBezTo>
                    <a:pt x="11111" y="2867"/>
                    <a:pt x="5677" y="1"/>
                    <a:pt x="2466" y="1"/>
                  </a:cubicBezTo>
                  <a:close/>
                </a:path>
              </a:pathLst>
            </a:custGeom>
            <a:solidFill>
              <a:srgbClr val="8BB17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64" name="Google Shape;2466;p51">
              <a:extLst>
                <a:ext uri="{FF2B5EF4-FFF2-40B4-BE49-F238E27FC236}">
                  <a16:creationId xmlns:a16="http://schemas.microsoft.com/office/drawing/2014/main" xmlns="" id="{503CC073-401A-411C-9AE8-A0A9E4095160}"/>
                </a:ext>
              </a:extLst>
            </p:cNvPr>
            <p:cNvSpPr/>
            <p:nvPr/>
          </p:nvSpPr>
          <p:spPr>
            <a:xfrm>
              <a:off x="4981250" y="2902100"/>
              <a:ext cx="507650" cy="196575"/>
            </a:xfrm>
            <a:custGeom>
              <a:avLst/>
              <a:gdLst/>
              <a:ahLst/>
              <a:cxnLst/>
              <a:rect l="l" t="t" r="r" b="b"/>
              <a:pathLst>
                <a:path w="20306" h="7863" extrusionOk="0">
                  <a:moveTo>
                    <a:pt x="2259" y="0"/>
                  </a:moveTo>
                  <a:cubicBezTo>
                    <a:pt x="2159" y="0"/>
                    <a:pt x="2076" y="41"/>
                    <a:pt x="2010" y="133"/>
                  </a:cubicBezTo>
                  <a:cubicBezTo>
                    <a:pt x="0" y="2926"/>
                    <a:pt x="9333" y="7862"/>
                    <a:pt x="14959" y="7862"/>
                  </a:cubicBezTo>
                  <a:cubicBezTo>
                    <a:pt x="16351" y="7862"/>
                    <a:pt x="17515" y="7561"/>
                    <a:pt x="18226" y="6850"/>
                  </a:cubicBezTo>
                  <a:cubicBezTo>
                    <a:pt x="20306" y="4795"/>
                    <a:pt x="16546" y="2640"/>
                    <a:pt x="14892" y="2239"/>
                  </a:cubicBezTo>
                  <a:cubicBezTo>
                    <a:pt x="14315" y="2097"/>
                    <a:pt x="13785" y="2030"/>
                    <a:pt x="13275" y="2030"/>
                  </a:cubicBezTo>
                  <a:cubicBezTo>
                    <a:pt x="12344" y="2030"/>
                    <a:pt x="11477" y="2251"/>
                    <a:pt x="10506" y="2640"/>
                  </a:cubicBezTo>
                  <a:cubicBezTo>
                    <a:pt x="9788" y="2927"/>
                    <a:pt x="8996" y="3091"/>
                    <a:pt x="8206" y="3091"/>
                  </a:cubicBezTo>
                  <a:cubicBezTo>
                    <a:pt x="7480" y="3091"/>
                    <a:pt x="6756" y="2952"/>
                    <a:pt x="6095" y="2640"/>
                  </a:cubicBezTo>
                  <a:cubicBezTo>
                    <a:pt x="4309" y="1812"/>
                    <a:pt x="2921" y="0"/>
                    <a:pt x="2259" y="0"/>
                  </a:cubicBezTo>
                  <a:close/>
                </a:path>
              </a:pathLst>
            </a:custGeom>
            <a:solidFill>
              <a:srgbClr val="8BB17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65" name="Google Shape;2467;p51">
              <a:extLst>
                <a:ext uri="{FF2B5EF4-FFF2-40B4-BE49-F238E27FC236}">
                  <a16:creationId xmlns:a16="http://schemas.microsoft.com/office/drawing/2014/main" xmlns="" id="{6ED1D457-F7A8-436F-8809-D580DFBB6222}"/>
                </a:ext>
              </a:extLst>
            </p:cNvPr>
            <p:cNvSpPr/>
            <p:nvPr/>
          </p:nvSpPr>
          <p:spPr>
            <a:xfrm>
              <a:off x="5059675" y="3070225"/>
              <a:ext cx="254000" cy="166975"/>
            </a:xfrm>
            <a:custGeom>
              <a:avLst/>
              <a:gdLst/>
              <a:ahLst/>
              <a:cxnLst/>
              <a:rect l="l" t="t" r="r" b="b"/>
              <a:pathLst>
                <a:path w="10160" h="6679" extrusionOk="0">
                  <a:moveTo>
                    <a:pt x="1309" y="1"/>
                  </a:moveTo>
                  <a:cubicBezTo>
                    <a:pt x="701" y="1"/>
                    <a:pt x="301" y="106"/>
                    <a:pt x="251" y="326"/>
                  </a:cubicBezTo>
                  <a:cubicBezTo>
                    <a:pt x="1" y="1403"/>
                    <a:pt x="1329" y="2982"/>
                    <a:pt x="1981" y="3659"/>
                  </a:cubicBezTo>
                  <a:cubicBezTo>
                    <a:pt x="2933" y="4687"/>
                    <a:pt x="4236" y="5940"/>
                    <a:pt x="5540" y="6441"/>
                  </a:cubicBezTo>
                  <a:cubicBezTo>
                    <a:pt x="5933" y="6602"/>
                    <a:pt x="6371" y="6679"/>
                    <a:pt x="6808" y="6679"/>
                  </a:cubicBezTo>
                  <a:cubicBezTo>
                    <a:pt x="8486" y="6679"/>
                    <a:pt x="10159" y="5543"/>
                    <a:pt x="9324" y="3634"/>
                  </a:cubicBezTo>
                  <a:cubicBezTo>
                    <a:pt x="8306" y="1343"/>
                    <a:pt x="3480" y="1"/>
                    <a:pt x="1309" y="1"/>
                  </a:cubicBezTo>
                  <a:close/>
                </a:path>
              </a:pathLst>
            </a:custGeom>
            <a:solidFill>
              <a:srgbClr val="8BB17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66" name="Google Shape;2468;p51">
              <a:extLst>
                <a:ext uri="{FF2B5EF4-FFF2-40B4-BE49-F238E27FC236}">
                  <a16:creationId xmlns:a16="http://schemas.microsoft.com/office/drawing/2014/main" xmlns="" id="{A2D89969-6E4C-4BEF-8C37-0FAC8DB96216}"/>
                </a:ext>
              </a:extLst>
            </p:cNvPr>
            <p:cNvSpPr/>
            <p:nvPr/>
          </p:nvSpPr>
          <p:spPr>
            <a:xfrm>
              <a:off x="4782725" y="2452975"/>
              <a:ext cx="232500" cy="740700"/>
            </a:xfrm>
            <a:custGeom>
              <a:avLst/>
              <a:gdLst/>
              <a:ahLst/>
              <a:cxnLst/>
              <a:rect l="l" t="t" r="r" b="b"/>
              <a:pathLst>
                <a:path w="9300" h="29628" extrusionOk="0">
                  <a:moveTo>
                    <a:pt x="1216" y="0"/>
                  </a:moveTo>
                  <a:cubicBezTo>
                    <a:pt x="984" y="0"/>
                    <a:pt x="745" y="78"/>
                    <a:pt x="502" y="254"/>
                  </a:cubicBezTo>
                  <a:cubicBezTo>
                    <a:pt x="1" y="604"/>
                    <a:pt x="1" y="1657"/>
                    <a:pt x="753" y="1732"/>
                  </a:cubicBezTo>
                  <a:cubicBezTo>
                    <a:pt x="774" y="1734"/>
                    <a:pt x="794" y="1735"/>
                    <a:pt x="814" y="1735"/>
                  </a:cubicBezTo>
                  <a:cubicBezTo>
                    <a:pt x="1414" y="1735"/>
                    <a:pt x="1541" y="1020"/>
                    <a:pt x="1129" y="705"/>
                  </a:cubicBezTo>
                  <a:cubicBezTo>
                    <a:pt x="1171" y="693"/>
                    <a:pt x="1215" y="686"/>
                    <a:pt x="1261" y="686"/>
                  </a:cubicBezTo>
                  <a:cubicBezTo>
                    <a:pt x="1405" y="686"/>
                    <a:pt x="1566" y="747"/>
                    <a:pt x="1755" y="880"/>
                  </a:cubicBezTo>
                  <a:cubicBezTo>
                    <a:pt x="1981" y="1056"/>
                    <a:pt x="2181" y="1256"/>
                    <a:pt x="2357" y="1507"/>
                  </a:cubicBezTo>
                  <a:cubicBezTo>
                    <a:pt x="2557" y="1807"/>
                    <a:pt x="2733" y="2158"/>
                    <a:pt x="2883" y="2484"/>
                  </a:cubicBezTo>
                  <a:cubicBezTo>
                    <a:pt x="3234" y="3186"/>
                    <a:pt x="3485" y="3863"/>
                    <a:pt x="3735" y="4564"/>
                  </a:cubicBezTo>
                  <a:cubicBezTo>
                    <a:pt x="3535" y="4690"/>
                    <a:pt x="3334" y="4865"/>
                    <a:pt x="3159" y="5091"/>
                  </a:cubicBezTo>
                  <a:cubicBezTo>
                    <a:pt x="2407" y="5993"/>
                    <a:pt x="2808" y="7321"/>
                    <a:pt x="3760" y="7848"/>
                  </a:cubicBezTo>
                  <a:cubicBezTo>
                    <a:pt x="1806" y="9276"/>
                    <a:pt x="2181" y="11983"/>
                    <a:pt x="2908" y="14489"/>
                  </a:cubicBezTo>
                  <a:cubicBezTo>
                    <a:pt x="1605" y="15291"/>
                    <a:pt x="1580" y="17672"/>
                    <a:pt x="1906" y="19051"/>
                  </a:cubicBezTo>
                  <a:cubicBezTo>
                    <a:pt x="2382" y="21081"/>
                    <a:pt x="3084" y="25091"/>
                    <a:pt x="4312" y="29151"/>
                  </a:cubicBezTo>
                  <a:cubicBezTo>
                    <a:pt x="4362" y="29352"/>
                    <a:pt x="4462" y="29552"/>
                    <a:pt x="4638" y="29627"/>
                  </a:cubicBezTo>
                  <a:cubicBezTo>
                    <a:pt x="4813" y="29552"/>
                    <a:pt x="4913" y="29352"/>
                    <a:pt x="4988" y="29151"/>
                  </a:cubicBezTo>
                  <a:cubicBezTo>
                    <a:pt x="6192" y="25091"/>
                    <a:pt x="6893" y="21081"/>
                    <a:pt x="7369" y="19051"/>
                  </a:cubicBezTo>
                  <a:cubicBezTo>
                    <a:pt x="7695" y="17672"/>
                    <a:pt x="7670" y="15291"/>
                    <a:pt x="6367" y="14489"/>
                  </a:cubicBezTo>
                  <a:cubicBezTo>
                    <a:pt x="7094" y="11983"/>
                    <a:pt x="7495" y="9276"/>
                    <a:pt x="5515" y="7848"/>
                  </a:cubicBezTo>
                  <a:cubicBezTo>
                    <a:pt x="6467" y="7321"/>
                    <a:pt x="6868" y="5993"/>
                    <a:pt x="6141" y="5091"/>
                  </a:cubicBezTo>
                  <a:cubicBezTo>
                    <a:pt x="5941" y="4865"/>
                    <a:pt x="5740" y="4690"/>
                    <a:pt x="5540" y="4564"/>
                  </a:cubicBezTo>
                  <a:cubicBezTo>
                    <a:pt x="5790" y="3863"/>
                    <a:pt x="6041" y="3186"/>
                    <a:pt x="6392" y="2484"/>
                  </a:cubicBezTo>
                  <a:cubicBezTo>
                    <a:pt x="6567" y="2158"/>
                    <a:pt x="6718" y="1807"/>
                    <a:pt x="6918" y="1507"/>
                  </a:cubicBezTo>
                  <a:cubicBezTo>
                    <a:pt x="7094" y="1256"/>
                    <a:pt x="7294" y="1056"/>
                    <a:pt x="7545" y="880"/>
                  </a:cubicBezTo>
                  <a:cubicBezTo>
                    <a:pt x="7716" y="747"/>
                    <a:pt x="7872" y="686"/>
                    <a:pt x="8014" y="686"/>
                  </a:cubicBezTo>
                  <a:cubicBezTo>
                    <a:pt x="8060" y="686"/>
                    <a:pt x="8104" y="693"/>
                    <a:pt x="8146" y="705"/>
                  </a:cubicBezTo>
                  <a:cubicBezTo>
                    <a:pt x="7734" y="1020"/>
                    <a:pt x="7862" y="1735"/>
                    <a:pt x="8461" y="1735"/>
                  </a:cubicBezTo>
                  <a:cubicBezTo>
                    <a:pt x="8481" y="1735"/>
                    <a:pt x="8501" y="1734"/>
                    <a:pt x="8522" y="1732"/>
                  </a:cubicBezTo>
                  <a:cubicBezTo>
                    <a:pt x="9299" y="1657"/>
                    <a:pt x="9299" y="604"/>
                    <a:pt x="8773" y="254"/>
                  </a:cubicBezTo>
                  <a:cubicBezTo>
                    <a:pt x="8530" y="78"/>
                    <a:pt x="8292" y="0"/>
                    <a:pt x="8061" y="0"/>
                  </a:cubicBezTo>
                  <a:cubicBezTo>
                    <a:pt x="6675" y="0"/>
                    <a:pt x="5554" y="2824"/>
                    <a:pt x="5189" y="4414"/>
                  </a:cubicBezTo>
                  <a:cubicBezTo>
                    <a:pt x="5014" y="4364"/>
                    <a:pt x="4813" y="4339"/>
                    <a:pt x="4638" y="4339"/>
                  </a:cubicBezTo>
                  <a:cubicBezTo>
                    <a:pt x="4462" y="4339"/>
                    <a:pt x="4287" y="4364"/>
                    <a:pt x="4086" y="4414"/>
                  </a:cubicBezTo>
                  <a:cubicBezTo>
                    <a:pt x="3742" y="2824"/>
                    <a:pt x="2607" y="0"/>
                    <a:pt x="1216" y="0"/>
                  </a:cubicBezTo>
                  <a:close/>
                </a:path>
              </a:pathLst>
            </a:custGeom>
            <a:solidFill>
              <a:srgbClr val="2A484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grpSp>
      <p:sp>
        <p:nvSpPr>
          <p:cNvPr id="56" name="Google Shape;492;p15">
            <a:extLst>
              <a:ext uri="{FF2B5EF4-FFF2-40B4-BE49-F238E27FC236}">
                <a16:creationId xmlns:a16="http://schemas.microsoft.com/office/drawing/2014/main" xmlns="" id="{3A84313F-D219-F546-AAEF-9BE8F8075E23}"/>
              </a:ext>
            </a:extLst>
          </p:cNvPr>
          <p:cNvSpPr/>
          <p:nvPr/>
        </p:nvSpPr>
        <p:spPr>
          <a:xfrm>
            <a:off x="1252001" y="2384899"/>
            <a:ext cx="10518181" cy="1629840"/>
          </a:xfrm>
          <a:custGeom>
            <a:avLst/>
            <a:gdLst/>
            <a:ahLst/>
            <a:cxnLst/>
            <a:rect l="l" t="t" r="r" b="b"/>
            <a:pathLst>
              <a:path w="10336220" h="900728" fill="none" extrusionOk="0">
                <a:moveTo>
                  <a:pt x="0" y="450364"/>
                </a:moveTo>
                <a:cubicBezTo>
                  <a:pt x="-49735" y="224538"/>
                  <a:pt x="153658" y="-22611"/>
                  <a:pt x="450364" y="0"/>
                </a:cubicBezTo>
                <a:cubicBezTo>
                  <a:pt x="739539" y="-84621"/>
                  <a:pt x="989525" y="51262"/>
                  <a:pt x="1228792" y="0"/>
                </a:cubicBezTo>
                <a:cubicBezTo>
                  <a:pt x="1468059" y="-51262"/>
                  <a:pt x="1508590" y="18811"/>
                  <a:pt x="1724155" y="0"/>
                </a:cubicBezTo>
                <a:cubicBezTo>
                  <a:pt x="1939720" y="-18811"/>
                  <a:pt x="2045191" y="39512"/>
                  <a:pt x="2313874" y="0"/>
                </a:cubicBezTo>
                <a:cubicBezTo>
                  <a:pt x="2582557" y="-39512"/>
                  <a:pt x="2745663" y="6357"/>
                  <a:pt x="2997947" y="0"/>
                </a:cubicBezTo>
                <a:cubicBezTo>
                  <a:pt x="3250231" y="-6357"/>
                  <a:pt x="3430947" y="5812"/>
                  <a:pt x="3682020" y="0"/>
                </a:cubicBezTo>
                <a:cubicBezTo>
                  <a:pt x="3933093" y="-5812"/>
                  <a:pt x="4027527" y="40790"/>
                  <a:pt x="4177383" y="0"/>
                </a:cubicBezTo>
                <a:cubicBezTo>
                  <a:pt x="4327239" y="-40790"/>
                  <a:pt x="4669639" y="56770"/>
                  <a:pt x="4955811" y="0"/>
                </a:cubicBezTo>
                <a:cubicBezTo>
                  <a:pt x="5241983" y="-56770"/>
                  <a:pt x="5247582" y="21956"/>
                  <a:pt x="5451175" y="0"/>
                </a:cubicBezTo>
                <a:cubicBezTo>
                  <a:pt x="5654768" y="-21956"/>
                  <a:pt x="5895778" y="14902"/>
                  <a:pt x="6229603" y="0"/>
                </a:cubicBezTo>
                <a:cubicBezTo>
                  <a:pt x="6563428" y="-14902"/>
                  <a:pt x="6615340" y="51500"/>
                  <a:pt x="6819321" y="0"/>
                </a:cubicBezTo>
                <a:cubicBezTo>
                  <a:pt x="7023302" y="-51500"/>
                  <a:pt x="7276232" y="70247"/>
                  <a:pt x="7503394" y="0"/>
                </a:cubicBezTo>
                <a:cubicBezTo>
                  <a:pt x="7730556" y="-70247"/>
                  <a:pt x="7850009" y="19296"/>
                  <a:pt x="7998758" y="0"/>
                </a:cubicBezTo>
                <a:cubicBezTo>
                  <a:pt x="8147507" y="-19296"/>
                  <a:pt x="8487170" y="54298"/>
                  <a:pt x="8682831" y="0"/>
                </a:cubicBezTo>
                <a:cubicBezTo>
                  <a:pt x="8878492" y="-54298"/>
                  <a:pt x="9077624" y="49873"/>
                  <a:pt x="9178194" y="0"/>
                </a:cubicBezTo>
                <a:cubicBezTo>
                  <a:pt x="9278764" y="-49873"/>
                  <a:pt x="9727370" y="54166"/>
                  <a:pt x="9885856" y="0"/>
                </a:cubicBezTo>
                <a:cubicBezTo>
                  <a:pt x="10193873" y="43"/>
                  <a:pt x="10329506" y="200594"/>
                  <a:pt x="10336220" y="450364"/>
                </a:cubicBezTo>
                <a:lnTo>
                  <a:pt x="10336220" y="450364"/>
                </a:lnTo>
                <a:cubicBezTo>
                  <a:pt x="10319959" y="699781"/>
                  <a:pt x="10133749" y="892764"/>
                  <a:pt x="9885856" y="900728"/>
                </a:cubicBezTo>
                <a:cubicBezTo>
                  <a:pt x="9619294" y="945743"/>
                  <a:pt x="9455324" y="873702"/>
                  <a:pt x="9296138" y="900728"/>
                </a:cubicBezTo>
                <a:cubicBezTo>
                  <a:pt x="9136952" y="927754"/>
                  <a:pt x="8830411" y="872383"/>
                  <a:pt x="8706420" y="900728"/>
                </a:cubicBezTo>
                <a:cubicBezTo>
                  <a:pt x="8582429" y="929073"/>
                  <a:pt x="8502977" y="898164"/>
                  <a:pt x="8305411" y="900728"/>
                </a:cubicBezTo>
                <a:cubicBezTo>
                  <a:pt x="8107845" y="903292"/>
                  <a:pt x="7888642" y="860625"/>
                  <a:pt x="7621338" y="900728"/>
                </a:cubicBezTo>
                <a:cubicBezTo>
                  <a:pt x="7354034" y="940831"/>
                  <a:pt x="7148252" y="861290"/>
                  <a:pt x="6937265" y="900728"/>
                </a:cubicBezTo>
                <a:cubicBezTo>
                  <a:pt x="6726278" y="940166"/>
                  <a:pt x="6722739" y="871911"/>
                  <a:pt x="6630611" y="900728"/>
                </a:cubicBezTo>
                <a:cubicBezTo>
                  <a:pt x="6538483" y="929545"/>
                  <a:pt x="6318610" y="889739"/>
                  <a:pt x="6040893" y="900728"/>
                </a:cubicBezTo>
                <a:cubicBezTo>
                  <a:pt x="5763176" y="911717"/>
                  <a:pt x="5844305" y="893259"/>
                  <a:pt x="5734240" y="900728"/>
                </a:cubicBezTo>
                <a:cubicBezTo>
                  <a:pt x="5624175" y="908197"/>
                  <a:pt x="5434378" y="895111"/>
                  <a:pt x="5144521" y="900728"/>
                </a:cubicBezTo>
                <a:cubicBezTo>
                  <a:pt x="4854664" y="906345"/>
                  <a:pt x="4783638" y="872205"/>
                  <a:pt x="4649158" y="900728"/>
                </a:cubicBezTo>
                <a:cubicBezTo>
                  <a:pt x="4514678" y="929251"/>
                  <a:pt x="4376093" y="893828"/>
                  <a:pt x="4248150" y="900728"/>
                </a:cubicBezTo>
                <a:cubicBezTo>
                  <a:pt x="4120207" y="907628"/>
                  <a:pt x="3892816" y="844714"/>
                  <a:pt x="3752786" y="900728"/>
                </a:cubicBezTo>
                <a:cubicBezTo>
                  <a:pt x="3612756" y="956742"/>
                  <a:pt x="3310991" y="875823"/>
                  <a:pt x="3068713" y="900728"/>
                </a:cubicBezTo>
                <a:cubicBezTo>
                  <a:pt x="2826435" y="925633"/>
                  <a:pt x="2607142" y="866253"/>
                  <a:pt x="2384640" y="900728"/>
                </a:cubicBezTo>
                <a:cubicBezTo>
                  <a:pt x="2162138" y="935203"/>
                  <a:pt x="2230609" y="865694"/>
                  <a:pt x="2077986" y="900728"/>
                </a:cubicBezTo>
                <a:cubicBezTo>
                  <a:pt x="1925363" y="935762"/>
                  <a:pt x="1676943" y="877772"/>
                  <a:pt x="1488268" y="900728"/>
                </a:cubicBezTo>
                <a:cubicBezTo>
                  <a:pt x="1299593" y="923684"/>
                  <a:pt x="675248" y="837942"/>
                  <a:pt x="450364" y="900728"/>
                </a:cubicBezTo>
                <a:cubicBezTo>
                  <a:pt x="218818" y="842543"/>
                  <a:pt x="-38689" y="660384"/>
                  <a:pt x="0" y="450364"/>
                </a:cubicBezTo>
                <a:close/>
              </a:path>
              <a:path w="10336220" h="900728" extrusionOk="0">
                <a:moveTo>
                  <a:pt x="0" y="450364"/>
                </a:moveTo>
                <a:cubicBezTo>
                  <a:pt x="15753" y="184111"/>
                  <a:pt x="186742" y="-5619"/>
                  <a:pt x="450364" y="0"/>
                </a:cubicBezTo>
                <a:cubicBezTo>
                  <a:pt x="576247" y="-41437"/>
                  <a:pt x="767745" y="16036"/>
                  <a:pt x="851372" y="0"/>
                </a:cubicBezTo>
                <a:cubicBezTo>
                  <a:pt x="934999" y="-16036"/>
                  <a:pt x="1210468" y="15888"/>
                  <a:pt x="1441091" y="0"/>
                </a:cubicBezTo>
                <a:cubicBezTo>
                  <a:pt x="1671714" y="-15888"/>
                  <a:pt x="1799471" y="73901"/>
                  <a:pt x="2125164" y="0"/>
                </a:cubicBezTo>
                <a:cubicBezTo>
                  <a:pt x="2450857" y="-73901"/>
                  <a:pt x="2334064" y="18207"/>
                  <a:pt x="2526172" y="0"/>
                </a:cubicBezTo>
                <a:cubicBezTo>
                  <a:pt x="2718280" y="-18207"/>
                  <a:pt x="2741869" y="40297"/>
                  <a:pt x="2927181" y="0"/>
                </a:cubicBezTo>
                <a:cubicBezTo>
                  <a:pt x="3112493" y="-40297"/>
                  <a:pt x="3220187" y="28634"/>
                  <a:pt x="3422544" y="0"/>
                </a:cubicBezTo>
                <a:cubicBezTo>
                  <a:pt x="3624901" y="-28634"/>
                  <a:pt x="3581664" y="12149"/>
                  <a:pt x="3729197" y="0"/>
                </a:cubicBezTo>
                <a:cubicBezTo>
                  <a:pt x="3876730" y="-12149"/>
                  <a:pt x="4256197" y="89005"/>
                  <a:pt x="4507626" y="0"/>
                </a:cubicBezTo>
                <a:cubicBezTo>
                  <a:pt x="4759055" y="-89005"/>
                  <a:pt x="4892324" y="13075"/>
                  <a:pt x="5002989" y="0"/>
                </a:cubicBezTo>
                <a:cubicBezTo>
                  <a:pt x="5113654" y="-13075"/>
                  <a:pt x="5350851" y="19032"/>
                  <a:pt x="5592707" y="0"/>
                </a:cubicBezTo>
                <a:cubicBezTo>
                  <a:pt x="5834563" y="-19032"/>
                  <a:pt x="5751999" y="5590"/>
                  <a:pt x="5899361" y="0"/>
                </a:cubicBezTo>
                <a:cubicBezTo>
                  <a:pt x="6046723" y="-5590"/>
                  <a:pt x="6126438" y="680"/>
                  <a:pt x="6206014" y="0"/>
                </a:cubicBezTo>
                <a:cubicBezTo>
                  <a:pt x="6285590" y="-680"/>
                  <a:pt x="6705010" y="68105"/>
                  <a:pt x="6890087" y="0"/>
                </a:cubicBezTo>
                <a:cubicBezTo>
                  <a:pt x="7075164" y="-68105"/>
                  <a:pt x="7283851" y="22154"/>
                  <a:pt x="7668515" y="0"/>
                </a:cubicBezTo>
                <a:cubicBezTo>
                  <a:pt x="8053179" y="-22154"/>
                  <a:pt x="7936323" y="51816"/>
                  <a:pt x="8163879" y="0"/>
                </a:cubicBezTo>
                <a:cubicBezTo>
                  <a:pt x="8391435" y="-51816"/>
                  <a:pt x="8571992" y="35763"/>
                  <a:pt x="8753597" y="0"/>
                </a:cubicBezTo>
                <a:cubicBezTo>
                  <a:pt x="8935202" y="-35763"/>
                  <a:pt x="9552906" y="47482"/>
                  <a:pt x="9885856" y="0"/>
                </a:cubicBezTo>
                <a:cubicBezTo>
                  <a:pt x="10182164" y="-49964"/>
                  <a:pt x="10351127" y="137924"/>
                  <a:pt x="10336220" y="450364"/>
                </a:cubicBezTo>
                <a:lnTo>
                  <a:pt x="10336220" y="450364"/>
                </a:lnTo>
                <a:cubicBezTo>
                  <a:pt x="10350486" y="713118"/>
                  <a:pt x="10127382" y="895961"/>
                  <a:pt x="9885856" y="900728"/>
                </a:cubicBezTo>
                <a:cubicBezTo>
                  <a:pt x="9799585" y="918852"/>
                  <a:pt x="9693795" y="864758"/>
                  <a:pt x="9579203" y="900728"/>
                </a:cubicBezTo>
                <a:cubicBezTo>
                  <a:pt x="9464611" y="936698"/>
                  <a:pt x="9103210" y="885230"/>
                  <a:pt x="8800774" y="900728"/>
                </a:cubicBezTo>
                <a:cubicBezTo>
                  <a:pt x="8498338" y="916226"/>
                  <a:pt x="8339736" y="880911"/>
                  <a:pt x="8211056" y="900728"/>
                </a:cubicBezTo>
                <a:cubicBezTo>
                  <a:pt x="8082376" y="920545"/>
                  <a:pt x="7827092" y="867539"/>
                  <a:pt x="7621338" y="900728"/>
                </a:cubicBezTo>
                <a:cubicBezTo>
                  <a:pt x="7415584" y="933917"/>
                  <a:pt x="7459341" y="870112"/>
                  <a:pt x="7314684" y="900728"/>
                </a:cubicBezTo>
                <a:cubicBezTo>
                  <a:pt x="7170027" y="931344"/>
                  <a:pt x="6856955" y="888221"/>
                  <a:pt x="6536256" y="900728"/>
                </a:cubicBezTo>
                <a:cubicBezTo>
                  <a:pt x="6215557" y="913235"/>
                  <a:pt x="6258066" y="889316"/>
                  <a:pt x="6040893" y="900728"/>
                </a:cubicBezTo>
                <a:cubicBezTo>
                  <a:pt x="5823720" y="912140"/>
                  <a:pt x="5712642" y="830342"/>
                  <a:pt x="5451175" y="900728"/>
                </a:cubicBezTo>
                <a:cubicBezTo>
                  <a:pt x="5189708" y="971114"/>
                  <a:pt x="4991681" y="872449"/>
                  <a:pt x="4861457" y="900728"/>
                </a:cubicBezTo>
                <a:cubicBezTo>
                  <a:pt x="4731233" y="929007"/>
                  <a:pt x="4419111" y="852984"/>
                  <a:pt x="4271738" y="900728"/>
                </a:cubicBezTo>
                <a:cubicBezTo>
                  <a:pt x="4124365" y="948472"/>
                  <a:pt x="3892884" y="899246"/>
                  <a:pt x="3682020" y="900728"/>
                </a:cubicBezTo>
                <a:cubicBezTo>
                  <a:pt x="3471156" y="902210"/>
                  <a:pt x="3281777" y="865117"/>
                  <a:pt x="2903592" y="900728"/>
                </a:cubicBezTo>
                <a:cubicBezTo>
                  <a:pt x="2525407" y="936339"/>
                  <a:pt x="2566762" y="856233"/>
                  <a:pt x="2408229" y="900728"/>
                </a:cubicBezTo>
                <a:cubicBezTo>
                  <a:pt x="2249696" y="945223"/>
                  <a:pt x="2053692" y="855383"/>
                  <a:pt x="1912865" y="900728"/>
                </a:cubicBezTo>
                <a:cubicBezTo>
                  <a:pt x="1772038" y="946073"/>
                  <a:pt x="1583746" y="848846"/>
                  <a:pt x="1417502" y="900728"/>
                </a:cubicBezTo>
                <a:cubicBezTo>
                  <a:pt x="1251258" y="952610"/>
                  <a:pt x="694958" y="815666"/>
                  <a:pt x="450364" y="900728"/>
                </a:cubicBezTo>
                <a:cubicBezTo>
                  <a:pt x="233418" y="901357"/>
                  <a:pt x="-6478" y="748458"/>
                  <a:pt x="0" y="450364"/>
                </a:cubicBezTo>
                <a:close/>
              </a:path>
            </a:pathLst>
          </a:custGeom>
          <a:solidFill>
            <a:schemeClr val="lt1"/>
          </a:solidFill>
          <a:ln w="38100" cap="flat" cmpd="sng">
            <a:solidFill>
              <a:srgbClr val="F39C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algn="ctr">
              <a:buClrTx/>
              <a:buSzTx/>
              <a:buFontTx/>
              <a:buNone/>
            </a:pPr>
            <a:r>
              <a:rPr lang="en-US" altLang="en-US" sz="4000" b="1" dirty="0" err="1">
                <a:solidFill>
                  <a:schemeClr val="accent2">
                    <a:lumMod val="50000"/>
                  </a:schemeClr>
                </a:solidFill>
                <a:latin typeface="Calibri" panose="020F0502020204030204" pitchFamily="34" charset="0"/>
                <a:cs typeface="Calibri" panose="020F0502020204030204" pitchFamily="34" charset="0"/>
              </a:rPr>
              <a:t>Em</a:t>
            </a:r>
            <a:r>
              <a:rPr lang="en-US" altLang="en-US" sz="4000" b="1" dirty="0">
                <a:solidFill>
                  <a:schemeClr val="accent2">
                    <a:lumMod val="50000"/>
                  </a:schemeClr>
                </a:solidFill>
                <a:latin typeface="Calibri" panose="020F0502020204030204" pitchFamily="34" charset="0"/>
                <a:cs typeface="Calibri" panose="020F0502020204030204" pitchFamily="34" charset="0"/>
              </a:rPr>
              <a:t> </a:t>
            </a:r>
            <a:r>
              <a:rPr lang="en-US" altLang="en-US" sz="4000" b="1" dirty="0" err="1">
                <a:solidFill>
                  <a:schemeClr val="accent2">
                    <a:lumMod val="50000"/>
                  </a:schemeClr>
                </a:solidFill>
                <a:latin typeface="Calibri" panose="020F0502020204030204" pitchFamily="34" charset="0"/>
                <a:cs typeface="Calibri" panose="020F0502020204030204" pitchFamily="34" charset="0"/>
              </a:rPr>
              <a:t>hãy</a:t>
            </a:r>
            <a:r>
              <a:rPr lang="en-US" altLang="en-US" sz="4000" b="1" dirty="0">
                <a:solidFill>
                  <a:schemeClr val="accent2">
                    <a:lumMod val="50000"/>
                  </a:schemeClr>
                </a:solidFill>
                <a:latin typeface="Calibri" panose="020F0502020204030204" pitchFamily="34" charset="0"/>
                <a:cs typeface="Calibri" panose="020F0502020204030204" pitchFamily="34" charset="0"/>
              </a:rPr>
              <a:t> </a:t>
            </a:r>
            <a:r>
              <a:rPr lang="en-US" altLang="en-US" sz="4000" b="1" dirty="0" err="1">
                <a:solidFill>
                  <a:schemeClr val="accent2">
                    <a:lumMod val="50000"/>
                  </a:schemeClr>
                </a:solidFill>
                <a:latin typeface="Calibri" panose="020F0502020204030204" pitchFamily="34" charset="0"/>
                <a:cs typeface="Calibri" panose="020F0502020204030204" pitchFamily="34" charset="0"/>
              </a:rPr>
              <a:t>kể</a:t>
            </a:r>
            <a:r>
              <a:rPr lang="en-US" altLang="en-US" sz="4000" b="1" dirty="0">
                <a:solidFill>
                  <a:schemeClr val="accent2">
                    <a:lumMod val="50000"/>
                  </a:schemeClr>
                </a:solidFill>
                <a:latin typeface="Calibri" panose="020F0502020204030204" pitchFamily="34" charset="0"/>
                <a:cs typeface="Calibri" panose="020F0502020204030204" pitchFamily="34" charset="0"/>
              </a:rPr>
              <a:t> </a:t>
            </a:r>
            <a:r>
              <a:rPr lang="en-US" altLang="en-US" sz="4000" b="1" dirty="0" err="1">
                <a:solidFill>
                  <a:schemeClr val="accent2">
                    <a:lumMod val="50000"/>
                  </a:schemeClr>
                </a:solidFill>
                <a:latin typeface="Calibri" panose="020F0502020204030204" pitchFamily="34" charset="0"/>
                <a:cs typeface="Calibri" panose="020F0502020204030204" pitchFamily="34" charset="0"/>
              </a:rPr>
              <a:t>tên</a:t>
            </a:r>
            <a:r>
              <a:rPr lang="en-US" altLang="en-US" sz="4000" b="1" dirty="0">
                <a:solidFill>
                  <a:schemeClr val="accent2">
                    <a:lumMod val="50000"/>
                  </a:schemeClr>
                </a:solidFill>
                <a:latin typeface="Calibri" panose="020F0502020204030204" pitchFamily="34" charset="0"/>
                <a:cs typeface="Calibri" panose="020F0502020204030204" pitchFamily="34" charset="0"/>
              </a:rPr>
              <a:t> </a:t>
            </a:r>
            <a:r>
              <a:rPr lang="en-US" altLang="en-US" sz="4000" b="1" dirty="0" err="1">
                <a:solidFill>
                  <a:schemeClr val="accent2">
                    <a:lumMod val="50000"/>
                  </a:schemeClr>
                </a:solidFill>
                <a:latin typeface="Calibri" panose="020F0502020204030204" pitchFamily="34" charset="0"/>
                <a:cs typeface="Calibri" panose="020F0502020204030204" pitchFamily="34" charset="0"/>
              </a:rPr>
              <a:t>một</a:t>
            </a:r>
            <a:r>
              <a:rPr lang="en-US" altLang="en-US" sz="4000" b="1" dirty="0">
                <a:solidFill>
                  <a:schemeClr val="accent2">
                    <a:lumMod val="50000"/>
                  </a:schemeClr>
                </a:solidFill>
                <a:latin typeface="Calibri" panose="020F0502020204030204" pitchFamily="34" charset="0"/>
                <a:cs typeface="Calibri" panose="020F0502020204030204" pitchFamily="34" charset="0"/>
              </a:rPr>
              <a:t> </a:t>
            </a:r>
            <a:r>
              <a:rPr lang="en-US" altLang="en-US" sz="4000" b="1" dirty="0" err="1">
                <a:solidFill>
                  <a:schemeClr val="accent2">
                    <a:lumMod val="50000"/>
                  </a:schemeClr>
                </a:solidFill>
                <a:latin typeface="Calibri" panose="020F0502020204030204" pitchFamily="34" charset="0"/>
                <a:cs typeface="Calibri" panose="020F0502020204030204" pitchFamily="34" charset="0"/>
              </a:rPr>
              <a:t>số</a:t>
            </a:r>
            <a:r>
              <a:rPr lang="en-US" altLang="en-US" sz="4000" b="1" dirty="0">
                <a:solidFill>
                  <a:schemeClr val="accent2">
                    <a:lumMod val="50000"/>
                  </a:schemeClr>
                </a:solidFill>
                <a:latin typeface="Calibri" panose="020F0502020204030204" pitchFamily="34" charset="0"/>
                <a:cs typeface="Calibri" panose="020F0502020204030204" pitchFamily="34" charset="0"/>
              </a:rPr>
              <a:t> </a:t>
            </a:r>
            <a:r>
              <a:rPr lang="en-US" altLang="en-US" sz="4000" b="1" dirty="0" err="1">
                <a:solidFill>
                  <a:schemeClr val="accent2">
                    <a:lumMod val="50000"/>
                  </a:schemeClr>
                </a:solidFill>
                <a:latin typeface="Calibri" panose="020F0502020204030204" pitchFamily="34" charset="0"/>
                <a:cs typeface="Calibri" panose="020F0502020204030204" pitchFamily="34" charset="0"/>
              </a:rPr>
              <a:t>Bà</a:t>
            </a:r>
            <a:r>
              <a:rPr lang="en-US" altLang="en-US" sz="4000" b="1" dirty="0">
                <a:solidFill>
                  <a:schemeClr val="accent2">
                    <a:lumMod val="50000"/>
                  </a:schemeClr>
                </a:solidFill>
                <a:latin typeface="Calibri" panose="020F0502020204030204" pitchFamily="34" charset="0"/>
                <a:cs typeface="Calibri" panose="020F0502020204030204" pitchFamily="34" charset="0"/>
              </a:rPr>
              <a:t> </a:t>
            </a:r>
            <a:r>
              <a:rPr lang="en-US" altLang="en-US" sz="4000" b="1" dirty="0" err="1">
                <a:solidFill>
                  <a:schemeClr val="accent2">
                    <a:lumMod val="50000"/>
                  </a:schemeClr>
                </a:solidFill>
                <a:latin typeface="Calibri" panose="020F0502020204030204" pitchFamily="34" charset="0"/>
                <a:cs typeface="Calibri" panose="020F0502020204030204" pitchFamily="34" charset="0"/>
              </a:rPr>
              <a:t>mẹ</a:t>
            </a:r>
            <a:r>
              <a:rPr lang="en-US" altLang="en-US" sz="4000" b="1" dirty="0">
                <a:solidFill>
                  <a:schemeClr val="accent2">
                    <a:lumMod val="50000"/>
                  </a:schemeClr>
                </a:solidFill>
                <a:latin typeface="Calibri" panose="020F0502020204030204" pitchFamily="34" charset="0"/>
                <a:cs typeface="Calibri" panose="020F0502020204030204" pitchFamily="34" charset="0"/>
              </a:rPr>
              <a:t> </a:t>
            </a:r>
            <a:r>
              <a:rPr lang="en-US" altLang="en-US" sz="4000" b="1" dirty="0" err="1">
                <a:solidFill>
                  <a:schemeClr val="accent2">
                    <a:lumMod val="50000"/>
                  </a:schemeClr>
                </a:solidFill>
                <a:latin typeface="Calibri" panose="020F0502020204030204" pitchFamily="34" charset="0"/>
                <a:cs typeface="Calibri" panose="020F0502020204030204" pitchFamily="34" charset="0"/>
              </a:rPr>
              <a:t>Việt</a:t>
            </a:r>
            <a:r>
              <a:rPr lang="en-US" altLang="en-US" sz="4000" b="1" dirty="0">
                <a:solidFill>
                  <a:schemeClr val="accent2">
                    <a:lumMod val="50000"/>
                  </a:schemeClr>
                </a:solidFill>
                <a:latin typeface="Calibri" panose="020F0502020204030204" pitchFamily="34" charset="0"/>
                <a:cs typeface="Calibri" panose="020F0502020204030204" pitchFamily="34" charset="0"/>
              </a:rPr>
              <a:t> Nam Anh </a:t>
            </a:r>
            <a:r>
              <a:rPr lang="en-US" altLang="en-US" sz="4000" b="1" dirty="0" err="1">
                <a:solidFill>
                  <a:schemeClr val="accent2">
                    <a:lumMod val="50000"/>
                  </a:schemeClr>
                </a:solidFill>
                <a:latin typeface="Calibri" panose="020F0502020204030204" pitchFamily="34" charset="0"/>
                <a:cs typeface="Calibri" panose="020F0502020204030204" pitchFamily="34" charset="0"/>
              </a:rPr>
              <a:t>hùng</a:t>
            </a:r>
            <a:r>
              <a:rPr lang="en-US" altLang="en-US" sz="4000" b="1" dirty="0">
                <a:solidFill>
                  <a:schemeClr val="accent2">
                    <a:lumMod val="50000"/>
                  </a:schemeClr>
                </a:solidFill>
                <a:latin typeface="Calibri" panose="020F0502020204030204" pitchFamily="34" charset="0"/>
                <a:cs typeface="Calibri" panose="020F0502020204030204" pitchFamily="34" charset="0"/>
              </a:rPr>
              <a:t> </a:t>
            </a:r>
            <a:r>
              <a:rPr lang="en-US" altLang="en-US" sz="4000" b="1" dirty="0" err="1">
                <a:solidFill>
                  <a:schemeClr val="accent2">
                    <a:lumMod val="50000"/>
                  </a:schemeClr>
                </a:solidFill>
                <a:latin typeface="Calibri" panose="020F0502020204030204" pitchFamily="34" charset="0"/>
                <a:cs typeface="Calibri" panose="020F0502020204030204" pitchFamily="34" charset="0"/>
              </a:rPr>
              <a:t>mà</a:t>
            </a:r>
            <a:r>
              <a:rPr lang="en-US" altLang="en-US" sz="4000" b="1" dirty="0">
                <a:solidFill>
                  <a:schemeClr val="accent2">
                    <a:lumMod val="50000"/>
                  </a:schemeClr>
                </a:solidFill>
                <a:latin typeface="Calibri" panose="020F0502020204030204" pitchFamily="34" charset="0"/>
                <a:cs typeface="Calibri" panose="020F0502020204030204" pitchFamily="34" charset="0"/>
              </a:rPr>
              <a:t> </a:t>
            </a:r>
            <a:r>
              <a:rPr lang="en-US" altLang="en-US" sz="4000" b="1" dirty="0" err="1">
                <a:solidFill>
                  <a:schemeClr val="accent2">
                    <a:lumMod val="50000"/>
                  </a:schemeClr>
                </a:solidFill>
                <a:latin typeface="Calibri" panose="020F0502020204030204" pitchFamily="34" charset="0"/>
                <a:cs typeface="Calibri" panose="020F0502020204030204" pitchFamily="34" charset="0"/>
              </a:rPr>
              <a:t>em</a:t>
            </a:r>
            <a:r>
              <a:rPr lang="en-US" altLang="en-US" sz="4000" b="1" dirty="0">
                <a:solidFill>
                  <a:schemeClr val="accent2">
                    <a:lumMod val="50000"/>
                  </a:schemeClr>
                </a:solidFill>
                <a:latin typeface="Calibri" panose="020F0502020204030204" pitchFamily="34" charset="0"/>
                <a:cs typeface="Calibri" panose="020F0502020204030204" pitchFamily="34" charset="0"/>
              </a:rPr>
              <a:t> </a:t>
            </a:r>
            <a:r>
              <a:rPr lang="en-US" altLang="en-US" sz="4000" b="1" dirty="0" err="1">
                <a:solidFill>
                  <a:schemeClr val="accent2">
                    <a:lumMod val="50000"/>
                  </a:schemeClr>
                </a:solidFill>
                <a:latin typeface="Calibri" panose="020F0502020204030204" pitchFamily="34" charset="0"/>
                <a:cs typeface="Calibri" panose="020F0502020204030204" pitchFamily="34" charset="0"/>
              </a:rPr>
              <a:t>biết</a:t>
            </a:r>
            <a:r>
              <a:rPr lang="en-US" altLang="en-US" sz="4000" b="1" dirty="0">
                <a:solidFill>
                  <a:schemeClr val="accent2">
                    <a:lumMod val="50000"/>
                  </a:schemeClr>
                </a:solidFill>
                <a:latin typeface="Calibri" panose="020F0502020204030204" pitchFamily="34" charset="0"/>
                <a:cs typeface="Calibri" panose="020F0502020204030204" pitchFamily="34" charset="0"/>
              </a:rPr>
              <a:t>.</a:t>
            </a:r>
            <a:endParaRPr lang="en-US" altLang="en-US" sz="3200" b="1" dirty="0">
              <a:solidFill>
                <a:schemeClr val="accent2">
                  <a:lumMod val="5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xmlns="" val="46526494"/>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xV6cg6ZX.jpg">
            <a:extLst>
              <a:ext uri="{FF2B5EF4-FFF2-40B4-BE49-F238E27FC236}">
                <a16:creationId xmlns:a16="http://schemas.microsoft.com/office/drawing/2014/main" xmlns="" id="{A85BA740-8EF2-F24B-9EAB-A69504841E67}"/>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94872" y="576561"/>
            <a:ext cx="4041293" cy="53177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Box 2">
            <a:extLst>
              <a:ext uri="{FF2B5EF4-FFF2-40B4-BE49-F238E27FC236}">
                <a16:creationId xmlns:a16="http://schemas.microsoft.com/office/drawing/2014/main" xmlns="" id="{A829B8C9-EDCD-D345-9FBC-7C177F3B70FD}"/>
              </a:ext>
            </a:extLst>
          </p:cNvPr>
          <p:cNvSpPr txBox="1">
            <a:spLocks noChangeArrowheads="1"/>
          </p:cNvSpPr>
          <p:nvPr/>
        </p:nvSpPr>
        <p:spPr bwMode="auto">
          <a:xfrm>
            <a:off x="700986" y="5894277"/>
            <a:ext cx="3535180" cy="904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lr>
                <a:srgbClr val="0BD0D9"/>
              </a:buClr>
              <a:buSzPct val="95000"/>
              <a:buFont typeface="Wingdings 2" pitchFamily="2" charset="2"/>
              <a:buChar char=""/>
              <a:defRPr sz="19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itchFamily="2" charset="2"/>
              <a:buChar char=""/>
              <a:defRPr>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itchFamily="2" charset="2"/>
              <a:buChar char=""/>
              <a:defRPr sz="15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itchFamily="2" charset="2"/>
              <a:buChar char=""/>
              <a:defRPr sz="15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itchFamily="2" charset="2"/>
              <a:buChar char=""/>
              <a:defRPr sz="15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itchFamily="2" charset="2"/>
              <a:buChar char=""/>
              <a:defRPr sz="15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itchFamily="2" charset="2"/>
              <a:buChar char=""/>
              <a:defRPr sz="15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itchFamily="2" charset="2"/>
              <a:buChar char=""/>
              <a:defRPr sz="15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itchFamily="2" charset="2"/>
              <a:buChar char=""/>
              <a:defRPr sz="1500">
                <a:solidFill>
                  <a:schemeClr val="tx1"/>
                </a:solidFill>
                <a:latin typeface="Constantia" panose="02030602050306030303" pitchFamily="18" charset="0"/>
              </a:defRPr>
            </a:lvl9pPr>
          </a:lstStyle>
          <a:p>
            <a:pPr algn="ctr" fontAlgn="ctr">
              <a:buNone/>
            </a:pPr>
            <a:r>
              <a:rPr lang="en-US" altLang="en-US" sz="2400" b="1" dirty="0" err="1">
                <a:latin typeface="Calibri" panose="020F0502020204030204" pitchFamily="34" charset="0"/>
                <a:cs typeface="Calibri" panose="020F0502020204030204" pitchFamily="34" charset="0"/>
              </a:rPr>
              <a:t>Mẹ</a:t>
            </a:r>
            <a:r>
              <a:rPr lang="en-US" altLang="en-US" sz="2400" b="1" dirty="0">
                <a:latin typeface="Calibri" panose="020F0502020204030204" pitchFamily="34" charset="0"/>
                <a:cs typeface="Calibri" panose="020F0502020204030204" pitchFamily="34" charset="0"/>
              </a:rPr>
              <a:t> </a:t>
            </a:r>
            <a:r>
              <a:rPr lang="en-US" altLang="en-US" sz="2400" b="1" dirty="0" err="1">
                <a:latin typeface="Calibri" panose="020F0502020204030204" pitchFamily="34" charset="0"/>
                <a:cs typeface="Calibri" panose="020F0502020204030204" pitchFamily="34" charset="0"/>
              </a:rPr>
              <a:t>Nguyễn</a:t>
            </a:r>
            <a:r>
              <a:rPr lang="en-US" altLang="en-US" sz="2400" b="1" dirty="0">
                <a:latin typeface="Calibri" panose="020F0502020204030204" pitchFamily="34" charset="0"/>
                <a:cs typeface="Calibri" panose="020F0502020204030204" pitchFamily="34" charset="0"/>
              </a:rPr>
              <a:t> </a:t>
            </a:r>
            <a:r>
              <a:rPr lang="en-US" altLang="en-US" sz="2400" b="1" dirty="0" err="1">
                <a:latin typeface="Calibri" panose="020F0502020204030204" pitchFamily="34" charset="0"/>
                <a:cs typeface="Calibri" panose="020F0502020204030204" pitchFamily="34" charset="0"/>
              </a:rPr>
              <a:t>Thị</a:t>
            </a:r>
            <a:r>
              <a:rPr lang="en-US" altLang="en-US" sz="2400" b="1" dirty="0">
                <a:latin typeface="Calibri" panose="020F0502020204030204" pitchFamily="34" charset="0"/>
                <a:cs typeface="Calibri" panose="020F0502020204030204" pitchFamily="34" charset="0"/>
              </a:rPr>
              <a:t> </a:t>
            </a:r>
            <a:r>
              <a:rPr lang="en-US" altLang="en-US" sz="2400" b="1" dirty="0" err="1">
                <a:latin typeface="Calibri" panose="020F0502020204030204" pitchFamily="34" charset="0"/>
                <a:cs typeface="Calibri" panose="020F0502020204030204" pitchFamily="34" charset="0"/>
              </a:rPr>
              <a:t>Thứ</a:t>
            </a:r>
            <a:r>
              <a:rPr lang="en-US" altLang="en-US" sz="2400" b="1" dirty="0">
                <a:latin typeface="Calibri" panose="020F0502020204030204" pitchFamily="34" charset="0"/>
                <a:cs typeface="Calibri" panose="020F0502020204030204" pitchFamily="34" charset="0"/>
              </a:rPr>
              <a:t> </a:t>
            </a:r>
          </a:p>
          <a:p>
            <a:pPr algn="ctr" fontAlgn="ctr">
              <a:buNone/>
            </a:pPr>
            <a:r>
              <a:rPr lang="en-US" altLang="en-US" sz="2400" b="1" dirty="0">
                <a:latin typeface="Calibri" panose="020F0502020204030204" pitchFamily="34" charset="0"/>
                <a:cs typeface="Calibri" panose="020F0502020204030204" pitchFamily="34" charset="0"/>
              </a:rPr>
              <a:t>(1904 – 2010)</a:t>
            </a:r>
          </a:p>
        </p:txBody>
      </p:sp>
      <p:sp>
        <p:nvSpPr>
          <p:cNvPr id="6" name="TextBox 2">
            <a:extLst>
              <a:ext uri="{FF2B5EF4-FFF2-40B4-BE49-F238E27FC236}">
                <a16:creationId xmlns:a16="http://schemas.microsoft.com/office/drawing/2014/main" xmlns="" id="{9319E185-BB35-824D-877C-BF54FE7AC1AE}"/>
              </a:ext>
            </a:extLst>
          </p:cNvPr>
          <p:cNvSpPr txBox="1">
            <a:spLocks noChangeArrowheads="1"/>
          </p:cNvSpPr>
          <p:nvPr/>
        </p:nvSpPr>
        <p:spPr bwMode="auto">
          <a:xfrm>
            <a:off x="4385682" y="815964"/>
            <a:ext cx="7247352" cy="5078313"/>
          </a:xfrm>
          <a:prstGeom prst="rect">
            <a:avLst/>
          </a:prstGeom>
          <a:solidFill>
            <a:schemeClr val="accent3">
              <a:lumMod val="20000"/>
              <a:lumOff val="80000"/>
            </a:schemeClr>
          </a:solidFill>
          <a:ln>
            <a:noFill/>
          </a:ln>
        </p:spPr>
        <p:txBody>
          <a:bodyPr wrap="square">
            <a:spAutoFit/>
          </a:bodyPr>
          <a:lstStyle>
            <a:lvl1pPr>
              <a:spcBef>
                <a:spcPct val="20000"/>
              </a:spcBef>
              <a:buClr>
                <a:srgbClr val="0BD0D9"/>
              </a:buClr>
              <a:buSzPct val="95000"/>
              <a:buFont typeface="Wingdings 2" panose="05020102010507070707" pitchFamily="18" charset="2"/>
              <a:buChar char=""/>
              <a:defRPr sz="19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15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15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15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15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15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15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1500">
                <a:solidFill>
                  <a:schemeClr val="tx1"/>
                </a:solidFill>
                <a:latin typeface="Constantia" panose="02030602050306030303" pitchFamily="18" charset="0"/>
              </a:defRPr>
            </a:lvl9pPr>
          </a:lstStyle>
          <a:p>
            <a:pPr algn="just">
              <a:buNone/>
              <a:defRPr/>
            </a:pPr>
            <a:r>
              <a:rPr lang="en-US" sz="3600" dirty="0">
                <a:latin typeface="Calibri" panose="020F0502020204030204" pitchFamily="34" charset="0"/>
                <a:cs typeface="Calibri" panose="020F0502020204030204" pitchFamily="34" charset="0"/>
              </a:rPr>
              <a:t>	</a:t>
            </a:r>
            <a:r>
              <a:rPr lang="vi-VN" sz="3600" dirty="0" err="1">
                <a:latin typeface="Calibri" panose="020F0502020204030204" pitchFamily="34" charset="0"/>
                <a:cs typeface="Calibri" panose="020F0502020204030204" pitchFamily="34" charset="0"/>
              </a:rPr>
              <a:t>Mẹ</a:t>
            </a:r>
            <a:r>
              <a:rPr lang="vi-VN" sz="3600" b="1" dirty="0">
                <a:latin typeface="Calibri" panose="020F0502020204030204" pitchFamily="34" charset="0"/>
                <a:cs typeface="Calibri" panose="020F0502020204030204" pitchFamily="34" charset="0"/>
              </a:rPr>
              <a:t> Nguyễn </a:t>
            </a:r>
            <a:r>
              <a:rPr lang="vi-VN" sz="3600" b="1" dirty="0" err="1">
                <a:latin typeface="Calibri" panose="020F0502020204030204" pitchFamily="34" charset="0"/>
                <a:cs typeface="Calibri" panose="020F0502020204030204" pitchFamily="34" charset="0"/>
              </a:rPr>
              <a:t>Thị</a:t>
            </a:r>
            <a:r>
              <a:rPr lang="vi-VN" sz="3600" b="1" dirty="0">
                <a:latin typeface="Calibri" panose="020F0502020204030204" pitchFamily="34" charset="0"/>
                <a:cs typeface="Calibri" panose="020F0502020204030204" pitchFamily="34" charset="0"/>
              </a:rPr>
              <a:t> </a:t>
            </a:r>
            <a:r>
              <a:rPr lang="vi-VN" sz="3600" b="1" dirty="0" err="1">
                <a:latin typeface="Calibri" panose="020F0502020204030204" pitchFamily="34" charset="0"/>
                <a:cs typeface="Calibri" panose="020F0502020204030204" pitchFamily="34" charset="0"/>
              </a:rPr>
              <a:t>Thứ</a:t>
            </a:r>
            <a:r>
              <a:rPr lang="vi-VN" sz="3600" b="1" dirty="0">
                <a:latin typeface="Calibri" panose="020F0502020204030204" pitchFamily="34" charset="0"/>
                <a:cs typeface="Calibri" panose="020F0502020204030204" pitchFamily="34" charset="0"/>
              </a:rPr>
              <a:t> </a:t>
            </a:r>
            <a:r>
              <a:rPr lang="vi-VN" sz="3600" dirty="0">
                <a:latin typeface="Calibri" panose="020F0502020204030204" pitchFamily="34" charset="0"/>
                <a:cs typeface="Calibri" panose="020F0502020204030204" pitchFamily="34" charset="0"/>
              </a:rPr>
              <a:t>sinh ra </a:t>
            </a:r>
            <a:r>
              <a:rPr lang="vi-VN" sz="3600" dirty="0" err="1">
                <a:latin typeface="Calibri" panose="020F0502020204030204" pitchFamily="34" charset="0"/>
                <a:cs typeface="Calibri" panose="020F0502020204030204" pitchFamily="34" charset="0"/>
              </a:rPr>
              <a:t>tại</a:t>
            </a:r>
            <a:r>
              <a:rPr lang="vi-VN" sz="3600" dirty="0">
                <a:latin typeface="Calibri" panose="020F0502020204030204" pitchFamily="34" charset="0"/>
                <a:cs typeface="Calibri" panose="020F0502020204030204" pitchFamily="34" charset="0"/>
              </a:rPr>
              <a:t> Thanh </a:t>
            </a:r>
            <a:r>
              <a:rPr lang="vi-VN" sz="3600" dirty="0" err="1">
                <a:latin typeface="Calibri" panose="020F0502020204030204" pitchFamily="34" charset="0"/>
                <a:cs typeface="Calibri" panose="020F0502020204030204" pitchFamily="34" charset="0"/>
              </a:rPr>
              <a:t>Quýt</a:t>
            </a:r>
            <a:r>
              <a:rPr lang="vi-VN" sz="3600" dirty="0">
                <a:latin typeface="Calibri" panose="020F0502020204030204" pitchFamily="34" charset="0"/>
                <a:cs typeface="Calibri" panose="020F0502020204030204" pitchFamily="34" charset="0"/>
              </a:rPr>
              <a:t>, </a:t>
            </a:r>
            <a:r>
              <a:rPr lang="vi-VN" sz="3600" dirty="0" err="1">
                <a:latin typeface="Calibri" panose="020F0502020204030204" pitchFamily="34" charset="0"/>
                <a:cs typeface="Calibri" panose="020F0502020204030204" pitchFamily="34" charset="0"/>
              </a:rPr>
              <a:t>Điện</a:t>
            </a:r>
            <a:r>
              <a:rPr lang="vi-VN" sz="3600" dirty="0">
                <a:latin typeface="Calibri" panose="020F0502020204030204" pitchFamily="34" charset="0"/>
                <a:cs typeface="Calibri" panose="020F0502020204030204" pitchFamily="34" charset="0"/>
              </a:rPr>
              <a:t> </a:t>
            </a:r>
            <a:r>
              <a:rPr lang="vi-VN" sz="3600" dirty="0" err="1">
                <a:latin typeface="Calibri" panose="020F0502020204030204" pitchFamily="34" charset="0"/>
                <a:cs typeface="Calibri" panose="020F0502020204030204" pitchFamily="34" charset="0"/>
              </a:rPr>
              <a:t>Thắng</a:t>
            </a:r>
            <a:r>
              <a:rPr lang="vi-VN" sz="3600" dirty="0">
                <a:latin typeface="Calibri" panose="020F0502020204030204" pitchFamily="34" charset="0"/>
                <a:cs typeface="Calibri" panose="020F0502020204030204" pitchFamily="34" charset="0"/>
              </a:rPr>
              <a:t> Trung, </a:t>
            </a:r>
            <a:r>
              <a:rPr lang="vi-VN" sz="3600" dirty="0" err="1">
                <a:latin typeface="Calibri" panose="020F0502020204030204" pitchFamily="34" charset="0"/>
                <a:cs typeface="Calibri" panose="020F0502020204030204" pitchFamily="34" charset="0"/>
              </a:rPr>
              <a:t>Điện</a:t>
            </a:r>
            <a:r>
              <a:rPr lang="vi-VN" sz="3600" dirty="0">
                <a:latin typeface="Calibri" panose="020F0502020204030204" pitchFamily="34" charset="0"/>
                <a:cs typeface="Calibri" panose="020F0502020204030204" pitchFamily="34" charset="0"/>
              </a:rPr>
              <a:t> </a:t>
            </a:r>
            <a:r>
              <a:rPr lang="vi-VN" sz="3600" dirty="0" err="1">
                <a:latin typeface="Calibri" panose="020F0502020204030204" pitchFamily="34" charset="0"/>
                <a:cs typeface="Calibri" panose="020F0502020204030204" pitchFamily="34" charset="0"/>
              </a:rPr>
              <a:t>Bàn</a:t>
            </a:r>
            <a:r>
              <a:rPr lang="vi-VN" sz="3600" dirty="0">
                <a:latin typeface="Calibri" panose="020F0502020204030204" pitchFamily="34" charset="0"/>
                <a:cs typeface="Calibri" panose="020F0502020204030204" pitchFamily="34" charset="0"/>
              </a:rPr>
              <a:t>, </a:t>
            </a:r>
            <a:r>
              <a:rPr lang="vi-VN" sz="3600" dirty="0" err="1">
                <a:latin typeface="Calibri" panose="020F0502020204030204" pitchFamily="34" charset="0"/>
                <a:cs typeface="Calibri" panose="020F0502020204030204" pitchFamily="34" charset="0"/>
              </a:rPr>
              <a:t>Quảng</a:t>
            </a:r>
            <a:r>
              <a:rPr lang="vi-VN" sz="3600" dirty="0">
                <a:latin typeface="Calibri" panose="020F0502020204030204" pitchFamily="34" charset="0"/>
                <a:cs typeface="Calibri" panose="020F0502020204030204" pitchFamily="34" charset="0"/>
              </a:rPr>
              <a:t> Nam, </a:t>
            </a:r>
            <a:r>
              <a:rPr lang="vi-VN" sz="3600" dirty="0" err="1">
                <a:latin typeface="Calibri" panose="020F0502020204030204" pitchFamily="34" charset="0"/>
                <a:cs typeface="Calibri" panose="020F0502020204030204" pitchFamily="34" charset="0"/>
              </a:rPr>
              <a:t>có</a:t>
            </a:r>
            <a:r>
              <a:rPr lang="vi-VN" sz="3600" dirty="0">
                <a:latin typeface="Calibri" panose="020F0502020204030204" pitchFamily="34" charset="0"/>
                <a:cs typeface="Calibri" panose="020F0502020204030204" pitchFamily="34" charset="0"/>
              </a:rPr>
              <a:t> </a:t>
            </a:r>
            <a:r>
              <a:rPr lang="vi-VN" sz="3600" dirty="0" err="1">
                <a:latin typeface="Calibri" panose="020F0502020204030204" pitchFamily="34" charset="0"/>
                <a:cs typeface="Calibri" panose="020F0502020204030204" pitchFamily="34" charset="0"/>
              </a:rPr>
              <a:t>chồng</a:t>
            </a:r>
            <a:r>
              <a:rPr lang="vi-VN" sz="3600" dirty="0">
                <a:latin typeface="Calibri" panose="020F0502020204030204" pitchFamily="34" charset="0"/>
                <a:cs typeface="Calibri" panose="020F0502020204030204" pitchFamily="34" charset="0"/>
              </a:rPr>
              <a:t>, 9 con trai, 1 con </a:t>
            </a:r>
            <a:r>
              <a:rPr lang="vi-VN" sz="3600" dirty="0" err="1">
                <a:latin typeface="Calibri" panose="020F0502020204030204" pitchFamily="34" charset="0"/>
                <a:cs typeface="Calibri" panose="020F0502020204030204" pitchFamily="34" charset="0"/>
              </a:rPr>
              <a:t>rể</a:t>
            </a:r>
            <a:r>
              <a:rPr lang="vi-VN" sz="3600" dirty="0">
                <a:latin typeface="Calibri" panose="020F0502020204030204" pitchFamily="34" charset="0"/>
                <a:cs typeface="Calibri" panose="020F0502020204030204" pitchFamily="34" charset="0"/>
              </a:rPr>
              <a:t> </a:t>
            </a:r>
            <a:r>
              <a:rPr lang="vi-VN" sz="3600" dirty="0" err="1">
                <a:latin typeface="Calibri" panose="020F0502020204030204" pitchFamily="34" charset="0"/>
                <a:cs typeface="Calibri" panose="020F0502020204030204" pitchFamily="34" charset="0"/>
              </a:rPr>
              <a:t>và</a:t>
            </a:r>
            <a:r>
              <a:rPr lang="vi-VN" sz="3600" dirty="0">
                <a:latin typeface="Calibri" panose="020F0502020204030204" pitchFamily="34" charset="0"/>
                <a:cs typeface="Calibri" panose="020F0502020204030204" pitchFamily="34" charset="0"/>
              </a:rPr>
              <a:t> 2 </a:t>
            </a:r>
            <a:r>
              <a:rPr lang="vi-VN" sz="3600" dirty="0" err="1">
                <a:latin typeface="Calibri" panose="020F0502020204030204" pitchFamily="34" charset="0"/>
                <a:cs typeface="Calibri" panose="020F0502020204030204" pitchFamily="34" charset="0"/>
              </a:rPr>
              <a:t>cháu</a:t>
            </a:r>
            <a:r>
              <a:rPr lang="vi-VN" sz="3600" dirty="0">
                <a:latin typeface="Calibri" panose="020F0502020204030204" pitchFamily="34" charset="0"/>
                <a:cs typeface="Calibri" panose="020F0502020204030204" pitchFamily="34" charset="0"/>
              </a:rPr>
              <a:t> </a:t>
            </a:r>
            <a:r>
              <a:rPr lang="vi-VN" sz="3600" dirty="0" err="1">
                <a:latin typeface="Calibri" panose="020F0502020204030204" pitchFamily="34" charset="0"/>
                <a:cs typeface="Calibri" panose="020F0502020204030204" pitchFamily="34" charset="0"/>
              </a:rPr>
              <a:t>ngoại</a:t>
            </a:r>
            <a:r>
              <a:rPr lang="vi-VN" sz="3600" dirty="0">
                <a:latin typeface="Calibri" panose="020F0502020204030204" pitchFamily="34" charset="0"/>
                <a:cs typeface="Calibri" panose="020F0502020204030204" pitchFamily="34" charset="0"/>
              </a:rPr>
              <a:t> </a:t>
            </a:r>
            <a:r>
              <a:rPr lang="vi-VN" sz="3600" dirty="0" err="1">
                <a:latin typeface="Calibri" panose="020F0502020204030204" pitchFamily="34" charset="0"/>
                <a:cs typeface="Calibri" panose="020F0502020204030204" pitchFamily="34" charset="0"/>
              </a:rPr>
              <a:t>là</a:t>
            </a:r>
            <a:r>
              <a:rPr lang="vi-VN" sz="3600" dirty="0">
                <a:latin typeface="Calibri" panose="020F0502020204030204" pitchFamily="34" charset="0"/>
                <a:cs typeface="Calibri" panose="020F0502020204030204" pitchFamily="34" charset="0"/>
              </a:rPr>
              <a:t> </a:t>
            </a:r>
            <a:r>
              <a:rPr lang="vi-VN" sz="3600" dirty="0" err="1">
                <a:latin typeface="Calibri" panose="020F0502020204030204" pitchFamily="34" charset="0"/>
                <a:cs typeface="Calibri" panose="020F0502020204030204" pitchFamily="34" charset="0"/>
              </a:rPr>
              <a:t>liệt</a:t>
            </a:r>
            <a:r>
              <a:rPr lang="vi-VN" sz="3600" dirty="0">
                <a:latin typeface="Calibri" panose="020F0502020204030204" pitchFamily="34" charset="0"/>
                <a:cs typeface="Calibri" panose="020F0502020204030204" pitchFamily="34" charset="0"/>
              </a:rPr>
              <a:t> </a:t>
            </a:r>
            <a:r>
              <a:rPr lang="vi-VN" sz="3600" dirty="0" err="1">
                <a:latin typeface="Calibri" panose="020F0502020204030204" pitchFamily="34" charset="0"/>
                <a:cs typeface="Calibri" panose="020F0502020204030204" pitchFamily="34" charset="0"/>
              </a:rPr>
              <a:t>sĩ</a:t>
            </a:r>
            <a:r>
              <a:rPr lang="vi-VN" sz="3600" dirty="0">
                <a:latin typeface="Calibri" panose="020F0502020204030204" pitchFamily="34" charset="0"/>
                <a:cs typeface="Calibri" panose="020F0502020204030204" pitchFamily="34" charset="0"/>
              </a:rPr>
              <a:t>. </a:t>
            </a:r>
            <a:r>
              <a:rPr lang="vi-VN" sz="3600" dirty="0" err="1">
                <a:latin typeface="Calibri" panose="020F0502020204030204" pitchFamily="34" charset="0"/>
                <a:cs typeface="Calibri" panose="020F0502020204030204" pitchFamily="34" charset="0"/>
              </a:rPr>
              <a:t>Mẹ</a:t>
            </a:r>
            <a:r>
              <a:rPr lang="vi-VN" sz="3600" dirty="0">
                <a:latin typeface="Calibri" panose="020F0502020204030204" pitchFamily="34" charset="0"/>
                <a:cs typeface="Calibri" panose="020F0502020204030204" pitchFamily="34" charset="0"/>
              </a:rPr>
              <a:t> </a:t>
            </a:r>
            <a:r>
              <a:rPr lang="vi-VN" sz="3600" dirty="0" err="1">
                <a:latin typeface="Calibri" panose="020F0502020204030204" pitchFamily="34" charset="0"/>
                <a:cs typeface="Calibri" panose="020F0502020204030204" pitchFamily="34" charset="0"/>
              </a:rPr>
              <a:t>là</a:t>
            </a:r>
            <a:r>
              <a:rPr lang="vi-VN" sz="3600" dirty="0">
                <a:latin typeface="Calibri" panose="020F0502020204030204" pitchFamily="34" charset="0"/>
                <a:cs typeface="Calibri" panose="020F0502020204030204" pitchFamily="34" charset="0"/>
              </a:rPr>
              <a:t> </a:t>
            </a:r>
            <a:r>
              <a:rPr lang="vi-VN" sz="3600" dirty="0" err="1">
                <a:latin typeface="Calibri" panose="020F0502020204030204" pitchFamily="34" charset="0"/>
                <a:cs typeface="Calibri" panose="020F0502020204030204" pitchFamily="34" charset="0"/>
              </a:rPr>
              <a:t>người</a:t>
            </a:r>
            <a:r>
              <a:rPr lang="vi-VN" sz="3600" dirty="0">
                <a:latin typeface="Calibri" panose="020F0502020204030204" pitchFamily="34" charset="0"/>
                <a:cs typeface="Calibri" panose="020F0502020204030204" pitchFamily="34" charset="0"/>
              </a:rPr>
              <a:t> </a:t>
            </a:r>
            <a:r>
              <a:rPr lang="vi-VN" sz="3600" dirty="0" err="1">
                <a:latin typeface="Calibri" panose="020F0502020204030204" pitchFamily="34" charset="0"/>
                <a:cs typeface="Calibri" panose="020F0502020204030204" pitchFamily="34" charset="0"/>
              </a:rPr>
              <a:t>có</a:t>
            </a:r>
            <a:r>
              <a:rPr lang="vi-VN" sz="3600" dirty="0">
                <a:latin typeface="Calibri" panose="020F0502020204030204" pitchFamily="34" charset="0"/>
                <a:cs typeface="Calibri" panose="020F0502020204030204" pitchFamily="34" charset="0"/>
              </a:rPr>
              <a:t> </a:t>
            </a:r>
            <a:r>
              <a:rPr lang="vi-VN" sz="3600" dirty="0" err="1">
                <a:latin typeface="Calibri" panose="020F0502020204030204" pitchFamily="34" charset="0"/>
                <a:cs typeface="Calibri" panose="020F0502020204030204" pitchFamily="34" charset="0"/>
              </a:rPr>
              <a:t>nhiều</a:t>
            </a:r>
            <a:r>
              <a:rPr lang="vi-VN" sz="3600" dirty="0">
                <a:latin typeface="Calibri" panose="020F0502020204030204" pitchFamily="34" charset="0"/>
                <a:cs typeface="Calibri" panose="020F0502020204030204" pitchFamily="34" charset="0"/>
              </a:rPr>
              <a:t> con </a:t>
            </a:r>
            <a:r>
              <a:rPr lang="vi-VN" sz="3600" dirty="0" err="1">
                <a:latin typeface="Calibri" panose="020F0502020204030204" pitchFamily="34" charset="0"/>
                <a:cs typeface="Calibri" panose="020F0502020204030204" pitchFamily="34" charset="0"/>
              </a:rPr>
              <a:t>cháu</a:t>
            </a:r>
            <a:r>
              <a:rPr lang="vi-VN" sz="3600" dirty="0">
                <a:latin typeface="Calibri" panose="020F0502020204030204" pitchFamily="34" charset="0"/>
                <a:cs typeface="Calibri" panose="020F0502020204030204" pitchFamily="34" charset="0"/>
              </a:rPr>
              <a:t> hi sinh </a:t>
            </a:r>
            <a:r>
              <a:rPr lang="vi-VN" sz="3600" dirty="0" err="1">
                <a:latin typeface="Calibri" panose="020F0502020204030204" pitchFamily="34" charset="0"/>
                <a:cs typeface="Calibri" panose="020F0502020204030204" pitchFamily="34" charset="0"/>
              </a:rPr>
              <a:t>nhất</a:t>
            </a:r>
            <a:r>
              <a:rPr lang="vi-VN" sz="3600" dirty="0">
                <a:latin typeface="Calibri" panose="020F0502020204030204" pitchFamily="34" charset="0"/>
                <a:cs typeface="Calibri" panose="020F0502020204030204" pitchFamily="34" charset="0"/>
              </a:rPr>
              <a:t> trong </a:t>
            </a:r>
            <a:r>
              <a:rPr lang="vi-VN" sz="3600" dirty="0" err="1">
                <a:latin typeface="Calibri" panose="020F0502020204030204" pitchFamily="34" charset="0"/>
                <a:cs typeface="Calibri" panose="020F0502020204030204" pitchFamily="34" charset="0"/>
              </a:rPr>
              <a:t>cả</a:t>
            </a:r>
            <a:r>
              <a:rPr lang="vi-VN" sz="3600" dirty="0">
                <a:latin typeface="Calibri" panose="020F0502020204030204" pitchFamily="34" charset="0"/>
                <a:cs typeface="Calibri" panose="020F0502020204030204" pitchFamily="34" charset="0"/>
              </a:rPr>
              <a:t> hai </a:t>
            </a:r>
            <a:r>
              <a:rPr lang="vi-VN" sz="3600" dirty="0" err="1">
                <a:latin typeface="Calibri" panose="020F0502020204030204" pitchFamily="34" charset="0"/>
                <a:cs typeface="Calibri" panose="020F0502020204030204" pitchFamily="34" charset="0"/>
              </a:rPr>
              <a:t>cuộc</a:t>
            </a:r>
            <a:r>
              <a:rPr lang="vi-VN" sz="3600" dirty="0">
                <a:latin typeface="Calibri" panose="020F0502020204030204" pitchFamily="34" charset="0"/>
                <a:cs typeface="Calibri" panose="020F0502020204030204" pitchFamily="34" charset="0"/>
              </a:rPr>
              <a:t> </a:t>
            </a:r>
            <a:r>
              <a:rPr lang="vi-VN" sz="3600" dirty="0" err="1">
                <a:latin typeface="Calibri" panose="020F0502020204030204" pitchFamily="34" charset="0"/>
                <a:cs typeface="Calibri" panose="020F0502020204030204" pitchFamily="34" charset="0"/>
              </a:rPr>
              <a:t>chiến</a:t>
            </a:r>
            <a:r>
              <a:rPr lang="vi-VN" sz="3600" dirty="0">
                <a:latin typeface="Calibri" panose="020F0502020204030204" pitchFamily="34" charset="0"/>
                <a:cs typeface="Calibri" panose="020F0502020204030204" pitchFamily="34" charset="0"/>
              </a:rPr>
              <a:t> tranh </a:t>
            </a:r>
            <a:r>
              <a:rPr lang="vi-VN" sz="3600" dirty="0" err="1">
                <a:latin typeface="Calibri" panose="020F0502020204030204" pitchFamily="34" charset="0"/>
                <a:cs typeface="Calibri" panose="020F0502020204030204" pitchFamily="34" charset="0"/>
              </a:rPr>
              <a:t>chống</a:t>
            </a:r>
            <a:r>
              <a:rPr lang="vi-VN" sz="3600" dirty="0">
                <a:latin typeface="Calibri" panose="020F0502020204030204" pitchFamily="34" charset="0"/>
                <a:cs typeface="Calibri" panose="020F0502020204030204" pitchFamily="34" charset="0"/>
              </a:rPr>
              <a:t> </a:t>
            </a:r>
            <a:r>
              <a:rPr lang="vi-VN" sz="3600" dirty="0" err="1">
                <a:latin typeface="Calibri" panose="020F0502020204030204" pitchFamily="34" charset="0"/>
                <a:cs typeface="Calibri" panose="020F0502020204030204" pitchFamily="34" charset="0"/>
              </a:rPr>
              <a:t>thực</a:t>
            </a:r>
            <a:r>
              <a:rPr lang="vi-VN" sz="3600" dirty="0">
                <a:latin typeface="Calibri" panose="020F0502020204030204" pitchFamily="34" charset="0"/>
                <a:cs typeface="Calibri" panose="020F0502020204030204" pitchFamily="34" charset="0"/>
              </a:rPr>
              <a:t> dân </a:t>
            </a:r>
            <a:r>
              <a:rPr lang="vi-VN" sz="3600" dirty="0" err="1">
                <a:latin typeface="Calibri" panose="020F0502020204030204" pitchFamily="34" charset="0"/>
                <a:cs typeface="Calibri" panose="020F0502020204030204" pitchFamily="34" charset="0"/>
              </a:rPr>
              <a:t>Pháp</a:t>
            </a:r>
            <a:r>
              <a:rPr lang="vi-VN" sz="3600" dirty="0">
                <a:latin typeface="Calibri" panose="020F0502020204030204" pitchFamily="34" charset="0"/>
                <a:cs typeface="Calibri" panose="020F0502020204030204" pitchFamily="34" charset="0"/>
              </a:rPr>
              <a:t> </a:t>
            </a:r>
            <a:r>
              <a:rPr lang="vi-VN" sz="3600" dirty="0" err="1">
                <a:latin typeface="Calibri" panose="020F0502020204030204" pitchFamily="34" charset="0"/>
                <a:cs typeface="Calibri" panose="020F0502020204030204" pitchFamily="34" charset="0"/>
              </a:rPr>
              <a:t>và</a:t>
            </a:r>
            <a:r>
              <a:rPr lang="vi-VN" sz="3600" dirty="0">
                <a:latin typeface="Calibri" panose="020F0502020204030204" pitchFamily="34" charset="0"/>
                <a:cs typeface="Calibri" panose="020F0502020204030204" pitchFamily="34" charset="0"/>
              </a:rPr>
              <a:t> </a:t>
            </a:r>
            <a:r>
              <a:rPr lang="vi-VN" sz="3600" dirty="0" err="1">
                <a:latin typeface="Calibri" panose="020F0502020204030204" pitchFamily="34" charset="0"/>
                <a:cs typeface="Calibri" panose="020F0502020204030204" pitchFamily="34" charset="0"/>
              </a:rPr>
              <a:t>đế</a:t>
            </a:r>
            <a:r>
              <a:rPr lang="vi-VN" sz="3600" dirty="0">
                <a:latin typeface="Calibri" panose="020F0502020204030204" pitchFamily="34" charset="0"/>
                <a:cs typeface="Calibri" panose="020F0502020204030204" pitchFamily="34" charset="0"/>
              </a:rPr>
              <a:t> </a:t>
            </a:r>
            <a:r>
              <a:rPr lang="vi-VN" sz="3600" dirty="0" err="1">
                <a:latin typeface="Calibri" panose="020F0502020204030204" pitchFamily="34" charset="0"/>
                <a:cs typeface="Calibri" panose="020F0502020204030204" pitchFamily="34" charset="0"/>
              </a:rPr>
              <a:t>quốc</a:t>
            </a:r>
            <a:r>
              <a:rPr lang="vi-VN" sz="3600" dirty="0">
                <a:latin typeface="Calibri" panose="020F0502020204030204" pitchFamily="34" charset="0"/>
                <a:cs typeface="Calibri" panose="020F0502020204030204" pitchFamily="34" charset="0"/>
              </a:rPr>
              <a:t> </a:t>
            </a:r>
            <a:r>
              <a:rPr lang="vi-VN" sz="3600" dirty="0" err="1">
                <a:latin typeface="Calibri" panose="020F0502020204030204" pitchFamily="34" charset="0"/>
                <a:cs typeface="Calibri" panose="020F0502020204030204" pitchFamily="34" charset="0"/>
              </a:rPr>
              <a:t>Mỹ</a:t>
            </a:r>
            <a:r>
              <a:rPr lang="vi-VN" sz="3600" dirty="0">
                <a:latin typeface="Calibri" panose="020F0502020204030204" pitchFamily="34" charset="0"/>
                <a:cs typeface="Calibri" panose="020F0502020204030204" pitchFamily="34" charset="0"/>
              </a:rPr>
              <a:t> </a:t>
            </a:r>
            <a:r>
              <a:rPr lang="vi-VN" sz="3600" dirty="0" err="1">
                <a:latin typeface="Calibri" panose="020F0502020204030204" pitchFamily="34" charset="0"/>
                <a:cs typeface="Calibri" panose="020F0502020204030204" pitchFamily="34" charset="0"/>
              </a:rPr>
              <a:t>kéo</a:t>
            </a:r>
            <a:r>
              <a:rPr lang="vi-VN" sz="3600" dirty="0">
                <a:latin typeface="Calibri" panose="020F0502020204030204" pitchFamily="34" charset="0"/>
                <a:cs typeface="Calibri" panose="020F0502020204030204" pitchFamily="34" charset="0"/>
              </a:rPr>
              <a:t> </a:t>
            </a:r>
            <a:r>
              <a:rPr lang="vi-VN" sz="3600" dirty="0" err="1">
                <a:latin typeface="Calibri" panose="020F0502020204030204" pitchFamily="34" charset="0"/>
                <a:cs typeface="Calibri" panose="020F0502020204030204" pitchFamily="34" charset="0"/>
              </a:rPr>
              <a:t>dài</a:t>
            </a:r>
            <a:r>
              <a:rPr lang="vi-VN" sz="3600" dirty="0">
                <a:latin typeface="Calibri" panose="020F0502020204030204" pitchFamily="34" charset="0"/>
                <a:cs typeface="Calibri" panose="020F0502020204030204" pitchFamily="34" charset="0"/>
              </a:rPr>
              <a:t> </a:t>
            </a:r>
            <a:r>
              <a:rPr lang="vi-VN" sz="3600" dirty="0" err="1">
                <a:latin typeface="Calibri" panose="020F0502020204030204" pitchFamily="34" charset="0"/>
                <a:cs typeface="Calibri" panose="020F0502020204030204" pitchFamily="34" charset="0"/>
              </a:rPr>
              <a:t>gần</a:t>
            </a:r>
            <a:r>
              <a:rPr lang="vi-VN" sz="3600" dirty="0">
                <a:latin typeface="Calibri" panose="020F0502020204030204" pitchFamily="34" charset="0"/>
                <a:cs typeface="Calibri" panose="020F0502020204030204" pitchFamily="34" charset="0"/>
              </a:rPr>
              <a:t> 30 năm (</a:t>
            </a:r>
            <a:r>
              <a:rPr lang="vi-VN" sz="3600" dirty="0" err="1">
                <a:latin typeface="Calibri" panose="020F0502020204030204" pitchFamily="34" charset="0"/>
                <a:cs typeface="Calibri" panose="020F0502020204030204" pitchFamily="34" charset="0"/>
              </a:rPr>
              <a:t>kể</a:t>
            </a:r>
            <a:r>
              <a:rPr lang="vi-VN" sz="3600" dirty="0">
                <a:latin typeface="Calibri" panose="020F0502020204030204" pitchFamily="34" charset="0"/>
                <a:cs typeface="Calibri" panose="020F0502020204030204" pitchFamily="34" charset="0"/>
              </a:rPr>
              <a:t> </a:t>
            </a:r>
            <a:r>
              <a:rPr lang="vi-VN" sz="3600" dirty="0" err="1">
                <a:latin typeface="Calibri" panose="020F0502020204030204" pitchFamily="34" charset="0"/>
                <a:cs typeface="Calibri" panose="020F0502020204030204" pitchFamily="34" charset="0"/>
              </a:rPr>
              <a:t>từ</a:t>
            </a:r>
            <a:r>
              <a:rPr lang="vi-VN" sz="3600" dirty="0">
                <a:latin typeface="Calibri" panose="020F0502020204030204" pitchFamily="34" charset="0"/>
                <a:cs typeface="Calibri" panose="020F0502020204030204" pitchFamily="34" charset="0"/>
              </a:rPr>
              <a:t> năm 1948 </a:t>
            </a:r>
            <a:r>
              <a:rPr lang="vi-VN" sz="3600" dirty="0" err="1">
                <a:latin typeface="Calibri" panose="020F0502020204030204" pitchFamily="34" charset="0"/>
                <a:cs typeface="Calibri" panose="020F0502020204030204" pitchFamily="34" charset="0"/>
              </a:rPr>
              <a:t>đến</a:t>
            </a:r>
            <a:r>
              <a:rPr lang="vi-VN" sz="3600" dirty="0">
                <a:latin typeface="Calibri" panose="020F0502020204030204" pitchFamily="34" charset="0"/>
                <a:cs typeface="Calibri" panose="020F0502020204030204" pitchFamily="34" charset="0"/>
              </a:rPr>
              <a:t> </a:t>
            </a:r>
            <a:r>
              <a:rPr lang="vi-VN" sz="3600" dirty="0" err="1">
                <a:latin typeface="Calibri" panose="020F0502020204030204" pitchFamily="34" charset="0"/>
                <a:cs typeface="Calibri" panose="020F0502020204030204" pitchFamily="34" charset="0"/>
              </a:rPr>
              <a:t>ngày</a:t>
            </a:r>
            <a:r>
              <a:rPr lang="vi-VN" sz="3600" dirty="0">
                <a:latin typeface="Calibri" panose="020F0502020204030204" pitchFamily="34" charset="0"/>
                <a:cs typeface="Calibri" panose="020F0502020204030204" pitchFamily="34" charset="0"/>
              </a:rPr>
              <a:t> 30 </a:t>
            </a:r>
            <a:r>
              <a:rPr lang="vi-VN" sz="3600" dirty="0" err="1">
                <a:latin typeface="Calibri" panose="020F0502020204030204" pitchFamily="34" charset="0"/>
                <a:cs typeface="Calibri" panose="020F0502020204030204" pitchFamily="34" charset="0"/>
              </a:rPr>
              <a:t>tháng</a:t>
            </a:r>
            <a:r>
              <a:rPr lang="vi-VN" sz="3600" dirty="0">
                <a:latin typeface="Calibri" panose="020F0502020204030204" pitchFamily="34" charset="0"/>
                <a:cs typeface="Calibri" panose="020F0502020204030204" pitchFamily="34" charset="0"/>
              </a:rPr>
              <a:t> 4 năm 1975).</a:t>
            </a:r>
          </a:p>
        </p:txBody>
      </p:sp>
    </p:spTree>
    <p:extLst>
      <p:ext uri="{BB962C8B-B14F-4D97-AF65-F5344CB8AC3E}">
        <p14:creationId xmlns:p14="http://schemas.microsoft.com/office/powerpoint/2010/main" xmlns="" val="34103877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0A08B797-77F7-9741-AEF4-60AD9F007135}"/>
              </a:ext>
            </a:extLst>
          </p:cNvPr>
          <p:cNvSpPr/>
          <p:nvPr/>
        </p:nvSpPr>
        <p:spPr>
          <a:xfrm>
            <a:off x="5066676" y="1019333"/>
            <a:ext cx="6625651" cy="4524315"/>
          </a:xfrm>
          <a:prstGeom prst="rect">
            <a:avLst/>
          </a:prstGeom>
          <a:solidFill>
            <a:schemeClr val="accent3">
              <a:lumMod val="20000"/>
              <a:lumOff val="80000"/>
            </a:schemeClr>
          </a:solidFill>
        </p:spPr>
        <p:txBody>
          <a:bodyPr wrap="square">
            <a:spAutoFit/>
          </a:bodyPr>
          <a:lstStyle/>
          <a:p>
            <a:pPr algn="just">
              <a:defRPr/>
            </a:pPr>
            <a:r>
              <a:rPr lang="en-US" sz="3200" dirty="0"/>
              <a:t>	</a:t>
            </a:r>
            <a:r>
              <a:rPr lang="vi-VN" sz="3200" dirty="0" err="1"/>
              <a:t>Mẹ</a:t>
            </a:r>
            <a:r>
              <a:rPr lang="vi-VN" sz="3200" b="1" dirty="0"/>
              <a:t> Phạm Thị Ngự</a:t>
            </a:r>
            <a:r>
              <a:rPr lang="vi-VN" sz="3200" dirty="0"/>
              <a:t> sinh ra tại Hàm Hiệp, Hàm Thuận, Bình Thuận, có 8 người con ruột và 1 con rể là liệt sĩ. </a:t>
            </a:r>
            <a:r>
              <a:rPr lang="vi-VN" sz="3200" b="1" dirty="0"/>
              <a:t>Mẹ Ngự</a:t>
            </a:r>
            <a:r>
              <a:rPr lang="vi-VN" sz="3200" dirty="0"/>
              <a:t> là người phụ nữ duy nhất ở tỉnh Bình Thuận được Đảng và Nhà nước phong tặng hai danh hiệu cao quý: Anh hùng lực lượng vũ trang nhân dân và Bà mẹ Việt Nam anh hùng.</a:t>
            </a:r>
          </a:p>
        </p:txBody>
      </p:sp>
      <p:sp>
        <p:nvSpPr>
          <p:cNvPr id="6" name="Rectangle 5">
            <a:extLst>
              <a:ext uri="{FF2B5EF4-FFF2-40B4-BE49-F238E27FC236}">
                <a16:creationId xmlns:a16="http://schemas.microsoft.com/office/drawing/2014/main" xmlns="" id="{50636554-BC4C-E043-B5A2-69866BBBC7EC}"/>
              </a:ext>
            </a:extLst>
          </p:cNvPr>
          <p:cNvSpPr/>
          <p:nvPr/>
        </p:nvSpPr>
        <p:spPr>
          <a:xfrm>
            <a:off x="1388775" y="5721454"/>
            <a:ext cx="2486579" cy="830997"/>
          </a:xfrm>
          <a:prstGeom prst="rect">
            <a:avLst/>
          </a:prstGeom>
        </p:spPr>
        <p:txBody>
          <a:bodyPr wrap="none">
            <a:spAutoFit/>
          </a:bodyPr>
          <a:lstStyle/>
          <a:p>
            <a:pPr algn="ctr" fontAlgn="ctr"/>
            <a:r>
              <a:rPr lang="vi-VN" sz="2400" b="1" dirty="0">
                <a:solidFill>
                  <a:srgbClr val="333333"/>
                </a:solidFill>
                <a:latin typeface="Calibri" panose="020F0502020204030204" pitchFamily="34" charset="0"/>
                <a:cs typeface="Calibri" panose="020F0502020204030204" pitchFamily="34" charset="0"/>
              </a:rPr>
              <a:t>Mẹ Phạm Thị Ngự</a:t>
            </a:r>
          </a:p>
          <a:p>
            <a:pPr algn="ctr" fontAlgn="ctr"/>
            <a:r>
              <a:rPr lang="vi-VN" sz="2400" b="1" dirty="0">
                <a:solidFill>
                  <a:srgbClr val="333333"/>
                </a:solidFill>
                <a:latin typeface="Calibri" panose="020F0502020204030204" pitchFamily="34" charset="0"/>
                <a:cs typeface="Calibri" panose="020F0502020204030204" pitchFamily="34" charset="0"/>
              </a:rPr>
              <a:t>1912 – 2002</a:t>
            </a:r>
          </a:p>
        </p:txBody>
      </p:sp>
      <p:pic>
        <p:nvPicPr>
          <p:cNvPr id="7" name="Picture 6">
            <a:extLst>
              <a:ext uri="{FF2B5EF4-FFF2-40B4-BE49-F238E27FC236}">
                <a16:creationId xmlns:a16="http://schemas.microsoft.com/office/drawing/2014/main" xmlns="" id="{FCA57EFA-E1D0-BF40-A111-CECE9937915A}"/>
              </a:ext>
            </a:extLst>
          </p:cNvPr>
          <p:cNvPicPr>
            <a:picLocks noChangeAspect="1"/>
          </p:cNvPicPr>
          <p:nvPr/>
        </p:nvPicPr>
        <p:blipFill rotWithShape="1">
          <a:blip r:embed="rId2"/>
          <a:srcRect l="50000" t="14898" r="25802" b="38493"/>
          <a:stretch/>
        </p:blipFill>
        <p:spPr>
          <a:xfrm>
            <a:off x="905695" y="455450"/>
            <a:ext cx="3718545" cy="5266003"/>
          </a:xfrm>
          <a:prstGeom prst="rect">
            <a:avLst/>
          </a:prstGeom>
        </p:spPr>
      </p:pic>
    </p:spTree>
    <p:extLst>
      <p:ext uri="{BB962C8B-B14F-4D97-AF65-F5344CB8AC3E}">
        <p14:creationId xmlns:p14="http://schemas.microsoft.com/office/powerpoint/2010/main" xmlns="" val="22179013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xmlns="" id="{5F6E89FC-5477-0C4D-B8FF-538F23867CBF}"/>
              </a:ext>
            </a:extLst>
          </p:cNvPr>
          <p:cNvSpPr>
            <a:spLocks noGrp="1"/>
          </p:cNvSpPr>
          <p:nvPr>
            <p:ph type="subTitle" idx="1"/>
          </p:nvPr>
        </p:nvSpPr>
        <p:spPr/>
        <p:txBody>
          <a:bodyPr/>
          <a:lstStyle/>
          <a:p>
            <a:endParaRPr lang="x-none"/>
          </a:p>
        </p:txBody>
      </p:sp>
      <p:pic>
        <p:nvPicPr>
          <p:cNvPr id="4" name="Picture 2">
            <a:extLst>
              <a:ext uri="{FF2B5EF4-FFF2-40B4-BE49-F238E27FC236}">
                <a16:creationId xmlns:a16="http://schemas.microsoft.com/office/drawing/2014/main" xmlns="" id="{DA4721C1-BD05-4146-98A3-D89A55D98E61}"/>
              </a:ext>
            </a:extLst>
          </p:cNvPr>
          <p:cNvPicPr>
            <a:picLocks noChangeAspect="1"/>
          </p:cNvPicPr>
          <p:nvPr/>
        </p:nvPicPr>
        <p:blipFill>
          <a:blip r:embed="rId3"/>
          <a:srcRect l="595" t="1522" r="676" b="15279"/>
          <a:stretch>
            <a:fillRect/>
          </a:stretch>
        </p:blipFill>
        <p:spPr>
          <a:xfrm>
            <a:off x="-26968" y="0"/>
            <a:ext cx="12218968" cy="6858000"/>
          </a:xfrm>
          <a:prstGeom prst="rect">
            <a:avLst/>
          </a:prstGeom>
        </p:spPr>
      </p:pic>
      <p:pic>
        <p:nvPicPr>
          <p:cNvPr id="5" name="Picture 3">
            <a:extLst>
              <a:ext uri="{FF2B5EF4-FFF2-40B4-BE49-F238E27FC236}">
                <a16:creationId xmlns:a16="http://schemas.microsoft.com/office/drawing/2014/main" xmlns="" id="{6D87DA73-3964-2845-9DD6-9E46B1E345C3}"/>
              </a:ext>
            </a:extLst>
          </p:cNvPr>
          <p:cNvPicPr>
            <a:picLocks noChangeAspect="1"/>
          </p:cNvPicPr>
          <p:nvPr/>
        </p:nvPicPr>
        <p:blipFill>
          <a:blip r:embed="rId4">
            <a:extLst>
              <a:ext uri="{28A0092B-C50C-407E-A947-70E740481C1C}">
                <a14:useLocalDpi xmlns:a14="http://schemas.microsoft.com/office/drawing/2010/main" xmlns="" val="0"/>
              </a:ext>
              <a:ext uri="{96DAC541-7B7A-43D3-8B79-37D633B846F1}">
                <asvg:svgBlip xmlns:asvg="http://schemas.microsoft.com/office/drawing/2016/SVG/main" xmlns="" r:embed="rId5"/>
              </a:ext>
            </a:extLst>
          </a:blip>
          <a:srcRect/>
          <a:stretch>
            <a:fillRect/>
          </a:stretch>
        </p:blipFill>
        <p:spPr>
          <a:xfrm>
            <a:off x="16132756" y="3074452"/>
            <a:ext cx="842944" cy="1160680"/>
          </a:xfrm>
          <a:prstGeom prst="rect">
            <a:avLst/>
          </a:prstGeom>
        </p:spPr>
      </p:pic>
      <p:pic>
        <p:nvPicPr>
          <p:cNvPr id="10" name="Picture 8">
            <a:extLst>
              <a:ext uri="{FF2B5EF4-FFF2-40B4-BE49-F238E27FC236}">
                <a16:creationId xmlns:a16="http://schemas.microsoft.com/office/drawing/2014/main" xmlns="" id="{5678B5C2-00E8-4445-A034-FC624EBE506B}"/>
              </a:ext>
            </a:extLst>
          </p:cNvPr>
          <p:cNvPicPr>
            <a:picLocks noChangeAspect="1"/>
          </p:cNvPicPr>
          <p:nvPr/>
        </p:nvPicPr>
        <p:blipFill>
          <a:blip r:embed="rId6" cstate="print">
            <a:extLst>
              <a:ext uri="{28A0092B-C50C-407E-A947-70E740481C1C}">
                <a14:useLocalDpi xmlns:a14="http://schemas.microsoft.com/office/drawing/2010/main" xmlns="" val="0"/>
              </a:ext>
              <a:ext uri="{96DAC541-7B7A-43D3-8B79-37D633B846F1}">
                <asvg:svgBlip xmlns:asvg="http://schemas.microsoft.com/office/drawing/2016/SVG/main" xmlns="" r:embed="rId7"/>
              </a:ext>
            </a:extLst>
          </a:blip>
          <a:srcRect r="37844"/>
          <a:stretch>
            <a:fillRect/>
          </a:stretch>
        </p:blipFill>
        <p:spPr>
          <a:xfrm rot="4636369" flipV="1">
            <a:off x="10306328" y="524930"/>
            <a:ext cx="1028141" cy="1213732"/>
          </a:xfrm>
          <a:prstGeom prst="rect">
            <a:avLst/>
          </a:prstGeom>
        </p:spPr>
      </p:pic>
      <p:pic>
        <p:nvPicPr>
          <p:cNvPr id="11" name="Picture 10">
            <a:extLst>
              <a:ext uri="{FF2B5EF4-FFF2-40B4-BE49-F238E27FC236}">
                <a16:creationId xmlns:a16="http://schemas.microsoft.com/office/drawing/2014/main" xmlns="" id="{12B98730-D0F6-3248-AFFE-B4F221EB9E90}"/>
              </a:ext>
            </a:extLst>
          </p:cNvPr>
          <p:cNvPicPr>
            <a:picLocks noChangeAspect="1"/>
          </p:cNvPicPr>
          <p:nvPr/>
        </p:nvPicPr>
        <p:blipFill>
          <a:blip r:embed="rId8" cstate="print">
            <a:extLst>
              <a:ext uri="{28A0092B-C50C-407E-A947-70E740481C1C}">
                <a14:useLocalDpi xmlns:a14="http://schemas.microsoft.com/office/drawing/2010/main" xmlns="" val="0"/>
              </a:ext>
              <a:ext uri="{96DAC541-7B7A-43D3-8B79-37D633B846F1}">
                <asvg:svgBlip xmlns:asvg="http://schemas.microsoft.com/office/drawing/2016/SVG/main" xmlns="" r:embed="rId9"/>
              </a:ext>
            </a:extLst>
          </a:blip>
          <a:srcRect/>
          <a:stretch>
            <a:fillRect/>
          </a:stretch>
        </p:blipFill>
        <p:spPr>
          <a:xfrm rot="-871556">
            <a:off x="10115817" y="-17865"/>
            <a:ext cx="1071115" cy="1500687"/>
          </a:xfrm>
          <a:prstGeom prst="rect">
            <a:avLst/>
          </a:prstGeom>
        </p:spPr>
      </p:pic>
      <p:sp>
        <p:nvSpPr>
          <p:cNvPr id="14" name="TextBox 16">
            <a:extLst>
              <a:ext uri="{FF2B5EF4-FFF2-40B4-BE49-F238E27FC236}">
                <a16:creationId xmlns:a16="http://schemas.microsoft.com/office/drawing/2014/main" xmlns="" id="{1EA3CD56-2C92-D74D-B3F9-267B39F3F73B}"/>
              </a:ext>
            </a:extLst>
          </p:cNvPr>
          <p:cNvSpPr txBox="1"/>
          <p:nvPr/>
        </p:nvSpPr>
        <p:spPr>
          <a:xfrm>
            <a:off x="1710441" y="1906358"/>
            <a:ext cx="9698726" cy="2119042"/>
          </a:xfrm>
          <a:prstGeom prst="rect">
            <a:avLst/>
          </a:prstGeom>
        </p:spPr>
        <p:txBody>
          <a:bodyPr wrap="square" lIns="0" tIns="0" rIns="0" bIns="0" rtlCol="0" anchor="t">
            <a:spAutoFit/>
          </a:bodyPr>
          <a:lstStyle/>
          <a:p>
            <a:pPr algn="just">
              <a:lnSpc>
                <a:spcPct val="130000"/>
              </a:lnSpc>
            </a:pPr>
            <a:r>
              <a:rPr lang="en-US" sz="3600" b="1" spc="227" dirty="0" err="1">
                <a:solidFill>
                  <a:srgbClr val="F5F5EA"/>
                </a:solidFill>
                <a:latin typeface="Nunito" panose="00000500000000000000" pitchFamily="2" charset="0"/>
              </a:rPr>
              <a:t>Đọc</a:t>
            </a:r>
            <a:r>
              <a:rPr lang="en-US" sz="3600" b="1" spc="227" dirty="0">
                <a:solidFill>
                  <a:srgbClr val="F5F5EA"/>
                </a:solidFill>
                <a:latin typeface="Nunito" panose="00000500000000000000" pitchFamily="2" charset="0"/>
              </a:rPr>
              <a:t> </a:t>
            </a:r>
            <a:r>
              <a:rPr lang="en-US" sz="3600" b="1" spc="227" dirty="0" err="1">
                <a:solidFill>
                  <a:srgbClr val="F5F5EA"/>
                </a:solidFill>
                <a:latin typeface="Nunito" panose="00000500000000000000" pitchFamily="2" charset="0"/>
              </a:rPr>
              <a:t>lưu</a:t>
            </a:r>
            <a:r>
              <a:rPr lang="en-US" sz="3600" b="1" spc="227" dirty="0">
                <a:solidFill>
                  <a:srgbClr val="F5F5EA"/>
                </a:solidFill>
                <a:latin typeface="Nunito" panose="00000500000000000000" pitchFamily="2" charset="0"/>
              </a:rPr>
              <a:t> </a:t>
            </a:r>
            <a:r>
              <a:rPr lang="en-US" sz="3600" b="1" spc="227" dirty="0" err="1">
                <a:solidFill>
                  <a:srgbClr val="F5F5EA"/>
                </a:solidFill>
                <a:latin typeface="Nunito" panose="00000500000000000000" pitchFamily="2" charset="0"/>
              </a:rPr>
              <a:t>loát</a:t>
            </a:r>
            <a:r>
              <a:rPr lang="en-US" sz="3600" b="1" spc="227" dirty="0">
                <a:solidFill>
                  <a:srgbClr val="F5F5EA"/>
                </a:solidFill>
                <a:latin typeface="Nunito" panose="00000500000000000000" pitchFamily="2" charset="0"/>
              </a:rPr>
              <a:t>, </a:t>
            </a:r>
            <a:r>
              <a:rPr lang="en-US" sz="3600" b="1" spc="227" dirty="0" err="1">
                <a:solidFill>
                  <a:srgbClr val="F5F5EA"/>
                </a:solidFill>
                <a:latin typeface="Nunito" panose="00000500000000000000" pitchFamily="2" charset="0"/>
              </a:rPr>
              <a:t>diễn</a:t>
            </a:r>
            <a:r>
              <a:rPr lang="en-US" sz="3600" b="1" spc="227" dirty="0">
                <a:solidFill>
                  <a:srgbClr val="F5F5EA"/>
                </a:solidFill>
                <a:latin typeface="Nunito" panose="00000500000000000000" pitchFamily="2" charset="0"/>
              </a:rPr>
              <a:t> </a:t>
            </a:r>
            <a:r>
              <a:rPr lang="en-US" sz="3600" b="1" spc="227" dirty="0" err="1">
                <a:solidFill>
                  <a:srgbClr val="F5F5EA"/>
                </a:solidFill>
                <a:latin typeface="Nunito" panose="00000500000000000000" pitchFamily="2" charset="0"/>
              </a:rPr>
              <a:t>cảm</a:t>
            </a:r>
            <a:r>
              <a:rPr lang="en-US" sz="3600" b="1" spc="227" dirty="0">
                <a:solidFill>
                  <a:srgbClr val="F5F5EA"/>
                </a:solidFill>
                <a:latin typeface="Nunito" panose="00000500000000000000" pitchFamily="2" charset="0"/>
              </a:rPr>
              <a:t> </a:t>
            </a:r>
            <a:r>
              <a:rPr lang="en-US" sz="3600" b="1" spc="227" dirty="0" err="1">
                <a:solidFill>
                  <a:srgbClr val="F5F5EA"/>
                </a:solidFill>
                <a:latin typeface="Nunito" panose="00000500000000000000" pitchFamily="2" charset="0"/>
              </a:rPr>
              <a:t>bài</a:t>
            </a:r>
            <a:r>
              <a:rPr lang="en-US" sz="3600" b="1" spc="227" dirty="0">
                <a:solidFill>
                  <a:srgbClr val="F5F5EA"/>
                </a:solidFill>
                <a:latin typeface="Nunito" panose="00000500000000000000" pitchFamily="2" charset="0"/>
              </a:rPr>
              <a:t> </a:t>
            </a:r>
            <a:r>
              <a:rPr lang="en-US" sz="3600" b="1" spc="227" dirty="0" err="1">
                <a:solidFill>
                  <a:srgbClr val="F5F5EA"/>
                </a:solidFill>
                <a:latin typeface="Nunito" panose="00000500000000000000" pitchFamily="2" charset="0"/>
              </a:rPr>
              <a:t>thơ</a:t>
            </a:r>
            <a:r>
              <a:rPr lang="en-US" sz="3600" b="1" spc="227" dirty="0">
                <a:solidFill>
                  <a:srgbClr val="F5F5EA"/>
                </a:solidFill>
                <a:latin typeface="Nunito" panose="00000500000000000000" pitchFamily="2" charset="0"/>
              </a:rPr>
              <a:t> </a:t>
            </a:r>
            <a:r>
              <a:rPr lang="en-US" sz="3600" b="1" spc="227" dirty="0" err="1">
                <a:solidFill>
                  <a:srgbClr val="F5F5EA"/>
                </a:solidFill>
                <a:latin typeface="Nunito" panose="00000500000000000000" pitchFamily="2" charset="0"/>
              </a:rPr>
              <a:t>với</a:t>
            </a:r>
            <a:r>
              <a:rPr lang="en-US" sz="3600" b="1" spc="227" dirty="0">
                <a:solidFill>
                  <a:srgbClr val="F5F5EA"/>
                </a:solidFill>
                <a:latin typeface="Nunito" panose="00000500000000000000" pitchFamily="2" charset="0"/>
              </a:rPr>
              <a:t> </a:t>
            </a:r>
            <a:r>
              <a:rPr lang="en-US" sz="3600" b="1" spc="227" dirty="0" err="1">
                <a:solidFill>
                  <a:srgbClr val="F5F5EA"/>
                </a:solidFill>
                <a:latin typeface="Nunito" panose="00000500000000000000" pitchFamily="2" charset="0"/>
              </a:rPr>
              <a:t>giọng</a:t>
            </a:r>
            <a:r>
              <a:rPr lang="en-US" sz="3600" b="1" spc="227" dirty="0">
                <a:solidFill>
                  <a:srgbClr val="F5F5EA"/>
                </a:solidFill>
                <a:latin typeface="Nunito" panose="00000500000000000000" pitchFamily="2" charset="0"/>
              </a:rPr>
              <a:t> </a:t>
            </a:r>
            <a:r>
              <a:rPr lang="en-US" sz="3600" b="1" spc="227" dirty="0" err="1">
                <a:solidFill>
                  <a:srgbClr val="F5F5EA"/>
                </a:solidFill>
                <a:latin typeface="Nunito" panose="00000500000000000000" pitchFamily="2" charset="0"/>
              </a:rPr>
              <a:t>trầm</a:t>
            </a:r>
            <a:r>
              <a:rPr lang="en-US" sz="3600" b="1" spc="227" dirty="0">
                <a:solidFill>
                  <a:srgbClr val="F5F5EA"/>
                </a:solidFill>
                <a:latin typeface="Nunito" panose="00000500000000000000" pitchFamily="2" charset="0"/>
              </a:rPr>
              <a:t> </a:t>
            </a:r>
            <a:r>
              <a:rPr lang="en-US" sz="3600" b="1" spc="227" dirty="0" err="1">
                <a:solidFill>
                  <a:srgbClr val="F5F5EA"/>
                </a:solidFill>
                <a:latin typeface="Nunito" panose="00000500000000000000" pitchFamily="2" charset="0"/>
              </a:rPr>
              <a:t>lắng</a:t>
            </a:r>
            <a:r>
              <a:rPr lang="en-US" sz="3600" b="1" spc="227" dirty="0">
                <a:solidFill>
                  <a:srgbClr val="F5F5EA"/>
                </a:solidFill>
                <a:latin typeface="Nunito" panose="00000500000000000000" pitchFamily="2" charset="0"/>
              </a:rPr>
              <a:t>, </a:t>
            </a:r>
            <a:r>
              <a:rPr lang="en-US" sz="3600" b="1" spc="227" dirty="0" err="1">
                <a:solidFill>
                  <a:srgbClr val="F5F5EA"/>
                </a:solidFill>
                <a:latin typeface="Nunito" panose="00000500000000000000" pitchFamily="2" charset="0"/>
              </a:rPr>
              <a:t>cảm</a:t>
            </a:r>
            <a:r>
              <a:rPr lang="en-US" sz="3600" b="1" spc="227" dirty="0">
                <a:solidFill>
                  <a:srgbClr val="F5F5EA"/>
                </a:solidFill>
                <a:latin typeface="Nunito" panose="00000500000000000000" pitchFamily="2" charset="0"/>
              </a:rPr>
              <a:t> </a:t>
            </a:r>
            <a:r>
              <a:rPr lang="en-US" sz="3600" b="1" spc="227" dirty="0" err="1">
                <a:solidFill>
                  <a:srgbClr val="F5F5EA"/>
                </a:solidFill>
                <a:latin typeface="Nunito" panose="00000500000000000000" pitchFamily="2" charset="0"/>
              </a:rPr>
              <a:t>xúc</a:t>
            </a:r>
            <a:r>
              <a:rPr lang="en-US" sz="3600" b="1" spc="227" dirty="0">
                <a:solidFill>
                  <a:srgbClr val="F5F5EA"/>
                </a:solidFill>
                <a:latin typeface="Nunito" panose="00000500000000000000" pitchFamily="2" charset="0"/>
              </a:rPr>
              <a:t> </a:t>
            </a:r>
            <a:r>
              <a:rPr lang="en-US" sz="3600" b="1" spc="227" dirty="0" err="1">
                <a:solidFill>
                  <a:srgbClr val="F5F5EA"/>
                </a:solidFill>
                <a:latin typeface="Nunito" panose="00000500000000000000" pitchFamily="2" charset="0"/>
              </a:rPr>
              <a:t>yêu</a:t>
            </a:r>
            <a:r>
              <a:rPr lang="en-US" sz="3600" b="1" spc="227" dirty="0">
                <a:solidFill>
                  <a:srgbClr val="F5F5EA"/>
                </a:solidFill>
                <a:latin typeface="Nunito" panose="00000500000000000000" pitchFamily="2" charset="0"/>
              </a:rPr>
              <a:t> </a:t>
            </a:r>
            <a:r>
              <a:rPr lang="en-US" sz="3600" b="1" spc="227" dirty="0" err="1">
                <a:solidFill>
                  <a:srgbClr val="F5F5EA"/>
                </a:solidFill>
                <a:latin typeface="Nunito" panose="00000500000000000000" pitchFamily="2" charset="0"/>
              </a:rPr>
              <a:t>thương</a:t>
            </a:r>
            <a:r>
              <a:rPr lang="en-US" sz="3600" b="1" spc="227" dirty="0">
                <a:solidFill>
                  <a:srgbClr val="F5F5EA"/>
                </a:solidFill>
                <a:latin typeface="Nunito" panose="00000500000000000000" pitchFamily="2" charset="0"/>
              </a:rPr>
              <a:t> </a:t>
            </a:r>
            <a:r>
              <a:rPr lang="en-US" sz="3600" b="1" spc="227" dirty="0" err="1">
                <a:solidFill>
                  <a:srgbClr val="F5F5EA"/>
                </a:solidFill>
                <a:latin typeface="Nunito" panose="00000500000000000000" pitchFamily="2" charset="0"/>
              </a:rPr>
              <a:t>mẹ</a:t>
            </a:r>
            <a:r>
              <a:rPr lang="en-US" sz="3600" b="1" spc="227" dirty="0">
                <a:solidFill>
                  <a:srgbClr val="F5F5EA"/>
                </a:solidFill>
                <a:latin typeface="Nunito" panose="00000500000000000000" pitchFamily="2" charset="0"/>
              </a:rPr>
              <a:t> </a:t>
            </a:r>
            <a:r>
              <a:rPr lang="en-US" sz="3600" b="1" spc="227" dirty="0" err="1">
                <a:solidFill>
                  <a:srgbClr val="F5F5EA"/>
                </a:solidFill>
                <a:latin typeface="Nunito" panose="00000500000000000000" pitchFamily="2" charset="0"/>
              </a:rPr>
              <a:t>của</a:t>
            </a:r>
            <a:r>
              <a:rPr lang="en-US" sz="3600" b="1" spc="227" dirty="0">
                <a:solidFill>
                  <a:srgbClr val="F5F5EA"/>
                </a:solidFill>
                <a:latin typeface="Nunito" panose="00000500000000000000" pitchFamily="2" charset="0"/>
              </a:rPr>
              <a:t> </a:t>
            </a:r>
            <a:r>
              <a:rPr lang="en-US" sz="3600" b="1" spc="227" dirty="0" err="1">
                <a:solidFill>
                  <a:srgbClr val="F5F5EA"/>
                </a:solidFill>
                <a:latin typeface="Nunito" panose="00000500000000000000" pitchFamily="2" charset="0"/>
              </a:rPr>
              <a:t>anh</a:t>
            </a:r>
            <a:r>
              <a:rPr lang="en-US" sz="3600" b="1" spc="227" dirty="0">
                <a:solidFill>
                  <a:srgbClr val="F5F5EA"/>
                </a:solidFill>
                <a:latin typeface="Nunito" panose="00000500000000000000" pitchFamily="2" charset="0"/>
              </a:rPr>
              <a:t> </a:t>
            </a:r>
            <a:r>
              <a:rPr lang="en-US" sz="3600" b="1" spc="227" dirty="0" err="1">
                <a:solidFill>
                  <a:srgbClr val="F5F5EA"/>
                </a:solidFill>
                <a:latin typeface="Nunito" panose="00000500000000000000" pitchFamily="2" charset="0"/>
              </a:rPr>
              <a:t>chiến</a:t>
            </a:r>
            <a:r>
              <a:rPr lang="en-US" sz="3600" b="1" spc="227" dirty="0">
                <a:solidFill>
                  <a:srgbClr val="F5F5EA"/>
                </a:solidFill>
                <a:latin typeface="Nunito" panose="00000500000000000000" pitchFamily="2" charset="0"/>
              </a:rPr>
              <a:t> </a:t>
            </a:r>
            <a:r>
              <a:rPr lang="en-US" sz="3600" b="1" spc="227" dirty="0" err="1">
                <a:solidFill>
                  <a:srgbClr val="F5F5EA"/>
                </a:solidFill>
                <a:latin typeface="Nunito" panose="00000500000000000000" pitchFamily="2" charset="0"/>
              </a:rPr>
              <a:t>sĩ</a:t>
            </a:r>
            <a:r>
              <a:rPr lang="en-US" sz="3600" b="1" spc="227" dirty="0">
                <a:solidFill>
                  <a:srgbClr val="F5F5EA"/>
                </a:solidFill>
                <a:latin typeface="Nunito" panose="00000500000000000000" pitchFamily="2" charset="0"/>
              </a:rPr>
              <a:t> </a:t>
            </a:r>
            <a:r>
              <a:rPr lang="en-US" sz="3600" b="1" spc="227" dirty="0" err="1">
                <a:solidFill>
                  <a:srgbClr val="F5F5EA"/>
                </a:solidFill>
                <a:latin typeface="Nunito" panose="00000500000000000000" pitchFamily="2" charset="0"/>
              </a:rPr>
              <a:t>quốc</a:t>
            </a:r>
            <a:r>
              <a:rPr lang="en-US" sz="3600" b="1" spc="227" dirty="0">
                <a:solidFill>
                  <a:srgbClr val="F5F5EA"/>
                </a:solidFill>
                <a:latin typeface="Nunito" panose="00000500000000000000" pitchFamily="2" charset="0"/>
              </a:rPr>
              <a:t> </a:t>
            </a:r>
            <a:r>
              <a:rPr lang="en-US" sz="3600" b="1" spc="227" dirty="0" err="1">
                <a:solidFill>
                  <a:srgbClr val="F5F5EA"/>
                </a:solidFill>
                <a:latin typeface="Nunito" panose="00000500000000000000" pitchFamily="2" charset="0"/>
              </a:rPr>
              <a:t>quân</a:t>
            </a:r>
            <a:r>
              <a:rPr lang="en-US" sz="3600" b="1" spc="227" dirty="0">
                <a:solidFill>
                  <a:srgbClr val="F5F5EA"/>
                </a:solidFill>
                <a:latin typeface="Nunito" panose="00000500000000000000" pitchFamily="2" charset="0"/>
              </a:rPr>
              <a:t>.</a:t>
            </a:r>
          </a:p>
        </p:txBody>
      </p:sp>
      <p:sp>
        <p:nvSpPr>
          <p:cNvPr id="16" name="TextBox 18">
            <a:extLst>
              <a:ext uri="{FF2B5EF4-FFF2-40B4-BE49-F238E27FC236}">
                <a16:creationId xmlns:a16="http://schemas.microsoft.com/office/drawing/2014/main" xmlns="" id="{02514012-FBA8-144B-A0C7-0BF1803C9335}"/>
              </a:ext>
            </a:extLst>
          </p:cNvPr>
          <p:cNvSpPr txBox="1"/>
          <p:nvPr/>
        </p:nvSpPr>
        <p:spPr>
          <a:xfrm>
            <a:off x="1761185" y="4580520"/>
            <a:ext cx="9404259" cy="619400"/>
          </a:xfrm>
          <a:prstGeom prst="rect">
            <a:avLst/>
          </a:prstGeom>
        </p:spPr>
        <p:txBody>
          <a:bodyPr wrap="square" lIns="0" tIns="0" rIns="0" bIns="0" rtlCol="0" anchor="t">
            <a:spAutoFit/>
          </a:bodyPr>
          <a:lstStyle/>
          <a:p>
            <a:pPr>
              <a:lnSpc>
                <a:spcPts val="4955"/>
              </a:lnSpc>
            </a:pPr>
            <a:r>
              <a:rPr lang="en-US" sz="3600" b="1" spc="227" dirty="0" err="1">
                <a:solidFill>
                  <a:srgbClr val="F5F5EA"/>
                </a:solidFill>
                <a:latin typeface="Nunito" panose="00000500000000000000" pitchFamily="2" charset="0"/>
              </a:rPr>
              <a:t>Hiểu</a:t>
            </a:r>
            <a:r>
              <a:rPr lang="en-US" sz="3600" b="1" spc="227" dirty="0">
                <a:solidFill>
                  <a:srgbClr val="F5F5EA"/>
                </a:solidFill>
                <a:latin typeface="Nunito" panose="00000500000000000000" pitchFamily="2" charset="0"/>
              </a:rPr>
              <a:t> </a:t>
            </a:r>
            <a:r>
              <a:rPr lang="en-US" sz="3600" b="1" spc="227" dirty="0" err="1">
                <a:solidFill>
                  <a:srgbClr val="F5F5EA"/>
                </a:solidFill>
                <a:latin typeface="Nunito" panose="00000500000000000000" pitchFamily="2" charset="0"/>
              </a:rPr>
              <a:t>được</a:t>
            </a:r>
            <a:r>
              <a:rPr lang="en-US" sz="3600" b="1" spc="227" dirty="0">
                <a:solidFill>
                  <a:srgbClr val="F5F5EA"/>
                </a:solidFill>
                <a:latin typeface="Nunito" panose="00000500000000000000" pitchFamily="2" charset="0"/>
              </a:rPr>
              <a:t> </a:t>
            </a:r>
            <a:r>
              <a:rPr lang="en-US" sz="3600" b="1" spc="227" dirty="0" err="1">
                <a:solidFill>
                  <a:srgbClr val="F5F5EA"/>
                </a:solidFill>
                <a:latin typeface="Nunito" panose="00000500000000000000" pitchFamily="2" charset="0"/>
              </a:rPr>
              <a:t>ý</a:t>
            </a:r>
            <a:r>
              <a:rPr lang="en-US" sz="3600" b="1" spc="227" dirty="0">
                <a:solidFill>
                  <a:srgbClr val="F5F5EA"/>
                </a:solidFill>
                <a:latin typeface="Nunito" panose="00000500000000000000" pitchFamily="2" charset="0"/>
              </a:rPr>
              <a:t> </a:t>
            </a:r>
            <a:r>
              <a:rPr lang="en-US" sz="3600" b="1" spc="227" dirty="0" err="1">
                <a:solidFill>
                  <a:srgbClr val="F5F5EA"/>
                </a:solidFill>
                <a:latin typeface="Nunito" panose="00000500000000000000" pitchFamily="2" charset="0"/>
              </a:rPr>
              <a:t>nghĩa</a:t>
            </a:r>
            <a:r>
              <a:rPr lang="en-US" sz="3600" b="1" spc="227" dirty="0">
                <a:solidFill>
                  <a:srgbClr val="F5F5EA"/>
                </a:solidFill>
                <a:latin typeface="Nunito" panose="00000500000000000000" pitchFamily="2" charset="0"/>
              </a:rPr>
              <a:t> </a:t>
            </a:r>
            <a:r>
              <a:rPr lang="en-US" sz="3600" b="1" spc="227" dirty="0" err="1">
                <a:solidFill>
                  <a:srgbClr val="F5F5EA"/>
                </a:solidFill>
                <a:latin typeface="Nunito" panose="00000500000000000000" pitchFamily="2" charset="0"/>
              </a:rPr>
              <a:t>của</a:t>
            </a:r>
            <a:r>
              <a:rPr lang="en-US" sz="3600" b="1" spc="227" dirty="0">
                <a:solidFill>
                  <a:srgbClr val="F5F5EA"/>
                </a:solidFill>
                <a:latin typeface="Nunito" panose="00000500000000000000" pitchFamily="2" charset="0"/>
              </a:rPr>
              <a:t> </a:t>
            </a:r>
            <a:r>
              <a:rPr lang="en-US" sz="3600" b="1" spc="227" dirty="0" err="1">
                <a:solidFill>
                  <a:srgbClr val="F5F5EA"/>
                </a:solidFill>
                <a:latin typeface="Nunito" panose="00000500000000000000" pitchFamily="2" charset="0"/>
              </a:rPr>
              <a:t>bài</a:t>
            </a:r>
            <a:r>
              <a:rPr lang="en-US" sz="3600" b="1" spc="227" dirty="0">
                <a:solidFill>
                  <a:srgbClr val="F5F5EA"/>
                </a:solidFill>
                <a:latin typeface="Nunito" panose="00000500000000000000" pitchFamily="2" charset="0"/>
              </a:rPr>
              <a:t> </a:t>
            </a:r>
            <a:r>
              <a:rPr lang="en-US" sz="3600" b="1" spc="227" dirty="0" err="1">
                <a:solidFill>
                  <a:srgbClr val="F5F5EA"/>
                </a:solidFill>
                <a:latin typeface="Nunito" panose="00000500000000000000" pitchFamily="2" charset="0"/>
              </a:rPr>
              <a:t>thơ</a:t>
            </a:r>
            <a:r>
              <a:rPr lang="en-US" sz="3600" b="1" spc="227" dirty="0">
                <a:solidFill>
                  <a:srgbClr val="F5F5EA"/>
                </a:solidFill>
                <a:latin typeface="Nunito" panose="00000500000000000000" pitchFamily="2" charset="0"/>
              </a:rPr>
              <a:t>. </a:t>
            </a:r>
          </a:p>
        </p:txBody>
      </p:sp>
      <p:grpSp>
        <p:nvGrpSpPr>
          <p:cNvPr id="18" name="Group 23">
            <a:extLst>
              <a:ext uri="{FF2B5EF4-FFF2-40B4-BE49-F238E27FC236}">
                <a16:creationId xmlns:a16="http://schemas.microsoft.com/office/drawing/2014/main" xmlns="" id="{4ABB5E1C-387F-C441-80EC-565FE1279822}"/>
              </a:ext>
            </a:extLst>
          </p:cNvPr>
          <p:cNvGrpSpPr/>
          <p:nvPr/>
        </p:nvGrpSpPr>
        <p:grpSpPr>
          <a:xfrm>
            <a:off x="346206" y="1607833"/>
            <a:ext cx="9725778" cy="135841"/>
            <a:chOff x="0" y="0"/>
            <a:chExt cx="12967704" cy="181122"/>
          </a:xfrm>
        </p:grpSpPr>
        <p:pic>
          <p:nvPicPr>
            <p:cNvPr id="19" name="Picture 24">
              <a:extLst>
                <a:ext uri="{FF2B5EF4-FFF2-40B4-BE49-F238E27FC236}">
                  <a16:creationId xmlns:a16="http://schemas.microsoft.com/office/drawing/2014/main" xmlns="" id="{2887E5FA-0209-AF43-9639-8B214D3D3A00}"/>
                </a:ext>
              </a:extLst>
            </p:cNvPr>
            <p:cNvPicPr>
              <a:picLocks noChangeAspect="1"/>
            </p:cNvPicPr>
            <p:nvPr/>
          </p:nvPicPr>
          <p:blipFill>
            <a:blip r:embed="rId10">
              <a:extLst>
                <a:ext uri="{28A0092B-C50C-407E-A947-70E740481C1C}">
                  <a14:useLocalDpi xmlns:a14="http://schemas.microsoft.com/office/drawing/2010/main" xmlns="" val="0"/>
                </a:ext>
                <a:ext uri="{96DAC541-7B7A-43D3-8B79-37D633B846F1}">
                  <asvg:svgBlip xmlns:asvg="http://schemas.microsoft.com/office/drawing/2016/SVG/main" xmlns="" r:embed="rId11"/>
                </a:ext>
              </a:extLst>
            </a:blip>
            <a:srcRect/>
            <a:stretch>
              <a:fillRect/>
            </a:stretch>
          </p:blipFill>
          <p:spPr>
            <a:xfrm>
              <a:off x="0" y="16217"/>
              <a:ext cx="5073977" cy="164904"/>
            </a:xfrm>
            <a:prstGeom prst="rect">
              <a:avLst/>
            </a:prstGeom>
          </p:spPr>
        </p:pic>
        <p:pic>
          <p:nvPicPr>
            <p:cNvPr id="20" name="Picture 25">
              <a:extLst>
                <a:ext uri="{FF2B5EF4-FFF2-40B4-BE49-F238E27FC236}">
                  <a16:creationId xmlns:a16="http://schemas.microsoft.com/office/drawing/2014/main" xmlns="" id="{2E8E1800-FC67-9145-8508-E7E5E100C841}"/>
                </a:ext>
              </a:extLst>
            </p:cNvPr>
            <p:cNvPicPr>
              <a:picLocks noChangeAspect="1"/>
            </p:cNvPicPr>
            <p:nvPr/>
          </p:nvPicPr>
          <p:blipFill>
            <a:blip r:embed="rId10">
              <a:extLst>
                <a:ext uri="{28A0092B-C50C-407E-A947-70E740481C1C}">
                  <a14:useLocalDpi xmlns:a14="http://schemas.microsoft.com/office/drawing/2010/main" xmlns="" val="0"/>
                </a:ext>
                <a:ext uri="{96DAC541-7B7A-43D3-8B79-37D633B846F1}">
                  <asvg:svgBlip xmlns:asvg="http://schemas.microsoft.com/office/drawing/2016/SVG/main" xmlns="" r:embed="rId11"/>
                </a:ext>
              </a:extLst>
            </a:blip>
            <a:srcRect l="16200"/>
            <a:stretch>
              <a:fillRect/>
            </a:stretch>
          </p:blipFill>
          <p:spPr>
            <a:xfrm>
              <a:off x="5229230" y="0"/>
              <a:ext cx="4251979" cy="164904"/>
            </a:xfrm>
            <a:prstGeom prst="rect">
              <a:avLst/>
            </a:prstGeom>
          </p:spPr>
        </p:pic>
        <p:pic>
          <p:nvPicPr>
            <p:cNvPr id="21" name="Picture 26">
              <a:extLst>
                <a:ext uri="{FF2B5EF4-FFF2-40B4-BE49-F238E27FC236}">
                  <a16:creationId xmlns:a16="http://schemas.microsoft.com/office/drawing/2014/main" xmlns="" id="{E6388AD0-88FA-DB42-9CD8-9440766B5312}"/>
                </a:ext>
              </a:extLst>
            </p:cNvPr>
            <p:cNvPicPr>
              <a:picLocks noChangeAspect="1"/>
            </p:cNvPicPr>
            <p:nvPr/>
          </p:nvPicPr>
          <p:blipFill>
            <a:blip r:embed="rId10">
              <a:extLst>
                <a:ext uri="{28A0092B-C50C-407E-A947-70E740481C1C}">
                  <a14:useLocalDpi xmlns:a14="http://schemas.microsoft.com/office/drawing/2010/main" xmlns="" val="0"/>
                </a:ext>
                <a:ext uri="{96DAC541-7B7A-43D3-8B79-37D633B846F1}">
                  <asvg:svgBlip xmlns:asvg="http://schemas.microsoft.com/office/drawing/2016/SVG/main" xmlns="" r:embed="rId11"/>
                </a:ext>
              </a:extLst>
            </a:blip>
            <a:srcRect l="34955"/>
            <a:stretch>
              <a:fillRect/>
            </a:stretch>
          </p:blipFill>
          <p:spPr>
            <a:xfrm>
              <a:off x="9667339" y="0"/>
              <a:ext cx="3300365" cy="164904"/>
            </a:xfrm>
            <a:prstGeom prst="rect">
              <a:avLst/>
            </a:prstGeom>
          </p:spPr>
        </p:pic>
      </p:grpSp>
      <p:pic>
        <p:nvPicPr>
          <p:cNvPr id="23" name="Picture 4">
            <a:extLst>
              <a:ext uri="{FF2B5EF4-FFF2-40B4-BE49-F238E27FC236}">
                <a16:creationId xmlns:a16="http://schemas.microsoft.com/office/drawing/2014/main" xmlns="" id="{9405D3B6-86EA-A049-BC88-D4E4D5B98014}"/>
              </a:ext>
            </a:extLst>
          </p:cNvPr>
          <p:cNvPicPr>
            <a:picLocks noChangeAspect="1"/>
          </p:cNvPicPr>
          <p:nvPr/>
        </p:nvPicPr>
        <p:blipFill>
          <a:blip r:embed="rId12">
            <a:extLst>
              <a:ext uri="{28A0092B-C50C-407E-A947-70E740481C1C}">
                <a14:useLocalDpi xmlns:a14="http://schemas.microsoft.com/office/drawing/2010/main" xmlns="" val="0"/>
              </a:ext>
              <a:ext uri="{96DAC541-7B7A-43D3-8B79-37D633B846F1}">
                <asvg:svgBlip xmlns:asvg="http://schemas.microsoft.com/office/drawing/2016/SVG/main" xmlns="" r:embed="rId13"/>
              </a:ext>
            </a:extLst>
          </a:blip>
          <a:srcRect/>
          <a:stretch>
            <a:fillRect/>
          </a:stretch>
        </p:blipFill>
        <p:spPr>
          <a:xfrm>
            <a:off x="289536" y="1848189"/>
            <a:ext cx="1104400" cy="1286055"/>
          </a:xfrm>
          <a:prstGeom prst="rect">
            <a:avLst/>
          </a:prstGeom>
        </p:spPr>
      </p:pic>
      <p:pic>
        <p:nvPicPr>
          <p:cNvPr id="24" name="Picture 8">
            <a:extLst>
              <a:ext uri="{FF2B5EF4-FFF2-40B4-BE49-F238E27FC236}">
                <a16:creationId xmlns:a16="http://schemas.microsoft.com/office/drawing/2014/main" xmlns="" id="{58147AB8-6C03-9B4D-A54E-B8B523AD8EF5}"/>
              </a:ext>
            </a:extLst>
          </p:cNvPr>
          <p:cNvPicPr>
            <a:picLocks noChangeAspect="1"/>
          </p:cNvPicPr>
          <p:nvPr/>
        </p:nvPicPr>
        <p:blipFill>
          <a:blip r:embed="rId14">
            <a:extLst>
              <a:ext uri="{28A0092B-C50C-407E-A947-70E740481C1C}">
                <a14:useLocalDpi xmlns:a14="http://schemas.microsoft.com/office/drawing/2010/main" xmlns="" val="0"/>
              </a:ext>
              <a:ext uri="{96DAC541-7B7A-43D3-8B79-37D633B846F1}">
                <asvg:svgBlip xmlns:asvg="http://schemas.microsoft.com/office/drawing/2016/SVG/main" xmlns="" r:embed="rId15"/>
              </a:ext>
            </a:extLst>
          </a:blip>
          <a:srcRect/>
          <a:stretch>
            <a:fillRect/>
          </a:stretch>
        </p:blipFill>
        <p:spPr>
          <a:xfrm>
            <a:off x="198479" y="4217958"/>
            <a:ext cx="1230983" cy="1172511"/>
          </a:xfrm>
          <a:prstGeom prst="rect">
            <a:avLst/>
          </a:prstGeom>
        </p:spPr>
      </p:pic>
      <p:sp>
        <p:nvSpPr>
          <p:cNvPr id="2" name="Rectangle 1">
            <a:extLst>
              <a:ext uri="{FF2B5EF4-FFF2-40B4-BE49-F238E27FC236}">
                <a16:creationId xmlns:a16="http://schemas.microsoft.com/office/drawing/2014/main" xmlns="" id="{B8175526-B076-4E47-BB2D-28476790BA51}"/>
              </a:ext>
            </a:extLst>
          </p:cNvPr>
          <p:cNvSpPr/>
          <p:nvPr/>
        </p:nvSpPr>
        <p:spPr>
          <a:xfrm>
            <a:off x="949014" y="424701"/>
            <a:ext cx="6084871" cy="923330"/>
          </a:xfrm>
          <a:prstGeom prst="rect">
            <a:avLst/>
          </a:prstGeom>
        </p:spPr>
        <p:txBody>
          <a:bodyPr wrap="none">
            <a:spAutoFit/>
          </a:bodyPr>
          <a:lstStyle/>
          <a:p>
            <a:r>
              <a:rPr lang="en-US" sz="5400" b="1" spc="227" dirty="0" err="1">
                <a:solidFill>
                  <a:srgbClr val="FFFF00"/>
                </a:solidFill>
                <a:latin typeface="Times New Roman" pitchFamily="18" charset="0"/>
                <a:cs typeface="Times New Roman" pitchFamily="18" charset="0"/>
              </a:rPr>
              <a:t>Đánh</a:t>
            </a:r>
            <a:r>
              <a:rPr lang="en-US" sz="5400" b="1" spc="227" dirty="0">
                <a:solidFill>
                  <a:srgbClr val="FFFF00"/>
                </a:solidFill>
                <a:latin typeface="Times New Roman" pitchFamily="18" charset="0"/>
                <a:cs typeface="Times New Roman" pitchFamily="18" charset="0"/>
              </a:rPr>
              <a:t> </a:t>
            </a:r>
            <a:r>
              <a:rPr lang="en-US" sz="5400" b="1" spc="227" dirty="0" err="1">
                <a:solidFill>
                  <a:srgbClr val="FFFF00"/>
                </a:solidFill>
                <a:latin typeface="Times New Roman" pitchFamily="18" charset="0"/>
                <a:cs typeface="Times New Roman" pitchFamily="18" charset="0"/>
              </a:rPr>
              <a:t>giá</a:t>
            </a:r>
            <a:r>
              <a:rPr lang="en-US" sz="5400" b="1" spc="227" dirty="0">
                <a:solidFill>
                  <a:srgbClr val="FFFF00"/>
                </a:solidFill>
                <a:latin typeface="Times New Roman" pitchFamily="18" charset="0"/>
                <a:cs typeface="Times New Roman" pitchFamily="18" charset="0"/>
              </a:rPr>
              <a:t> </a:t>
            </a:r>
            <a:r>
              <a:rPr lang="en-US" sz="5400" b="1" spc="227" dirty="0" err="1">
                <a:solidFill>
                  <a:srgbClr val="FFFF00"/>
                </a:solidFill>
                <a:latin typeface="Times New Roman" pitchFamily="18" charset="0"/>
                <a:cs typeface="Times New Roman" pitchFamily="18" charset="0"/>
              </a:rPr>
              <a:t>mục</a:t>
            </a:r>
            <a:r>
              <a:rPr lang="en-US" sz="5400" b="1" spc="227" dirty="0">
                <a:solidFill>
                  <a:srgbClr val="FFFF00"/>
                </a:solidFill>
                <a:latin typeface="Times New Roman" pitchFamily="18" charset="0"/>
                <a:cs typeface="Times New Roman" pitchFamily="18" charset="0"/>
              </a:rPr>
              <a:t> </a:t>
            </a:r>
            <a:r>
              <a:rPr lang="en-US" sz="5400" b="1" spc="227" dirty="0" err="1">
                <a:solidFill>
                  <a:srgbClr val="FFFF00"/>
                </a:solidFill>
                <a:latin typeface="Times New Roman" pitchFamily="18" charset="0"/>
                <a:cs typeface="Times New Roman" pitchFamily="18" charset="0"/>
              </a:rPr>
              <a:t>tiêu</a:t>
            </a:r>
            <a:endParaRPr lang="x-none" sz="5400" b="1" dirty="0">
              <a:solidFill>
                <a:srgbClr val="FFFF00"/>
              </a:solidFill>
              <a:latin typeface="Times New Roman" pitchFamily="18" charset="0"/>
              <a:cs typeface="Times New Roman" pitchFamily="18" charset="0"/>
            </a:endParaRPr>
          </a:p>
        </p:txBody>
      </p:sp>
      <p:pic>
        <p:nvPicPr>
          <p:cNvPr id="25" name="Picture 2" descr="v - SIÊU THỊ TỦ BẾP TỐT">
            <a:extLst>
              <a:ext uri="{FF2B5EF4-FFF2-40B4-BE49-F238E27FC236}">
                <a16:creationId xmlns:a16="http://schemas.microsoft.com/office/drawing/2014/main" xmlns="" id="{E3A5E742-1F42-964D-8E1B-A79955601883}"/>
              </a:ext>
            </a:extLst>
          </p:cNvPr>
          <p:cNvPicPr>
            <a:picLocks noChangeAspect="1" noChangeArrowheads="1"/>
          </p:cNvPicPr>
          <p:nvPr/>
        </p:nvPicPr>
        <p:blipFill>
          <a:blip r:embed="rId16">
            <a:extLst>
              <a:ext uri="{BEBA8EAE-BF5A-486C-A8C5-ECC9F3942E4B}">
                <a14:imgProps xmlns:a14="http://schemas.microsoft.com/office/drawing/2010/main" xmlns="">
                  <a14:imgLayer r:embed="rId17">
                    <a14:imgEffect>
                      <a14:backgroundRemoval t="9778" b="89778" l="8000" r="90222">
                        <a14:foregroundMark x1="8000" y1="57333" x2="8000" y2="57333"/>
                        <a14:foregroundMark x1="90222" y1="9778" x2="90222" y2="9778"/>
                      </a14:backgroundRemoval>
                    </a14:imgEffect>
                  </a14:imgLayer>
                </a14:imgProps>
              </a:ext>
              <a:ext uri="{28A0092B-C50C-407E-A947-70E740481C1C}">
                <a14:useLocalDpi xmlns:a14="http://schemas.microsoft.com/office/drawing/2010/main" xmlns="" val="0"/>
              </a:ext>
            </a:extLst>
          </a:blip>
          <a:srcRect/>
          <a:stretch>
            <a:fillRect/>
          </a:stretch>
        </p:blipFill>
        <p:spPr bwMode="auto">
          <a:xfrm>
            <a:off x="208136" y="1609903"/>
            <a:ext cx="1643683" cy="1643683"/>
          </a:xfrm>
          <a:prstGeom prst="rect">
            <a:avLst/>
          </a:prstGeom>
          <a:noFill/>
          <a:extLst>
            <a:ext uri="{909E8E84-426E-40DD-AFC4-6F175D3DCCD1}">
              <a14:hiddenFill xmlns:a14="http://schemas.microsoft.com/office/drawing/2010/main" xmlns="">
                <a:solidFill>
                  <a:srgbClr val="FFFFFF"/>
                </a:solidFill>
              </a14:hiddenFill>
            </a:ext>
          </a:extLst>
        </p:spPr>
      </p:pic>
      <p:pic>
        <p:nvPicPr>
          <p:cNvPr id="27" name="Picture 2" descr="v - SIÊU THỊ TỦ BẾP TỐT">
            <a:extLst>
              <a:ext uri="{FF2B5EF4-FFF2-40B4-BE49-F238E27FC236}">
                <a16:creationId xmlns:a16="http://schemas.microsoft.com/office/drawing/2014/main" xmlns="" id="{D8541528-293A-1749-865D-CAB61E525C9B}"/>
              </a:ext>
            </a:extLst>
          </p:cNvPr>
          <p:cNvPicPr>
            <a:picLocks noChangeAspect="1" noChangeArrowheads="1"/>
          </p:cNvPicPr>
          <p:nvPr/>
        </p:nvPicPr>
        <p:blipFill>
          <a:blip r:embed="rId16">
            <a:extLst>
              <a:ext uri="{BEBA8EAE-BF5A-486C-A8C5-ECC9F3942E4B}">
                <a14:imgProps xmlns:a14="http://schemas.microsoft.com/office/drawing/2010/main" xmlns="">
                  <a14:imgLayer r:embed="rId17">
                    <a14:imgEffect>
                      <a14:backgroundRemoval t="9778" b="89778" l="8000" r="90222">
                        <a14:foregroundMark x1="8000" y1="57333" x2="8000" y2="57333"/>
                        <a14:foregroundMark x1="90222" y1="9778" x2="90222" y2="9778"/>
                      </a14:backgroundRemoval>
                    </a14:imgEffect>
                  </a14:imgLayer>
                </a14:imgProps>
              </a:ext>
              <a:ext uri="{28A0092B-C50C-407E-A947-70E740481C1C}">
                <a14:useLocalDpi xmlns:a14="http://schemas.microsoft.com/office/drawing/2010/main" xmlns="" val="0"/>
              </a:ext>
            </a:extLst>
          </a:blip>
          <a:srcRect/>
          <a:stretch>
            <a:fillRect/>
          </a:stretch>
        </p:blipFill>
        <p:spPr bwMode="auto">
          <a:xfrm>
            <a:off x="125531" y="3982371"/>
            <a:ext cx="1643683" cy="164368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719911520"/>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3"/>
                                        </p:tgtEl>
                                        <p:attrNameLst>
                                          <p:attrName>style.visibility</p:attrName>
                                        </p:attrNameLst>
                                      </p:cBhvr>
                                      <p:to>
                                        <p:strVal val="hidden"/>
                                      </p:to>
                                    </p:set>
                                  </p:childTnLst>
                                </p:cTn>
                              </p:par>
                              <p:par>
                                <p:cTn id="7" presetID="10" presetClass="entr" presetSubtype="0" fill="hold" nodeType="withEffect">
                                  <p:stCondLst>
                                    <p:cond delay="0"/>
                                  </p:stCondLst>
                                  <p:childTnLst>
                                    <p:set>
                                      <p:cBhvr>
                                        <p:cTn id="8" dur="1" fill="hold">
                                          <p:stCondLst>
                                            <p:cond delay="0"/>
                                          </p:stCondLst>
                                        </p:cTn>
                                        <p:tgtEl>
                                          <p:spTgt spid="25"/>
                                        </p:tgtEl>
                                        <p:attrNameLst>
                                          <p:attrName>style.visibility</p:attrName>
                                        </p:attrNameLst>
                                      </p:cBhvr>
                                      <p:to>
                                        <p:strVal val="visible"/>
                                      </p:to>
                                    </p:set>
                                    <p:animEffect transition="in" filter="fade">
                                      <p:cBhvr>
                                        <p:cTn id="9" dur="500"/>
                                        <p:tgtEl>
                                          <p:spTgt spid="25"/>
                                        </p:tgtEl>
                                      </p:cBhvr>
                                    </p:animEffect>
                                  </p:childTnLst>
                                  <p:subTnLst>
                                    <p:audio>
                                      <p:cMediaNode>
                                        <p:cTn display="0" masterRel="sameClick">
                                          <p:stCondLst>
                                            <p:cond evt="begin" delay="0">
                                              <p:tn val="7"/>
                                            </p:cond>
                                          </p:stCondLst>
                                          <p:endCondLst>
                                            <p:cond evt="onStopAudio" delay="0">
                                              <p:tgtEl>
                                                <p:sldTgt/>
                                              </p:tgtEl>
                                            </p:cond>
                                          </p:endCondLst>
                                        </p:cTn>
                                        <p:tgtEl>
                                          <p:sndTgt r:embed="rId2" name="applause.wav"/>
                                        </p:tgtEl>
                                      </p:cMediaNode>
                                    </p:audio>
                                  </p:subTnLst>
                                </p:cTn>
                              </p:par>
                            </p:childTnLst>
                          </p:cTn>
                        </p:par>
                      </p:childTnLst>
                    </p:cTn>
                  </p:par>
                  <p:par>
                    <p:cTn id="10" fill="hold">
                      <p:stCondLst>
                        <p:cond delay="indefinite"/>
                      </p:stCondLst>
                      <p:childTnLst>
                        <p:par>
                          <p:cTn id="11" fill="hold">
                            <p:stCondLst>
                              <p:cond delay="0"/>
                            </p:stCondLst>
                            <p:childTnLst>
                              <p:par>
                                <p:cTn id="12" presetID="1" presetClass="exit" presetSubtype="0" fill="hold" nodeType="clickEffect">
                                  <p:stCondLst>
                                    <p:cond delay="0"/>
                                  </p:stCondLst>
                                  <p:childTnLst>
                                    <p:set>
                                      <p:cBhvr>
                                        <p:cTn id="13" dur="1" fill="hold">
                                          <p:stCondLst>
                                            <p:cond delay="0"/>
                                          </p:stCondLst>
                                        </p:cTn>
                                        <p:tgtEl>
                                          <p:spTgt spid="24"/>
                                        </p:tgtEl>
                                        <p:attrNameLst>
                                          <p:attrName>style.visibility</p:attrName>
                                        </p:attrNameLst>
                                      </p:cBhvr>
                                      <p:to>
                                        <p:strVal val="hidden"/>
                                      </p:to>
                                    </p:set>
                                  </p:childTnLst>
                                </p:cTn>
                              </p:par>
                              <p:par>
                                <p:cTn id="14" presetID="10" presetClass="entr" presetSubtype="0" fill="hold"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500"/>
                                        <p:tgtEl>
                                          <p:spTgt spid="27"/>
                                        </p:tgtEl>
                                      </p:cBhvr>
                                    </p:animEffect>
                                  </p:childTnLst>
                                  <p:subTnLst>
                                    <p:audio>
                                      <p:cMediaNode>
                                        <p:cTn display="0" masterRel="sameClick">
                                          <p:stCondLst>
                                            <p:cond evt="begin" delay="0">
                                              <p:tn val="14"/>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Shape 695"/>
        <p:cNvGrpSpPr/>
        <p:nvPr/>
      </p:nvGrpSpPr>
      <p:grpSpPr>
        <a:xfrm>
          <a:off x="0" y="0"/>
          <a:ext cx="0" cy="0"/>
          <a:chOff x="0" y="0"/>
          <a:chExt cx="0" cy="0"/>
        </a:xfrm>
      </p:grpSpPr>
      <p:sp>
        <p:nvSpPr>
          <p:cNvPr id="696" name="Google Shape;696;p22"/>
          <p:cNvSpPr/>
          <p:nvPr/>
        </p:nvSpPr>
        <p:spPr>
          <a:xfrm>
            <a:off x="0" y="0"/>
            <a:ext cx="12192000" cy="6858000"/>
          </a:xfrm>
          <a:prstGeom prst="rect">
            <a:avLst/>
          </a:prstGeom>
          <a:solidFill>
            <a:srgbClr val="DAF2F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i"/>
              <a:ea typeface="Oi"/>
              <a:cs typeface="Oi"/>
              <a:sym typeface="Oi"/>
            </a:endParaRPr>
          </a:p>
        </p:txBody>
      </p:sp>
      <p:sp>
        <p:nvSpPr>
          <p:cNvPr id="697" name="Google Shape;697;p22"/>
          <p:cNvSpPr/>
          <p:nvPr/>
        </p:nvSpPr>
        <p:spPr>
          <a:xfrm>
            <a:off x="8230258" y="-333826"/>
            <a:ext cx="2299437" cy="1262704"/>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Oi"/>
              <a:buNone/>
            </a:pPr>
            <a:endParaRPr sz="1800">
              <a:solidFill>
                <a:schemeClr val="dk1"/>
              </a:solidFill>
              <a:latin typeface="Oi"/>
              <a:ea typeface="Oi"/>
              <a:cs typeface="Oi"/>
              <a:sym typeface="Oi"/>
            </a:endParaRPr>
          </a:p>
        </p:txBody>
      </p:sp>
      <p:sp>
        <p:nvSpPr>
          <p:cNvPr id="698" name="Google Shape;698;p22"/>
          <p:cNvSpPr/>
          <p:nvPr/>
        </p:nvSpPr>
        <p:spPr>
          <a:xfrm>
            <a:off x="2236342" y="102152"/>
            <a:ext cx="2010839" cy="1264389"/>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Oi"/>
              <a:buNone/>
            </a:pPr>
            <a:endParaRPr sz="1800">
              <a:solidFill>
                <a:schemeClr val="dk1"/>
              </a:solidFill>
              <a:latin typeface="Oi"/>
              <a:ea typeface="Oi"/>
              <a:cs typeface="Oi"/>
              <a:sym typeface="Oi"/>
            </a:endParaRPr>
          </a:p>
        </p:txBody>
      </p:sp>
      <p:grpSp>
        <p:nvGrpSpPr>
          <p:cNvPr id="699" name="Google Shape;699;p22"/>
          <p:cNvGrpSpPr/>
          <p:nvPr/>
        </p:nvGrpSpPr>
        <p:grpSpPr>
          <a:xfrm>
            <a:off x="3044961" y="206275"/>
            <a:ext cx="7092622" cy="3376567"/>
            <a:chOff x="2421484" y="-1970755"/>
            <a:chExt cx="5282894" cy="3112383"/>
          </a:xfrm>
        </p:grpSpPr>
        <p:sp>
          <p:nvSpPr>
            <p:cNvPr id="700" name="Google Shape;700;p22"/>
            <p:cNvSpPr/>
            <p:nvPr/>
          </p:nvSpPr>
          <p:spPr>
            <a:xfrm>
              <a:off x="2421484" y="-1634340"/>
              <a:ext cx="5282894" cy="2775968"/>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Oi"/>
                <a:buNone/>
              </a:pPr>
              <a:endParaRPr sz="1800">
                <a:solidFill>
                  <a:srgbClr val="FF6699"/>
                </a:solidFill>
                <a:latin typeface="Oi"/>
                <a:ea typeface="Oi"/>
                <a:cs typeface="Oi"/>
                <a:sym typeface="Oi"/>
              </a:endParaRPr>
            </a:p>
          </p:txBody>
        </p:sp>
        <p:sp>
          <p:nvSpPr>
            <p:cNvPr id="701" name="Google Shape;701;p22"/>
            <p:cNvSpPr txBox="1"/>
            <p:nvPr/>
          </p:nvSpPr>
          <p:spPr>
            <a:xfrm>
              <a:off x="3023337" y="-1970755"/>
              <a:ext cx="3869596" cy="851088"/>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SG" sz="6000" b="1" dirty="0" err="1">
                  <a:solidFill>
                    <a:srgbClr val="FF0000"/>
                  </a:solidFill>
                  <a:latin typeface="UTM Cooper Black" panose="02040603050506020204" pitchFamily="18"/>
                  <a:ea typeface="Calibri"/>
                  <a:cs typeface="Calibri"/>
                  <a:sym typeface="Calibri"/>
                </a:rPr>
                <a:t>Dặn</a:t>
              </a:r>
              <a:r>
                <a:rPr lang="en-SG" sz="6000" b="1" dirty="0">
                  <a:solidFill>
                    <a:srgbClr val="FF0000"/>
                  </a:solidFill>
                  <a:latin typeface="UTM Cooper Black" panose="02040603050506020204" pitchFamily="18"/>
                  <a:ea typeface="Calibri"/>
                  <a:cs typeface="Calibri"/>
                  <a:sym typeface="Calibri"/>
                </a:rPr>
                <a:t> </a:t>
              </a:r>
              <a:r>
                <a:rPr lang="en-SG" sz="6000" b="1" dirty="0" err="1">
                  <a:solidFill>
                    <a:srgbClr val="FF0000"/>
                  </a:solidFill>
                  <a:latin typeface="UTM Cooper Black" panose="02040603050506020204" pitchFamily="18"/>
                  <a:ea typeface="Calibri"/>
                  <a:cs typeface="Calibri"/>
                  <a:sym typeface="Calibri"/>
                </a:rPr>
                <a:t>dò</a:t>
              </a:r>
              <a:endParaRPr sz="6000" b="1" dirty="0">
                <a:solidFill>
                  <a:srgbClr val="FF0000"/>
                </a:solidFill>
                <a:latin typeface="UTM Cooper Black" panose="02040603050506020204" pitchFamily="18"/>
                <a:ea typeface="Calibri"/>
                <a:cs typeface="Calibri"/>
                <a:sym typeface="Calibri"/>
              </a:endParaRPr>
            </a:p>
          </p:txBody>
        </p:sp>
      </p:grpSp>
      <p:sp>
        <p:nvSpPr>
          <p:cNvPr id="702" name="Google Shape;702;p22"/>
          <p:cNvSpPr/>
          <p:nvPr/>
        </p:nvSpPr>
        <p:spPr>
          <a:xfrm>
            <a:off x="11274975" y="2244453"/>
            <a:ext cx="1261228" cy="611063"/>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Oi"/>
              <a:buNone/>
            </a:pPr>
            <a:endParaRPr sz="1800">
              <a:solidFill>
                <a:schemeClr val="dk1"/>
              </a:solidFill>
              <a:latin typeface="Oi"/>
              <a:ea typeface="Oi"/>
              <a:cs typeface="Oi"/>
              <a:sym typeface="Oi"/>
            </a:endParaRPr>
          </a:p>
        </p:txBody>
      </p:sp>
      <p:sp>
        <p:nvSpPr>
          <p:cNvPr id="703" name="Google Shape;703;p22"/>
          <p:cNvSpPr/>
          <p:nvPr/>
        </p:nvSpPr>
        <p:spPr>
          <a:xfrm>
            <a:off x="9819427" y="-1476643"/>
            <a:ext cx="3832239" cy="3638350"/>
          </a:xfrm>
          <a:prstGeom prst="ellipse">
            <a:avLst/>
          </a:prstGeom>
          <a:solidFill>
            <a:srgbClr val="FED000">
              <a:alpha val="31764"/>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i"/>
              <a:ea typeface="Oi"/>
              <a:cs typeface="Oi"/>
              <a:sym typeface="Oi"/>
            </a:endParaRPr>
          </a:p>
        </p:txBody>
      </p:sp>
      <p:sp>
        <p:nvSpPr>
          <p:cNvPr id="709" name="Google Shape;709;p22"/>
          <p:cNvSpPr/>
          <p:nvPr/>
        </p:nvSpPr>
        <p:spPr>
          <a:xfrm>
            <a:off x="10613487" y="-762865"/>
            <a:ext cx="2266918" cy="2129406"/>
          </a:xfrm>
          <a:prstGeom prst="ellipse">
            <a:avLst/>
          </a:prstGeom>
          <a:solidFill>
            <a:srgbClr val="FED000">
              <a:alpha val="48627"/>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i"/>
              <a:ea typeface="Oi"/>
              <a:cs typeface="Oi"/>
              <a:sym typeface="Oi"/>
            </a:endParaRPr>
          </a:p>
        </p:txBody>
      </p:sp>
      <p:pic>
        <p:nvPicPr>
          <p:cNvPr id="710" name="Google Shape;710;p22"/>
          <p:cNvPicPr preferRelativeResize="0"/>
          <p:nvPr/>
        </p:nvPicPr>
        <p:blipFill rotWithShape="1">
          <a:blip r:embed="rId3">
            <a:alphaModFix/>
          </a:blip>
          <a:srcRect l="15000" t="51840" r="58689" b="21402"/>
          <a:stretch/>
        </p:blipFill>
        <p:spPr>
          <a:xfrm>
            <a:off x="-149268" y="3008349"/>
            <a:ext cx="4396450" cy="2524867"/>
          </a:xfrm>
          <a:prstGeom prst="rect">
            <a:avLst/>
          </a:prstGeom>
          <a:noFill/>
          <a:ln>
            <a:noFill/>
          </a:ln>
        </p:spPr>
      </p:pic>
      <p:pic>
        <p:nvPicPr>
          <p:cNvPr id="711" name="Google Shape;711;p22"/>
          <p:cNvPicPr preferRelativeResize="0"/>
          <p:nvPr/>
        </p:nvPicPr>
        <p:blipFill rotWithShape="1">
          <a:blip r:embed="rId4">
            <a:alphaModFix/>
          </a:blip>
          <a:srcRect l="40414" t="51840" r="38029" b="21402"/>
          <a:stretch/>
        </p:blipFill>
        <p:spPr>
          <a:xfrm>
            <a:off x="4008474" y="3000795"/>
            <a:ext cx="3601985" cy="2524867"/>
          </a:xfrm>
          <a:prstGeom prst="rect">
            <a:avLst/>
          </a:prstGeom>
          <a:noFill/>
          <a:ln>
            <a:noFill/>
          </a:ln>
        </p:spPr>
      </p:pic>
      <p:pic>
        <p:nvPicPr>
          <p:cNvPr id="712" name="Google Shape;712;p22"/>
          <p:cNvPicPr preferRelativeResize="0"/>
          <p:nvPr/>
        </p:nvPicPr>
        <p:blipFill rotWithShape="1">
          <a:blip r:embed="rId3">
            <a:alphaModFix/>
          </a:blip>
          <a:srcRect l="64101" t="51840" r="7500" b="21402"/>
          <a:stretch/>
        </p:blipFill>
        <p:spPr>
          <a:xfrm>
            <a:off x="7446854" y="3625021"/>
            <a:ext cx="4745146" cy="2524867"/>
          </a:xfrm>
          <a:prstGeom prst="rect">
            <a:avLst/>
          </a:prstGeom>
          <a:noFill/>
          <a:ln>
            <a:noFill/>
          </a:ln>
        </p:spPr>
      </p:pic>
      <p:pic>
        <p:nvPicPr>
          <p:cNvPr id="713" name="Google Shape;713;p22"/>
          <p:cNvPicPr preferRelativeResize="0"/>
          <p:nvPr/>
        </p:nvPicPr>
        <p:blipFill rotWithShape="1">
          <a:blip r:embed="rId5">
            <a:alphaModFix/>
          </a:blip>
          <a:srcRect t="37954" r="90625" b="31467"/>
          <a:stretch/>
        </p:blipFill>
        <p:spPr>
          <a:xfrm>
            <a:off x="160130" y="2905012"/>
            <a:ext cx="979642" cy="1804381"/>
          </a:xfrm>
          <a:prstGeom prst="rect">
            <a:avLst/>
          </a:prstGeom>
          <a:noFill/>
          <a:ln>
            <a:noFill/>
          </a:ln>
        </p:spPr>
      </p:pic>
      <p:pic>
        <p:nvPicPr>
          <p:cNvPr id="714" name="Google Shape;714;p22"/>
          <p:cNvPicPr preferRelativeResize="0"/>
          <p:nvPr/>
        </p:nvPicPr>
        <p:blipFill rotWithShape="1">
          <a:blip r:embed="rId6">
            <a:alphaModFix/>
          </a:blip>
          <a:srcRect l="55533" t="65911" b="392"/>
          <a:stretch/>
        </p:blipFill>
        <p:spPr>
          <a:xfrm>
            <a:off x="6694395" y="4559103"/>
            <a:ext cx="5497605" cy="2352685"/>
          </a:xfrm>
          <a:prstGeom prst="rect">
            <a:avLst/>
          </a:prstGeom>
          <a:noFill/>
          <a:ln>
            <a:noFill/>
          </a:ln>
        </p:spPr>
      </p:pic>
      <p:pic>
        <p:nvPicPr>
          <p:cNvPr id="715" name="Google Shape;715;p22"/>
          <p:cNvPicPr preferRelativeResize="0"/>
          <p:nvPr/>
        </p:nvPicPr>
        <p:blipFill rotWithShape="1">
          <a:blip r:embed="rId7">
            <a:alphaModFix/>
          </a:blip>
          <a:srcRect t="65810" r="26875" b="392"/>
          <a:stretch/>
        </p:blipFill>
        <p:spPr>
          <a:xfrm>
            <a:off x="0" y="4529129"/>
            <a:ext cx="8980582" cy="2343979"/>
          </a:xfrm>
          <a:prstGeom prst="rect">
            <a:avLst/>
          </a:prstGeom>
          <a:noFill/>
          <a:ln>
            <a:noFill/>
          </a:ln>
        </p:spPr>
      </p:pic>
      <p:pic>
        <p:nvPicPr>
          <p:cNvPr id="716" name="Google Shape;716;p22"/>
          <p:cNvPicPr preferRelativeResize="0"/>
          <p:nvPr/>
        </p:nvPicPr>
        <p:blipFill rotWithShape="1">
          <a:blip r:embed="rId8">
            <a:alphaModFix/>
          </a:blip>
          <a:srcRect l="70819" t="55251" r="-1" b="19293"/>
          <a:stretch/>
        </p:blipFill>
        <p:spPr>
          <a:xfrm>
            <a:off x="8327244" y="3824044"/>
            <a:ext cx="3806580" cy="1875120"/>
          </a:xfrm>
          <a:prstGeom prst="rect">
            <a:avLst/>
          </a:prstGeom>
          <a:noFill/>
          <a:ln>
            <a:noFill/>
          </a:ln>
        </p:spPr>
      </p:pic>
      <p:pic>
        <p:nvPicPr>
          <p:cNvPr id="717" name="Google Shape;717;p22"/>
          <p:cNvPicPr preferRelativeResize="0"/>
          <p:nvPr/>
        </p:nvPicPr>
        <p:blipFill rotWithShape="1">
          <a:blip r:embed="rId8">
            <a:alphaModFix/>
          </a:blip>
          <a:srcRect l="58533" t="55251" r="31396" b="19293"/>
          <a:stretch/>
        </p:blipFill>
        <p:spPr>
          <a:xfrm>
            <a:off x="7066016" y="3785364"/>
            <a:ext cx="1261228" cy="1800435"/>
          </a:xfrm>
          <a:prstGeom prst="rect">
            <a:avLst/>
          </a:prstGeom>
          <a:noFill/>
          <a:ln>
            <a:noFill/>
          </a:ln>
        </p:spPr>
      </p:pic>
      <p:sp>
        <p:nvSpPr>
          <p:cNvPr id="720" name="Google Shape;720;p22"/>
          <p:cNvSpPr/>
          <p:nvPr/>
        </p:nvSpPr>
        <p:spPr>
          <a:xfrm>
            <a:off x="10989128" y="-460162"/>
            <a:ext cx="1524000" cy="1524000"/>
          </a:xfrm>
          <a:prstGeom prst="ellipse">
            <a:avLst/>
          </a:prstGeom>
          <a:solidFill>
            <a:srgbClr val="FED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i"/>
              <a:ea typeface="Oi"/>
              <a:cs typeface="Oi"/>
              <a:sym typeface="Oi"/>
            </a:endParaRPr>
          </a:p>
        </p:txBody>
      </p:sp>
      <p:sp>
        <p:nvSpPr>
          <p:cNvPr id="721" name="Google Shape;721;p22"/>
          <p:cNvSpPr/>
          <p:nvPr/>
        </p:nvSpPr>
        <p:spPr>
          <a:xfrm>
            <a:off x="-759970" y="2048713"/>
            <a:ext cx="1409921" cy="76631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Oi"/>
              <a:buNone/>
            </a:pPr>
            <a:endParaRPr sz="1800">
              <a:solidFill>
                <a:schemeClr val="dk1"/>
              </a:solidFill>
              <a:latin typeface="Oi"/>
              <a:ea typeface="Oi"/>
              <a:cs typeface="Oi"/>
              <a:sym typeface="Oi"/>
            </a:endParaRPr>
          </a:p>
        </p:txBody>
      </p:sp>
      <p:grpSp>
        <p:nvGrpSpPr>
          <p:cNvPr id="723" name="Google Shape;723;p22"/>
          <p:cNvGrpSpPr/>
          <p:nvPr/>
        </p:nvGrpSpPr>
        <p:grpSpPr>
          <a:xfrm>
            <a:off x="-228600" y="3525844"/>
            <a:ext cx="13654110" cy="3408355"/>
            <a:chOff x="-29140" y="3368913"/>
            <a:chExt cx="13654110" cy="3545778"/>
          </a:xfrm>
        </p:grpSpPr>
        <p:pic>
          <p:nvPicPr>
            <p:cNvPr id="724" name="Google Shape;724;p22"/>
            <p:cNvPicPr preferRelativeResize="0"/>
            <p:nvPr/>
          </p:nvPicPr>
          <p:blipFill rotWithShape="1">
            <a:blip r:embed="rId9">
              <a:alphaModFix/>
            </a:blip>
            <a:srcRect b="4810"/>
            <a:stretch/>
          </p:blipFill>
          <p:spPr>
            <a:xfrm>
              <a:off x="-29140" y="3388588"/>
              <a:ext cx="5290565" cy="3526103"/>
            </a:xfrm>
            <a:prstGeom prst="rect">
              <a:avLst/>
            </a:prstGeom>
            <a:noFill/>
            <a:ln>
              <a:noFill/>
            </a:ln>
          </p:spPr>
        </p:pic>
        <p:pic>
          <p:nvPicPr>
            <p:cNvPr id="725" name="Google Shape;725;p22"/>
            <p:cNvPicPr preferRelativeResize="0"/>
            <p:nvPr/>
          </p:nvPicPr>
          <p:blipFill rotWithShape="1">
            <a:blip r:embed="rId9">
              <a:alphaModFix/>
            </a:blip>
            <a:srcRect b="4810"/>
            <a:stretch/>
          </p:blipFill>
          <p:spPr>
            <a:xfrm>
              <a:off x="4704260" y="3368913"/>
              <a:ext cx="5290565" cy="3526103"/>
            </a:xfrm>
            <a:prstGeom prst="rect">
              <a:avLst/>
            </a:prstGeom>
            <a:noFill/>
            <a:ln>
              <a:noFill/>
            </a:ln>
          </p:spPr>
        </p:pic>
        <p:pic>
          <p:nvPicPr>
            <p:cNvPr id="726" name="Google Shape;726;p22"/>
            <p:cNvPicPr preferRelativeResize="0"/>
            <p:nvPr/>
          </p:nvPicPr>
          <p:blipFill rotWithShape="1">
            <a:blip r:embed="rId9">
              <a:alphaModFix/>
            </a:blip>
            <a:srcRect b="4810"/>
            <a:stretch/>
          </p:blipFill>
          <p:spPr>
            <a:xfrm>
              <a:off x="8698865" y="3368913"/>
              <a:ext cx="4926105" cy="3526103"/>
            </a:xfrm>
            <a:prstGeom prst="rect">
              <a:avLst/>
            </a:prstGeom>
            <a:noFill/>
            <a:ln>
              <a:noFill/>
            </a:ln>
          </p:spPr>
        </p:pic>
      </p:grpSp>
      <p:pic>
        <p:nvPicPr>
          <p:cNvPr id="728" name="Google Shape;728;p22"/>
          <p:cNvPicPr preferRelativeResize="0"/>
          <p:nvPr/>
        </p:nvPicPr>
        <p:blipFill rotWithShape="1">
          <a:blip r:embed="rId10">
            <a:alphaModFix/>
          </a:blip>
          <a:srcRect l="35184" t="55183" r="22473" b="-1013"/>
          <a:stretch/>
        </p:blipFill>
        <p:spPr>
          <a:xfrm>
            <a:off x="10251883" y="2495533"/>
            <a:ext cx="1343719" cy="1454336"/>
          </a:xfrm>
          <a:prstGeom prst="rect">
            <a:avLst/>
          </a:prstGeom>
          <a:noFill/>
          <a:ln>
            <a:noFill/>
          </a:ln>
        </p:spPr>
      </p:pic>
      <p:pic>
        <p:nvPicPr>
          <p:cNvPr id="729" name="Google Shape;729;p22"/>
          <p:cNvPicPr preferRelativeResize="0"/>
          <p:nvPr/>
        </p:nvPicPr>
        <p:blipFill rotWithShape="1">
          <a:blip r:embed="rId10">
            <a:alphaModFix/>
          </a:blip>
          <a:srcRect r="57657" b="54170"/>
          <a:stretch/>
        </p:blipFill>
        <p:spPr>
          <a:xfrm rot="6872548">
            <a:off x="2739017" y="3301641"/>
            <a:ext cx="1343719" cy="1454336"/>
          </a:xfrm>
          <a:prstGeom prst="rect">
            <a:avLst/>
          </a:prstGeom>
          <a:noFill/>
          <a:ln>
            <a:noFill/>
          </a:ln>
        </p:spPr>
      </p:pic>
      <p:pic>
        <p:nvPicPr>
          <p:cNvPr id="730" name="Google Shape;730;p22"/>
          <p:cNvPicPr preferRelativeResize="0"/>
          <p:nvPr/>
        </p:nvPicPr>
        <p:blipFill rotWithShape="1">
          <a:blip r:embed="rId10">
            <a:alphaModFix/>
          </a:blip>
          <a:srcRect r="57657" b="54170"/>
          <a:stretch/>
        </p:blipFill>
        <p:spPr>
          <a:xfrm rot="3908138" flipH="1">
            <a:off x="126426" y="304327"/>
            <a:ext cx="1443745" cy="1562596"/>
          </a:xfrm>
          <a:prstGeom prst="rect">
            <a:avLst/>
          </a:prstGeom>
          <a:noFill/>
          <a:ln>
            <a:noFill/>
          </a:ln>
        </p:spPr>
      </p:pic>
      <p:sp>
        <p:nvSpPr>
          <p:cNvPr id="731" name="Google Shape;731;p22"/>
          <p:cNvSpPr txBox="1"/>
          <p:nvPr/>
        </p:nvSpPr>
        <p:spPr>
          <a:xfrm>
            <a:off x="1043533" y="3104157"/>
            <a:ext cx="1029373" cy="615553"/>
          </a:xfrm>
          <a:prstGeom prst="rect">
            <a:avLst/>
          </a:prstGeom>
          <a:noFill/>
          <a:ln>
            <a:noFill/>
          </a:ln>
          <a:effectLst>
            <a:outerShdw blurRad="50800" dist="38100" dir="8100000" algn="tr" rotWithShape="0">
              <a:srgbClr val="000000">
                <a:alpha val="40000"/>
              </a:srgbClr>
            </a:outerShdw>
          </a:effectLst>
        </p:spPr>
        <p:txBody>
          <a:bodyPr spcFirstLastPara="1" wrap="square" lIns="0" tIns="0" rIns="0" bIns="0" anchor="t" anchorCtr="0">
            <a:spAutoFit/>
          </a:bodyPr>
          <a:lstStyle/>
          <a:p>
            <a:pPr marL="0" marR="0" lvl="0" indent="0" algn="ctr" rtl="0">
              <a:spcBef>
                <a:spcPts val="0"/>
              </a:spcBef>
              <a:spcAft>
                <a:spcPts val="0"/>
              </a:spcAft>
              <a:buNone/>
            </a:pPr>
            <a:r>
              <a:rPr lang="en-SG" sz="4000" b="1">
                <a:solidFill>
                  <a:srgbClr val="0C0C0C"/>
                </a:solidFill>
                <a:latin typeface="Arial"/>
                <a:ea typeface="Arial"/>
                <a:cs typeface="Arial"/>
                <a:sym typeface="Arial"/>
              </a:rPr>
              <a:t>.</a:t>
            </a:r>
            <a:endParaRPr/>
          </a:p>
        </p:txBody>
      </p:sp>
      <p:sp>
        <p:nvSpPr>
          <p:cNvPr id="29" name="Google Shape;701;p22">
            <a:extLst>
              <a:ext uri="{FF2B5EF4-FFF2-40B4-BE49-F238E27FC236}">
                <a16:creationId xmlns:a16="http://schemas.microsoft.com/office/drawing/2014/main" xmlns="" id="{943DD690-8B9E-41D1-A078-A60CBCA258CB}"/>
              </a:ext>
            </a:extLst>
          </p:cNvPr>
          <p:cNvSpPr txBox="1"/>
          <p:nvPr/>
        </p:nvSpPr>
        <p:spPr>
          <a:xfrm>
            <a:off x="3615754" y="1192863"/>
            <a:ext cx="6253960" cy="1661993"/>
          </a:xfrm>
          <a:prstGeom prst="rect">
            <a:avLst/>
          </a:prstGeom>
          <a:noFill/>
          <a:ln>
            <a:noFill/>
          </a:ln>
        </p:spPr>
        <p:txBody>
          <a:bodyPr spcFirstLastPara="1" wrap="square" lIns="0" tIns="0" rIns="0" bIns="0" anchor="t" anchorCtr="0">
            <a:spAutoFit/>
          </a:bodyPr>
          <a:lstStyle/>
          <a:p>
            <a:pPr marL="571500" marR="0" lvl="0" indent="-571500" algn="ctr" rtl="0">
              <a:lnSpc>
                <a:spcPct val="150000"/>
              </a:lnSpc>
              <a:spcBef>
                <a:spcPts val="0"/>
              </a:spcBef>
              <a:spcAft>
                <a:spcPts val="0"/>
              </a:spcAft>
              <a:buFontTx/>
              <a:buChar char="-"/>
            </a:pPr>
            <a:r>
              <a:rPr lang="en-SG" sz="3600" dirty="0" err="1">
                <a:solidFill>
                  <a:schemeClr val="tx1"/>
                </a:solidFill>
                <a:latin typeface="Times New Roman" pitchFamily="18" charset="0"/>
                <a:ea typeface="Calibri"/>
                <a:cs typeface="Times New Roman" pitchFamily="18" charset="0"/>
                <a:sym typeface="Calibri"/>
              </a:rPr>
              <a:t>Luyện</a:t>
            </a:r>
            <a:r>
              <a:rPr lang="en-SG" sz="3600" dirty="0">
                <a:solidFill>
                  <a:schemeClr val="tx1"/>
                </a:solidFill>
                <a:latin typeface="Times New Roman" pitchFamily="18" charset="0"/>
                <a:ea typeface="Calibri"/>
                <a:cs typeface="Times New Roman" pitchFamily="18" charset="0"/>
                <a:sym typeface="Calibri"/>
              </a:rPr>
              <a:t> </a:t>
            </a:r>
            <a:r>
              <a:rPr lang="en-SG" sz="3600" dirty="0" err="1">
                <a:solidFill>
                  <a:schemeClr val="tx1"/>
                </a:solidFill>
                <a:latin typeface="Times New Roman" pitchFamily="18" charset="0"/>
                <a:ea typeface="Calibri"/>
                <a:cs typeface="Times New Roman" pitchFamily="18" charset="0"/>
                <a:sym typeface="Calibri"/>
              </a:rPr>
              <a:t>đọc</a:t>
            </a:r>
            <a:r>
              <a:rPr lang="en-SG" sz="3600" dirty="0">
                <a:solidFill>
                  <a:schemeClr val="tx1"/>
                </a:solidFill>
                <a:latin typeface="Times New Roman" pitchFamily="18" charset="0"/>
                <a:ea typeface="Calibri"/>
                <a:cs typeface="Times New Roman" pitchFamily="18" charset="0"/>
                <a:sym typeface="Calibri"/>
              </a:rPr>
              <a:t> </a:t>
            </a:r>
            <a:r>
              <a:rPr lang="en-SG" sz="3600" dirty="0" err="1">
                <a:solidFill>
                  <a:schemeClr val="tx1"/>
                </a:solidFill>
                <a:latin typeface="Times New Roman" pitchFamily="18" charset="0"/>
                <a:ea typeface="Calibri"/>
                <a:cs typeface="Times New Roman" pitchFamily="18" charset="0"/>
                <a:sym typeface="Calibri"/>
              </a:rPr>
              <a:t>lại</a:t>
            </a:r>
            <a:r>
              <a:rPr lang="en-SG" sz="3600" dirty="0">
                <a:solidFill>
                  <a:schemeClr val="tx1"/>
                </a:solidFill>
                <a:latin typeface="Times New Roman" pitchFamily="18" charset="0"/>
                <a:ea typeface="Calibri"/>
                <a:cs typeface="Times New Roman" pitchFamily="18" charset="0"/>
                <a:sym typeface="Calibri"/>
              </a:rPr>
              <a:t> </a:t>
            </a:r>
            <a:r>
              <a:rPr lang="en-SG" sz="3600" dirty="0" err="1">
                <a:solidFill>
                  <a:schemeClr val="tx1"/>
                </a:solidFill>
                <a:latin typeface="Times New Roman" pitchFamily="18" charset="0"/>
                <a:ea typeface="Calibri"/>
                <a:cs typeface="Times New Roman" pitchFamily="18" charset="0"/>
                <a:sym typeface="Calibri"/>
              </a:rPr>
              <a:t>bài</a:t>
            </a:r>
            <a:endParaRPr lang="en-SG" sz="3600" dirty="0">
              <a:solidFill>
                <a:schemeClr val="tx1"/>
              </a:solidFill>
              <a:latin typeface="Times New Roman" pitchFamily="18" charset="0"/>
              <a:ea typeface="Calibri"/>
              <a:cs typeface="Times New Roman" pitchFamily="18" charset="0"/>
              <a:sym typeface="Calibri"/>
            </a:endParaRPr>
          </a:p>
          <a:p>
            <a:pPr marL="571500" marR="0" lvl="0" indent="-571500" algn="ctr" rtl="0">
              <a:lnSpc>
                <a:spcPct val="150000"/>
              </a:lnSpc>
              <a:spcBef>
                <a:spcPts val="0"/>
              </a:spcBef>
              <a:spcAft>
                <a:spcPts val="0"/>
              </a:spcAft>
              <a:buFontTx/>
              <a:buChar char="-"/>
            </a:pPr>
            <a:r>
              <a:rPr lang="en-SG" sz="3600" dirty="0" err="1">
                <a:solidFill>
                  <a:schemeClr val="tx1"/>
                </a:solidFill>
                <a:latin typeface="Times New Roman" pitchFamily="18" charset="0"/>
                <a:ea typeface="Calibri"/>
                <a:cs typeface="Times New Roman" pitchFamily="18" charset="0"/>
                <a:sym typeface="Calibri"/>
              </a:rPr>
              <a:t>Chuẩn</a:t>
            </a:r>
            <a:r>
              <a:rPr lang="en-SG" sz="3600" dirty="0">
                <a:solidFill>
                  <a:schemeClr val="tx1"/>
                </a:solidFill>
                <a:latin typeface="Times New Roman" pitchFamily="18" charset="0"/>
                <a:ea typeface="Calibri"/>
                <a:cs typeface="Times New Roman" pitchFamily="18" charset="0"/>
                <a:sym typeface="Calibri"/>
              </a:rPr>
              <a:t> </a:t>
            </a:r>
            <a:r>
              <a:rPr lang="en-SG" sz="3600" dirty="0" err="1">
                <a:solidFill>
                  <a:schemeClr val="tx1"/>
                </a:solidFill>
                <a:latin typeface="Times New Roman" pitchFamily="18" charset="0"/>
                <a:ea typeface="Calibri"/>
                <a:cs typeface="Times New Roman" pitchFamily="18" charset="0"/>
                <a:sym typeface="Calibri"/>
              </a:rPr>
              <a:t>bị</a:t>
            </a:r>
            <a:r>
              <a:rPr lang="en-SG" sz="3600" dirty="0">
                <a:solidFill>
                  <a:schemeClr val="tx1"/>
                </a:solidFill>
                <a:latin typeface="Times New Roman" pitchFamily="18" charset="0"/>
                <a:ea typeface="Calibri"/>
                <a:cs typeface="Times New Roman" pitchFamily="18" charset="0"/>
                <a:sym typeface="Calibri"/>
              </a:rPr>
              <a:t> </a:t>
            </a:r>
            <a:r>
              <a:rPr lang="en-SG" sz="3600" dirty="0" err="1">
                <a:solidFill>
                  <a:schemeClr val="tx1"/>
                </a:solidFill>
                <a:latin typeface="Times New Roman" pitchFamily="18" charset="0"/>
                <a:ea typeface="Calibri"/>
                <a:cs typeface="Times New Roman" pitchFamily="18" charset="0"/>
                <a:sym typeface="Calibri"/>
              </a:rPr>
              <a:t>bài</a:t>
            </a:r>
            <a:r>
              <a:rPr lang="en-SG" sz="3600" dirty="0">
                <a:solidFill>
                  <a:schemeClr val="tx1"/>
                </a:solidFill>
                <a:latin typeface="Times New Roman" pitchFamily="18" charset="0"/>
                <a:ea typeface="Calibri"/>
                <a:cs typeface="Times New Roman" pitchFamily="18" charset="0"/>
                <a:sym typeface="Calibri"/>
              </a:rPr>
              <a:t> </a:t>
            </a:r>
            <a:r>
              <a:rPr lang="en-SG" sz="3600" dirty="0" err="1">
                <a:solidFill>
                  <a:schemeClr val="tx1"/>
                </a:solidFill>
                <a:latin typeface="Times New Roman" pitchFamily="18" charset="0"/>
                <a:ea typeface="Calibri"/>
                <a:cs typeface="Times New Roman" pitchFamily="18" charset="0"/>
                <a:sym typeface="Calibri"/>
              </a:rPr>
              <a:t>sau</a:t>
            </a:r>
            <a:r>
              <a:rPr lang="en-SG" sz="3600" dirty="0">
                <a:solidFill>
                  <a:schemeClr val="tx1"/>
                </a:solidFill>
                <a:latin typeface="Times New Roman" pitchFamily="18" charset="0"/>
                <a:ea typeface="Calibri"/>
                <a:cs typeface="Times New Roman" pitchFamily="18" charset="0"/>
                <a:sym typeface="Calibri"/>
              </a:rPr>
              <a:t>: </a:t>
            </a:r>
            <a:r>
              <a:rPr lang="en-SG" sz="3600" dirty="0" err="1">
                <a:solidFill>
                  <a:schemeClr val="tx1"/>
                </a:solidFill>
                <a:latin typeface="Times New Roman" pitchFamily="18" charset="0"/>
                <a:ea typeface="Calibri"/>
                <a:cs typeface="Times New Roman" pitchFamily="18" charset="0"/>
                <a:sym typeface="Calibri"/>
              </a:rPr>
              <a:t>Út</a:t>
            </a:r>
            <a:r>
              <a:rPr lang="en-SG" sz="3600" dirty="0">
                <a:solidFill>
                  <a:schemeClr val="tx1"/>
                </a:solidFill>
                <a:latin typeface="Times New Roman" pitchFamily="18" charset="0"/>
                <a:ea typeface="Calibri"/>
                <a:cs typeface="Times New Roman" pitchFamily="18" charset="0"/>
                <a:sym typeface="Calibri"/>
              </a:rPr>
              <a:t> </a:t>
            </a:r>
            <a:r>
              <a:rPr lang="en-SG" sz="3600" dirty="0" err="1">
                <a:solidFill>
                  <a:schemeClr val="tx1"/>
                </a:solidFill>
                <a:latin typeface="Times New Roman" pitchFamily="18" charset="0"/>
                <a:ea typeface="Calibri"/>
                <a:cs typeface="Times New Roman" pitchFamily="18" charset="0"/>
                <a:sym typeface="Calibri"/>
              </a:rPr>
              <a:t>Vịnh</a:t>
            </a:r>
            <a:endParaRPr sz="3600" dirty="0">
              <a:solidFill>
                <a:schemeClr val="tx1"/>
              </a:solidFill>
              <a:latin typeface="Times New Roman" pitchFamily="18" charset="0"/>
              <a:ea typeface="Calibri"/>
              <a:cs typeface="Times New Roman" pitchFamily="18" charset="0"/>
              <a:sym typeface="Calibri"/>
            </a:endParaRPr>
          </a:p>
        </p:txBody>
      </p:sp>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xmlns="" id="{5F6E89FC-5477-0C4D-B8FF-538F23867CBF}"/>
              </a:ext>
            </a:extLst>
          </p:cNvPr>
          <p:cNvSpPr>
            <a:spLocks noGrp="1"/>
          </p:cNvSpPr>
          <p:nvPr>
            <p:ph type="subTitle" idx="1"/>
          </p:nvPr>
        </p:nvSpPr>
        <p:spPr/>
        <p:txBody>
          <a:bodyPr/>
          <a:lstStyle/>
          <a:p>
            <a:endParaRPr lang="x-none"/>
          </a:p>
        </p:txBody>
      </p:sp>
      <p:pic>
        <p:nvPicPr>
          <p:cNvPr id="4" name="Picture 2">
            <a:extLst>
              <a:ext uri="{FF2B5EF4-FFF2-40B4-BE49-F238E27FC236}">
                <a16:creationId xmlns:a16="http://schemas.microsoft.com/office/drawing/2014/main" xmlns="" id="{DA4721C1-BD05-4146-98A3-D89A55D98E61}"/>
              </a:ext>
            </a:extLst>
          </p:cNvPr>
          <p:cNvPicPr>
            <a:picLocks noChangeAspect="1"/>
          </p:cNvPicPr>
          <p:nvPr/>
        </p:nvPicPr>
        <p:blipFill>
          <a:blip r:embed="rId2"/>
          <a:srcRect l="595" t="1522" r="676" b="15279"/>
          <a:stretch>
            <a:fillRect/>
          </a:stretch>
        </p:blipFill>
        <p:spPr>
          <a:xfrm>
            <a:off x="-26968" y="0"/>
            <a:ext cx="12218968" cy="6858000"/>
          </a:xfrm>
          <a:prstGeom prst="rect">
            <a:avLst/>
          </a:prstGeom>
        </p:spPr>
      </p:pic>
      <p:pic>
        <p:nvPicPr>
          <p:cNvPr id="5" name="Picture 3">
            <a:extLst>
              <a:ext uri="{FF2B5EF4-FFF2-40B4-BE49-F238E27FC236}">
                <a16:creationId xmlns:a16="http://schemas.microsoft.com/office/drawing/2014/main" xmlns="" id="{6D87DA73-3964-2845-9DD6-9E46B1E345C3}"/>
              </a:ext>
            </a:extLst>
          </p:cNvPr>
          <p:cNvPicPr>
            <a:picLocks noChangeAspect="1"/>
          </p:cNvPicPr>
          <p:nvPr/>
        </p:nvPicPr>
        <p:blipFill>
          <a:blip r:embed="rId3">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rcRect/>
          <a:stretch>
            <a:fillRect/>
          </a:stretch>
        </p:blipFill>
        <p:spPr>
          <a:xfrm>
            <a:off x="16132756" y="3074452"/>
            <a:ext cx="842944" cy="1160680"/>
          </a:xfrm>
          <a:prstGeom prst="rect">
            <a:avLst/>
          </a:prstGeom>
        </p:spPr>
      </p:pic>
      <p:sp>
        <p:nvSpPr>
          <p:cNvPr id="14" name="TextBox 16">
            <a:extLst>
              <a:ext uri="{FF2B5EF4-FFF2-40B4-BE49-F238E27FC236}">
                <a16:creationId xmlns:a16="http://schemas.microsoft.com/office/drawing/2014/main" xmlns="" id="{1EA3CD56-2C92-D74D-B3F9-267B39F3F73B}"/>
              </a:ext>
            </a:extLst>
          </p:cNvPr>
          <p:cNvSpPr txBox="1"/>
          <p:nvPr/>
        </p:nvSpPr>
        <p:spPr>
          <a:xfrm>
            <a:off x="1710441" y="1906358"/>
            <a:ext cx="9698726" cy="2119042"/>
          </a:xfrm>
          <a:prstGeom prst="rect">
            <a:avLst/>
          </a:prstGeom>
        </p:spPr>
        <p:txBody>
          <a:bodyPr wrap="square" lIns="0" tIns="0" rIns="0" bIns="0" rtlCol="0" anchor="t">
            <a:spAutoFit/>
          </a:bodyPr>
          <a:lstStyle/>
          <a:p>
            <a:pPr algn="just">
              <a:lnSpc>
                <a:spcPct val="130000"/>
              </a:lnSpc>
            </a:pPr>
            <a:r>
              <a:rPr lang="en-US" sz="3600" b="1" spc="227" dirty="0" err="1">
                <a:solidFill>
                  <a:srgbClr val="F5F5EA"/>
                </a:solidFill>
                <a:latin typeface="Nunito" panose="00000500000000000000" pitchFamily="2" charset="0"/>
              </a:rPr>
              <a:t>Đọc</a:t>
            </a:r>
            <a:r>
              <a:rPr lang="en-US" sz="3600" b="1" spc="227" dirty="0">
                <a:solidFill>
                  <a:srgbClr val="F5F5EA"/>
                </a:solidFill>
                <a:latin typeface="Nunito" panose="00000500000000000000" pitchFamily="2" charset="0"/>
              </a:rPr>
              <a:t> </a:t>
            </a:r>
            <a:r>
              <a:rPr lang="en-US" sz="3600" b="1" spc="227" dirty="0" err="1">
                <a:solidFill>
                  <a:srgbClr val="F5F5EA"/>
                </a:solidFill>
                <a:latin typeface="Nunito" panose="00000500000000000000" pitchFamily="2" charset="0"/>
              </a:rPr>
              <a:t>lưu</a:t>
            </a:r>
            <a:r>
              <a:rPr lang="en-US" sz="3600" b="1" spc="227" dirty="0">
                <a:solidFill>
                  <a:srgbClr val="F5F5EA"/>
                </a:solidFill>
                <a:latin typeface="Nunito" panose="00000500000000000000" pitchFamily="2" charset="0"/>
              </a:rPr>
              <a:t> </a:t>
            </a:r>
            <a:r>
              <a:rPr lang="en-US" sz="3600" b="1" spc="227" dirty="0" err="1">
                <a:solidFill>
                  <a:srgbClr val="F5F5EA"/>
                </a:solidFill>
                <a:latin typeface="Nunito" panose="00000500000000000000" pitchFamily="2" charset="0"/>
              </a:rPr>
              <a:t>loát</a:t>
            </a:r>
            <a:r>
              <a:rPr lang="en-US" sz="3600" b="1" spc="227" dirty="0">
                <a:solidFill>
                  <a:srgbClr val="F5F5EA"/>
                </a:solidFill>
                <a:latin typeface="Nunito" panose="00000500000000000000" pitchFamily="2" charset="0"/>
              </a:rPr>
              <a:t>, </a:t>
            </a:r>
            <a:r>
              <a:rPr lang="en-US" sz="3600" b="1" spc="227" dirty="0" err="1">
                <a:solidFill>
                  <a:srgbClr val="F5F5EA"/>
                </a:solidFill>
                <a:latin typeface="Nunito" panose="00000500000000000000" pitchFamily="2" charset="0"/>
              </a:rPr>
              <a:t>diễn</a:t>
            </a:r>
            <a:r>
              <a:rPr lang="en-US" sz="3600" b="1" spc="227" dirty="0">
                <a:solidFill>
                  <a:srgbClr val="F5F5EA"/>
                </a:solidFill>
                <a:latin typeface="Nunito" panose="00000500000000000000" pitchFamily="2" charset="0"/>
              </a:rPr>
              <a:t> </a:t>
            </a:r>
            <a:r>
              <a:rPr lang="en-US" sz="3600" b="1" spc="227" dirty="0" err="1">
                <a:solidFill>
                  <a:srgbClr val="F5F5EA"/>
                </a:solidFill>
                <a:latin typeface="Nunito" panose="00000500000000000000" pitchFamily="2" charset="0"/>
              </a:rPr>
              <a:t>cảm</a:t>
            </a:r>
            <a:r>
              <a:rPr lang="en-US" sz="3600" b="1" spc="227" dirty="0">
                <a:solidFill>
                  <a:srgbClr val="F5F5EA"/>
                </a:solidFill>
                <a:latin typeface="Nunito" panose="00000500000000000000" pitchFamily="2" charset="0"/>
              </a:rPr>
              <a:t> </a:t>
            </a:r>
            <a:r>
              <a:rPr lang="en-US" sz="3600" b="1" spc="227" dirty="0" err="1">
                <a:solidFill>
                  <a:srgbClr val="F5F5EA"/>
                </a:solidFill>
                <a:latin typeface="Nunito" panose="00000500000000000000" pitchFamily="2" charset="0"/>
              </a:rPr>
              <a:t>bài</a:t>
            </a:r>
            <a:r>
              <a:rPr lang="en-US" sz="3600" b="1" spc="227" dirty="0">
                <a:solidFill>
                  <a:srgbClr val="F5F5EA"/>
                </a:solidFill>
                <a:latin typeface="Nunito" panose="00000500000000000000" pitchFamily="2" charset="0"/>
              </a:rPr>
              <a:t> </a:t>
            </a:r>
            <a:r>
              <a:rPr lang="en-US" sz="3600" b="1" spc="227" dirty="0" err="1">
                <a:solidFill>
                  <a:srgbClr val="F5F5EA"/>
                </a:solidFill>
                <a:latin typeface="Nunito" panose="00000500000000000000" pitchFamily="2" charset="0"/>
              </a:rPr>
              <a:t>thơ</a:t>
            </a:r>
            <a:r>
              <a:rPr lang="en-US" sz="3600" b="1" spc="227" dirty="0">
                <a:solidFill>
                  <a:srgbClr val="F5F5EA"/>
                </a:solidFill>
                <a:latin typeface="Nunito" panose="00000500000000000000" pitchFamily="2" charset="0"/>
              </a:rPr>
              <a:t> </a:t>
            </a:r>
            <a:r>
              <a:rPr lang="en-US" sz="3600" b="1" spc="227" dirty="0" err="1">
                <a:solidFill>
                  <a:srgbClr val="F5F5EA"/>
                </a:solidFill>
                <a:latin typeface="Nunito" panose="00000500000000000000" pitchFamily="2" charset="0"/>
              </a:rPr>
              <a:t>với</a:t>
            </a:r>
            <a:r>
              <a:rPr lang="en-US" sz="3600" b="1" spc="227" dirty="0">
                <a:solidFill>
                  <a:srgbClr val="F5F5EA"/>
                </a:solidFill>
                <a:latin typeface="Nunito" panose="00000500000000000000" pitchFamily="2" charset="0"/>
              </a:rPr>
              <a:t> </a:t>
            </a:r>
            <a:r>
              <a:rPr lang="en-US" sz="3600" b="1" spc="227" dirty="0" err="1">
                <a:solidFill>
                  <a:srgbClr val="F5F5EA"/>
                </a:solidFill>
                <a:latin typeface="Nunito" panose="00000500000000000000" pitchFamily="2" charset="0"/>
              </a:rPr>
              <a:t>giọng</a:t>
            </a:r>
            <a:r>
              <a:rPr lang="en-US" sz="3600" b="1" spc="227" dirty="0">
                <a:solidFill>
                  <a:srgbClr val="F5F5EA"/>
                </a:solidFill>
                <a:latin typeface="Nunito" panose="00000500000000000000" pitchFamily="2" charset="0"/>
              </a:rPr>
              <a:t> </a:t>
            </a:r>
            <a:r>
              <a:rPr lang="en-US" sz="3600" b="1" spc="227" dirty="0" err="1">
                <a:solidFill>
                  <a:srgbClr val="F5F5EA"/>
                </a:solidFill>
                <a:latin typeface="Nunito" panose="00000500000000000000" pitchFamily="2" charset="0"/>
              </a:rPr>
              <a:t>trầm</a:t>
            </a:r>
            <a:r>
              <a:rPr lang="en-US" sz="3600" b="1" spc="227" dirty="0">
                <a:solidFill>
                  <a:srgbClr val="F5F5EA"/>
                </a:solidFill>
                <a:latin typeface="Nunito" panose="00000500000000000000" pitchFamily="2" charset="0"/>
              </a:rPr>
              <a:t> </a:t>
            </a:r>
            <a:r>
              <a:rPr lang="en-US" sz="3600" b="1" spc="227" dirty="0" err="1">
                <a:solidFill>
                  <a:srgbClr val="F5F5EA"/>
                </a:solidFill>
                <a:latin typeface="Nunito" panose="00000500000000000000" pitchFamily="2" charset="0"/>
              </a:rPr>
              <a:t>lắng</a:t>
            </a:r>
            <a:r>
              <a:rPr lang="en-US" sz="3600" b="1" spc="227" dirty="0">
                <a:solidFill>
                  <a:srgbClr val="F5F5EA"/>
                </a:solidFill>
                <a:latin typeface="Nunito" panose="00000500000000000000" pitchFamily="2" charset="0"/>
              </a:rPr>
              <a:t>, </a:t>
            </a:r>
            <a:r>
              <a:rPr lang="en-US" sz="3600" b="1" spc="227" dirty="0" err="1">
                <a:solidFill>
                  <a:srgbClr val="F5F5EA"/>
                </a:solidFill>
                <a:latin typeface="Nunito" panose="00000500000000000000" pitchFamily="2" charset="0"/>
              </a:rPr>
              <a:t>cảm</a:t>
            </a:r>
            <a:r>
              <a:rPr lang="en-US" sz="3600" b="1" spc="227" dirty="0">
                <a:solidFill>
                  <a:srgbClr val="F5F5EA"/>
                </a:solidFill>
                <a:latin typeface="Nunito" panose="00000500000000000000" pitchFamily="2" charset="0"/>
              </a:rPr>
              <a:t> </a:t>
            </a:r>
            <a:r>
              <a:rPr lang="en-US" sz="3600" b="1" spc="227" dirty="0" err="1">
                <a:solidFill>
                  <a:srgbClr val="F5F5EA"/>
                </a:solidFill>
                <a:latin typeface="Nunito" panose="00000500000000000000" pitchFamily="2" charset="0"/>
              </a:rPr>
              <a:t>xúc</a:t>
            </a:r>
            <a:r>
              <a:rPr lang="en-US" sz="3600" b="1" spc="227" dirty="0">
                <a:solidFill>
                  <a:srgbClr val="F5F5EA"/>
                </a:solidFill>
                <a:latin typeface="Nunito" panose="00000500000000000000" pitchFamily="2" charset="0"/>
              </a:rPr>
              <a:t> </a:t>
            </a:r>
            <a:r>
              <a:rPr lang="en-US" sz="3600" b="1" spc="227" dirty="0" err="1">
                <a:solidFill>
                  <a:srgbClr val="F5F5EA"/>
                </a:solidFill>
                <a:latin typeface="Nunito" panose="00000500000000000000" pitchFamily="2" charset="0"/>
              </a:rPr>
              <a:t>yêu</a:t>
            </a:r>
            <a:r>
              <a:rPr lang="en-US" sz="3600" b="1" spc="227" dirty="0">
                <a:solidFill>
                  <a:srgbClr val="F5F5EA"/>
                </a:solidFill>
                <a:latin typeface="Nunito" panose="00000500000000000000" pitchFamily="2" charset="0"/>
              </a:rPr>
              <a:t> </a:t>
            </a:r>
            <a:r>
              <a:rPr lang="en-US" sz="3600" b="1" spc="227" dirty="0" err="1">
                <a:solidFill>
                  <a:srgbClr val="F5F5EA"/>
                </a:solidFill>
                <a:latin typeface="Nunito" panose="00000500000000000000" pitchFamily="2" charset="0"/>
              </a:rPr>
              <a:t>thương</a:t>
            </a:r>
            <a:r>
              <a:rPr lang="en-US" sz="3600" b="1" spc="227" dirty="0">
                <a:solidFill>
                  <a:srgbClr val="F5F5EA"/>
                </a:solidFill>
                <a:latin typeface="Nunito" panose="00000500000000000000" pitchFamily="2" charset="0"/>
              </a:rPr>
              <a:t> </a:t>
            </a:r>
            <a:r>
              <a:rPr lang="en-US" sz="3600" b="1" spc="227" dirty="0" err="1">
                <a:solidFill>
                  <a:srgbClr val="F5F5EA"/>
                </a:solidFill>
                <a:latin typeface="Nunito" panose="00000500000000000000" pitchFamily="2" charset="0"/>
              </a:rPr>
              <a:t>mẹ</a:t>
            </a:r>
            <a:r>
              <a:rPr lang="en-US" sz="3600" b="1" spc="227" dirty="0">
                <a:solidFill>
                  <a:srgbClr val="F5F5EA"/>
                </a:solidFill>
                <a:latin typeface="Nunito" panose="00000500000000000000" pitchFamily="2" charset="0"/>
              </a:rPr>
              <a:t> </a:t>
            </a:r>
            <a:r>
              <a:rPr lang="en-US" sz="3600" b="1" spc="227" dirty="0" err="1">
                <a:solidFill>
                  <a:srgbClr val="F5F5EA"/>
                </a:solidFill>
                <a:latin typeface="Nunito" panose="00000500000000000000" pitchFamily="2" charset="0"/>
              </a:rPr>
              <a:t>của</a:t>
            </a:r>
            <a:r>
              <a:rPr lang="en-US" sz="3600" b="1" spc="227" dirty="0">
                <a:solidFill>
                  <a:srgbClr val="F5F5EA"/>
                </a:solidFill>
                <a:latin typeface="Nunito" panose="00000500000000000000" pitchFamily="2" charset="0"/>
              </a:rPr>
              <a:t> </a:t>
            </a:r>
            <a:r>
              <a:rPr lang="en-US" sz="3600" b="1" spc="227" dirty="0" err="1">
                <a:solidFill>
                  <a:srgbClr val="F5F5EA"/>
                </a:solidFill>
                <a:latin typeface="Nunito" panose="00000500000000000000" pitchFamily="2" charset="0"/>
              </a:rPr>
              <a:t>anh</a:t>
            </a:r>
            <a:r>
              <a:rPr lang="en-US" sz="3600" b="1" spc="227" dirty="0">
                <a:solidFill>
                  <a:srgbClr val="F5F5EA"/>
                </a:solidFill>
                <a:latin typeface="Nunito" panose="00000500000000000000" pitchFamily="2" charset="0"/>
              </a:rPr>
              <a:t> </a:t>
            </a:r>
            <a:r>
              <a:rPr lang="en-US" sz="3600" b="1" spc="227" dirty="0" err="1">
                <a:solidFill>
                  <a:srgbClr val="F5F5EA"/>
                </a:solidFill>
                <a:latin typeface="Nunito" panose="00000500000000000000" pitchFamily="2" charset="0"/>
              </a:rPr>
              <a:t>chiến</a:t>
            </a:r>
            <a:r>
              <a:rPr lang="en-US" sz="3600" b="1" spc="227" dirty="0">
                <a:solidFill>
                  <a:srgbClr val="F5F5EA"/>
                </a:solidFill>
                <a:latin typeface="Nunito" panose="00000500000000000000" pitchFamily="2" charset="0"/>
              </a:rPr>
              <a:t> </a:t>
            </a:r>
            <a:r>
              <a:rPr lang="en-US" sz="3600" b="1" spc="227" dirty="0" err="1">
                <a:solidFill>
                  <a:srgbClr val="F5F5EA"/>
                </a:solidFill>
                <a:latin typeface="Nunito" panose="00000500000000000000" pitchFamily="2" charset="0"/>
              </a:rPr>
              <a:t>sĩ</a:t>
            </a:r>
            <a:r>
              <a:rPr lang="en-US" sz="3600" b="1" spc="227" dirty="0">
                <a:solidFill>
                  <a:srgbClr val="F5F5EA"/>
                </a:solidFill>
                <a:latin typeface="Nunito" panose="00000500000000000000" pitchFamily="2" charset="0"/>
              </a:rPr>
              <a:t> </a:t>
            </a:r>
            <a:r>
              <a:rPr lang="en-US" sz="3600" b="1" spc="227" dirty="0" err="1">
                <a:solidFill>
                  <a:srgbClr val="F5F5EA"/>
                </a:solidFill>
                <a:latin typeface="Nunito" panose="00000500000000000000" pitchFamily="2" charset="0"/>
              </a:rPr>
              <a:t>quốc</a:t>
            </a:r>
            <a:r>
              <a:rPr lang="en-US" sz="3600" b="1" spc="227" dirty="0">
                <a:solidFill>
                  <a:srgbClr val="F5F5EA"/>
                </a:solidFill>
                <a:latin typeface="Nunito" panose="00000500000000000000" pitchFamily="2" charset="0"/>
              </a:rPr>
              <a:t> </a:t>
            </a:r>
            <a:r>
              <a:rPr lang="en-US" sz="3600" b="1" spc="227" dirty="0" err="1">
                <a:solidFill>
                  <a:srgbClr val="F5F5EA"/>
                </a:solidFill>
                <a:latin typeface="Nunito" panose="00000500000000000000" pitchFamily="2" charset="0"/>
              </a:rPr>
              <a:t>quân</a:t>
            </a:r>
            <a:r>
              <a:rPr lang="en-US" sz="3600" b="1" spc="227" dirty="0">
                <a:solidFill>
                  <a:srgbClr val="F5F5EA"/>
                </a:solidFill>
                <a:latin typeface="Nunito" panose="00000500000000000000" pitchFamily="2" charset="0"/>
              </a:rPr>
              <a:t>.</a:t>
            </a:r>
          </a:p>
        </p:txBody>
      </p:sp>
      <p:sp>
        <p:nvSpPr>
          <p:cNvPr id="16" name="TextBox 18">
            <a:extLst>
              <a:ext uri="{FF2B5EF4-FFF2-40B4-BE49-F238E27FC236}">
                <a16:creationId xmlns:a16="http://schemas.microsoft.com/office/drawing/2014/main" xmlns="" id="{02514012-FBA8-144B-A0C7-0BF1803C9335}"/>
              </a:ext>
            </a:extLst>
          </p:cNvPr>
          <p:cNvSpPr txBox="1"/>
          <p:nvPr/>
        </p:nvSpPr>
        <p:spPr>
          <a:xfrm>
            <a:off x="1761185" y="4580520"/>
            <a:ext cx="9404259" cy="619400"/>
          </a:xfrm>
          <a:prstGeom prst="rect">
            <a:avLst/>
          </a:prstGeom>
        </p:spPr>
        <p:txBody>
          <a:bodyPr wrap="square" lIns="0" tIns="0" rIns="0" bIns="0" rtlCol="0" anchor="t">
            <a:spAutoFit/>
          </a:bodyPr>
          <a:lstStyle/>
          <a:p>
            <a:pPr>
              <a:lnSpc>
                <a:spcPts val="4955"/>
              </a:lnSpc>
            </a:pPr>
            <a:r>
              <a:rPr lang="en-US" sz="3600" b="1" spc="227" dirty="0" err="1">
                <a:solidFill>
                  <a:srgbClr val="F5F5EA"/>
                </a:solidFill>
                <a:latin typeface="Nunito" panose="00000500000000000000" pitchFamily="2" charset="0"/>
              </a:rPr>
              <a:t>Hiểu</a:t>
            </a:r>
            <a:r>
              <a:rPr lang="en-US" sz="3600" b="1" spc="227" dirty="0">
                <a:solidFill>
                  <a:srgbClr val="F5F5EA"/>
                </a:solidFill>
                <a:latin typeface="Nunito" panose="00000500000000000000" pitchFamily="2" charset="0"/>
              </a:rPr>
              <a:t> </a:t>
            </a:r>
            <a:r>
              <a:rPr lang="en-US" sz="3600" b="1" spc="227" dirty="0" err="1">
                <a:solidFill>
                  <a:srgbClr val="F5F5EA"/>
                </a:solidFill>
                <a:latin typeface="Nunito" panose="00000500000000000000" pitchFamily="2" charset="0"/>
              </a:rPr>
              <a:t>được</a:t>
            </a:r>
            <a:r>
              <a:rPr lang="en-US" sz="3600" b="1" spc="227" dirty="0">
                <a:solidFill>
                  <a:srgbClr val="F5F5EA"/>
                </a:solidFill>
                <a:latin typeface="Nunito" panose="00000500000000000000" pitchFamily="2" charset="0"/>
              </a:rPr>
              <a:t> </a:t>
            </a:r>
            <a:r>
              <a:rPr lang="en-US" sz="3600" b="1" spc="227" dirty="0" err="1">
                <a:solidFill>
                  <a:srgbClr val="F5F5EA"/>
                </a:solidFill>
                <a:latin typeface="Nunito" panose="00000500000000000000" pitchFamily="2" charset="0"/>
              </a:rPr>
              <a:t>ý</a:t>
            </a:r>
            <a:r>
              <a:rPr lang="en-US" sz="3600" b="1" spc="227" dirty="0">
                <a:solidFill>
                  <a:srgbClr val="F5F5EA"/>
                </a:solidFill>
                <a:latin typeface="Nunito" panose="00000500000000000000" pitchFamily="2" charset="0"/>
              </a:rPr>
              <a:t> </a:t>
            </a:r>
            <a:r>
              <a:rPr lang="en-US" sz="3600" b="1" spc="227" dirty="0" err="1">
                <a:solidFill>
                  <a:srgbClr val="F5F5EA"/>
                </a:solidFill>
                <a:latin typeface="Nunito" panose="00000500000000000000" pitchFamily="2" charset="0"/>
              </a:rPr>
              <a:t>nghĩa</a:t>
            </a:r>
            <a:r>
              <a:rPr lang="en-US" sz="3600" b="1" spc="227" dirty="0">
                <a:solidFill>
                  <a:srgbClr val="F5F5EA"/>
                </a:solidFill>
                <a:latin typeface="Nunito" panose="00000500000000000000" pitchFamily="2" charset="0"/>
              </a:rPr>
              <a:t> </a:t>
            </a:r>
            <a:r>
              <a:rPr lang="en-US" sz="3600" b="1" spc="227" dirty="0" err="1">
                <a:solidFill>
                  <a:srgbClr val="F5F5EA"/>
                </a:solidFill>
                <a:latin typeface="Nunito" panose="00000500000000000000" pitchFamily="2" charset="0"/>
              </a:rPr>
              <a:t>của</a:t>
            </a:r>
            <a:r>
              <a:rPr lang="en-US" sz="3600" b="1" spc="227" dirty="0">
                <a:solidFill>
                  <a:srgbClr val="F5F5EA"/>
                </a:solidFill>
                <a:latin typeface="Nunito" panose="00000500000000000000" pitchFamily="2" charset="0"/>
              </a:rPr>
              <a:t> </a:t>
            </a:r>
            <a:r>
              <a:rPr lang="en-US" sz="3600" b="1" spc="227" dirty="0" err="1">
                <a:solidFill>
                  <a:srgbClr val="F5F5EA"/>
                </a:solidFill>
                <a:latin typeface="Nunito" panose="00000500000000000000" pitchFamily="2" charset="0"/>
              </a:rPr>
              <a:t>bài</a:t>
            </a:r>
            <a:r>
              <a:rPr lang="en-US" sz="3600" b="1" spc="227" dirty="0">
                <a:solidFill>
                  <a:srgbClr val="F5F5EA"/>
                </a:solidFill>
                <a:latin typeface="Nunito" panose="00000500000000000000" pitchFamily="2" charset="0"/>
              </a:rPr>
              <a:t> </a:t>
            </a:r>
            <a:r>
              <a:rPr lang="en-US" sz="3600" b="1" spc="227" dirty="0" err="1">
                <a:solidFill>
                  <a:srgbClr val="F5F5EA"/>
                </a:solidFill>
                <a:latin typeface="Nunito" panose="00000500000000000000" pitchFamily="2" charset="0"/>
              </a:rPr>
              <a:t>thơ</a:t>
            </a:r>
            <a:r>
              <a:rPr lang="en-US" sz="3600" b="1" spc="227" dirty="0">
                <a:solidFill>
                  <a:srgbClr val="F5F5EA"/>
                </a:solidFill>
                <a:latin typeface="Nunito" panose="00000500000000000000" pitchFamily="2" charset="0"/>
              </a:rPr>
              <a:t>. </a:t>
            </a:r>
          </a:p>
        </p:txBody>
      </p:sp>
      <p:grpSp>
        <p:nvGrpSpPr>
          <p:cNvPr id="18" name="Group 23">
            <a:extLst>
              <a:ext uri="{FF2B5EF4-FFF2-40B4-BE49-F238E27FC236}">
                <a16:creationId xmlns:a16="http://schemas.microsoft.com/office/drawing/2014/main" xmlns="" id="{4ABB5E1C-387F-C441-80EC-565FE1279822}"/>
              </a:ext>
            </a:extLst>
          </p:cNvPr>
          <p:cNvGrpSpPr/>
          <p:nvPr/>
        </p:nvGrpSpPr>
        <p:grpSpPr>
          <a:xfrm>
            <a:off x="346206" y="1607833"/>
            <a:ext cx="9725778" cy="135841"/>
            <a:chOff x="0" y="0"/>
            <a:chExt cx="12967704" cy="181122"/>
          </a:xfrm>
        </p:grpSpPr>
        <p:pic>
          <p:nvPicPr>
            <p:cNvPr id="19" name="Picture 24">
              <a:extLst>
                <a:ext uri="{FF2B5EF4-FFF2-40B4-BE49-F238E27FC236}">
                  <a16:creationId xmlns:a16="http://schemas.microsoft.com/office/drawing/2014/main" xmlns="" id="{2887E5FA-0209-AF43-9639-8B214D3D3A00}"/>
                </a:ext>
              </a:extLst>
            </p:cNvPr>
            <p:cNvPicPr>
              <a:picLocks noChangeAspect="1"/>
            </p:cNvPicPr>
            <p:nvPr/>
          </p:nvPicPr>
          <p:blipFill>
            <a:blip r:embed="rId5">
              <a:extLst>
                <a:ext uri="{28A0092B-C50C-407E-A947-70E740481C1C}">
                  <a14:useLocalDpi xmlns:a14="http://schemas.microsoft.com/office/drawing/2010/main" xmlns="" val="0"/>
                </a:ext>
                <a:ext uri="{96DAC541-7B7A-43D3-8B79-37D633B846F1}">
                  <asvg:svgBlip xmlns:asvg="http://schemas.microsoft.com/office/drawing/2016/SVG/main" xmlns="" r:embed="rId6"/>
                </a:ext>
              </a:extLst>
            </a:blip>
            <a:srcRect/>
            <a:stretch>
              <a:fillRect/>
            </a:stretch>
          </p:blipFill>
          <p:spPr>
            <a:xfrm>
              <a:off x="0" y="16217"/>
              <a:ext cx="5073977" cy="164904"/>
            </a:xfrm>
            <a:prstGeom prst="rect">
              <a:avLst/>
            </a:prstGeom>
          </p:spPr>
        </p:pic>
        <p:pic>
          <p:nvPicPr>
            <p:cNvPr id="20" name="Picture 25">
              <a:extLst>
                <a:ext uri="{FF2B5EF4-FFF2-40B4-BE49-F238E27FC236}">
                  <a16:creationId xmlns:a16="http://schemas.microsoft.com/office/drawing/2014/main" xmlns="" id="{2E8E1800-FC67-9145-8508-E7E5E100C841}"/>
                </a:ext>
              </a:extLst>
            </p:cNvPr>
            <p:cNvPicPr>
              <a:picLocks noChangeAspect="1"/>
            </p:cNvPicPr>
            <p:nvPr/>
          </p:nvPicPr>
          <p:blipFill>
            <a:blip r:embed="rId5">
              <a:extLst>
                <a:ext uri="{28A0092B-C50C-407E-A947-70E740481C1C}">
                  <a14:useLocalDpi xmlns:a14="http://schemas.microsoft.com/office/drawing/2010/main" xmlns="" val="0"/>
                </a:ext>
                <a:ext uri="{96DAC541-7B7A-43D3-8B79-37D633B846F1}">
                  <asvg:svgBlip xmlns:asvg="http://schemas.microsoft.com/office/drawing/2016/SVG/main" xmlns="" r:embed="rId6"/>
                </a:ext>
              </a:extLst>
            </a:blip>
            <a:srcRect l="16200"/>
            <a:stretch>
              <a:fillRect/>
            </a:stretch>
          </p:blipFill>
          <p:spPr>
            <a:xfrm>
              <a:off x="5229230" y="0"/>
              <a:ext cx="4251979" cy="164904"/>
            </a:xfrm>
            <a:prstGeom prst="rect">
              <a:avLst/>
            </a:prstGeom>
          </p:spPr>
        </p:pic>
        <p:pic>
          <p:nvPicPr>
            <p:cNvPr id="21" name="Picture 26">
              <a:extLst>
                <a:ext uri="{FF2B5EF4-FFF2-40B4-BE49-F238E27FC236}">
                  <a16:creationId xmlns:a16="http://schemas.microsoft.com/office/drawing/2014/main" xmlns="" id="{E6388AD0-88FA-DB42-9CD8-9440766B5312}"/>
                </a:ext>
              </a:extLst>
            </p:cNvPr>
            <p:cNvPicPr>
              <a:picLocks noChangeAspect="1"/>
            </p:cNvPicPr>
            <p:nvPr/>
          </p:nvPicPr>
          <p:blipFill>
            <a:blip r:embed="rId5">
              <a:extLst>
                <a:ext uri="{28A0092B-C50C-407E-A947-70E740481C1C}">
                  <a14:useLocalDpi xmlns:a14="http://schemas.microsoft.com/office/drawing/2010/main" xmlns="" val="0"/>
                </a:ext>
                <a:ext uri="{96DAC541-7B7A-43D3-8B79-37D633B846F1}">
                  <asvg:svgBlip xmlns:asvg="http://schemas.microsoft.com/office/drawing/2016/SVG/main" xmlns="" r:embed="rId6"/>
                </a:ext>
              </a:extLst>
            </a:blip>
            <a:srcRect l="34955"/>
            <a:stretch>
              <a:fillRect/>
            </a:stretch>
          </p:blipFill>
          <p:spPr>
            <a:xfrm>
              <a:off x="9667339" y="0"/>
              <a:ext cx="3300365" cy="164904"/>
            </a:xfrm>
            <a:prstGeom prst="rect">
              <a:avLst/>
            </a:prstGeom>
          </p:spPr>
        </p:pic>
      </p:grpSp>
      <p:pic>
        <p:nvPicPr>
          <p:cNvPr id="22" name="Picture 21">
            <a:extLst>
              <a:ext uri="{FF2B5EF4-FFF2-40B4-BE49-F238E27FC236}">
                <a16:creationId xmlns:a16="http://schemas.microsoft.com/office/drawing/2014/main" xmlns="" id="{5B018F4D-0BD6-ED49-AA53-2118A7D61541}"/>
              </a:ext>
            </a:extLst>
          </p:cNvPr>
          <p:cNvPicPr>
            <a:picLocks noChangeAspect="1"/>
          </p:cNvPicPr>
          <p:nvPr/>
        </p:nvPicPr>
        <p:blipFill>
          <a:blip r:embed="rId7"/>
          <a:stretch>
            <a:fillRect/>
          </a:stretch>
        </p:blipFill>
        <p:spPr>
          <a:xfrm>
            <a:off x="-562999" y="-596362"/>
            <a:ext cx="5772094" cy="2666853"/>
          </a:xfrm>
          <a:prstGeom prst="rect">
            <a:avLst/>
          </a:prstGeom>
        </p:spPr>
      </p:pic>
      <p:pic>
        <p:nvPicPr>
          <p:cNvPr id="23" name="Picture 4">
            <a:extLst>
              <a:ext uri="{FF2B5EF4-FFF2-40B4-BE49-F238E27FC236}">
                <a16:creationId xmlns:a16="http://schemas.microsoft.com/office/drawing/2014/main" xmlns="" id="{9405D3B6-86EA-A049-BC88-D4E4D5B98014}"/>
              </a:ext>
            </a:extLst>
          </p:cNvPr>
          <p:cNvPicPr>
            <a:picLocks noChangeAspect="1"/>
          </p:cNvPicPr>
          <p:nvPr/>
        </p:nvPicPr>
        <p:blipFill>
          <a:blip r:embed="rId8">
            <a:extLst>
              <a:ext uri="{28A0092B-C50C-407E-A947-70E740481C1C}">
                <a14:useLocalDpi xmlns:a14="http://schemas.microsoft.com/office/drawing/2010/main" xmlns="" val="0"/>
              </a:ext>
              <a:ext uri="{96DAC541-7B7A-43D3-8B79-37D633B846F1}">
                <asvg:svgBlip xmlns:asvg="http://schemas.microsoft.com/office/drawing/2016/SVG/main" xmlns="" r:embed="rId9"/>
              </a:ext>
            </a:extLst>
          </a:blip>
          <a:srcRect/>
          <a:stretch>
            <a:fillRect/>
          </a:stretch>
        </p:blipFill>
        <p:spPr>
          <a:xfrm>
            <a:off x="289536" y="1848189"/>
            <a:ext cx="1104400" cy="1286055"/>
          </a:xfrm>
          <a:prstGeom prst="rect">
            <a:avLst/>
          </a:prstGeom>
        </p:spPr>
      </p:pic>
      <p:pic>
        <p:nvPicPr>
          <p:cNvPr id="24" name="Picture 8">
            <a:extLst>
              <a:ext uri="{FF2B5EF4-FFF2-40B4-BE49-F238E27FC236}">
                <a16:creationId xmlns:a16="http://schemas.microsoft.com/office/drawing/2014/main" xmlns="" id="{58147AB8-6C03-9B4D-A54E-B8B523AD8EF5}"/>
              </a:ext>
            </a:extLst>
          </p:cNvPr>
          <p:cNvPicPr>
            <a:picLocks noChangeAspect="1"/>
          </p:cNvPicPr>
          <p:nvPr/>
        </p:nvPicPr>
        <p:blipFill>
          <a:blip r:embed="rId10">
            <a:extLst>
              <a:ext uri="{28A0092B-C50C-407E-A947-70E740481C1C}">
                <a14:useLocalDpi xmlns:a14="http://schemas.microsoft.com/office/drawing/2010/main" xmlns="" val="0"/>
              </a:ext>
              <a:ext uri="{96DAC541-7B7A-43D3-8B79-37D633B846F1}">
                <asvg:svgBlip xmlns:asvg="http://schemas.microsoft.com/office/drawing/2016/SVG/main" xmlns="" r:embed="rId11"/>
              </a:ext>
            </a:extLst>
          </a:blip>
          <a:srcRect/>
          <a:stretch>
            <a:fillRect/>
          </a:stretch>
        </p:blipFill>
        <p:spPr>
          <a:xfrm>
            <a:off x="198479" y="4217958"/>
            <a:ext cx="1230983" cy="1172511"/>
          </a:xfrm>
          <a:prstGeom prst="rect">
            <a:avLst/>
          </a:prstGeom>
        </p:spPr>
      </p:pic>
    </p:spTree>
    <p:extLst>
      <p:ext uri="{BB962C8B-B14F-4D97-AF65-F5344CB8AC3E}">
        <p14:creationId xmlns:p14="http://schemas.microsoft.com/office/powerpoint/2010/main" xmlns="" val="2036739490"/>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3370A9DB-63E2-DB4E-990C-2D46D40AEF36}"/>
              </a:ext>
            </a:extLst>
          </p:cNvPr>
          <p:cNvPicPr>
            <a:picLocks noChangeAspect="1"/>
          </p:cNvPicPr>
          <p:nvPr/>
        </p:nvPicPr>
        <p:blipFill>
          <a:blip r:embed="rId2"/>
          <a:stretch>
            <a:fillRect/>
          </a:stretch>
        </p:blipFill>
        <p:spPr>
          <a:xfrm>
            <a:off x="7388777" y="826020"/>
            <a:ext cx="3921822" cy="5205959"/>
          </a:xfrm>
          <a:prstGeom prst="rect">
            <a:avLst/>
          </a:prstGeom>
        </p:spPr>
      </p:pic>
      <p:sp>
        <p:nvSpPr>
          <p:cNvPr id="5" name="Rectangle 4">
            <a:extLst>
              <a:ext uri="{FF2B5EF4-FFF2-40B4-BE49-F238E27FC236}">
                <a16:creationId xmlns:a16="http://schemas.microsoft.com/office/drawing/2014/main" xmlns="" id="{EDC053BC-6D90-E742-804F-02E139BD6F22}"/>
              </a:ext>
            </a:extLst>
          </p:cNvPr>
          <p:cNvSpPr/>
          <p:nvPr/>
        </p:nvSpPr>
        <p:spPr>
          <a:xfrm>
            <a:off x="769495" y="1108157"/>
            <a:ext cx="6096000" cy="4536755"/>
          </a:xfrm>
          <a:prstGeom prst="rect">
            <a:avLst/>
          </a:prstGeom>
        </p:spPr>
        <p:txBody>
          <a:bodyPr>
            <a:spAutoFit/>
          </a:bodyPr>
          <a:lstStyle/>
          <a:p>
            <a:pPr algn="just">
              <a:lnSpc>
                <a:spcPct val="150000"/>
              </a:lnSpc>
            </a:pPr>
            <a:r>
              <a:rPr lang="en-US" sz="2800" b="1" dirty="0">
                <a:solidFill>
                  <a:srgbClr val="002060"/>
                </a:solidFill>
                <a:latin typeface="Arial" panose="020B0604020202020204" pitchFamily="34" charset="0"/>
              </a:rPr>
              <a:t>	</a:t>
            </a:r>
            <a:r>
              <a:rPr lang="vi-VN" sz="2800" b="1" dirty="0" err="1">
                <a:solidFill>
                  <a:srgbClr val="002060"/>
                </a:solidFill>
                <a:latin typeface="Arial" panose="020B0604020202020204" pitchFamily="34" charset="0"/>
              </a:rPr>
              <a:t>Nhà</a:t>
            </a:r>
            <a:r>
              <a:rPr lang="vi-VN" sz="2800" b="1" dirty="0">
                <a:solidFill>
                  <a:srgbClr val="002060"/>
                </a:solidFill>
                <a:latin typeface="Arial" panose="020B0604020202020204" pitchFamily="34" charset="0"/>
              </a:rPr>
              <a:t> thơ Tố Hữu, tên thật là Nguyễn Kim Thành (1920 - 2002) quê gốc ở làng Phù Lai, nay thuộc xã Quảng Thọ, huyện Quảng Điền, tỉnh Thừa Thiên </a:t>
            </a:r>
            <a:r>
              <a:rPr lang="vi-VN" sz="2800" b="1" dirty="0" err="1">
                <a:solidFill>
                  <a:srgbClr val="002060"/>
                </a:solidFill>
                <a:latin typeface="Arial" panose="020B0604020202020204" pitchFamily="34" charset="0"/>
              </a:rPr>
              <a:t>Huế</a:t>
            </a:r>
            <a:r>
              <a:rPr lang="en-US" sz="2800" b="1" dirty="0">
                <a:solidFill>
                  <a:srgbClr val="002060"/>
                </a:solidFill>
                <a:latin typeface="Arial" panose="020B0604020202020204" pitchFamily="34" charset="0"/>
              </a:rPr>
              <a:t>. </a:t>
            </a:r>
            <a:r>
              <a:rPr lang="en-US" sz="2800" b="1" dirty="0" err="1">
                <a:solidFill>
                  <a:srgbClr val="002060"/>
                </a:solidFill>
                <a:latin typeface="Arial" panose="020B0604020202020204" pitchFamily="34" charset="0"/>
              </a:rPr>
              <a:t>Ông</a:t>
            </a:r>
            <a:r>
              <a:rPr lang="en-US" sz="2800" b="1" dirty="0">
                <a:solidFill>
                  <a:srgbClr val="002060"/>
                </a:solidFill>
                <a:latin typeface="Arial" panose="020B0604020202020204" pitchFamily="34" charset="0"/>
              </a:rPr>
              <a:t> </a:t>
            </a:r>
            <a:r>
              <a:rPr lang="vi-VN" sz="2800" b="1" dirty="0" err="1">
                <a:solidFill>
                  <a:srgbClr val="002060"/>
                </a:solidFill>
                <a:latin typeface="Arial" panose="020B0604020202020204" pitchFamily="34" charset="0"/>
              </a:rPr>
              <a:t>là</a:t>
            </a:r>
            <a:r>
              <a:rPr lang="vi-VN" sz="2800" b="1" dirty="0">
                <a:solidFill>
                  <a:srgbClr val="002060"/>
                </a:solidFill>
                <a:latin typeface="Arial" panose="020B0604020202020204" pitchFamily="34" charset="0"/>
              </a:rPr>
              <a:t> một nhà thơ tiêu biểu của thơ cách mạng Việt Nam.</a:t>
            </a:r>
            <a:endParaRPr lang="x-none" sz="2800" b="1" dirty="0">
              <a:solidFill>
                <a:srgbClr val="002060"/>
              </a:solidFill>
            </a:endParaRPr>
          </a:p>
        </p:txBody>
      </p:sp>
    </p:spTree>
    <p:extLst>
      <p:ext uri="{BB962C8B-B14F-4D97-AF65-F5344CB8AC3E}">
        <p14:creationId xmlns:p14="http://schemas.microsoft.com/office/powerpoint/2010/main" xmlns="" val="3493640213"/>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Shape 196"/>
        <p:cNvGrpSpPr/>
        <p:nvPr/>
      </p:nvGrpSpPr>
      <p:grpSpPr>
        <a:xfrm>
          <a:off x="0" y="0"/>
          <a:ext cx="0" cy="0"/>
          <a:chOff x="0" y="0"/>
          <a:chExt cx="0" cy="0"/>
        </a:xfrm>
      </p:grpSpPr>
      <p:sp>
        <p:nvSpPr>
          <p:cNvPr id="198" name="Google Shape;198;p6"/>
          <p:cNvSpPr/>
          <p:nvPr/>
        </p:nvSpPr>
        <p:spPr>
          <a:xfrm>
            <a:off x="10904846" y="297038"/>
            <a:ext cx="1249679" cy="721343"/>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Oi"/>
              <a:buNone/>
            </a:pPr>
            <a:endParaRPr sz="1800" b="0" i="0" u="none" strike="noStrike" cap="none">
              <a:solidFill>
                <a:schemeClr val="dk1"/>
              </a:solidFill>
              <a:latin typeface="Oi"/>
              <a:ea typeface="Oi"/>
              <a:cs typeface="Oi"/>
              <a:sym typeface="Oi"/>
            </a:endParaRPr>
          </a:p>
        </p:txBody>
      </p:sp>
      <p:sp>
        <p:nvSpPr>
          <p:cNvPr id="199" name="Google Shape;199;p6"/>
          <p:cNvSpPr/>
          <p:nvPr/>
        </p:nvSpPr>
        <p:spPr>
          <a:xfrm>
            <a:off x="260401" y="216351"/>
            <a:ext cx="1794313" cy="1089438"/>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Oi"/>
              <a:buNone/>
            </a:pPr>
            <a:endParaRPr sz="1800" b="0" i="0" u="none" strike="noStrike" cap="none">
              <a:solidFill>
                <a:schemeClr val="dk1"/>
              </a:solidFill>
              <a:latin typeface="Oi"/>
              <a:ea typeface="Oi"/>
              <a:cs typeface="Oi"/>
              <a:sym typeface="Oi"/>
            </a:endParaRPr>
          </a:p>
        </p:txBody>
      </p:sp>
      <p:sp>
        <p:nvSpPr>
          <p:cNvPr id="200" name="Google Shape;200;p6"/>
          <p:cNvSpPr txBox="1"/>
          <p:nvPr/>
        </p:nvSpPr>
        <p:spPr>
          <a:xfrm>
            <a:off x="2823082" y="241041"/>
            <a:ext cx="7476047" cy="677108"/>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SG" sz="4400" b="1" i="0" u="none" strike="noStrike" cap="none" dirty="0" err="1">
                <a:solidFill>
                  <a:srgbClr val="FF6699"/>
                </a:solidFill>
                <a:latin typeface="Arial"/>
                <a:ea typeface="Arial"/>
                <a:cs typeface="Arial"/>
                <a:sym typeface="Arial"/>
              </a:rPr>
              <a:t>Tiêu</a:t>
            </a:r>
            <a:r>
              <a:rPr lang="en-SG" sz="4400" b="1" i="0" u="none" strike="noStrike" cap="none" dirty="0">
                <a:solidFill>
                  <a:srgbClr val="FF6699"/>
                </a:solidFill>
                <a:latin typeface="Arial"/>
                <a:ea typeface="Arial"/>
                <a:cs typeface="Arial"/>
                <a:sym typeface="Arial"/>
              </a:rPr>
              <a:t> </a:t>
            </a:r>
            <a:r>
              <a:rPr lang="en-SG" sz="4400" b="1" i="0" u="none" strike="noStrike" cap="none" dirty="0" err="1">
                <a:solidFill>
                  <a:srgbClr val="FF6699"/>
                </a:solidFill>
                <a:latin typeface="Arial"/>
                <a:ea typeface="Arial"/>
                <a:cs typeface="Arial"/>
                <a:sym typeface="Arial"/>
              </a:rPr>
              <a:t>chí</a:t>
            </a:r>
            <a:r>
              <a:rPr lang="en-SG" sz="4400" b="1" i="0" u="none" strike="noStrike" cap="none" dirty="0">
                <a:solidFill>
                  <a:srgbClr val="FF6699"/>
                </a:solidFill>
                <a:latin typeface="Arial"/>
                <a:ea typeface="Arial"/>
                <a:cs typeface="Arial"/>
                <a:sym typeface="Arial"/>
              </a:rPr>
              <a:t> </a:t>
            </a:r>
            <a:r>
              <a:rPr lang="en-SG" sz="4400" b="1" i="0" u="none" strike="noStrike" cap="none" dirty="0" err="1">
                <a:solidFill>
                  <a:srgbClr val="FF6699"/>
                </a:solidFill>
                <a:latin typeface="Arial"/>
                <a:ea typeface="Arial"/>
                <a:cs typeface="Arial"/>
                <a:sym typeface="Arial"/>
              </a:rPr>
              <a:t>đọc</a:t>
            </a:r>
            <a:r>
              <a:rPr lang="en-SG" sz="4400" b="1" i="0" u="none" strike="noStrike" cap="none" dirty="0">
                <a:solidFill>
                  <a:srgbClr val="FF6699"/>
                </a:solidFill>
                <a:latin typeface="Arial"/>
                <a:ea typeface="Arial"/>
                <a:cs typeface="Arial"/>
                <a:sym typeface="Arial"/>
              </a:rPr>
              <a:t> </a:t>
            </a:r>
            <a:r>
              <a:rPr lang="en-SG" sz="4400" b="1" i="0" u="none" strike="noStrike" cap="none" dirty="0" err="1">
                <a:solidFill>
                  <a:srgbClr val="FF6699"/>
                </a:solidFill>
                <a:latin typeface="Arial"/>
                <a:ea typeface="Arial"/>
                <a:cs typeface="Arial"/>
                <a:sym typeface="Arial"/>
              </a:rPr>
              <a:t>và</a:t>
            </a:r>
            <a:r>
              <a:rPr lang="en-SG" sz="4400" b="1" i="0" u="none" strike="noStrike" cap="none" dirty="0">
                <a:solidFill>
                  <a:srgbClr val="FF6699"/>
                </a:solidFill>
                <a:latin typeface="Arial"/>
                <a:ea typeface="Arial"/>
                <a:cs typeface="Arial"/>
                <a:sym typeface="Arial"/>
              </a:rPr>
              <a:t> </a:t>
            </a:r>
            <a:r>
              <a:rPr lang="en-SG" sz="4400" b="1" i="0" u="none" strike="noStrike" cap="none" dirty="0" err="1">
                <a:solidFill>
                  <a:srgbClr val="FF6699"/>
                </a:solidFill>
                <a:latin typeface="Arial"/>
                <a:ea typeface="Arial"/>
                <a:cs typeface="Arial"/>
                <a:sym typeface="Arial"/>
              </a:rPr>
              <a:t>nhận</a:t>
            </a:r>
            <a:r>
              <a:rPr lang="en-SG" sz="4400" b="1" i="0" u="none" strike="noStrike" cap="none" dirty="0">
                <a:solidFill>
                  <a:srgbClr val="FF6699"/>
                </a:solidFill>
                <a:latin typeface="Arial"/>
                <a:ea typeface="Arial"/>
                <a:cs typeface="Arial"/>
                <a:sym typeface="Arial"/>
              </a:rPr>
              <a:t> </a:t>
            </a:r>
            <a:r>
              <a:rPr lang="en-SG" sz="4400" b="1" i="0" u="none" strike="noStrike" cap="none" dirty="0" err="1">
                <a:solidFill>
                  <a:srgbClr val="FF6699"/>
                </a:solidFill>
                <a:latin typeface="Arial"/>
                <a:ea typeface="Arial"/>
                <a:cs typeface="Arial"/>
                <a:sym typeface="Arial"/>
              </a:rPr>
              <a:t>xét</a:t>
            </a:r>
            <a:endParaRPr sz="4400" b="1" i="0" u="none" strike="noStrike" cap="none" dirty="0">
              <a:solidFill>
                <a:srgbClr val="FF6699"/>
              </a:solidFill>
              <a:latin typeface="Arial"/>
              <a:ea typeface="Arial"/>
              <a:cs typeface="Arial"/>
              <a:sym typeface="Arial"/>
            </a:endParaRPr>
          </a:p>
        </p:txBody>
      </p:sp>
      <p:sp>
        <p:nvSpPr>
          <p:cNvPr id="201" name="Google Shape;201;p6"/>
          <p:cNvSpPr/>
          <p:nvPr/>
        </p:nvSpPr>
        <p:spPr>
          <a:xfrm>
            <a:off x="568394" y="2155597"/>
            <a:ext cx="5299006" cy="1089438"/>
          </a:xfrm>
          <a:prstGeom prst="roundRect">
            <a:avLst>
              <a:gd name="adj" fmla="val 50000"/>
            </a:avLst>
          </a:prstGeom>
          <a:solidFill>
            <a:schemeClr val="lt1"/>
          </a:solidFill>
          <a:ln w="38100" cap="flat" cmpd="sng">
            <a:solidFill>
              <a:srgbClr val="F39C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SG" sz="2800" b="1" i="0" u="none" strike="noStrike" cap="none" dirty="0" err="1">
                <a:solidFill>
                  <a:srgbClr val="2BA586"/>
                </a:solidFill>
                <a:latin typeface="Calibri"/>
                <a:ea typeface="Calibri"/>
                <a:cs typeface="Calibri"/>
                <a:sym typeface="Calibri"/>
              </a:rPr>
              <a:t>Đọc</a:t>
            </a:r>
            <a:r>
              <a:rPr lang="en-SG" sz="2800" b="1" i="0" u="none" strike="noStrike" cap="none" dirty="0">
                <a:solidFill>
                  <a:srgbClr val="2BA586"/>
                </a:solidFill>
                <a:latin typeface="Calibri"/>
                <a:ea typeface="Calibri"/>
                <a:cs typeface="Calibri"/>
                <a:sym typeface="Calibri"/>
              </a:rPr>
              <a:t> </a:t>
            </a:r>
            <a:r>
              <a:rPr lang="en-SG" sz="2800" b="1" i="0" u="none" strike="noStrike" cap="none" dirty="0" err="1">
                <a:solidFill>
                  <a:srgbClr val="2BA586"/>
                </a:solidFill>
                <a:latin typeface="Calibri"/>
                <a:ea typeface="Calibri"/>
                <a:cs typeface="Calibri"/>
                <a:sym typeface="Calibri"/>
              </a:rPr>
              <a:t>đúng</a:t>
            </a:r>
            <a:r>
              <a:rPr lang="en-SG" sz="2800" b="1" i="0" u="none" strike="noStrike" cap="none" dirty="0">
                <a:solidFill>
                  <a:srgbClr val="2BA586"/>
                </a:solidFill>
                <a:latin typeface="Calibri"/>
                <a:ea typeface="Calibri"/>
                <a:cs typeface="Calibri"/>
                <a:sym typeface="Calibri"/>
              </a:rPr>
              <a:t> </a:t>
            </a:r>
            <a:r>
              <a:rPr lang="en-SG" sz="2800" b="1" i="0" u="none" strike="noStrike" cap="none" dirty="0" err="1">
                <a:solidFill>
                  <a:srgbClr val="2BA586"/>
                </a:solidFill>
                <a:latin typeface="Calibri"/>
                <a:ea typeface="Calibri"/>
                <a:cs typeface="Calibri"/>
                <a:sym typeface="Calibri"/>
              </a:rPr>
              <a:t>tiếng</a:t>
            </a:r>
            <a:r>
              <a:rPr lang="en-SG" sz="2800" b="1" i="0" u="none" strike="noStrike" cap="none" dirty="0">
                <a:solidFill>
                  <a:srgbClr val="2BA586"/>
                </a:solidFill>
                <a:latin typeface="Calibri"/>
                <a:ea typeface="Calibri"/>
                <a:cs typeface="Calibri"/>
                <a:sym typeface="Calibri"/>
              </a:rPr>
              <a:t>, </a:t>
            </a:r>
            <a:r>
              <a:rPr lang="en-SG" sz="2800" b="1" i="0" u="none" strike="noStrike" cap="none" dirty="0" err="1">
                <a:solidFill>
                  <a:srgbClr val="2BA586"/>
                </a:solidFill>
                <a:latin typeface="Calibri"/>
                <a:ea typeface="Calibri"/>
                <a:cs typeface="Calibri"/>
                <a:sym typeface="Calibri"/>
              </a:rPr>
              <a:t>đúng</a:t>
            </a:r>
            <a:r>
              <a:rPr lang="en-SG" sz="2800" b="1" i="0" u="none" strike="noStrike" cap="none" dirty="0">
                <a:solidFill>
                  <a:srgbClr val="2BA586"/>
                </a:solidFill>
                <a:latin typeface="Calibri"/>
                <a:ea typeface="Calibri"/>
                <a:cs typeface="Calibri"/>
                <a:sym typeface="Calibri"/>
              </a:rPr>
              <a:t> </a:t>
            </a:r>
            <a:r>
              <a:rPr lang="en-SG" sz="2800" b="1" i="0" u="none" strike="noStrike" cap="none" dirty="0" err="1">
                <a:solidFill>
                  <a:srgbClr val="2BA586"/>
                </a:solidFill>
                <a:latin typeface="Calibri"/>
                <a:ea typeface="Calibri"/>
                <a:cs typeface="Calibri"/>
                <a:sym typeface="Calibri"/>
              </a:rPr>
              <a:t>từ</a:t>
            </a:r>
            <a:r>
              <a:rPr lang="en-SG" sz="2800" b="1" i="0" u="none" strike="noStrike" cap="none" dirty="0">
                <a:solidFill>
                  <a:srgbClr val="2BA586"/>
                </a:solidFill>
                <a:latin typeface="Calibri"/>
                <a:ea typeface="Calibri"/>
                <a:cs typeface="Calibri"/>
                <a:sym typeface="Calibri"/>
              </a:rPr>
              <a:t>, </a:t>
            </a:r>
            <a:endParaRPr dirty="0"/>
          </a:p>
          <a:p>
            <a:pPr marL="0" marR="0" lvl="0" indent="0" algn="ctr" rtl="0">
              <a:spcBef>
                <a:spcPts val="0"/>
              </a:spcBef>
              <a:spcAft>
                <a:spcPts val="0"/>
              </a:spcAft>
              <a:buNone/>
            </a:pPr>
            <a:r>
              <a:rPr lang="en-SG" sz="2800" b="1" i="0" u="none" strike="noStrike" cap="none" dirty="0" err="1">
                <a:solidFill>
                  <a:srgbClr val="2BA586"/>
                </a:solidFill>
                <a:latin typeface="Calibri"/>
                <a:ea typeface="Calibri"/>
                <a:cs typeface="Calibri"/>
                <a:sym typeface="Calibri"/>
              </a:rPr>
              <a:t>lưu</a:t>
            </a:r>
            <a:r>
              <a:rPr lang="en-SG" sz="2800" b="1" i="0" u="none" strike="noStrike" cap="none" dirty="0">
                <a:solidFill>
                  <a:srgbClr val="2BA586"/>
                </a:solidFill>
                <a:latin typeface="Calibri"/>
                <a:ea typeface="Calibri"/>
                <a:cs typeface="Calibri"/>
                <a:sym typeface="Calibri"/>
              </a:rPr>
              <a:t> </a:t>
            </a:r>
            <a:r>
              <a:rPr lang="en-SG" sz="2800" b="1" i="0" u="none" strike="noStrike" cap="none" dirty="0" err="1">
                <a:solidFill>
                  <a:srgbClr val="2BA586"/>
                </a:solidFill>
                <a:latin typeface="Calibri"/>
                <a:ea typeface="Calibri"/>
                <a:cs typeface="Calibri"/>
                <a:sym typeface="Calibri"/>
              </a:rPr>
              <a:t>loát</a:t>
            </a:r>
            <a:r>
              <a:rPr lang="en-SG" sz="2800" b="1" i="0" u="none" strike="noStrike" cap="none" dirty="0">
                <a:solidFill>
                  <a:srgbClr val="2BA586"/>
                </a:solidFill>
                <a:latin typeface="Calibri"/>
                <a:ea typeface="Calibri"/>
                <a:cs typeface="Calibri"/>
                <a:sym typeface="Calibri"/>
              </a:rPr>
              <a:t>, </a:t>
            </a:r>
            <a:r>
              <a:rPr lang="en-SG" sz="2800" b="1" i="0" u="none" strike="noStrike" cap="none" dirty="0" err="1">
                <a:solidFill>
                  <a:srgbClr val="2BA586"/>
                </a:solidFill>
                <a:latin typeface="Calibri"/>
                <a:ea typeface="Calibri"/>
                <a:cs typeface="Calibri"/>
                <a:sym typeface="Calibri"/>
              </a:rPr>
              <a:t>mạch</a:t>
            </a:r>
            <a:r>
              <a:rPr lang="en-SG" sz="2800" b="1" i="0" u="none" strike="noStrike" cap="none" dirty="0">
                <a:solidFill>
                  <a:srgbClr val="2BA586"/>
                </a:solidFill>
                <a:latin typeface="Calibri"/>
                <a:ea typeface="Calibri"/>
                <a:cs typeface="Calibri"/>
                <a:sym typeface="Calibri"/>
              </a:rPr>
              <a:t> </a:t>
            </a:r>
            <a:r>
              <a:rPr lang="en-SG" sz="2800" b="1" i="0" u="none" strike="noStrike" cap="none" dirty="0" err="1">
                <a:solidFill>
                  <a:srgbClr val="2BA586"/>
                </a:solidFill>
                <a:latin typeface="Calibri"/>
                <a:ea typeface="Calibri"/>
                <a:cs typeface="Calibri"/>
                <a:sym typeface="Calibri"/>
              </a:rPr>
              <a:t>lạc</a:t>
            </a:r>
            <a:endParaRPr sz="2800" b="1" i="0" u="none" strike="noStrike" cap="none" dirty="0">
              <a:solidFill>
                <a:srgbClr val="2BA586"/>
              </a:solidFill>
              <a:latin typeface="Calibri"/>
              <a:ea typeface="Calibri"/>
              <a:cs typeface="Calibri"/>
              <a:sym typeface="Calibri"/>
            </a:endParaRPr>
          </a:p>
        </p:txBody>
      </p:sp>
      <p:sp>
        <p:nvSpPr>
          <p:cNvPr id="202" name="Google Shape;202;p6"/>
          <p:cNvSpPr/>
          <p:nvPr/>
        </p:nvSpPr>
        <p:spPr>
          <a:xfrm>
            <a:off x="568394" y="3711857"/>
            <a:ext cx="5299006" cy="1089438"/>
          </a:xfrm>
          <a:prstGeom prst="roundRect">
            <a:avLst>
              <a:gd name="adj" fmla="val 50000"/>
            </a:avLst>
          </a:prstGeom>
          <a:solidFill>
            <a:schemeClr val="lt1"/>
          </a:solidFill>
          <a:ln w="38100" cap="flat" cmpd="sng">
            <a:solidFill>
              <a:srgbClr val="F39C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SG" sz="2800" b="1" i="0" u="none" strike="noStrike" cap="none" dirty="0" err="1">
                <a:solidFill>
                  <a:srgbClr val="2BA586"/>
                </a:solidFill>
                <a:latin typeface="Calibri"/>
                <a:ea typeface="Calibri"/>
                <a:cs typeface="Calibri"/>
                <a:sym typeface="Calibri"/>
              </a:rPr>
              <a:t>Ngắt</a:t>
            </a:r>
            <a:r>
              <a:rPr lang="en-SG" sz="2800" b="1" i="0" u="none" strike="noStrike" cap="none" dirty="0">
                <a:solidFill>
                  <a:srgbClr val="2BA586"/>
                </a:solidFill>
                <a:latin typeface="Calibri"/>
                <a:ea typeface="Calibri"/>
                <a:cs typeface="Calibri"/>
                <a:sym typeface="Calibri"/>
              </a:rPr>
              <a:t>, </a:t>
            </a:r>
            <a:r>
              <a:rPr lang="en-SG" sz="2800" b="1" i="0" u="none" strike="noStrike" cap="none" dirty="0" err="1">
                <a:solidFill>
                  <a:srgbClr val="2BA586"/>
                </a:solidFill>
                <a:latin typeface="Calibri"/>
                <a:ea typeface="Calibri"/>
                <a:cs typeface="Calibri"/>
                <a:sym typeface="Calibri"/>
              </a:rPr>
              <a:t>nghỉ</a:t>
            </a:r>
            <a:r>
              <a:rPr lang="en-SG" sz="2800" b="1" i="0" u="none" strike="noStrike" cap="none" dirty="0">
                <a:solidFill>
                  <a:srgbClr val="2BA586"/>
                </a:solidFill>
                <a:latin typeface="Calibri"/>
                <a:ea typeface="Calibri"/>
                <a:cs typeface="Calibri"/>
                <a:sym typeface="Calibri"/>
              </a:rPr>
              <a:t> </a:t>
            </a:r>
            <a:r>
              <a:rPr lang="en-SG" sz="2800" b="1" i="0" u="none" strike="noStrike" cap="none" dirty="0" err="1">
                <a:solidFill>
                  <a:srgbClr val="2BA586"/>
                </a:solidFill>
                <a:latin typeface="Calibri"/>
                <a:ea typeface="Calibri"/>
                <a:cs typeface="Calibri"/>
                <a:sym typeface="Calibri"/>
              </a:rPr>
              <a:t>hơi</a:t>
            </a:r>
            <a:r>
              <a:rPr lang="en-SG" sz="2800" b="1" i="0" u="none" strike="noStrike" cap="none" dirty="0">
                <a:solidFill>
                  <a:srgbClr val="2BA586"/>
                </a:solidFill>
                <a:latin typeface="Calibri"/>
                <a:ea typeface="Calibri"/>
                <a:cs typeface="Calibri"/>
                <a:sym typeface="Calibri"/>
              </a:rPr>
              <a:t> </a:t>
            </a:r>
            <a:r>
              <a:rPr lang="en-SG" sz="2800" b="1" i="0" u="none" strike="noStrike" cap="none" dirty="0" err="1">
                <a:solidFill>
                  <a:srgbClr val="2BA586"/>
                </a:solidFill>
                <a:latin typeface="Calibri"/>
                <a:ea typeface="Calibri"/>
                <a:cs typeface="Calibri"/>
                <a:sym typeface="Calibri"/>
              </a:rPr>
              <a:t>đúng</a:t>
            </a:r>
            <a:r>
              <a:rPr lang="en-SG" sz="2800" b="1" i="0" u="none" strike="noStrike" cap="none" dirty="0">
                <a:solidFill>
                  <a:srgbClr val="2BA586"/>
                </a:solidFill>
                <a:latin typeface="Calibri"/>
                <a:ea typeface="Calibri"/>
                <a:cs typeface="Calibri"/>
                <a:sym typeface="Calibri"/>
              </a:rPr>
              <a:t> ở </a:t>
            </a:r>
            <a:r>
              <a:rPr lang="en-SG" sz="2800" b="1" i="0" u="none" strike="noStrike" cap="none" dirty="0" err="1">
                <a:solidFill>
                  <a:srgbClr val="2BA586"/>
                </a:solidFill>
                <a:latin typeface="Calibri"/>
                <a:ea typeface="Calibri"/>
                <a:cs typeface="Calibri"/>
                <a:sym typeface="Calibri"/>
              </a:rPr>
              <a:t>các</a:t>
            </a:r>
            <a:r>
              <a:rPr lang="en-SG" sz="2800" b="1" i="0" u="none" strike="noStrike" cap="none" dirty="0">
                <a:solidFill>
                  <a:srgbClr val="2BA586"/>
                </a:solidFill>
                <a:latin typeface="Calibri"/>
                <a:ea typeface="Calibri"/>
                <a:cs typeface="Calibri"/>
                <a:sym typeface="Calibri"/>
              </a:rPr>
              <a:t> </a:t>
            </a:r>
            <a:r>
              <a:rPr lang="en-SG" sz="2800" b="1" i="0" u="none" strike="noStrike" cap="none" dirty="0" err="1">
                <a:solidFill>
                  <a:srgbClr val="2BA586"/>
                </a:solidFill>
                <a:latin typeface="Calibri"/>
                <a:ea typeface="Calibri"/>
                <a:cs typeface="Calibri"/>
                <a:sym typeface="Calibri"/>
              </a:rPr>
              <a:t>dấu</a:t>
            </a:r>
            <a:r>
              <a:rPr lang="en-SG" sz="2800" b="1" i="0" u="none" strike="noStrike" cap="none" dirty="0">
                <a:solidFill>
                  <a:srgbClr val="2BA586"/>
                </a:solidFill>
                <a:latin typeface="Calibri"/>
                <a:ea typeface="Calibri"/>
                <a:cs typeface="Calibri"/>
                <a:sym typeface="Calibri"/>
              </a:rPr>
              <a:t> </a:t>
            </a:r>
            <a:r>
              <a:rPr lang="en-SG" sz="2800" b="1" i="0" u="none" strike="noStrike" cap="none" dirty="0" err="1">
                <a:solidFill>
                  <a:srgbClr val="2BA586"/>
                </a:solidFill>
                <a:latin typeface="Calibri"/>
                <a:ea typeface="Calibri"/>
                <a:cs typeface="Calibri"/>
                <a:sym typeface="Calibri"/>
              </a:rPr>
              <a:t>câu</a:t>
            </a:r>
            <a:r>
              <a:rPr lang="en-SG" sz="2800" b="1" i="0" u="none" strike="noStrike" cap="none" dirty="0">
                <a:solidFill>
                  <a:srgbClr val="2BA586"/>
                </a:solidFill>
                <a:latin typeface="Calibri"/>
                <a:ea typeface="Calibri"/>
                <a:cs typeface="Calibri"/>
                <a:sym typeface="Calibri"/>
              </a:rPr>
              <a:t>, </a:t>
            </a:r>
            <a:r>
              <a:rPr lang="en-SG" sz="2800" b="1" i="0" u="none" strike="noStrike" cap="none" dirty="0" err="1">
                <a:solidFill>
                  <a:srgbClr val="2BA586"/>
                </a:solidFill>
                <a:latin typeface="Calibri"/>
                <a:ea typeface="Calibri"/>
                <a:cs typeface="Calibri"/>
                <a:sym typeface="Calibri"/>
              </a:rPr>
              <a:t>cụm</a:t>
            </a:r>
            <a:r>
              <a:rPr lang="en-SG" sz="2800" b="1" i="0" u="none" strike="noStrike" cap="none" dirty="0">
                <a:solidFill>
                  <a:srgbClr val="2BA586"/>
                </a:solidFill>
                <a:latin typeface="Calibri"/>
                <a:ea typeface="Calibri"/>
                <a:cs typeface="Calibri"/>
                <a:sym typeface="Calibri"/>
              </a:rPr>
              <a:t> </a:t>
            </a:r>
            <a:r>
              <a:rPr lang="en-SG" sz="2800" b="1" i="0" u="none" strike="noStrike" cap="none" dirty="0" err="1">
                <a:solidFill>
                  <a:srgbClr val="2BA586"/>
                </a:solidFill>
                <a:latin typeface="Calibri"/>
                <a:ea typeface="Calibri"/>
                <a:cs typeface="Calibri"/>
                <a:sym typeface="Calibri"/>
              </a:rPr>
              <a:t>từ</a:t>
            </a:r>
            <a:r>
              <a:rPr lang="en-SG" sz="2800" b="1" i="0" u="none" strike="noStrike" cap="none" dirty="0">
                <a:solidFill>
                  <a:srgbClr val="2BA586"/>
                </a:solidFill>
                <a:latin typeface="Calibri"/>
                <a:ea typeface="Calibri"/>
                <a:cs typeface="Calibri"/>
                <a:sym typeface="Calibri"/>
              </a:rPr>
              <a:t> </a:t>
            </a:r>
            <a:r>
              <a:rPr lang="en-SG" sz="2800" b="1" i="0" u="none" strike="noStrike" cap="none" dirty="0" err="1">
                <a:solidFill>
                  <a:srgbClr val="2BA586"/>
                </a:solidFill>
                <a:latin typeface="Calibri"/>
                <a:ea typeface="Calibri"/>
                <a:cs typeface="Calibri"/>
                <a:sym typeface="Calibri"/>
              </a:rPr>
              <a:t>rõ</a:t>
            </a:r>
            <a:r>
              <a:rPr lang="en-SG" sz="2800" b="1" i="0" u="none" strike="noStrike" cap="none" dirty="0">
                <a:solidFill>
                  <a:srgbClr val="2BA586"/>
                </a:solidFill>
                <a:latin typeface="Calibri"/>
                <a:ea typeface="Calibri"/>
                <a:cs typeface="Calibri"/>
                <a:sym typeface="Calibri"/>
              </a:rPr>
              <a:t> </a:t>
            </a:r>
            <a:r>
              <a:rPr lang="en-SG" sz="2800" b="1" i="0" u="none" strike="noStrike" cap="none" dirty="0" err="1">
                <a:solidFill>
                  <a:srgbClr val="2BA586"/>
                </a:solidFill>
                <a:latin typeface="Calibri"/>
                <a:ea typeface="Calibri"/>
                <a:cs typeface="Calibri"/>
                <a:sym typeface="Calibri"/>
              </a:rPr>
              <a:t>nghĩa</a:t>
            </a:r>
            <a:endParaRPr sz="2800" b="1" i="0" u="none" strike="noStrike" cap="none" dirty="0">
              <a:solidFill>
                <a:srgbClr val="2BA586"/>
              </a:solidFill>
              <a:latin typeface="Calibri"/>
              <a:ea typeface="Calibri"/>
              <a:cs typeface="Calibri"/>
              <a:sym typeface="Calibri"/>
            </a:endParaRPr>
          </a:p>
        </p:txBody>
      </p:sp>
      <p:sp>
        <p:nvSpPr>
          <p:cNvPr id="203" name="Google Shape;203;p6"/>
          <p:cNvSpPr/>
          <p:nvPr/>
        </p:nvSpPr>
        <p:spPr>
          <a:xfrm>
            <a:off x="568394" y="5268116"/>
            <a:ext cx="5299006" cy="1089438"/>
          </a:xfrm>
          <a:prstGeom prst="roundRect">
            <a:avLst>
              <a:gd name="adj" fmla="val 50000"/>
            </a:avLst>
          </a:prstGeom>
          <a:solidFill>
            <a:schemeClr val="lt1"/>
          </a:solidFill>
          <a:ln w="38100" cap="flat" cmpd="sng">
            <a:solidFill>
              <a:srgbClr val="F39C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SG" sz="2800" b="1" i="0" u="none" strike="noStrike" cap="none" dirty="0" err="1">
                <a:solidFill>
                  <a:srgbClr val="2BA586"/>
                </a:solidFill>
                <a:latin typeface="Calibri"/>
                <a:ea typeface="Calibri"/>
                <a:cs typeface="Calibri"/>
                <a:sym typeface="Calibri"/>
              </a:rPr>
              <a:t>Cường</a:t>
            </a:r>
            <a:r>
              <a:rPr lang="en-SG" sz="2800" b="1" i="0" u="none" strike="noStrike" cap="none" dirty="0">
                <a:solidFill>
                  <a:srgbClr val="2BA586"/>
                </a:solidFill>
                <a:latin typeface="Calibri"/>
                <a:ea typeface="Calibri"/>
                <a:cs typeface="Calibri"/>
                <a:sym typeface="Calibri"/>
              </a:rPr>
              <a:t> </a:t>
            </a:r>
            <a:r>
              <a:rPr lang="en-SG" sz="2800" b="1" i="0" u="none" strike="noStrike" cap="none" dirty="0" err="1">
                <a:solidFill>
                  <a:srgbClr val="2BA586"/>
                </a:solidFill>
                <a:latin typeface="Calibri"/>
                <a:ea typeface="Calibri"/>
                <a:cs typeface="Calibri"/>
                <a:sym typeface="Calibri"/>
              </a:rPr>
              <a:t>độ</a:t>
            </a:r>
            <a:r>
              <a:rPr lang="en-SG" sz="2800" b="1" i="0" u="none" strike="noStrike" cap="none" dirty="0">
                <a:solidFill>
                  <a:srgbClr val="2BA586"/>
                </a:solidFill>
                <a:latin typeface="Calibri"/>
                <a:ea typeface="Calibri"/>
                <a:cs typeface="Calibri"/>
                <a:sym typeface="Calibri"/>
              </a:rPr>
              <a:t> </a:t>
            </a:r>
            <a:r>
              <a:rPr lang="en-SG" sz="2800" b="1" i="0" u="none" strike="noStrike" cap="none" dirty="0" err="1">
                <a:solidFill>
                  <a:srgbClr val="2BA586"/>
                </a:solidFill>
                <a:latin typeface="Calibri"/>
                <a:ea typeface="Calibri"/>
                <a:cs typeface="Calibri"/>
                <a:sym typeface="Calibri"/>
              </a:rPr>
              <a:t>đọc</a:t>
            </a:r>
            <a:r>
              <a:rPr lang="en-SG" sz="2800" b="1" i="0" u="none" strike="noStrike" cap="none" dirty="0">
                <a:solidFill>
                  <a:srgbClr val="2BA586"/>
                </a:solidFill>
                <a:latin typeface="Calibri"/>
                <a:ea typeface="Calibri"/>
                <a:cs typeface="Calibri"/>
                <a:sym typeface="Calibri"/>
              </a:rPr>
              <a:t>, </a:t>
            </a:r>
            <a:r>
              <a:rPr lang="en-SG" sz="2800" b="1" i="0" u="none" strike="noStrike" cap="none" dirty="0" err="1">
                <a:solidFill>
                  <a:srgbClr val="2BA586"/>
                </a:solidFill>
                <a:latin typeface="Calibri"/>
                <a:ea typeface="Calibri"/>
                <a:cs typeface="Calibri"/>
                <a:sym typeface="Calibri"/>
              </a:rPr>
              <a:t>tốc</a:t>
            </a:r>
            <a:r>
              <a:rPr lang="en-SG" sz="2800" b="1" i="0" u="none" strike="noStrike" cap="none" dirty="0">
                <a:solidFill>
                  <a:srgbClr val="2BA586"/>
                </a:solidFill>
                <a:latin typeface="Calibri"/>
                <a:ea typeface="Calibri"/>
                <a:cs typeface="Calibri"/>
                <a:sym typeface="Calibri"/>
              </a:rPr>
              <a:t> </a:t>
            </a:r>
            <a:r>
              <a:rPr lang="en-SG" sz="2800" b="1" i="0" u="none" strike="noStrike" cap="none" dirty="0" err="1">
                <a:solidFill>
                  <a:srgbClr val="2BA586"/>
                </a:solidFill>
                <a:latin typeface="Calibri"/>
                <a:ea typeface="Calibri"/>
                <a:cs typeface="Calibri"/>
                <a:sym typeface="Calibri"/>
              </a:rPr>
              <a:t>độ</a:t>
            </a:r>
            <a:r>
              <a:rPr lang="en-SG" sz="2800" b="1" i="0" u="none" strike="noStrike" cap="none" dirty="0">
                <a:solidFill>
                  <a:srgbClr val="2BA586"/>
                </a:solidFill>
                <a:latin typeface="Calibri"/>
                <a:ea typeface="Calibri"/>
                <a:cs typeface="Calibri"/>
                <a:sym typeface="Calibri"/>
              </a:rPr>
              <a:t> </a:t>
            </a:r>
            <a:r>
              <a:rPr lang="en-SG" sz="2800" b="1" i="0" u="none" strike="noStrike" cap="none" dirty="0" err="1">
                <a:solidFill>
                  <a:srgbClr val="2BA586"/>
                </a:solidFill>
                <a:latin typeface="Calibri"/>
                <a:ea typeface="Calibri"/>
                <a:cs typeface="Calibri"/>
                <a:sym typeface="Calibri"/>
              </a:rPr>
              <a:t>đọc</a:t>
            </a:r>
            <a:r>
              <a:rPr lang="en-SG" sz="2800" b="1" i="0" u="none" strike="noStrike" cap="none" dirty="0">
                <a:solidFill>
                  <a:srgbClr val="2BA586"/>
                </a:solidFill>
                <a:latin typeface="Calibri"/>
                <a:ea typeface="Calibri"/>
                <a:cs typeface="Calibri"/>
                <a:sym typeface="Calibri"/>
              </a:rPr>
              <a:t> </a:t>
            </a:r>
            <a:r>
              <a:rPr lang="en-SG" sz="2800" b="1" i="0" u="none" strike="noStrike" cap="none" dirty="0" err="1">
                <a:solidFill>
                  <a:srgbClr val="2BA586"/>
                </a:solidFill>
                <a:latin typeface="Calibri"/>
                <a:ea typeface="Calibri"/>
                <a:cs typeface="Calibri"/>
                <a:sym typeface="Calibri"/>
              </a:rPr>
              <a:t>đạt</a:t>
            </a:r>
            <a:r>
              <a:rPr lang="en-SG" sz="2800" b="1" i="0" u="none" strike="noStrike" cap="none" dirty="0">
                <a:solidFill>
                  <a:srgbClr val="2BA586"/>
                </a:solidFill>
                <a:latin typeface="Calibri"/>
                <a:ea typeface="Calibri"/>
                <a:cs typeface="Calibri"/>
                <a:sym typeface="Calibri"/>
              </a:rPr>
              <a:t> </a:t>
            </a:r>
            <a:r>
              <a:rPr lang="en-SG" sz="2800" b="1" i="0" u="none" strike="noStrike" cap="none" dirty="0" err="1">
                <a:solidFill>
                  <a:srgbClr val="2BA586"/>
                </a:solidFill>
                <a:latin typeface="Calibri"/>
                <a:ea typeface="Calibri"/>
                <a:cs typeface="Calibri"/>
                <a:sym typeface="Calibri"/>
              </a:rPr>
              <a:t>yêu</a:t>
            </a:r>
            <a:r>
              <a:rPr lang="en-SG" sz="2800" b="1" i="0" u="none" strike="noStrike" cap="none" dirty="0">
                <a:solidFill>
                  <a:srgbClr val="2BA586"/>
                </a:solidFill>
                <a:latin typeface="Calibri"/>
                <a:ea typeface="Calibri"/>
                <a:cs typeface="Calibri"/>
                <a:sym typeface="Calibri"/>
              </a:rPr>
              <a:t> </a:t>
            </a:r>
            <a:r>
              <a:rPr lang="en-SG" sz="2800" b="1" i="0" u="none" strike="noStrike" cap="none" dirty="0" err="1">
                <a:solidFill>
                  <a:srgbClr val="2BA586"/>
                </a:solidFill>
                <a:latin typeface="Calibri"/>
                <a:ea typeface="Calibri"/>
                <a:cs typeface="Calibri"/>
                <a:sym typeface="Calibri"/>
              </a:rPr>
              <a:t>cầu</a:t>
            </a:r>
            <a:endParaRPr dirty="0"/>
          </a:p>
        </p:txBody>
      </p:sp>
      <p:sp>
        <p:nvSpPr>
          <p:cNvPr id="204" name="Google Shape;204;p6"/>
          <p:cNvSpPr txBox="1"/>
          <p:nvPr/>
        </p:nvSpPr>
        <p:spPr>
          <a:xfrm>
            <a:off x="1651283" y="1227892"/>
            <a:ext cx="2819399" cy="677108"/>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SG" sz="4400" b="1" i="0" u="none" strike="noStrike" cap="none" dirty="0">
                <a:solidFill>
                  <a:srgbClr val="257997"/>
                </a:solidFill>
                <a:latin typeface="Calibri"/>
                <a:ea typeface="Calibri"/>
                <a:cs typeface="Calibri"/>
                <a:sym typeface="Calibri"/>
              </a:rPr>
              <a:t>TIÊU CHÍ</a:t>
            </a:r>
            <a:endParaRPr sz="4400" b="1" i="0" u="none" strike="noStrike" cap="none" dirty="0">
              <a:solidFill>
                <a:srgbClr val="257997"/>
              </a:solidFill>
              <a:latin typeface="Calibri"/>
              <a:ea typeface="Calibri"/>
              <a:cs typeface="Calibri"/>
              <a:sym typeface="Calibri"/>
            </a:endParaRPr>
          </a:p>
        </p:txBody>
      </p:sp>
      <p:sp>
        <p:nvSpPr>
          <p:cNvPr id="205" name="Google Shape;205;p6"/>
          <p:cNvSpPr txBox="1"/>
          <p:nvPr/>
        </p:nvSpPr>
        <p:spPr>
          <a:xfrm>
            <a:off x="5562601" y="1273070"/>
            <a:ext cx="2819399" cy="430887"/>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SG" sz="2800" b="1" i="0" u="none" strike="noStrike" cap="none" dirty="0" err="1">
                <a:solidFill>
                  <a:srgbClr val="116B8B"/>
                </a:solidFill>
                <a:latin typeface="Calibri"/>
                <a:ea typeface="Calibri"/>
                <a:cs typeface="Calibri"/>
                <a:sym typeface="Calibri"/>
              </a:rPr>
              <a:t>Bình</a:t>
            </a:r>
            <a:r>
              <a:rPr lang="en-SG" sz="2800" b="1" i="0" u="none" strike="noStrike" cap="none" dirty="0">
                <a:solidFill>
                  <a:srgbClr val="116B8B"/>
                </a:solidFill>
                <a:latin typeface="Calibri"/>
                <a:ea typeface="Calibri"/>
                <a:cs typeface="Calibri"/>
                <a:sym typeface="Calibri"/>
              </a:rPr>
              <a:t> </a:t>
            </a:r>
            <a:r>
              <a:rPr lang="en-SG" sz="2800" b="1" i="0" u="none" strike="noStrike" cap="none" dirty="0" err="1">
                <a:solidFill>
                  <a:srgbClr val="116B8B"/>
                </a:solidFill>
                <a:latin typeface="Calibri"/>
                <a:ea typeface="Calibri"/>
                <a:cs typeface="Calibri"/>
                <a:sym typeface="Calibri"/>
              </a:rPr>
              <a:t>thường</a:t>
            </a:r>
            <a:endParaRPr sz="2800" b="1" i="0" u="none" strike="noStrike" cap="none" dirty="0">
              <a:solidFill>
                <a:srgbClr val="116B8B"/>
              </a:solidFill>
              <a:latin typeface="Calibri"/>
              <a:ea typeface="Calibri"/>
              <a:cs typeface="Calibri"/>
              <a:sym typeface="Calibri"/>
            </a:endParaRPr>
          </a:p>
        </p:txBody>
      </p:sp>
      <p:grpSp>
        <p:nvGrpSpPr>
          <p:cNvPr id="206" name="Google Shape;206;p6"/>
          <p:cNvGrpSpPr/>
          <p:nvPr/>
        </p:nvGrpSpPr>
        <p:grpSpPr>
          <a:xfrm>
            <a:off x="6324601" y="1702564"/>
            <a:ext cx="1499680" cy="1345436"/>
            <a:chOff x="6019800" y="1605683"/>
            <a:chExt cx="1634458" cy="1687908"/>
          </a:xfrm>
        </p:grpSpPr>
        <p:pic>
          <p:nvPicPr>
            <p:cNvPr id="207" name="Google Shape;207;p6" descr="Rice Cartoon Images, Stock Photos &amp;amp; Vectors | Shutterstock"/>
            <p:cNvPicPr preferRelativeResize="0"/>
            <p:nvPr/>
          </p:nvPicPr>
          <p:blipFill rotWithShape="1">
            <a:blip r:embed="rId3">
              <a:alphaModFix/>
            </a:blip>
            <a:srcRect t="14486" r="60898" b="18888"/>
            <a:stretch/>
          </p:blipFill>
          <p:spPr>
            <a:xfrm>
              <a:off x="6019800" y="1605683"/>
              <a:ext cx="1634458" cy="1687908"/>
            </a:xfrm>
            <a:prstGeom prst="rect">
              <a:avLst/>
            </a:prstGeom>
            <a:noFill/>
            <a:ln>
              <a:noFill/>
            </a:ln>
            <a:effectLst>
              <a:outerShdw blurRad="50800" dist="38100" dir="18900000" algn="bl" rotWithShape="0">
                <a:srgbClr val="000000">
                  <a:alpha val="40000"/>
                </a:srgbClr>
              </a:outerShdw>
            </a:effectLst>
          </p:spPr>
        </p:pic>
        <p:sp>
          <p:nvSpPr>
            <p:cNvPr id="208" name="Google Shape;208;p6"/>
            <p:cNvSpPr txBox="1"/>
            <p:nvPr/>
          </p:nvSpPr>
          <p:spPr>
            <a:xfrm>
              <a:off x="6582616" y="1978939"/>
              <a:ext cx="355036" cy="492443"/>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SG" sz="2800" b="1" i="0" u="none" strike="noStrike" cap="none">
                  <a:solidFill>
                    <a:schemeClr val="dk1"/>
                  </a:solidFill>
                  <a:latin typeface="Calibri"/>
                  <a:ea typeface="Calibri"/>
                  <a:cs typeface="Calibri"/>
                  <a:sym typeface="Calibri"/>
                </a:rPr>
                <a:t>1</a:t>
              </a:r>
              <a:endParaRPr sz="2800" b="1" i="0" u="none" strike="noStrike" cap="none">
                <a:solidFill>
                  <a:schemeClr val="dk1"/>
                </a:solidFill>
                <a:latin typeface="Calibri"/>
                <a:ea typeface="Calibri"/>
                <a:cs typeface="Calibri"/>
                <a:sym typeface="Calibri"/>
              </a:endParaRPr>
            </a:p>
          </p:txBody>
        </p:sp>
      </p:grpSp>
      <p:sp>
        <p:nvSpPr>
          <p:cNvPr id="209" name="Google Shape;209;p6"/>
          <p:cNvSpPr txBox="1"/>
          <p:nvPr/>
        </p:nvSpPr>
        <p:spPr>
          <a:xfrm>
            <a:off x="8229600" y="1305805"/>
            <a:ext cx="1249679" cy="430887"/>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SG" sz="2800" b="1" i="0" u="none" strike="noStrike" cap="none">
                <a:solidFill>
                  <a:srgbClr val="116B8B"/>
                </a:solidFill>
                <a:latin typeface="Calibri"/>
                <a:ea typeface="Calibri"/>
                <a:cs typeface="Calibri"/>
                <a:sym typeface="Calibri"/>
              </a:rPr>
              <a:t>Tốt</a:t>
            </a:r>
            <a:endParaRPr sz="2800" b="1" i="0" u="none" strike="noStrike" cap="none">
              <a:solidFill>
                <a:srgbClr val="116B8B"/>
              </a:solidFill>
              <a:latin typeface="Calibri"/>
              <a:ea typeface="Calibri"/>
              <a:cs typeface="Calibri"/>
              <a:sym typeface="Calibri"/>
            </a:endParaRPr>
          </a:p>
        </p:txBody>
      </p:sp>
      <p:grpSp>
        <p:nvGrpSpPr>
          <p:cNvPr id="210" name="Google Shape;210;p6"/>
          <p:cNvGrpSpPr/>
          <p:nvPr/>
        </p:nvGrpSpPr>
        <p:grpSpPr>
          <a:xfrm>
            <a:off x="8466134" y="1921835"/>
            <a:ext cx="906466" cy="1139782"/>
            <a:chOff x="8135466" y="1709897"/>
            <a:chExt cx="1243575" cy="1563657"/>
          </a:xfrm>
        </p:grpSpPr>
        <p:pic>
          <p:nvPicPr>
            <p:cNvPr id="211" name="Google Shape;211;p6" descr="Wheat Cartoon Character Images, Stock Photos &amp;amp; Vectors | Shutterstock"/>
            <p:cNvPicPr preferRelativeResize="0"/>
            <p:nvPr/>
          </p:nvPicPr>
          <p:blipFill rotWithShape="1">
            <a:blip r:embed="rId4">
              <a:alphaModFix/>
            </a:blip>
            <a:srcRect l="38012" t="34963" r="36070" b="11148"/>
            <a:stretch/>
          </p:blipFill>
          <p:spPr>
            <a:xfrm>
              <a:off x="8135466" y="1709897"/>
              <a:ext cx="1243575" cy="1563657"/>
            </a:xfrm>
            <a:prstGeom prst="rect">
              <a:avLst/>
            </a:prstGeom>
            <a:noFill/>
            <a:ln>
              <a:noFill/>
            </a:ln>
            <a:effectLst>
              <a:outerShdw blurRad="50800" dist="38100" dir="16200000" rotWithShape="0">
                <a:srgbClr val="000000">
                  <a:alpha val="40000"/>
                </a:srgbClr>
              </a:outerShdw>
            </a:effectLst>
          </p:spPr>
        </p:pic>
        <p:sp>
          <p:nvSpPr>
            <p:cNvPr id="212" name="Google Shape;212;p6"/>
            <p:cNvSpPr txBox="1"/>
            <p:nvPr/>
          </p:nvSpPr>
          <p:spPr>
            <a:xfrm rot="1672841">
              <a:off x="8726279" y="2226233"/>
              <a:ext cx="355036" cy="530984"/>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SG" sz="2800" b="1" i="0" u="none" strike="noStrike" cap="none">
                  <a:solidFill>
                    <a:schemeClr val="dk1"/>
                  </a:solidFill>
                  <a:latin typeface="Calibri"/>
                  <a:ea typeface="Calibri"/>
                  <a:cs typeface="Calibri"/>
                  <a:sym typeface="Calibri"/>
                </a:rPr>
                <a:t>2</a:t>
              </a:r>
              <a:endParaRPr sz="2800" b="1" i="0" u="none" strike="noStrike" cap="none">
                <a:solidFill>
                  <a:schemeClr val="dk1"/>
                </a:solidFill>
                <a:latin typeface="Calibri"/>
                <a:ea typeface="Calibri"/>
                <a:cs typeface="Calibri"/>
                <a:sym typeface="Calibri"/>
              </a:endParaRPr>
            </a:p>
          </p:txBody>
        </p:sp>
      </p:grpSp>
      <p:sp>
        <p:nvSpPr>
          <p:cNvPr id="213" name="Google Shape;213;p6"/>
          <p:cNvSpPr txBox="1"/>
          <p:nvPr/>
        </p:nvSpPr>
        <p:spPr>
          <a:xfrm>
            <a:off x="9601200" y="1273070"/>
            <a:ext cx="1946204" cy="430887"/>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SG" sz="2800" b="1" i="0" u="none" strike="noStrike" cap="none">
                <a:solidFill>
                  <a:srgbClr val="116B8B"/>
                </a:solidFill>
                <a:latin typeface="Calibri"/>
                <a:ea typeface="Calibri"/>
                <a:cs typeface="Calibri"/>
                <a:sym typeface="Calibri"/>
              </a:rPr>
              <a:t>Rất tốt</a:t>
            </a:r>
            <a:endParaRPr sz="2800" b="1" i="0" u="none" strike="noStrike" cap="none">
              <a:solidFill>
                <a:srgbClr val="116B8B"/>
              </a:solidFill>
              <a:latin typeface="Calibri"/>
              <a:ea typeface="Calibri"/>
              <a:cs typeface="Calibri"/>
              <a:sym typeface="Calibri"/>
            </a:endParaRPr>
          </a:p>
        </p:txBody>
      </p:sp>
      <p:grpSp>
        <p:nvGrpSpPr>
          <p:cNvPr id="214" name="Google Shape;214;p6"/>
          <p:cNvGrpSpPr/>
          <p:nvPr/>
        </p:nvGrpSpPr>
        <p:grpSpPr>
          <a:xfrm>
            <a:off x="9923194" y="1946930"/>
            <a:ext cx="1430606" cy="1130640"/>
            <a:chOff x="9747624" y="1736692"/>
            <a:chExt cx="1962636" cy="1551116"/>
          </a:xfrm>
        </p:grpSpPr>
        <p:pic>
          <p:nvPicPr>
            <p:cNvPr id="215" name="Google Shape;215;p6" descr="Rice Cartoon Images, Stock Photos &amp;amp; Vectors | Shutterstock"/>
            <p:cNvPicPr preferRelativeResize="0"/>
            <p:nvPr/>
          </p:nvPicPr>
          <p:blipFill rotWithShape="1">
            <a:blip r:embed="rId5">
              <a:alphaModFix/>
            </a:blip>
            <a:srcRect l="28720" t="25569" r="28158" b="18198"/>
            <a:stretch/>
          </p:blipFill>
          <p:spPr>
            <a:xfrm>
              <a:off x="9747624" y="1736692"/>
              <a:ext cx="1962636" cy="1551116"/>
            </a:xfrm>
            <a:prstGeom prst="rect">
              <a:avLst/>
            </a:prstGeom>
            <a:noFill/>
            <a:ln>
              <a:noFill/>
            </a:ln>
            <a:effectLst>
              <a:outerShdw blurRad="50800" dist="38100" dir="16200000" rotWithShape="0">
                <a:srgbClr val="000000">
                  <a:alpha val="40000"/>
                </a:srgbClr>
              </a:outerShdw>
            </a:effectLst>
          </p:spPr>
        </p:pic>
        <p:sp>
          <p:nvSpPr>
            <p:cNvPr id="216" name="Google Shape;216;p6"/>
            <p:cNvSpPr txBox="1"/>
            <p:nvPr/>
          </p:nvSpPr>
          <p:spPr>
            <a:xfrm>
              <a:off x="10551422" y="1836678"/>
              <a:ext cx="355036" cy="530985"/>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SG" sz="2800" b="1" i="0" u="none" strike="noStrike" cap="none">
                  <a:solidFill>
                    <a:schemeClr val="dk1"/>
                  </a:solidFill>
                  <a:latin typeface="Calibri"/>
                  <a:ea typeface="Calibri"/>
                  <a:cs typeface="Calibri"/>
                  <a:sym typeface="Calibri"/>
                </a:rPr>
                <a:t>3</a:t>
              </a:r>
              <a:endParaRPr sz="2800" b="1" i="0" u="none" strike="noStrike" cap="none">
                <a:solidFill>
                  <a:schemeClr val="dk1"/>
                </a:solidFill>
                <a:latin typeface="Calibri"/>
                <a:ea typeface="Calibri"/>
                <a:cs typeface="Calibri"/>
                <a:sym typeface="Calibri"/>
              </a:endParaRPr>
            </a:p>
          </p:txBody>
        </p:sp>
      </p:grpSp>
      <p:grpSp>
        <p:nvGrpSpPr>
          <p:cNvPr id="217" name="Google Shape;217;p6"/>
          <p:cNvGrpSpPr/>
          <p:nvPr/>
        </p:nvGrpSpPr>
        <p:grpSpPr>
          <a:xfrm>
            <a:off x="6324601" y="3429000"/>
            <a:ext cx="1499680" cy="1345436"/>
            <a:chOff x="6019800" y="1605683"/>
            <a:chExt cx="1634458" cy="1687908"/>
          </a:xfrm>
        </p:grpSpPr>
        <p:pic>
          <p:nvPicPr>
            <p:cNvPr id="218" name="Google Shape;218;p6" descr="Rice Cartoon Images, Stock Photos &amp;amp; Vectors | Shutterstock"/>
            <p:cNvPicPr preferRelativeResize="0"/>
            <p:nvPr/>
          </p:nvPicPr>
          <p:blipFill rotWithShape="1">
            <a:blip r:embed="rId3">
              <a:alphaModFix/>
            </a:blip>
            <a:srcRect t="14486" r="60898" b="18888"/>
            <a:stretch/>
          </p:blipFill>
          <p:spPr>
            <a:xfrm>
              <a:off x="6019800" y="1605683"/>
              <a:ext cx="1634458" cy="1687908"/>
            </a:xfrm>
            <a:prstGeom prst="rect">
              <a:avLst/>
            </a:prstGeom>
            <a:noFill/>
            <a:ln>
              <a:noFill/>
            </a:ln>
            <a:effectLst>
              <a:outerShdw blurRad="50800" dist="38100" dir="18900000" algn="bl" rotWithShape="0">
                <a:srgbClr val="000000">
                  <a:alpha val="40000"/>
                </a:srgbClr>
              </a:outerShdw>
            </a:effectLst>
          </p:spPr>
        </p:pic>
        <p:sp>
          <p:nvSpPr>
            <p:cNvPr id="219" name="Google Shape;219;p6"/>
            <p:cNvSpPr txBox="1"/>
            <p:nvPr/>
          </p:nvSpPr>
          <p:spPr>
            <a:xfrm>
              <a:off x="6527349" y="1935861"/>
              <a:ext cx="355036" cy="492443"/>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SG" sz="2800" b="1" i="0" u="none" strike="noStrike" cap="none">
                  <a:solidFill>
                    <a:schemeClr val="dk1"/>
                  </a:solidFill>
                  <a:latin typeface="Calibri"/>
                  <a:ea typeface="Calibri"/>
                  <a:cs typeface="Calibri"/>
                  <a:sym typeface="Calibri"/>
                </a:rPr>
                <a:t>1</a:t>
              </a:r>
              <a:endParaRPr sz="2800" b="1" i="0" u="none" strike="noStrike" cap="none">
                <a:solidFill>
                  <a:schemeClr val="dk1"/>
                </a:solidFill>
                <a:latin typeface="Calibri"/>
                <a:ea typeface="Calibri"/>
                <a:cs typeface="Calibri"/>
                <a:sym typeface="Calibri"/>
              </a:endParaRPr>
            </a:p>
          </p:txBody>
        </p:sp>
      </p:grpSp>
      <p:grpSp>
        <p:nvGrpSpPr>
          <p:cNvPr id="220" name="Google Shape;220;p6"/>
          <p:cNvGrpSpPr/>
          <p:nvPr/>
        </p:nvGrpSpPr>
        <p:grpSpPr>
          <a:xfrm>
            <a:off x="8466134" y="3648271"/>
            <a:ext cx="906466" cy="1139782"/>
            <a:chOff x="8135466" y="1709897"/>
            <a:chExt cx="1243575" cy="1563657"/>
          </a:xfrm>
        </p:grpSpPr>
        <p:pic>
          <p:nvPicPr>
            <p:cNvPr id="221" name="Google Shape;221;p6" descr="Wheat Cartoon Character Images, Stock Photos &amp;amp; Vectors | Shutterstock"/>
            <p:cNvPicPr preferRelativeResize="0"/>
            <p:nvPr/>
          </p:nvPicPr>
          <p:blipFill rotWithShape="1">
            <a:blip r:embed="rId4">
              <a:alphaModFix/>
            </a:blip>
            <a:srcRect l="38012" t="34963" r="36070" b="11148"/>
            <a:stretch/>
          </p:blipFill>
          <p:spPr>
            <a:xfrm>
              <a:off x="8135466" y="1709897"/>
              <a:ext cx="1243575" cy="1563657"/>
            </a:xfrm>
            <a:prstGeom prst="rect">
              <a:avLst/>
            </a:prstGeom>
            <a:noFill/>
            <a:ln>
              <a:noFill/>
            </a:ln>
            <a:effectLst>
              <a:outerShdw blurRad="50800" dist="38100" dir="16200000" rotWithShape="0">
                <a:srgbClr val="000000">
                  <a:alpha val="40000"/>
                </a:srgbClr>
              </a:outerShdw>
            </a:effectLst>
          </p:spPr>
        </p:pic>
        <p:sp>
          <p:nvSpPr>
            <p:cNvPr id="222" name="Google Shape;222;p6"/>
            <p:cNvSpPr txBox="1"/>
            <p:nvPr/>
          </p:nvSpPr>
          <p:spPr>
            <a:xfrm rot="1502911">
              <a:off x="8696203" y="2278933"/>
              <a:ext cx="355036" cy="530984"/>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SG" sz="2800" b="1" i="0" u="none" strike="noStrike" cap="none">
                  <a:solidFill>
                    <a:schemeClr val="dk1"/>
                  </a:solidFill>
                  <a:latin typeface="Calibri"/>
                  <a:ea typeface="Calibri"/>
                  <a:cs typeface="Calibri"/>
                  <a:sym typeface="Calibri"/>
                </a:rPr>
                <a:t>2</a:t>
              </a:r>
              <a:endParaRPr sz="2800" b="1" i="0" u="none" strike="noStrike" cap="none">
                <a:solidFill>
                  <a:schemeClr val="dk1"/>
                </a:solidFill>
                <a:latin typeface="Calibri"/>
                <a:ea typeface="Calibri"/>
                <a:cs typeface="Calibri"/>
                <a:sym typeface="Calibri"/>
              </a:endParaRPr>
            </a:p>
          </p:txBody>
        </p:sp>
      </p:grpSp>
      <p:grpSp>
        <p:nvGrpSpPr>
          <p:cNvPr id="223" name="Google Shape;223;p6"/>
          <p:cNvGrpSpPr/>
          <p:nvPr/>
        </p:nvGrpSpPr>
        <p:grpSpPr>
          <a:xfrm>
            <a:off x="9923194" y="3673366"/>
            <a:ext cx="1430606" cy="1130640"/>
            <a:chOff x="9747624" y="1736692"/>
            <a:chExt cx="1962636" cy="1551116"/>
          </a:xfrm>
        </p:grpSpPr>
        <p:pic>
          <p:nvPicPr>
            <p:cNvPr id="224" name="Google Shape;224;p6" descr="Rice Cartoon Images, Stock Photos &amp;amp; Vectors | Shutterstock"/>
            <p:cNvPicPr preferRelativeResize="0"/>
            <p:nvPr/>
          </p:nvPicPr>
          <p:blipFill rotWithShape="1">
            <a:blip r:embed="rId5">
              <a:alphaModFix/>
            </a:blip>
            <a:srcRect l="28720" t="25569" r="28158" b="18198"/>
            <a:stretch/>
          </p:blipFill>
          <p:spPr>
            <a:xfrm>
              <a:off x="9747624" y="1736692"/>
              <a:ext cx="1962636" cy="1551116"/>
            </a:xfrm>
            <a:prstGeom prst="rect">
              <a:avLst/>
            </a:prstGeom>
            <a:noFill/>
            <a:ln>
              <a:noFill/>
            </a:ln>
            <a:effectLst>
              <a:outerShdw blurRad="50800" dist="38100" dir="16200000" rotWithShape="0">
                <a:srgbClr val="000000">
                  <a:alpha val="40000"/>
                </a:srgbClr>
              </a:outerShdw>
            </a:effectLst>
          </p:spPr>
        </p:pic>
        <p:sp>
          <p:nvSpPr>
            <p:cNvPr id="225" name="Google Shape;225;p6"/>
            <p:cNvSpPr txBox="1"/>
            <p:nvPr/>
          </p:nvSpPr>
          <p:spPr>
            <a:xfrm>
              <a:off x="10551421" y="1822446"/>
              <a:ext cx="355036" cy="530985"/>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SG" sz="2800" b="1" i="0" u="none" strike="noStrike" cap="none">
                  <a:solidFill>
                    <a:schemeClr val="dk1"/>
                  </a:solidFill>
                  <a:latin typeface="Calibri"/>
                  <a:ea typeface="Calibri"/>
                  <a:cs typeface="Calibri"/>
                  <a:sym typeface="Calibri"/>
                </a:rPr>
                <a:t>3</a:t>
              </a:r>
              <a:endParaRPr sz="2800" b="1" i="0" u="none" strike="noStrike" cap="none">
                <a:solidFill>
                  <a:schemeClr val="dk1"/>
                </a:solidFill>
                <a:latin typeface="Calibri"/>
                <a:ea typeface="Calibri"/>
                <a:cs typeface="Calibri"/>
                <a:sym typeface="Calibri"/>
              </a:endParaRPr>
            </a:p>
          </p:txBody>
        </p:sp>
      </p:grpSp>
      <p:grpSp>
        <p:nvGrpSpPr>
          <p:cNvPr id="226" name="Google Shape;226;p6"/>
          <p:cNvGrpSpPr/>
          <p:nvPr/>
        </p:nvGrpSpPr>
        <p:grpSpPr>
          <a:xfrm>
            <a:off x="6324601" y="5069018"/>
            <a:ext cx="1499680" cy="1345436"/>
            <a:chOff x="6019800" y="1605683"/>
            <a:chExt cx="1634458" cy="1687908"/>
          </a:xfrm>
        </p:grpSpPr>
        <p:pic>
          <p:nvPicPr>
            <p:cNvPr id="227" name="Google Shape;227;p6" descr="Rice Cartoon Images, Stock Photos &amp;amp; Vectors | Shutterstock"/>
            <p:cNvPicPr preferRelativeResize="0"/>
            <p:nvPr/>
          </p:nvPicPr>
          <p:blipFill rotWithShape="1">
            <a:blip r:embed="rId3">
              <a:alphaModFix/>
            </a:blip>
            <a:srcRect t="14486" r="60898" b="18888"/>
            <a:stretch/>
          </p:blipFill>
          <p:spPr>
            <a:xfrm>
              <a:off x="6019800" y="1605683"/>
              <a:ext cx="1634458" cy="1687908"/>
            </a:xfrm>
            <a:prstGeom prst="rect">
              <a:avLst/>
            </a:prstGeom>
            <a:noFill/>
            <a:ln>
              <a:noFill/>
            </a:ln>
            <a:effectLst>
              <a:outerShdw blurRad="50800" dist="38100" dir="18900000" algn="bl" rotWithShape="0">
                <a:srgbClr val="000000">
                  <a:alpha val="40000"/>
                </a:srgbClr>
              </a:outerShdw>
            </a:effectLst>
          </p:spPr>
        </p:pic>
        <p:sp>
          <p:nvSpPr>
            <p:cNvPr id="228" name="Google Shape;228;p6"/>
            <p:cNvSpPr txBox="1"/>
            <p:nvPr/>
          </p:nvSpPr>
          <p:spPr>
            <a:xfrm>
              <a:off x="6582616" y="1948226"/>
              <a:ext cx="355036" cy="492443"/>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SG" sz="2800" b="1" i="0" u="none" strike="noStrike" cap="none">
                  <a:solidFill>
                    <a:schemeClr val="dk1"/>
                  </a:solidFill>
                  <a:latin typeface="Calibri"/>
                  <a:ea typeface="Calibri"/>
                  <a:cs typeface="Calibri"/>
                  <a:sym typeface="Calibri"/>
                </a:rPr>
                <a:t>1</a:t>
              </a:r>
              <a:endParaRPr sz="2800" b="1" i="0" u="none" strike="noStrike" cap="none">
                <a:solidFill>
                  <a:schemeClr val="dk1"/>
                </a:solidFill>
                <a:latin typeface="Calibri"/>
                <a:ea typeface="Calibri"/>
                <a:cs typeface="Calibri"/>
                <a:sym typeface="Calibri"/>
              </a:endParaRPr>
            </a:p>
          </p:txBody>
        </p:sp>
      </p:grpSp>
      <p:grpSp>
        <p:nvGrpSpPr>
          <p:cNvPr id="229" name="Google Shape;229;p6"/>
          <p:cNvGrpSpPr/>
          <p:nvPr/>
        </p:nvGrpSpPr>
        <p:grpSpPr>
          <a:xfrm>
            <a:off x="8466134" y="5288289"/>
            <a:ext cx="906466" cy="1139782"/>
            <a:chOff x="8135466" y="1709897"/>
            <a:chExt cx="1243575" cy="1563657"/>
          </a:xfrm>
        </p:grpSpPr>
        <p:pic>
          <p:nvPicPr>
            <p:cNvPr id="230" name="Google Shape;230;p6" descr="Wheat Cartoon Character Images, Stock Photos &amp;amp; Vectors | Shutterstock"/>
            <p:cNvPicPr preferRelativeResize="0"/>
            <p:nvPr/>
          </p:nvPicPr>
          <p:blipFill rotWithShape="1">
            <a:blip r:embed="rId4">
              <a:alphaModFix/>
            </a:blip>
            <a:srcRect l="38012" t="34963" r="36070" b="11148"/>
            <a:stretch/>
          </p:blipFill>
          <p:spPr>
            <a:xfrm>
              <a:off x="8135466" y="1709897"/>
              <a:ext cx="1243575" cy="1563657"/>
            </a:xfrm>
            <a:prstGeom prst="rect">
              <a:avLst/>
            </a:prstGeom>
            <a:noFill/>
            <a:ln>
              <a:noFill/>
            </a:ln>
            <a:effectLst>
              <a:outerShdw blurRad="50800" dist="38100" dir="16200000" rotWithShape="0">
                <a:srgbClr val="000000">
                  <a:alpha val="40000"/>
                </a:srgbClr>
              </a:outerShdw>
            </a:effectLst>
          </p:spPr>
        </p:pic>
        <p:sp>
          <p:nvSpPr>
            <p:cNvPr id="231" name="Google Shape;231;p6"/>
            <p:cNvSpPr txBox="1"/>
            <p:nvPr/>
          </p:nvSpPr>
          <p:spPr>
            <a:xfrm rot="1717843">
              <a:off x="8735204" y="2254390"/>
              <a:ext cx="355036" cy="530984"/>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SG" sz="2800" b="1" i="0" u="none" strike="noStrike" cap="none">
                  <a:solidFill>
                    <a:schemeClr val="dk1"/>
                  </a:solidFill>
                  <a:latin typeface="Calibri"/>
                  <a:ea typeface="Calibri"/>
                  <a:cs typeface="Calibri"/>
                  <a:sym typeface="Calibri"/>
                </a:rPr>
                <a:t>2</a:t>
              </a:r>
              <a:endParaRPr sz="2800" b="1" i="0" u="none" strike="noStrike" cap="none">
                <a:solidFill>
                  <a:schemeClr val="dk1"/>
                </a:solidFill>
                <a:latin typeface="Calibri"/>
                <a:ea typeface="Calibri"/>
                <a:cs typeface="Calibri"/>
                <a:sym typeface="Calibri"/>
              </a:endParaRPr>
            </a:p>
          </p:txBody>
        </p:sp>
      </p:grpSp>
      <p:grpSp>
        <p:nvGrpSpPr>
          <p:cNvPr id="232" name="Google Shape;232;p6"/>
          <p:cNvGrpSpPr/>
          <p:nvPr/>
        </p:nvGrpSpPr>
        <p:grpSpPr>
          <a:xfrm>
            <a:off x="9923194" y="5313384"/>
            <a:ext cx="1430606" cy="1130640"/>
            <a:chOff x="9747624" y="1736692"/>
            <a:chExt cx="1962636" cy="1551116"/>
          </a:xfrm>
        </p:grpSpPr>
        <p:pic>
          <p:nvPicPr>
            <p:cNvPr id="233" name="Google Shape;233;p6" descr="Rice Cartoon Images, Stock Photos &amp;amp; Vectors | Shutterstock"/>
            <p:cNvPicPr preferRelativeResize="0"/>
            <p:nvPr/>
          </p:nvPicPr>
          <p:blipFill rotWithShape="1">
            <a:blip r:embed="rId5">
              <a:alphaModFix/>
            </a:blip>
            <a:srcRect l="28720" t="25569" r="28158" b="18198"/>
            <a:stretch/>
          </p:blipFill>
          <p:spPr>
            <a:xfrm>
              <a:off x="9747624" y="1736692"/>
              <a:ext cx="1962636" cy="1551116"/>
            </a:xfrm>
            <a:prstGeom prst="rect">
              <a:avLst/>
            </a:prstGeom>
            <a:noFill/>
            <a:ln>
              <a:noFill/>
            </a:ln>
            <a:effectLst>
              <a:outerShdw blurRad="50800" dist="38100" dir="16200000" rotWithShape="0">
                <a:srgbClr val="000000">
                  <a:alpha val="40000"/>
                </a:srgbClr>
              </a:outerShdw>
            </a:effectLst>
          </p:spPr>
        </p:pic>
        <p:sp>
          <p:nvSpPr>
            <p:cNvPr id="234" name="Google Shape;234;p6"/>
            <p:cNvSpPr txBox="1"/>
            <p:nvPr/>
          </p:nvSpPr>
          <p:spPr>
            <a:xfrm>
              <a:off x="10530709" y="1843731"/>
              <a:ext cx="355036" cy="530985"/>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SG" sz="2800" b="1" i="0" u="none" strike="noStrike" cap="none">
                  <a:solidFill>
                    <a:schemeClr val="dk1"/>
                  </a:solidFill>
                  <a:latin typeface="Calibri"/>
                  <a:ea typeface="Calibri"/>
                  <a:cs typeface="Calibri"/>
                  <a:sym typeface="Calibri"/>
                </a:rPr>
                <a:t>3</a:t>
              </a:r>
              <a:endParaRPr sz="2800" b="1" i="0" u="none" strike="noStrike" cap="none">
                <a:solidFill>
                  <a:schemeClr val="dk1"/>
                </a:solidFill>
                <a:latin typeface="Calibri"/>
                <a:ea typeface="Calibri"/>
                <a:cs typeface="Calibri"/>
                <a:sym typeface="Calibri"/>
              </a:endParaRPr>
            </a:p>
          </p:txBody>
        </p:sp>
      </p:grpSp>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99"/>
                                        </p:tgtEl>
                                        <p:attrNameLst>
                                          <p:attrName>style.visibility</p:attrName>
                                        </p:attrNameLst>
                                      </p:cBhvr>
                                      <p:to>
                                        <p:strVal val="visible"/>
                                      </p:to>
                                    </p:set>
                                    <p:anim calcmode="lin" valueType="num">
                                      <p:cBhvr additive="base">
                                        <p:cTn id="7" dur="2000"/>
                                        <p:tgtEl>
                                          <p:spTgt spid="199"/>
                                        </p:tgtEl>
                                        <p:attrNameLst>
                                          <p:attrName>ppt_x</p:attrName>
                                        </p:attrNameLst>
                                      </p:cBhvr>
                                      <p:tavLst>
                                        <p:tav tm="0">
                                          <p:val>
                                            <p:strVal val="#ppt_x-1"/>
                                          </p:val>
                                        </p:tav>
                                        <p:tav tm="100000">
                                          <p:val>
                                            <p:strVal val="#ppt_x"/>
                                          </p:val>
                                        </p:tav>
                                      </p:tavLst>
                                    </p:anim>
                                  </p:childTnLst>
                                </p:cTn>
                              </p:par>
                              <p:par>
                                <p:cTn id="8" presetID="2" presetClass="entr" presetSubtype="2" fill="hold" nodeType="withEffect">
                                  <p:stCondLst>
                                    <p:cond delay="300"/>
                                  </p:stCondLst>
                                  <p:childTnLst>
                                    <p:set>
                                      <p:cBhvr>
                                        <p:cTn id="9" dur="1" fill="hold">
                                          <p:stCondLst>
                                            <p:cond delay="0"/>
                                          </p:stCondLst>
                                        </p:cTn>
                                        <p:tgtEl>
                                          <p:spTgt spid="198"/>
                                        </p:tgtEl>
                                        <p:attrNameLst>
                                          <p:attrName>style.visibility</p:attrName>
                                        </p:attrNameLst>
                                      </p:cBhvr>
                                      <p:to>
                                        <p:strVal val="visible"/>
                                      </p:to>
                                    </p:set>
                                    <p:anim calcmode="lin" valueType="num">
                                      <p:cBhvr additive="base">
                                        <p:cTn id="10" dur="1900"/>
                                        <p:tgtEl>
                                          <p:spTgt spid="198"/>
                                        </p:tgtEl>
                                        <p:attrNameLst>
                                          <p:attrName>ppt_x</p:attrName>
                                        </p:attrNameLst>
                                      </p:cBhvr>
                                      <p:tavLst>
                                        <p:tav tm="0">
                                          <p:val>
                                            <p:strVal val="#ppt_x+1"/>
                                          </p:val>
                                        </p:tav>
                                        <p:tav tm="100000">
                                          <p:val>
                                            <p:strVal val="#ppt_x"/>
                                          </p:val>
                                        </p:tav>
                                      </p:tavLst>
                                    </p:anim>
                                  </p:childTnLst>
                                </p:cTn>
                              </p:par>
                              <p:par>
                                <p:cTn id="11" presetID="10" presetClass="entr" presetSubtype="0" fill="hold" nodeType="withEffect">
                                  <p:stCondLst>
                                    <p:cond delay="0"/>
                                  </p:stCondLst>
                                  <p:childTnLst>
                                    <p:set>
                                      <p:cBhvr>
                                        <p:cTn id="12" dur="1" fill="hold">
                                          <p:stCondLst>
                                            <p:cond delay="0"/>
                                          </p:stCondLst>
                                        </p:cTn>
                                        <p:tgtEl>
                                          <p:spTgt spid="213"/>
                                        </p:tgtEl>
                                        <p:attrNameLst>
                                          <p:attrName>style.visibility</p:attrName>
                                        </p:attrNameLst>
                                      </p:cBhvr>
                                      <p:to>
                                        <p:strVal val="visible"/>
                                      </p:to>
                                    </p:set>
                                    <p:animEffect transition="in" filter="fade">
                                      <p:cBhvr>
                                        <p:cTn id="13" dur="1000"/>
                                        <p:tgtEl>
                                          <p:spTgt spid="213"/>
                                        </p:tgtEl>
                                      </p:cBhvr>
                                    </p:animEffect>
                                  </p:childTnLst>
                                </p:cTn>
                              </p:par>
                            </p:childTnLst>
                          </p:cTn>
                        </p:par>
                        <p:par>
                          <p:cTn id="14" fill="hold">
                            <p:stCondLst>
                              <p:cond delay="2200"/>
                            </p:stCondLst>
                            <p:childTnLst>
                              <p:par>
                                <p:cTn id="15" presetID="23" presetClass="entr" presetSubtype="16" fill="hold" nodeType="afterEffect">
                                  <p:stCondLst>
                                    <p:cond delay="0"/>
                                  </p:stCondLst>
                                  <p:childTnLst>
                                    <p:set>
                                      <p:cBhvr>
                                        <p:cTn id="16" dur="1" fill="hold">
                                          <p:stCondLst>
                                            <p:cond delay="0"/>
                                          </p:stCondLst>
                                        </p:cTn>
                                        <p:tgtEl>
                                          <p:spTgt spid="206"/>
                                        </p:tgtEl>
                                        <p:attrNameLst>
                                          <p:attrName>style.visibility</p:attrName>
                                        </p:attrNameLst>
                                      </p:cBhvr>
                                      <p:to>
                                        <p:strVal val="visible"/>
                                      </p:to>
                                    </p:set>
                                    <p:anim calcmode="lin" valueType="num">
                                      <p:cBhvr additive="base">
                                        <p:cTn id="17" dur="500"/>
                                        <p:tgtEl>
                                          <p:spTgt spid="206"/>
                                        </p:tgtEl>
                                        <p:attrNameLst>
                                          <p:attrName>ppt_w</p:attrName>
                                        </p:attrNameLst>
                                      </p:cBhvr>
                                      <p:tavLst>
                                        <p:tav tm="0">
                                          <p:val>
                                            <p:strVal val="0"/>
                                          </p:val>
                                        </p:tav>
                                        <p:tav tm="100000">
                                          <p:val>
                                            <p:strVal val="#ppt_w"/>
                                          </p:val>
                                        </p:tav>
                                      </p:tavLst>
                                    </p:anim>
                                    <p:anim calcmode="lin" valueType="num">
                                      <p:cBhvr additive="base">
                                        <p:cTn id="18" dur="500"/>
                                        <p:tgtEl>
                                          <p:spTgt spid="206"/>
                                        </p:tgtEl>
                                        <p:attrNameLst>
                                          <p:attrName>ppt_h</p:attrName>
                                        </p:attrNameLst>
                                      </p:cBhvr>
                                      <p:tavLst>
                                        <p:tav tm="0">
                                          <p:val>
                                            <p:strVal val="0"/>
                                          </p:val>
                                        </p:tav>
                                        <p:tav tm="100000">
                                          <p:val>
                                            <p:strVal val="#ppt_h"/>
                                          </p:val>
                                        </p:tav>
                                      </p:tavLst>
                                    </p:anim>
                                  </p:childTnLst>
                                </p:cTn>
                              </p:par>
                              <p:par>
                                <p:cTn id="19" presetID="23" presetClass="entr" presetSubtype="16" fill="hold" nodeType="withEffect">
                                  <p:stCondLst>
                                    <p:cond delay="0"/>
                                  </p:stCondLst>
                                  <p:childTnLst>
                                    <p:set>
                                      <p:cBhvr>
                                        <p:cTn id="20" dur="1" fill="hold">
                                          <p:stCondLst>
                                            <p:cond delay="0"/>
                                          </p:stCondLst>
                                        </p:cTn>
                                        <p:tgtEl>
                                          <p:spTgt spid="210"/>
                                        </p:tgtEl>
                                        <p:attrNameLst>
                                          <p:attrName>style.visibility</p:attrName>
                                        </p:attrNameLst>
                                      </p:cBhvr>
                                      <p:to>
                                        <p:strVal val="visible"/>
                                      </p:to>
                                    </p:set>
                                    <p:anim calcmode="lin" valueType="num">
                                      <p:cBhvr additive="base">
                                        <p:cTn id="21" dur="500"/>
                                        <p:tgtEl>
                                          <p:spTgt spid="210"/>
                                        </p:tgtEl>
                                        <p:attrNameLst>
                                          <p:attrName>ppt_w</p:attrName>
                                        </p:attrNameLst>
                                      </p:cBhvr>
                                      <p:tavLst>
                                        <p:tav tm="0">
                                          <p:val>
                                            <p:strVal val="0"/>
                                          </p:val>
                                        </p:tav>
                                        <p:tav tm="100000">
                                          <p:val>
                                            <p:strVal val="#ppt_w"/>
                                          </p:val>
                                        </p:tav>
                                      </p:tavLst>
                                    </p:anim>
                                    <p:anim calcmode="lin" valueType="num">
                                      <p:cBhvr additive="base">
                                        <p:cTn id="22" dur="500"/>
                                        <p:tgtEl>
                                          <p:spTgt spid="210"/>
                                        </p:tgtEl>
                                        <p:attrNameLst>
                                          <p:attrName>ppt_h</p:attrName>
                                        </p:attrNameLst>
                                      </p:cBhvr>
                                      <p:tavLst>
                                        <p:tav tm="0">
                                          <p:val>
                                            <p:strVal val="0"/>
                                          </p:val>
                                        </p:tav>
                                        <p:tav tm="100000">
                                          <p:val>
                                            <p:strVal val="#ppt_h"/>
                                          </p:val>
                                        </p:tav>
                                      </p:tavLst>
                                    </p:anim>
                                  </p:childTnLst>
                                </p:cTn>
                              </p:par>
                              <p:par>
                                <p:cTn id="23" presetID="23" presetClass="entr" presetSubtype="16" fill="hold" nodeType="withEffect">
                                  <p:stCondLst>
                                    <p:cond delay="0"/>
                                  </p:stCondLst>
                                  <p:childTnLst>
                                    <p:set>
                                      <p:cBhvr>
                                        <p:cTn id="24" dur="1" fill="hold">
                                          <p:stCondLst>
                                            <p:cond delay="0"/>
                                          </p:stCondLst>
                                        </p:cTn>
                                        <p:tgtEl>
                                          <p:spTgt spid="214"/>
                                        </p:tgtEl>
                                        <p:attrNameLst>
                                          <p:attrName>style.visibility</p:attrName>
                                        </p:attrNameLst>
                                      </p:cBhvr>
                                      <p:to>
                                        <p:strVal val="visible"/>
                                      </p:to>
                                    </p:set>
                                    <p:anim calcmode="lin" valueType="num">
                                      <p:cBhvr additive="base">
                                        <p:cTn id="25" dur="500"/>
                                        <p:tgtEl>
                                          <p:spTgt spid="214"/>
                                        </p:tgtEl>
                                        <p:attrNameLst>
                                          <p:attrName>ppt_w</p:attrName>
                                        </p:attrNameLst>
                                      </p:cBhvr>
                                      <p:tavLst>
                                        <p:tav tm="0">
                                          <p:val>
                                            <p:strVal val="0"/>
                                          </p:val>
                                        </p:tav>
                                        <p:tav tm="100000">
                                          <p:val>
                                            <p:strVal val="#ppt_w"/>
                                          </p:val>
                                        </p:tav>
                                      </p:tavLst>
                                    </p:anim>
                                    <p:anim calcmode="lin" valueType="num">
                                      <p:cBhvr additive="base">
                                        <p:cTn id="26" dur="500"/>
                                        <p:tgtEl>
                                          <p:spTgt spid="214"/>
                                        </p:tgtEl>
                                        <p:attrNameLst>
                                          <p:attrName>ppt_h</p:attrName>
                                        </p:attrNameLst>
                                      </p:cBhvr>
                                      <p:tavLst>
                                        <p:tav tm="0">
                                          <p:val>
                                            <p:strVal val="0"/>
                                          </p:val>
                                        </p:tav>
                                        <p:tav tm="100000">
                                          <p:val>
                                            <p:strVal val="#ppt_h"/>
                                          </p:val>
                                        </p:tav>
                                      </p:tavLst>
                                    </p:anim>
                                  </p:childTnLst>
                                </p:cTn>
                              </p:par>
                              <p:par>
                                <p:cTn id="27" presetID="23" presetClass="entr" presetSubtype="16" fill="hold" nodeType="withEffect">
                                  <p:stCondLst>
                                    <p:cond delay="0"/>
                                  </p:stCondLst>
                                  <p:childTnLst>
                                    <p:set>
                                      <p:cBhvr>
                                        <p:cTn id="28" dur="1" fill="hold">
                                          <p:stCondLst>
                                            <p:cond delay="0"/>
                                          </p:stCondLst>
                                        </p:cTn>
                                        <p:tgtEl>
                                          <p:spTgt spid="217"/>
                                        </p:tgtEl>
                                        <p:attrNameLst>
                                          <p:attrName>style.visibility</p:attrName>
                                        </p:attrNameLst>
                                      </p:cBhvr>
                                      <p:to>
                                        <p:strVal val="visible"/>
                                      </p:to>
                                    </p:set>
                                    <p:anim calcmode="lin" valueType="num">
                                      <p:cBhvr additive="base">
                                        <p:cTn id="29" dur="500"/>
                                        <p:tgtEl>
                                          <p:spTgt spid="217"/>
                                        </p:tgtEl>
                                        <p:attrNameLst>
                                          <p:attrName>ppt_w</p:attrName>
                                        </p:attrNameLst>
                                      </p:cBhvr>
                                      <p:tavLst>
                                        <p:tav tm="0">
                                          <p:val>
                                            <p:strVal val="0"/>
                                          </p:val>
                                        </p:tav>
                                        <p:tav tm="100000">
                                          <p:val>
                                            <p:strVal val="#ppt_w"/>
                                          </p:val>
                                        </p:tav>
                                      </p:tavLst>
                                    </p:anim>
                                    <p:anim calcmode="lin" valueType="num">
                                      <p:cBhvr additive="base">
                                        <p:cTn id="30" dur="500"/>
                                        <p:tgtEl>
                                          <p:spTgt spid="217"/>
                                        </p:tgtEl>
                                        <p:attrNameLst>
                                          <p:attrName>ppt_h</p:attrName>
                                        </p:attrNameLst>
                                      </p:cBhvr>
                                      <p:tavLst>
                                        <p:tav tm="0">
                                          <p:val>
                                            <p:strVal val="0"/>
                                          </p:val>
                                        </p:tav>
                                        <p:tav tm="100000">
                                          <p:val>
                                            <p:strVal val="#ppt_h"/>
                                          </p:val>
                                        </p:tav>
                                      </p:tavLst>
                                    </p:anim>
                                  </p:childTnLst>
                                </p:cTn>
                              </p:par>
                              <p:par>
                                <p:cTn id="31" presetID="23" presetClass="entr" presetSubtype="16" fill="hold" nodeType="withEffect">
                                  <p:stCondLst>
                                    <p:cond delay="0"/>
                                  </p:stCondLst>
                                  <p:childTnLst>
                                    <p:set>
                                      <p:cBhvr>
                                        <p:cTn id="32" dur="1" fill="hold">
                                          <p:stCondLst>
                                            <p:cond delay="0"/>
                                          </p:stCondLst>
                                        </p:cTn>
                                        <p:tgtEl>
                                          <p:spTgt spid="220"/>
                                        </p:tgtEl>
                                        <p:attrNameLst>
                                          <p:attrName>style.visibility</p:attrName>
                                        </p:attrNameLst>
                                      </p:cBhvr>
                                      <p:to>
                                        <p:strVal val="visible"/>
                                      </p:to>
                                    </p:set>
                                    <p:anim calcmode="lin" valueType="num">
                                      <p:cBhvr additive="base">
                                        <p:cTn id="33" dur="500"/>
                                        <p:tgtEl>
                                          <p:spTgt spid="220"/>
                                        </p:tgtEl>
                                        <p:attrNameLst>
                                          <p:attrName>ppt_w</p:attrName>
                                        </p:attrNameLst>
                                      </p:cBhvr>
                                      <p:tavLst>
                                        <p:tav tm="0">
                                          <p:val>
                                            <p:strVal val="0"/>
                                          </p:val>
                                        </p:tav>
                                        <p:tav tm="100000">
                                          <p:val>
                                            <p:strVal val="#ppt_w"/>
                                          </p:val>
                                        </p:tav>
                                      </p:tavLst>
                                    </p:anim>
                                    <p:anim calcmode="lin" valueType="num">
                                      <p:cBhvr additive="base">
                                        <p:cTn id="34" dur="500"/>
                                        <p:tgtEl>
                                          <p:spTgt spid="220"/>
                                        </p:tgtEl>
                                        <p:attrNameLst>
                                          <p:attrName>ppt_h</p:attrName>
                                        </p:attrNameLst>
                                      </p:cBhvr>
                                      <p:tavLst>
                                        <p:tav tm="0">
                                          <p:val>
                                            <p:strVal val="0"/>
                                          </p:val>
                                        </p:tav>
                                        <p:tav tm="100000">
                                          <p:val>
                                            <p:strVal val="#ppt_h"/>
                                          </p:val>
                                        </p:tav>
                                      </p:tavLst>
                                    </p:anim>
                                  </p:childTnLst>
                                </p:cTn>
                              </p:par>
                              <p:par>
                                <p:cTn id="35" presetID="23" presetClass="entr" presetSubtype="16" fill="hold" nodeType="withEffect">
                                  <p:stCondLst>
                                    <p:cond delay="0"/>
                                  </p:stCondLst>
                                  <p:childTnLst>
                                    <p:set>
                                      <p:cBhvr>
                                        <p:cTn id="36" dur="1" fill="hold">
                                          <p:stCondLst>
                                            <p:cond delay="0"/>
                                          </p:stCondLst>
                                        </p:cTn>
                                        <p:tgtEl>
                                          <p:spTgt spid="223"/>
                                        </p:tgtEl>
                                        <p:attrNameLst>
                                          <p:attrName>style.visibility</p:attrName>
                                        </p:attrNameLst>
                                      </p:cBhvr>
                                      <p:to>
                                        <p:strVal val="visible"/>
                                      </p:to>
                                    </p:set>
                                    <p:anim calcmode="lin" valueType="num">
                                      <p:cBhvr additive="base">
                                        <p:cTn id="37" dur="500"/>
                                        <p:tgtEl>
                                          <p:spTgt spid="223"/>
                                        </p:tgtEl>
                                        <p:attrNameLst>
                                          <p:attrName>ppt_w</p:attrName>
                                        </p:attrNameLst>
                                      </p:cBhvr>
                                      <p:tavLst>
                                        <p:tav tm="0">
                                          <p:val>
                                            <p:strVal val="0"/>
                                          </p:val>
                                        </p:tav>
                                        <p:tav tm="100000">
                                          <p:val>
                                            <p:strVal val="#ppt_w"/>
                                          </p:val>
                                        </p:tav>
                                      </p:tavLst>
                                    </p:anim>
                                    <p:anim calcmode="lin" valueType="num">
                                      <p:cBhvr additive="base">
                                        <p:cTn id="38" dur="500"/>
                                        <p:tgtEl>
                                          <p:spTgt spid="223"/>
                                        </p:tgtEl>
                                        <p:attrNameLst>
                                          <p:attrName>ppt_h</p:attrName>
                                        </p:attrNameLst>
                                      </p:cBhvr>
                                      <p:tavLst>
                                        <p:tav tm="0">
                                          <p:val>
                                            <p:strVal val="0"/>
                                          </p:val>
                                        </p:tav>
                                        <p:tav tm="100000">
                                          <p:val>
                                            <p:strVal val="#ppt_h"/>
                                          </p:val>
                                        </p:tav>
                                      </p:tavLst>
                                    </p:anim>
                                  </p:childTnLst>
                                </p:cTn>
                              </p:par>
                              <p:par>
                                <p:cTn id="39" presetID="23" presetClass="entr" presetSubtype="16" fill="hold" nodeType="withEffect">
                                  <p:stCondLst>
                                    <p:cond delay="0"/>
                                  </p:stCondLst>
                                  <p:childTnLst>
                                    <p:set>
                                      <p:cBhvr>
                                        <p:cTn id="40" dur="1" fill="hold">
                                          <p:stCondLst>
                                            <p:cond delay="0"/>
                                          </p:stCondLst>
                                        </p:cTn>
                                        <p:tgtEl>
                                          <p:spTgt spid="226"/>
                                        </p:tgtEl>
                                        <p:attrNameLst>
                                          <p:attrName>style.visibility</p:attrName>
                                        </p:attrNameLst>
                                      </p:cBhvr>
                                      <p:to>
                                        <p:strVal val="visible"/>
                                      </p:to>
                                    </p:set>
                                    <p:anim calcmode="lin" valueType="num">
                                      <p:cBhvr additive="base">
                                        <p:cTn id="41" dur="500"/>
                                        <p:tgtEl>
                                          <p:spTgt spid="226"/>
                                        </p:tgtEl>
                                        <p:attrNameLst>
                                          <p:attrName>ppt_w</p:attrName>
                                        </p:attrNameLst>
                                      </p:cBhvr>
                                      <p:tavLst>
                                        <p:tav tm="0">
                                          <p:val>
                                            <p:strVal val="0"/>
                                          </p:val>
                                        </p:tav>
                                        <p:tav tm="100000">
                                          <p:val>
                                            <p:strVal val="#ppt_w"/>
                                          </p:val>
                                        </p:tav>
                                      </p:tavLst>
                                    </p:anim>
                                    <p:anim calcmode="lin" valueType="num">
                                      <p:cBhvr additive="base">
                                        <p:cTn id="42" dur="500"/>
                                        <p:tgtEl>
                                          <p:spTgt spid="226"/>
                                        </p:tgtEl>
                                        <p:attrNameLst>
                                          <p:attrName>ppt_h</p:attrName>
                                        </p:attrNameLst>
                                      </p:cBhvr>
                                      <p:tavLst>
                                        <p:tav tm="0">
                                          <p:val>
                                            <p:strVal val="0"/>
                                          </p:val>
                                        </p:tav>
                                        <p:tav tm="100000">
                                          <p:val>
                                            <p:strVal val="#ppt_h"/>
                                          </p:val>
                                        </p:tav>
                                      </p:tavLst>
                                    </p:anim>
                                  </p:childTnLst>
                                </p:cTn>
                              </p:par>
                              <p:par>
                                <p:cTn id="43" presetID="23" presetClass="entr" presetSubtype="16" fill="hold" nodeType="withEffect">
                                  <p:stCondLst>
                                    <p:cond delay="0"/>
                                  </p:stCondLst>
                                  <p:childTnLst>
                                    <p:set>
                                      <p:cBhvr>
                                        <p:cTn id="44" dur="1" fill="hold">
                                          <p:stCondLst>
                                            <p:cond delay="0"/>
                                          </p:stCondLst>
                                        </p:cTn>
                                        <p:tgtEl>
                                          <p:spTgt spid="229"/>
                                        </p:tgtEl>
                                        <p:attrNameLst>
                                          <p:attrName>style.visibility</p:attrName>
                                        </p:attrNameLst>
                                      </p:cBhvr>
                                      <p:to>
                                        <p:strVal val="visible"/>
                                      </p:to>
                                    </p:set>
                                    <p:anim calcmode="lin" valueType="num">
                                      <p:cBhvr additive="base">
                                        <p:cTn id="45" dur="500"/>
                                        <p:tgtEl>
                                          <p:spTgt spid="229"/>
                                        </p:tgtEl>
                                        <p:attrNameLst>
                                          <p:attrName>ppt_w</p:attrName>
                                        </p:attrNameLst>
                                      </p:cBhvr>
                                      <p:tavLst>
                                        <p:tav tm="0">
                                          <p:val>
                                            <p:strVal val="0"/>
                                          </p:val>
                                        </p:tav>
                                        <p:tav tm="100000">
                                          <p:val>
                                            <p:strVal val="#ppt_w"/>
                                          </p:val>
                                        </p:tav>
                                      </p:tavLst>
                                    </p:anim>
                                    <p:anim calcmode="lin" valueType="num">
                                      <p:cBhvr additive="base">
                                        <p:cTn id="46" dur="500"/>
                                        <p:tgtEl>
                                          <p:spTgt spid="229"/>
                                        </p:tgtEl>
                                        <p:attrNameLst>
                                          <p:attrName>ppt_h</p:attrName>
                                        </p:attrNameLst>
                                      </p:cBhvr>
                                      <p:tavLst>
                                        <p:tav tm="0">
                                          <p:val>
                                            <p:strVal val="0"/>
                                          </p:val>
                                        </p:tav>
                                        <p:tav tm="100000">
                                          <p:val>
                                            <p:strVal val="#ppt_h"/>
                                          </p:val>
                                        </p:tav>
                                      </p:tavLst>
                                    </p:anim>
                                  </p:childTnLst>
                                </p:cTn>
                              </p:par>
                              <p:par>
                                <p:cTn id="47" presetID="23" presetClass="entr" presetSubtype="16" fill="hold" nodeType="withEffect">
                                  <p:stCondLst>
                                    <p:cond delay="0"/>
                                  </p:stCondLst>
                                  <p:childTnLst>
                                    <p:set>
                                      <p:cBhvr>
                                        <p:cTn id="48" dur="1" fill="hold">
                                          <p:stCondLst>
                                            <p:cond delay="0"/>
                                          </p:stCondLst>
                                        </p:cTn>
                                        <p:tgtEl>
                                          <p:spTgt spid="232"/>
                                        </p:tgtEl>
                                        <p:attrNameLst>
                                          <p:attrName>style.visibility</p:attrName>
                                        </p:attrNameLst>
                                      </p:cBhvr>
                                      <p:to>
                                        <p:strVal val="visible"/>
                                      </p:to>
                                    </p:set>
                                    <p:anim calcmode="lin" valueType="num">
                                      <p:cBhvr additive="base">
                                        <p:cTn id="49" dur="500"/>
                                        <p:tgtEl>
                                          <p:spTgt spid="232"/>
                                        </p:tgtEl>
                                        <p:attrNameLst>
                                          <p:attrName>ppt_w</p:attrName>
                                        </p:attrNameLst>
                                      </p:cBhvr>
                                      <p:tavLst>
                                        <p:tav tm="0">
                                          <p:val>
                                            <p:strVal val="0"/>
                                          </p:val>
                                        </p:tav>
                                        <p:tav tm="100000">
                                          <p:val>
                                            <p:strVal val="#ppt_w"/>
                                          </p:val>
                                        </p:tav>
                                      </p:tavLst>
                                    </p:anim>
                                    <p:anim calcmode="lin" valueType="num">
                                      <p:cBhvr additive="base">
                                        <p:cTn id="50" dur="500"/>
                                        <p:tgtEl>
                                          <p:spTgt spid="232"/>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Shape 238"/>
        <p:cNvGrpSpPr/>
        <p:nvPr/>
      </p:nvGrpSpPr>
      <p:grpSpPr>
        <a:xfrm>
          <a:off x="0" y="0"/>
          <a:ext cx="0" cy="0"/>
          <a:chOff x="0" y="0"/>
          <a:chExt cx="0" cy="0"/>
        </a:xfrm>
      </p:grpSpPr>
      <p:sp>
        <p:nvSpPr>
          <p:cNvPr id="34" name="Google Shape;1027;p28">
            <a:extLst>
              <a:ext uri="{FF2B5EF4-FFF2-40B4-BE49-F238E27FC236}">
                <a16:creationId xmlns:a16="http://schemas.microsoft.com/office/drawing/2014/main" xmlns="" id="{05A4FDFB-A1AE-D84F-9EE0-B18FECB5EBF5}"/>
              </a:ext>
            </a:extLst>
          </p:cNvPr>
          <p:cNvSpPr/>
          <p:nvPr/>
        </p:nvSpPr>
        <p:spPr>
          <a:xfrm>
            <a:off x="3321922" y="241134"/>
            <a:ext cx="5901070" cy="652273"/>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ysClr val="window" lastClr="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40" name="Google Shape;240;p7"/>
          <p:cNvSpPr/>
          <p:nvPr/>
        </p:nvSpPr>
        <p:spPr>
          <a:xfrm>
            <a:off x="9300623" y="500711"/>
            <a:ext cx="2299437" cy="1262704"/>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Oi"/>
              <a:buNone/>
            </a:pPr>
            <a:endParaRPr sz="1800" b="0" i="0" u="none" strike="noStrike" cap="none">
              <a:solidFill>
                <a:schemeClr val="dk1"/>
              </a:solidFill>
              <a:latin typeface="Oi"/>
              <a:ea typeface="Oi"/>
              <a:cs typeface="Oi"/>
              <a:sym typeface="Oi"/>
            </a:endParaRPr>
          </a:p>
        </p:txBody>
      </p:sp>
      <p:sp>
        <p:nvSpPr>
          <p:cNvPr id="243" name="Google Shape;243;p7"/>
          <p:cNvSpPr/>
          <p:nvPr/>
        </p:nvSpPr>
        <p:spPr>
          <a:xfrm>
            <a:off x="9819427" y="-1476643"/>
            <a:ext cx="3832239" cy="3638350"/>
          </a:xfrm>
          <a:prstGeom prst="ellipse">
            <a:avLst/>
          </a:prstGeom>
          <a:solidFill>
            <a:srgbClr val="FED000">
              <a:alpha val="31764"/>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Oi"/>
              <a:ea typeface="Oi"/>
              <a:cs typeface="Oi"/>
              <a:sym typeface="Oi"/>
            </a:endParaRPr>
          </a:p>
        </p:txBody>
      </p:sp>
      <p:sp>
        <p:nvSpPr>
          <p:cNvPr id="244" name="Google Shape;244;p7"/>
          <p:cNvSpPr/>
          <p:nvPr/>
        </p:nvSpPr>
        <p:spPr>
          <a:xfrm>
            <a:off x="10613487" y="-762865"/>
            <a:ext cx="2266918" cy="2129406"/>
          </a:xfrm>
          <a:prstGeom prst="ellipse">
            <a:avLst/>
          </a:prstGeom>
          <a:solidFill>
            <a:srgbClr val="FED000">
              <a:alpha val="48627"/>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Oi"/>
              <a:ea typeface="Oi"/>
              <a:cs typeface="Oi"/>
              <a:sym typeface="Oi"/>
            </a:endParaRPr>
          </a:p>
        </p:txBody>
      </p:sp>
      <p:sp>
        <p:nvSpPr>
          <p:cNvPr id="247" name="Google Shape;247;p7"/>
          <p:cNvSpPr/>
          <p:nvPr/>
        </p:nvSpPr>
        <p:spPr>
          <a:xfrm>
            <a:off x="224019" y="500711"/>
            <a:ext cx="1409921" cy="76631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Oi"/>
              <a:buNone/>
            </a:pPr>
            <a:endParaRPr sz="1800" b="0" i="0" u="none" strike="noStrike" cap="none" dirty="0">
              <a:solidFill>
                <a:schemeClr val="dk1"/>
              </a:solidFill>
              <a:latin typeface="Oi"/>
              <a:ea typeface="Oi"/>
              <a:cs typeface="Oi"/>
              <a:sym typeface="Oi"/>
            </a:endParaRPr>
          </a:p>
        </p:txBody>
      </p:sp>
      <p:pic>
        <p:nvPicPr>
          <p:cNvPr id="268" name="Google Shape;268;p7"/>
          <p:cNvPicPr preferRelativeResize="0"/>
          <p:nvPr/>
        </p:nvPicPr>
        <p:blipFill rotWithShape="1">
          <a:blip r:embed="rId3">
            <a:alphaModFix/>
          </a:blip>
          <a:srcRect r="57657" b="54170"/>
          <a:stretch/>
        </p:blipFill>
        <p:spPr>
          <a:xfrm rot="-1375193" flipH="1">
            <a:off x="506728" y="1299547"/>
            <a:ext cx="1443745" cy="1562596"/>
          </a:xfrm>
          <a:prstGeom prst="rect">
            <a:avLst/>
          </a:prstGeom>
          <a:noFill/>
          <a:ln>
            <a:noFill/>
          </a:ln>
        </p:spPr>
      </p:pic>
      <p:sp>
        <p:nvSpPr>
          <p:cNvPr id="33" name="TextBox 32">
            <a:extLst>
              <a:ext uri="{FF2B5EF4-FFF2-40B4-BE49-F238E27FC236}">
                <a16:creationId xmlns:a16="http://schemas.microsoft.com/office/drawing/2014/main" xmlns="" id="{95072D27-0891-F24D-9094-9FBC6F16EE0F}"/>
              </a:ext>
            </a:extLst>
          </p:cNvPr>
          <p:cNvSpPr txBox="1"/>
          <p:nvPr/>
        </p:nvSpPr>
        <p:spPr>
          <a:xfrm>
            <a:off x="3689038" y="207471"/>
            <a:ext cx="4817525" cy="769441"/>
          </a:xfrm>
          <a:prstGeom prst="rect">
            <a:avLst/>
          </a:prstGeom>
          <a:noFill/>
        </p:spPr>
        <p:txBody>
          <a:bodyPr wrap="square" rtlCol="0">
            <a:spAutoFit/>
          </a:bodyPr>
          <a:lstStyle/>
          <a:p>
            <a:pPr algn="ctr"/>
            <a:r>
              <a:rPr lang="x-none" sz="4400" b="1" dirty="0">
                <a:solidFill>
                  <a:srgbClr val="FF0000"/>
                </a:solidFill>
                <a:latin typeface="Times New Roman" pitchFamily="18" charset="0"/>
                <a:ea typeface="Noto Sans Masaram Gondi" pitchFamily="2" charset="0"/>
                <a:cs typeface="Times New Roman" pitchFamily="18" charset="0"/>
              </a:rPr>
              <a:t>Bầm ơi</a:t>
            </a:r>
          </a:p>
        </p:txBody>
      </p:sp>
      <p:sp>
        <p:nvSpPr>
          <p:cNvPr id="2" name="TextBox 1">
            <a:extLst>
              <a:ext uri="{FF2B5EF4-FFF2-40B4-BE49-F238E27FC236}">
                <a16:creationId xmlns:a16="http://schemas.microsoft.com/office/drawing/2014/main" xmlns="" id="{4BD4EFB3-BD23-FD4C-A0DC-3CD9241A31E8}"/>
              </a:ext>
            </a:extLst>
          </p:cNvPr>
          <p:cNvSpPr txBox="1"/>
          <p:nvPr/>
        </p:nvSpPr>
        <p:spPr>
          <a:xfrm>
            <a:off x="1954580" y="950615"/>
            <a:ext cx="9780966" cy="6001643"/>
          </a:xfrm>
          <a:prstGeom prst="rect">
            <a:avLst/>
          </a:prstGeom>
          <a:noFill/>
        </p:spPr>
        <p:txBody>
          <a:bodyPr wrap="square" rtlCol="0">
            <a:spAutoFit/>
          </a:bodyPr>
          <a:lstStyle/>
          <a:p>
            <a:pPr indent="1565275" algn="just"/>
            <a:r>
              <a:rPr lang="vi-VN" sz="3600" b="1" dirty="0">
                <a:latin typeface="Calibri" panose="020F0502020204030204" pitchFamily="34" charset="0"/>
                <a:cs typeface="Calibri" panose="020F0502020204030204" pitchFamily="34" charset="0"/>
              </a:rPr>
              <a:t>Ai về thăm mẹ quê ta</a:t>
            </a:r>
          </a:p>
          <a:p>
            <a:pPr indent="900113" algn="just"/>
            <a:r>
              <a:rPr lang="vi-VN" sz="3600" b="1" dirty="0">
                <a:latin typeface="Calibri" panose="020F0502020204030204" pitchFamily="34" charset="0"/>
                <a:cs typeface="Calibri" panose="020F0502020204030204" pitchFamily="34" charset="0"/>
              </a:rPr>
              <a:t>Chiều nay có đứa con xa nhớ thầm…</a:t>
            </a:r>
          </a:p>
          <a:p>
            <a:pPr indent="1565275" algn="just"/>
            <a:endParaRPr lang="vi-VN" sz="2000" b="1" dirty="0">
              <a:latin typeface="Calibri" panose="020F0502020204030204" pitchFamily="34" charset="0"/>
              <a:cs typeface="Calibri" panose="020F0502020204030204" pitchFamily="34" charset="0"/>
            </a:endParaRPr>
          </a:p>
          <a:p>
            <a:pPr indent="1565275" algn="just"/>
            <a:r>
              <a:rPr lang="vi-VN" sz="3600" b="1" dirty="0">
                <a:latin typeface="Calibri" panose="020F0502020204030204" pitchFamily="34" charset="0"/>
                <a:cs typeface="Calibri" panose="020F0502020204030204" pitchFamily="34" charset="0"/>
              </a:rPr>
              <a:t>Bầm ơi có rét không bầm ?</a:t>
            </a:r>
          </a:p>
          <a:p>
            <a:pPr indent="900113" algn="just"/>
            <a:r>
              <a:rPr lang="vi-VN" sz="3600" b="1" dirty="0">
                <a:latin typeface="Calibri" panose="020F0502020204030204" pitchFamily="34" charset="0"/>
                <a:cs typeface="Calibri" panose="020F0502020204030204" pitchFamily="34" charset="0"/>
              </a:rPr>
              <a:t>Heo heo gió núi, lâm thâm mưa phùn</a:t>
            </a:r>
          </a:p>
          <a:p>
            <a:pPr indent="1565275" algn="just"/>
            <a:r>
              <a:rPr lang="vi-VN" sz="3600" b="1" dirty="0">
                <a:latin typeface="Calibri" panose="020F0502020204030204" pitchFamily="34" charset="0"/>
                <a:cs typeface="Calibri" panose="020F0502020204030204" pitchFamily="34" charset="0"/>
              </a:rPr>
              <a:t>Bầm ra ruộng cấy bầm run</a:t>
            </a:r>
          </a:p>
          <a:p>
            <a:pPr indent="900113" algn="just"/>
            <a:r>
              <a:rPr lang="vi-VN" sz="3600" b="1" dirty="0">
                <a:latin typeface="Calibri" panose="020F0502020204030204" pitchFamily="34" charset="0"/>
                <a:cs typeface="Calibri" panose="020F0502020204030204" pitchFamily="34" charset="0"/>
              </a:rPr>
              <a:t>Chân lội dưới bùn, tay cấy mạ non</a:t>
            </a:r>
          </a:p>
          <a:p>
            <a:pPr indent="1565275" algn="just"/>
            <a:r>
              <a:rPr lang="vi-VN" sz="3600" b="1" dirty="0">
                <a:latin typeface="Calibri" panose="020F0502020204030204" pitchFamily="34" charset="0"/>
                <a:cs typeface="Calibri" panose="020F0502020204030204" pitchFamily="34" charset="0"/>
              </a:rPr>
              <a:t>Mạ non bầm cấy mấy đon</a:t>
            </a:r>
          </a:p>
          <a:p>
            <a:pPr indent="900113" algn="just"/>
            <a:r>
              <a:rPr lang="vi-VN" sz="3600" b="1" dirty="0">
                <a:latin typeface="Calibri" panose="020F0502020204030204" pitchFamily="34" charset="0"/>
                <a:cs typeface="Calibri" panose="020F0502020204030204" pitchFamily="34" charset="0"/>
              </a:rPr>
              <a:t>Ruột gan bầm lại thương con mấy lần.</a:t>
            </a:r>
          </a:p>
          <a:p>
            <a:pPr indent="1565275" algn="just"/>
            <a:r>
              <a:rPr lang="vi-VN" sz="3600" b="1" dirty="0">
                <a:latin typeface="Calibri" panose="020F0502020204030204" pitchFamily="34" charset="0"/>
                <a:cs typeface="Calibri" panose="020F0502020204030204" pitchFamily="34" charset="0"/>
              </a:rPr>
              <a:t>Mưa phùn ướt áo tứ thân</a:t>
            </a:r>
          </a:p>
          <a:p>
            <a:pPr indent="900113" algn="just"/>
            <a:r>
              <a:rPr lang="vi-VN" sz="3600" b="1" dirty="0">
                <a:latin typeface="Calibri" panose="020F0502020204030204" pitchFamily="34" charset="0"/>
                <a:cs typeface="Calibri" panose="020F0502020204030204" pitchFamily="34" charset="0"/>
              </a:rPr>
              <a:t>Mưa bao nhiêu hạt, thương bầm bấy nhiêu !</a:t>
            </a:r>
          </a:p>
        </p:txBody>
      </p:sp>
      <p:pic>
        <p:nvPicPr>
          <p:cNvPr id="53" name="Picture 4" descr="Colorful numbers with clouds Container sticker - TenStickers">
            <a:extLst>
              <a:ext uri="{FF2B5EF4-FFF2-40B4-BE49-F238E27FC236}">
                <a16:creationId xmlns:a16="http://schemas.microsoft.com/office/drawing/2014/main" xmlns="" id="{E8B847E1-5667-B343-A5B1-7D945AA79ECA}"/>
              </a:ext>
            </a:extLst>
          </p:cNvPr>
          <p:cNvPicPr>
            <a:picLocks noChangeAspect="1" noChangeArrowheads="1"/>
          </p:cNvPicPr>
          <p:nvPr/>
        </p:nvPicPr>
        <p:blipFill rotWithShape="1">
          <a:blip r:embed="rId4" cstate="print">
            <a:extLst>
              <a:ext uri="{BEBA8EAE-BF5A-486C-A8C5-ECC9F3942E4B}">
                <a14:imgProps xmlns:a14="http://schemas.microsoft.com/office/drawing/2010/main" xmlns="">
                  <a14:imgLayer r:embed="rId5">
                    <a14:imgEffect>
                      <a14:backgroundRemoval t="2095" b="30447" l="3250" r="29500">
                        <a14:foregroundMark x1="21500" y1="2095" x2="21500" y2="2095"/>
                      </a14:backgroundRemoval>
                    </a14:imgEffect>
                  </a14:imgLayer>
                </a14:imgProps>
              </a:ext>
              <a:ext uri="{28A0092B-C50C-407E-A947-70E740481C1C}">
                <a14:useLocalDpi xmlns:a14="http://schemas.microsoft.com/office/drawing/2010/main" xmlns="" val="0"/>
              </a:ext>
            </a:extLst>
          </a:blip>
          <a:srcRect r="67113" b="66150"/>
          <a:stretch/>
        </p:blipFill>
        <p:spPr bwMode="auto">
          <a:xfrm>
            <a:off x="2339562" y="937532"/>
            <a:ext cx="643853" cy="593124"/>
          </a:xfrm>
          <a:prstGeom prst="rect">
            <a:avLst/>
          </a:prstGeom>
          <a:noFill/>
          <a:extLst>
            <a:ext uri="{909E8E84-426E-40DD-AFC4-6F175D3DCCD1}">
              <a14:hiddenFill xmlns:a14="http://schemas.microsoft.com/office/drawing/2010/main" xmlns="">
                <a:solidFill>
                  <a:srgbClr val="FFFFFF"/>
                </a:solidFill>
              </a14:hiddenFill>
            </a:ext>
          </a:extLst>
        </p:spPr>
      </p:pic>
      <p:pic>
        <p:nvPicPr>
          <p:cNvPr id="54" name="Picture 6" descr="Colorful numbers with clouds Container sticker - TenStickers">
            <a:extLst>
              <a:ext uri="{FF2B5EF4-FFF2-40B4-BE49-F238E27FC236}">
                <a16:creationId xmlns:a16="http://schemas.microsoft.com/office/drawing/2014/main" xmlns="" id="{C8FCBDEE-472F-7C4A-8C01-8F4972A01050}"/>
              </a:ext>
            </a:extLst>
          </p:cNvPr>
          <p:cNvPicPr>
            <a:picLocks noChangeAspect="1" noChangeArrowheads="1"/>
          </p:cNvPicPr>
          <p:nvPr/>
        </p:nvPicPr>
        <p:blipFill rotWithShape="1">
          <a:blip r:embed="rId6" cstate="print">
            <a:extLst>
              <a:ext uri="{BEBA8EAE-BF5A-486C-A8C5-ECC9F3942E4B}">
                <a14:imgProps xmlns:a14="http://schemas.microsoft.com/office/drawing/2010/main" xmlns="">
                  <a14:imgLayer r:embed="rId7">
                    <a14:imgEffect>
                      <a14:backgroundRemoval t="1257" b="30447" l="37375" r="65250">
                        <a14:foregroundMark x1="50500" y1="1257" x2="50500" y2="1257"/>
                      </a14:backgroundRemoval>
                    </a14:imgEffect>
                  </a14:imgLayer>
                </a14:imgProps>
              </a:ext>
              <a:ext uri="{28A0092B-C50C-407E-A947-70E740481C1C}">
                <a14:useLocalDpi xmlns:a14="http://schemas.microsoft.com/office/drawing/2010/main" xmlns="" val="0"/>
              </a:ext>
            </a:extLst>
          </a:blip>
          <a:srcRect l="33981" r="31167" b="66115"/>
          <a:stretch/>
        </p:blipFill>
        <p:spPr bwMode="auto">
          <a:xfrm>
            <a:off x="2459454" y="2334793"/>
            <a:ext cx="681633" cy="593123"/>
          </a:xfrm>
          <a:prstGeom prst="rect">
            <a:avLst/>
          </a:prstGeom>
          <a:noFill/>
          <a:extLst>
            <a:ext uri="{909E8E84-426E-40DD-AFC4-6F175D3DCCD1}">
              <a14:hiddenFill xmlns:a14="http://schemas.microsoft.com/office/drawing/2010/main" xmlns="">
                <a:solidFill>
                  <a:srgbClr val="FFFFFF"/>
                </a:solidFill>
              </a14:hiddenFill>
            </a:ext>
          </a:extLst>
        </p:spPr>
      </p:pic>
      <p:sp>
        <p:nvSpPr>
          <p:cNvPr id="59" name="Rectangle 58">
            <a:extLst>
              <a:ext uri="{FF2B5EF4-FFF2-40B4-BE49-F238E27FC236}">
                <a16:creationId xmlns:a16="http://schemas.microsoft.com/office/drawing/2014/main" xmlns="" id="{56193E64-6A74-BB4E-B719-41BFE3024D38}"/>
              </a:ext>
            </a:extLst>
          </p:cNvPr>
          <p:cNvSpPr/>
          <p:nvPr/>
        </p:nvSpPr>
        <p:spPr>
          <a:xfrm>
            <a:off x="6096000" y="2957207"/>
            <a:ext cx="1938304" cy="501376"/>
          </a:xfrm>
          <a:prstGeom prst="rect">
            <a:avLst/>
          </a:prstGeom>
          <a:solidFill>
            <a:srgbClr val="FFFF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6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59"/>
                                        </p:tgtEl>
                                        <p:attrNameLst>
                                          <p:attrName>style.visibility</p:attrName>
                                        </p:attrNameLst>
                                      </p:cBhvr>
                                      <p:to>
                                        <p:strVal val="visible"/>
                                      </p:to>
                                    </p:set>
                                    <p:animEffect transition="in" filter="dissolve">
                                      <p:cBhvr>
                                        <p:cTn id="11"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40" name="Google Shape;240;p7"/>
          <p:cNvSpPr/>
          <p:nvPr/>
        </p:nvSpPr>
        <p:spPr>
          <a:xfrm>
            <a:off x="9300623" y="500711"/>
            <a:ext cx="2299437" cy="1262704"/>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Oi"/>
              <a:buNone/>
            </a:pPr>
            <a:endParaRPr sz="1800" b="0" i="0" u="none" strike="noStrike" cap="none">
              <a:solidFill>
                <a:schemeClr val="dk1"/>
              </a:solidFill>
              <a:latin typeface="Oi"/>
              <a:ea typeface="Oi"/>
              <a:cs typeface="Oi"/>
              <a:sym typeface="Oi"/>
            </a:endParaRPr>
          </a:p>
        </p:txBody>
      </p:sp>
      <p:sp>
        <p:nvSpPr>
          <p:cNvPr id="247" name="Google Shape;247;p7"/>
          <p:cNvSpPr/>
          <p:nvPr/>
        </p:nvSpPr>
        <p:spPr>
          <a:xfrm>
            <a:off x="995423" y="-81318"/>
            <a:ext cx="1409921" cy="76631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Oi"/>
              <a:buNone/>
            </a:pPr>
            <a:endParaRPr sz="1800" b="0" i="0" u="none" strike="noStrike" cap="none" dirty="0">
              <a:solidFill>
                <a:schemeClr val="dk1"/>
              </a:solidFill>
              <a:latin typeface="Oi"/>
              <a:ea typeface="Oi"/>
              <a:cs typeface="Oi"/>
              <a:sym typeface="Oi"/>
            </a:endParaRPr>
          </a:p>
        </p:txBody>
      </p:sp>
      <p:sp>
        <p:nvSpPr>
          <p:cNvPr id="2" name="TextBox 1">
            <a:extLst>
              <a:ext uri="{FF2B5EF4-FFF2-40B4-BE49-F238E27FC236}">
                <a16:creationId xmlns:a16="http://schemas.microsoft.com/office/drawing/2014/main" xmlns="" id="{4BD4EFB3-BD23-FD4C-A0DC-3CD9241A31E8}"/>
              </a:ext>
            </a:extLst>
          </p:cNvPr>
          <p:cNvSpPr txBox="1"/>
          <p:nvPr/>
        </p:nvSpPr>
        <p:spPr>
          <a:xfrm>
            <a:off x="1802682" y="774321"/>
            <a:ext cx="9286290" cy="5632311"/>
          </a:xfrm>
          <a:prstGeom prst="rect">
            <a:avLst/>
          </a:prstGeom>
          <a:noFill/>
        </p:spPr>
        <p:txBody>
          <a:bodyPr wrap="square" rtlCol="0">
            <a:spAutoFit/>
          </a:bodyPr>
          <a:lstStyle/>
          <a:p>
            <a:pPr indent="1431925" algn="just"/>
            <a:r>
              <a:rPr lang="vi-VN" sz="3600" b="1" dirty="0">
                <a:latin typeface="Calibri" panose="020F0502020204030204" pitchFamily="34" charset="0"/>
                <a:cs typeface="Calibri" panose="020F0502020204030204" pitchFamily="34" charset="0"/>
              </a:rPr>
              <a:t>Bầm ơi, sớm sớm chiều chiều</a:t>
            </a:r>
          </a:p>
          <a:p>
            <a:pPr indent="722313" algn="just"/>
            <a:r>
              <a:rPr lang="vi-VN" sz="3600" b="1" dirty="0">
                <a:latin typeface="Calibri" panose="020F0502020204030204" pitchFamily="34" charset="0"/>
                <a:cs typeface="Calibri" panose="020F0502020204030204" pitchFamily="34" charset="0"/>
              </a:rPr>
              <a:t>Thương con, bầm chớ lo nhiều bầm nghe !</a:t>
            </a:r>
          </a:p>
          <a:p>
            <a:pPr indent="1431925" algn="just"/>
            <a:r>
              <a:rPr lang="vi-VN" sz="3600" b="1" dirty="0">
                <a:latin typeface="Calibri" panose="020F0502020204030204" pitchFamily="34" charset="0"/>
                <a:cs typeface="Calibri" panose="020F0502020204030204" pitchFamily="34" charset="0"/>
              </a:rPr>
              <a:t>Con đi trăm núi ngàn khe</a:t>
            </a:r>
          </a:p>
          <a:p>
            <a:pPr indent="722313" algn="just"/>
            <a:r>
              <a:rPr lang="vi-VN" sz="3600" b="1" dirty="0">
                <a:latin typeface="Calibri" panose="020F0502020204030204" pitchFamily="34" charset="0"/>
                <a:cs typeface="Calibri" panose="020F0502020204030204" pitchFamily="34" charset="0"/>
              </a:rPr>
              <a:t>Chưa bằng muôn nỗi tái tê lòng bầm</a:t>
            </a:r>
          </a:p>
          <a:p>
            <a:pPr indent="1431925" algn="just"/>
            <a:r>
              <a:rPr lang="vi-VN" sz="3600" b="1" dirty="0">
                <a:latin typeface="Calibri" panose="020F0502020204030204" pitchFamily="34" charset="0"/>
                <a:cs typeface="Calibri" panose="020F0502020204030204" pitchFamily="34" charset="0"/>
              </a:rPr>
              <a:t>Con đi đánh giặc mười năm</a:t>
            </a:r>
          </a:p>
          <a:p>
            <a:pPr indent="722313" algn="just"/>
            <a:r>
              <a:rPr lang="vi-VN" sz="3600" b="1" dirty="0">
                <a:latin typeface="Calibri" panose="020F0502020204030204" pitchFamily="34" charset="0"/>
                <a:cs typeface="Calibri" panose="020F0502020204030204" pitchFamily="34" charset="0"/>
              </a:rPr>
              <a:t>Chưa bằng khó nhọc đời bầm sáu mươi.</a:t>
            </a:r>
          </a:p>
          <a:p>
            <a:pPr indent="1431925" algn="just"/>
            <a:endParaRPr lang="vi-VN" sz="2800" b="1" dirty="0">
              <a:latin typeface="Calibri" panose="020F0502020204030204" pitchFamily="34" charset="0"/>
              <a:cs typeface="Calibri" panose="020F0502020204030204" pitchFamily="34" charset="0"/>
            </a:endParaRPr>
          </a:p>
          <a:p>
            <a:pPr indent="1431925" algn="just"/>
            <a:r>
              <a:rPr lang="vi-VN" sz="3600" b="1" dirty="0">
                <a:latin typeface="Calibri" panose="020F0502020204030204" pitchFamily="34" charset="0"/>
                <a:cs typeface="Calibri" panose="020F0502020204030204" pitchFamily="34" charset="0"/>
              </a:rPr>
              <a:t>Con ra tiền tuyến xa xôi</a:t>
            </a:r>
          </a:p>
          <a:p>
            <a:pPr indent="722313" algn="just"/>
            <a:r>
              <a:rPr lang="vi-VN" sz="3600" b="1" dirty="0">
                <a:latin typeface="Calibri" panose="020F0502020204030204" pitchFamily="34" charset="0"/>
                <a:cs typeface="Calibri" panose="020F0502020204030204" pitchFamily="34" charset="0"/>
              </a:rPr>
              <a:t>Yêu bầm yêu nước, cả đôi mẹ hiền.</a:t>
            </a:r>
          </a:p>
          <a:p>
            <a:pPr indent="1431925" algn="r"/>
            <a:r>
              <a:rPr lang="vi-VN" sz="3600" b="1" i="1" dirty="0">
                <a:solidFill>
                  <a:srgbClr val="FF0000"/>
                </a:solidFill>
                <a:latin typeface="Calibri" panose="020F0502020204030204" pitchFamily="34" charset="0"/>
                <a:cs typeface="Calibri" panose="020F0502020204030204" pitchFamily="34" charset="0"/>
              </a:rPr>
              <a:t>Tố Hữu</a:t>
            </a:r>
          </a:p>
        </p:txBody>
      </p:sp>
      <p:pic>
        <p:nvPicPr>
          <p:cNvPr id="24" name="Picture 8" descr="Colorful numbers with clouds Container sticker - TenStickers">
            <a:extLst>
              <a:ext uri="{FF2B5EF4-FFF2-40B4-BE49-F238E27FC236}">
                <a16:creationId xmlns:a16="http://schemas.microsoft.com/office/drawing/2014/main" xmlns="" id="{4382BE6B-2501-B94B-8022-1A53DEF1FE44}"/>
              </a:ext>
            </a:extLst>
          </p:cNvPr>
          <p:cNvPicPr>
            <a:picLocks noChangeAspect="1" noChangeArrowheads="1"/>
          </p:cNvPicPr>
          <p:nvPr/>
        </p:nvPicPr>
        <p:blipFill rotWithShape="1">
          <a:blip r:embed="rId3" cstate="print">
            <a:extLst>
              <a:ext uri="{BEBA8EAE-BF5A-486C-A8C5-ECC9F3942E4B}">
                <a14:imgProps xmlns:a14="http://schemas.microsoft.com/office/drawing/2010/main" xmlns="">
                  <a14:imgLayer r:embed="rId4">
                    <a14:imgEffect>
                      <a14:backgroundRemoval t="978" b="29469" l="68250" r="96375">
                        <a14:foregroundMark x1="79750" y1="978" x2="79750" y2="978"/>
                      </a14:backgroundRemoval>
                    </a14:imgEffect>
                  </a14:imgLayer>
                </a14:imgProps>
              </a:ext>
              <a:ext uri="{28A0092B-C50C-407E-A947-70E740481C1C}">
                <a14:useLocalDpi xmlns:a14="http://schemas.microsoft.com/office/drawing/2010/main" xmlns="" val="0"/>
              </a:ext>
            </a:extLst>
          </a:blip>
          <a:srcRect l="64778" b="67154"/>
          <a:stretch/>
        </p:blipFill>
        <p:spPr bwMode="auto">
          <a:xfrm>
            <a:off x="2291412" y="774321"/>
            <a:ext cx="710644" cy="593123"/>
          </a:xfrm>
          <a:prstGeom prst="rect">
            <a:avLst/>
          </a:prstGeom>
          <a:noFill/>
          <a:extLst>
            <a:ext uri="{909E8E84-426E-40DD-AFC4-6F175D3DCCD1}">
              <a14:hiddenFill xmlns:a14="http://schemas.microsoft.com/office/drawing/2010/main" xmlns="">
                <a:solidFill>
                  <a:srgbClr val="FFFFFF"/>
                </a:solidFill>
              </a14:hiddenFill>
            </a:ext>
          </a:extLst>
        </p:spPr>
      </p:pic>
      <p:pic>
        <p:nvPicPr>
          <p:cNvPr id="25" name="Picture 10" descr="Colorful numbers with clouds Container sticker - TenStickers">
            <a:extLst>
              <a:ext uri="{FF2B5EF4-FFF2-40B4-BE49-F238E27FC236}">
                <a16:creationId xmlns:a16="http://schemas.microsoft.com/office/drawing/2014/main" xmlns="" id="{B656E2D1-8524-9B46-B9B3-4E24B0FAD9AF}"/>
              </a:ext>
            </a:extLst>
          </p:cNvPr>
          <p:cNvPicPr>
            <a:picLocks noChangeAspect="1" noChangeArrowheads="1"/>
          </p:cNvPicPr>
          <p:nvPr/>
        </p:nvPicPr>
        <p:blipFill rotWithShape="1">
          <a:blip r:embed="rId5" cstate="print">
            <a:extLst>
              <a:ext uri="{BEBA8EAE-BF5A-486C-A8C5-ECC9F3942E4B}">
                <a14:imgProps xmlns:a14="http://schemas.microsoft.com/office/drawing/2010/main" xmlns="">
                  <a14:imgLayer r:embed="rId6">
                    <a14:imgEffect>
                      <a14:backgroundRemoval t="36872" b="66341" l="0" r="22625">
                        <a14:foregroundMark x1="1625" y1="54749" x2="1625" y2="54749"/>
                        <a14:foregroundMark x1="0" y1="53911" x2="0" y2="53911"/>
                      </a14:backgroundRemoval>
                    </a14:imgEffect>
                  </a14:imgLayer>
                </a14:imgProps>
              </a:ext>
              <a:ext uri="{28A0092B-C50C-407E-A947-70E740481C1C}">
                <a14:useLocalDpi xmlns:a14="http://schemas.microsoft.com/office/drawing/2010/main" xmlns="" val="0"/>
              </a:ext>
            </a:extLst>
          </a:blip>
          <a:srcRect l="39" t="33251" r="74863" b="29835"/>
          <a:stretch/>
        </p:blipFill>
        <p:spPr bwMode="auto">
          <a:xfrm>
            <a:off x="2394766" y="4407108"/>
            <a:ext cx="606295" cy="798083"/>
          </a:xfrm>
          <a:prstGeom prst="rect">
            <a:avLst/>
          </a:prstGeom>
          <a:noFill/>
          <a:extLst>
            <a:ext uri="{909E8E84-426E-40DD-AFC4-6F175D3DCCD1}">
              <a14:hiddenFill xmlns:a14="http://schemas.microsoft.com/office/drawing/2010/main" xmlns="">
                <a:solidFill>
                  <a:srgbClr val="FFFFFF"/>
                </a:solidFill>
              </a14:hiddenFill>
            </a:ext>
          </a:extLst>
        </p:spPr>
      </p:pic>
      <p:sp>
        <p:nvSpPr>
          <p:cNvPr id="26" name="Rectangle 25">
            <a:extLst>
              <a:ext uri="{FF2B5EF4-FFF2-40B4-BE49-F238E27FC236}">
                <a16:creationId xmlns:a16="http://schemas.microsoft.com/office/drawing/2014/main" xmlns="" id="{80BDA93C-A340-DB43-8117-EF5718723A42}"/>
              </a:ext>
            </a:extLst>
          </p:cNvPr>
          <p:cNvSpPr/>
          <p:nvPr/>
        </p:nvSpPr>
        <p:spPr>
          <a:xfrm>
            <a:off x="4639323" y="1912827"/>
            <a:ext cx="3516705" cy="501376"/>
          </a:xfrm>
          <a:prstGeom prst="rect">
            <a:avLst/>
          </a:prstGeom>
          <a:solidFill>
            <a:srgbClr val="FFFF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xmlns="" id="{E8CDF29C-6FA7-8E45-9583-936FC1CC169D}"/>
              </a:ext>
            </a:extLst>
          </p:cNvPr>
          <p:cNvSpPr/>
          <p:nvPr/>
        </p:nvSpPr>
        <p:spPr>
          <a:xfrm>
            <a:off x="4601980" y="4555461"/>
            <a:ext cx="2006184" cy="501376"/>
          </a:xfrm>
          <a:prstGeom prst="rect">
            <a:avLst/>
          </a:prstGeom>
          <a:solidFill>
            <a:srgbClr val="FFFF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4203026313"/>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dissolv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dissolve">
                                      <p:cBhvr>
                                        <p:cTn id="1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Shape 273"/>
        <p:cNvGrpSpPr/>
        <p:nvPr/>
      </p:nvGrpSpPr>
      <p:grpSpPr>
        <a:xfrm>
          <a:off x="0" y="0"/>
          <a:ext cx="0" cy="0"/>
          <a:chOff x="0" y="0"/>
          <a:chExt cx="0" cy="0"/>
        </a:xfrm>
      </p:grpSpPr>
      <p:sp>
        <p:nvSpPr>
          <p:cNvPr id="277" name="Google Shape;277;p8"/>
          <p:cNvSpPr/>
          <p:nvPr/>
        </p:nvSpPr>
        <p:spPr>
          <a:xfrm>
            <a:off x="-440603" y="1600628"/>
            <a:ext cx="1706029" cy="935310"/>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Oi"/>
              <a:buNone/>
            </a:pPr>
            <a:endParaRPr sz="1800">
              <a:solidFill>
                <a:schemeClr val="dk1"/>
              </a:solidFill>
              <a:latin typeface="Oi"/>
              <a:ea typeface="Oi"/>
              <a:cs typeface="Oi"/>
              <a:sym typeface="Oi"/>
            </a:endParaRPr>
          </a:p>
        </p:txBody>
      </p:sp>
      <p:sp>
        <p:nvSpPr>
          <p:cNvPr id="278" name="Google Shape;278;p8"/>
          <p:cNvSpPr/>
          <p:nvPr/>
        </p:nvSpPr>
        <p:spPr>
          <a:xfrm>
            <a:off x="9932830" y="1252819"/>
            <a:ext cx="1903538" cy="1101917"/>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Oi"/>
              <a:buNone/>
            </a:pPr>
            <a:endParaRPr sz="1800">
              <a:solidFill>
                <a:schemeClr val="dk1"/>
              </a:solidFill>
              <a:latin typeface="Oi"/>
              <a:ea typeface="Oi"/>
              <a:cs typeface="Oi"/>
              <a:sym typeface="Oi"/>
            </a:endParaRPr>
          </a:p>
        </p:txBody>
      </p:sp>
      <p:pic>
        <p:nvPicPr>
          <p:cNvPr id="279" name="Google Shape;279;p8"/>
          <p:cNvPicPr preferRelativeResize="0"/>
          <p:nvPr/>
        </p:nvPicPr>
        <p:blipFill rotWithShape="1">
          <a:blip r:embed="rId3">
            <a:alphaModFix/>
          </a:blip>
          <a:srcRect t="26667"/>
          <a:stretch/>
        </p:blipFill>
        <p:spPr>
          <a:xfrm>
            <a:off x="-27709" y="3429000"/>
            <a:ext cx="5895109" cy="3428999"/>
          </a:xfrm>
          <a:prstGeom prst="rect">
            <a:avLst/>
          </a:prstGeom>
          <a:noFill/>
          <a:ln>
            <a:noFill/>
          </a:ln>
        </p:spPr>
      </p:pic>
      <p:pic>
        <p:nvPicPr>
          <p:cNvPr id="280" name="Google Shape;280;p8"/>
          <p:cNvPicPr preferRelativeResize="0"/>
          <p:nvPr/>
        </p:nvPicPr>
        <p:blipFill rotWithShape="1">
          <a:blip r:embed="rId3">
            <a:alphaModFix/>
          </a:blip>
          <a:srcRect t="26667"/>
          <a:stretch/>
        </p:blipFill>
        <p:spPr>
          <a:xfrm flipH="1">
            <a:off x="5867397" y="3429000"/>
            <a:ext cx="6324601" cy="3428999"/>
          </a:xfrm>
          <a:prstGeom prst="rect">
            <a:avLst/>
          </a:prstGeom>
          <a:noFill/>
          <a:ln>
            <a:noFill/>
          </a:ln>
        </p:spPr>
      </p:pic>
      <p:sp>
        <p:nvSpPr>
          <p:cNvPr id="16" name="Rectangle: Rounded Corners 4">
            <a:extLst>
              <a:ext uri="{FF2B5EF4-FFF2-40B4-BE49-F238E27FC236}">
                <a16:creationId xmlns:a16="http://schemas.microsoft.com/office/drawing/2014/main" xmlns="" id="{3865FC3E-0834-D341-80BF-6FBDB1760FDC}"/>
              </a:ext>
            </a:extLst>
          </p:cNvPr>
          <p:cNvSpPr/>
          <p:nvPr/>
        </p:nvSpPr>
        <p:spPr>
          <a:xfrm>
            <a:off x="266700" y="304800"/>
            <a:ext cx="11658600" cy="6248400"/>
          </a:xfrm>
          <a:custGeom>
            <a:avLst/>
            <a:gdLst>
              <a:gd name="connsiteX0" fmla="*/ 0 w 11658600"/>
              <a:gd name="connsiteY0" fmla="*/ 729188 h 6248400"/>
              <a:gd name="connsiteX1" fmla="*/ 729188 w 11658600"/>
              <a:gd name="connsiteY1" fmla="*/ 0 h 6248400"/>
              <a:gd name="connsiteX2" fmla="*/ 10929412 w 11658600"/>
              <a:gd name="connsiteY2" fmla="*/ 0 h 6248400"/>
              <a:gd name="connsiteX3" fmla="*/ 11658600 w 11658600"/>
              <a:gd name="connsiteY3" fmla="*/ 729188 h 6248400"/>
              <a:gd name="connsiteX4" fmla="*/ 11658600 w 11658600"/>
              <a:gd name="connsiteY4" fmla="*/ 5519212 h 6248400"/>
              <a:gd name="connsiteX5" fmla="*/ 10929412 w 11658600"/>
              <a:gd name="connsiteY5" fmla="*/ 6248400 h 6248400"/>
              <a:gd name="connsiteX6" fmla="*/ 729188 w 11658600"/>
              <a:gd name="connsiteY6" fmla="*/ 6248400 h 6248400"/>
              <a:gd name="connsiteX7" fmla="*/ 0 w 11658600"/>
              <a:gd name="connsiteY7" fmla="*/ 5519212 h 6248400"/>
              <a:gd name="connsiteX8" fmla="*/ 0 w 11658600"/>
              <a:gd name="connsiteY8" fmla="*/ 729188 h 624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58600" h="6248400" fill="none" extrusionOk="0">
                <a:moveTo>
                  <a:pt x="0" y="729188"/>
                </a:moveTo>
                <a:cubicBezTo>
                  <a:pt x="4942" y="329243"/>
                  <a:pt x="278472" y="6284"/>
                  <a:pt x="729188" y="0"/>
                </a:cubicBezTo>
                <a:cubicBezTo>
                  <a:pt x="3270187" y="-38090"/>
                  <a:pt x="6756187" y="-157618"/>
                  <a:pt x="10929412" y="0"/>
                </a:cubicBezTo>
                <a:cubicBezTo>
                  <a:pt x="11338187" y="2608"/>
                  <a:pt x="11642711" y="248927"/>
                  <a:pt x="11658600" y="729188"/>
                </a:cubicBezTo>
                <a:cubicBezTo>
                  <a:pt x="11824767" y="2058838"/>
                  <a:pt x="11615870" y="4447883"/>
                  <a:pt x="11658600" y="5519212"/>
                </a:cubicBezTo>
                <a:cubicBezTo>
                  <a:pt x="11658631" y="5969041"/>
                  <a:pt x="11300790" y="6282520"/>
                  <a:pt x="10929412" y="6248400"/>
                </a:cubicBezTo>
                <a:cubicBezTo>
                  <a:pt x="8594248" y="6230294"/>
                  <a:pt x="2095008" y="6111493"/>
                  <a:pt x="729188" y="6248400"/>
                </a:cubicBezTo>
                <a:cubicBezTo>
                  <a:pt x="290324" y="6188514"/>
                  <a:pt x="37851" y="5859135"/>
                  <a:pt x="0" y="5519212"/>
                </a:cubicBezTo>
                <a:cubicBezTo>
                  <a:pt x="12442" y="4268650"/>
                  <a:pt x="-82064" y="1435577"/>
                  <a:pt x="0" y="729188"/>
                </a:cubicBezTo>
                <a:close/>
              </a:path>
              <a:path w="11658600" h="6248400" stroke="0" extrusionOk="0">
                <a:moveTo>
                  <a:pt x="0" y="729188"/>
                </a:moveTo>
                <a:cubicBezTo>
                  <a:pt x="11901" y="318870"/>
                  <a:pt x="371327" y="-19924"/>
                  <a:pt x="729188" y="0"/>
                </a:cubicBezTo>
                <a:cubicBezTo>
                  <a:pt x="3401655" y="-24565"/>
                  <a:pt x="7977806" y="-36763"/>
                  <a:pt x="10929412" y="0"/>
                </a:cubicBezTo>
                <a:cubicBezTo>
                  <a:pt x="11373821" y="-55962"/>
                  <a:pt x="11709061" y="268021"/>
                  <a:pt x="11658600" y="729188"/>
                </a:cubicBezTo>
                <a:cubicBezTo>
                  <a:pt x="11536061" y="1953149"/>
                  <a:pt x="11492085" y="4709061"/>
                  <a:pt x="11658600" y="5519212"/>
                </a:cubicBezTo>
                <a:cubicBezTo>
                  <a:pt x="11597807" y="5965323"/>
                  <a:pt x="11384582" y="6199836"/>
                  <a:pt x="10929412" y="6248400"/>
                </a:cubicBezTo>
                <a:cubicBezTo>
                  <a:pt x="9660763" y="6264295"/>
                  <a:pt x="4198189" y="6118944"/>
                  <a:pt x="729188" y="6248400"/>
                </a:cubicBezTo>
                <a:cubicBezTo>
                  <a:pt x="329365" y="6242666"/>
                  <a:pt x="-14836" y="5971943"/>
                  <a:pt x="0" y="5519212"/>
                </a:cubicBezTo>
                <a:cubicBezTo>
                  <a:pt x="168240" y="4742346"/>
                  <a:pt x="37931" y="2957047"/>
                  <a:pt x="0" y="729188"/>
                </a:cubicBezTo>
                <a:close/>
              </a:path>
            </a:pathLst>
          </a:custGeom>
          <a:solidFill>
            <a:schemeClr val="bg1">
              <a:alpha val="94000"/>
            </a:schemeClr>
          </a:solidFill>
          <a:ln w="76200">
            <a:solidFill>
              <a:schemeClr val="accent4">
                <a:lumMod val="75000"/>
              </a:schemeClr>
            </a:solidFill>
            <a:extLst>
              <a:ext uri="{C807C97D-BFC1-408E-A445-0C87EB9F89A2}">
                <ask:lineSketchStyleProps xmlns:ask="http://schemas.microsoft.com/office/drawing/2018/sketchyshapes" xmlns="" sd="2835684597">
                  <a:prstGeom prst="roundRect">
                    <a:avLst>
                      <a:gd name="adj" fmla="val 1167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xmlns="" id="{F50D1DE0-1212-8148-B059-57EF2C7DD62F}"/>
              </a:ext>
            </a:extLst>
          </p:cNvPr>
          <p:cNvSpPr/>
          <p:nvPr/>
        </p:nvSpPr>
        <p:spPr>
          <a:xfrm>
            <a:off x="3567816" y="541218"/>
            <a:ext cx="4490332" cy="769441"/>
          </a:xfrm>
          <a:prstGeom prst="rect">
            <a:avLst/>
          </a:prstGeom>
          <a:noFill/>
        </p:spPr>
        <p:txBody>
          <a:bodyPr wrap="none" lIns="91440" tIns="45720" rIns="91440" bIns="45720">
            <a:spAutoFit/>
          </a:bodyPr>
          <a:lstStyle/>
          <a:p>
            <a:pPr algn="ctr"/>
            <a:r>
              <a:rPr lang="en-US" sz="4400" b="1" cap="none" spc="0" dirty="0">
                <a:ln w="13462">
                  <a:solidFill>
                    <a:schemeClr val="bg1"/>
                  </a:solidFill>
                  <a:prstDash val="solid"/>
                </a:ln>
                <a:solidFill>
                  <a:schemeClr val="accent1">
                    <a:lumMod val="50000"/>
                  </a:schemeClr>
                </a:solidFill>
                <a:effectLst>
                  <a:outerShdw blurRad="50800" dist="38100" dir="5400000" algn="t" rotWithShape="0">
                    <a:prstClr val="black">
                      <a:alpha val="40000"/>
                    </a:prstClr>
                  </a:outerShdw>
                </a:effectLst>
                <a:latin typeface="Times New Roman" pitchFamily="18" charset="0"/>
                <a:cs typeface="Times New Roman" pitchFamily="18" charset="0"/>
              </a:rPr>
              <a:t>GIẢI NGHĨA TỪ</a:t>
            </a:r>
          </a:p>
        </p:txBody>
      </p:sp>
      <p:sp>
        <p:nvSpPr>
          <p:cNvPr id="22" name="TextBox 21">
            <a:extLst>
              <a:ext uri="{FF2B5EF4-FFF2-40B4-BE49-F238E27FC236}">
                <a16:creationId xmlns:a16="http://schemas.microsoft.com/office/drawing/2014/main" xmlns="" id="{6162E2A0-56F0-7E42-82AC-67025DC0312B}"/>
              </a:ext>
            </a:extLst>
          </p:cNvPr>
          <p:cNvSpPr txBox="1"/>
          <p:nvPr/>
        </p:nvSpPr>
        <p:spPr>
          <a:xfrm>
            <a:off x="1109053" y="1399047"/>
            <a:ext cx="2325956" cy="707886"/>
          </a:xfrm>
          <a:prstGeom prst="rect">
            <a:avLst/>
          </a:prstGeom>
          <a:noFill/>
        </p:spPr>
        <p:txBody>
          <a:bodyPr wrap="square">
            <a:spAutoFit/>
          </a:bodyPr>
          <a:lstStyle/>
          <a:p>
            <a:pPr algn="just"/>
            <a:r>
              <a:rPr lang="en-SG" sz="4000" b="1" kern="1200" dirty="0" err="1">
                <a:solidFill>
                  <a:srgbClr val="7030A0"/>
                </a:solidFill>
                <a:latin typeface="Calibri" panose="020F0502020204030204" pitchFamily="34" charset="0"/>
                <a:cs typeface="Calibri" panose="020F0502020204030204" pitchFamily="34" charset="0"/>
              </a:rPr>
              <a:t>đon</a:t>
            </a:r>
            <a:r>
              <a:rPr lang="en-SG" sz="4000" b="1" kern="1200" dirty="0">
                <a:solidFill>
                  <a:srgbClr val="7030A0"/>
                </a:solidFill>
                <a:latin typeface="Calibri" panose="020F0502020204030204" pitchFamily="34" charset="0"/>
                <a:cs typeface="Calibri" panose="020F0502020204030204" pitchFamily="34" charset="0"/>
              </a:rPr>
              <a:t>:</a:t>
            </a:r>
            <a:endParaRPr lang="en-US" sz="3600" b="1" dirty="0">
              <a:solidFill>
                <a:srgbClr val="7030A0"/>
              </a:solidFill>
            </a:endParaRPr>
          </a:p>
        </p:txBody>
      </p:sp>
      <p:sp>
        <p:nvSpPr>
          <p:cNvPr id="23" name="TextBox 22">
            <a:extLst>
              <a:ext uri="{FF2B5EF4-FFF2-40B4-BE49-F238E27FC236}">
                <a16:creationId xmlns:a16="http://schemas.microsoft.com/office/drawing/2014/main" xmlns="" id="{19918B10-753B-DF47-93A2-2C7B487B4681}"/>
              </a:ext>
            </a:extLst>
          </p:cNvPr>
          <p:cNvSpPr txBox="1"/>
          <p:nvPr/>
        </p:nvSpPr>
        <p:spPr>
          <a:xfrm>
            <a:off x="2538729" y="1401667"/>
            <a:ext cx="8419528" cy="1200329"/>
          </a:xfrm>
          <a:prstGeom prst="rect">
            <a:avLst/>
          </a:prstGeom>
          <a:noFill/>
        </p:spPr>
        <p:txBody>
          <a:bodyPr wrap="square">
            <a:spAutoFit/>
          </a:bodyPr>
          <a:lstStyle/>
          <a:p>
            <a:pPr algn="just"/>
            <a:r>
              <a:rPr lang="en-US" sz="3600" kern="1200" dirty="0">
                <a:latin typeface="Calibri" panose="020F0502020204030204" pitchFamily="34" charset="0"/>
                <a:cs typeface="Calibri" panose="020F0502020204030204" pitchFamily="34" charset="0"/>
              </a:rPr>
              <a:t>b</a:t>
            </a:r>
            <a:r>
              <a:rPr kumimoji="0" lang="en-US" sz="360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ó</a:t>
            </a:r>
            <a:r>
              <a:rPr kumimoji="0" lang="en-US" sz="3600" i="0" u="none" strike="noStrike" kern="1200" cap="none" spc="0" normalizeH="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600" i="0" u="none" strike="noStrike" kern="1200" cap="none" spc="0" normalizeH="0" noProof="0" dirty="0" err="1">
                <a:ln>
                  <a:noFill/>
                </a:ln>
                <a:solidFill>
                  <a:srgbClr val="000000"/>
                </a:solidFill>
                <a:effectLst/>
                <a:uLnTx/>
                <a:uFillTx/>
                <a:latin typeface="Calibri" panose="020F0502020204030204" pitchFamily="34" charset="0"/>
                <a:cs typeface="Calibri" panose="020F0502020204030204" pitchFamily="34" charset="0"/>
              </a:rPr>
              <a:t>dùng</a:t>
            </a:r>
            <a:r>
              <a:rPr kumimoji="0" lang="en-US" sz="3600" i="0" u="none" strike="noStrike" kern="1200" cap="none" spc="0" normalizeH="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600" i="0" u="none" strike="noStrike" kern="1200" cap="none" spc="0" normalizeH="0" noProof="0" dirty="0" err="1">
                <a:ln>
                  <a:noFill/>
                </a:ln>
                <a:solidFill>
                  <a:srgbClr val="000000"/>
                </a:solidFill>
                <a:effectLst/>
                <a:uLnTx/>
                <a:uFillTx/>
                <a:latin typeface="Calibri" panose="020F0502020204030204" pitchFamily="34" charset="0"/>
                <a:cs typeface="Calibri" panose="020F0502020204030204" pitchFamily="34" charset="0"/>
              </a:rPr>
              <a:t>trong</a:t>
            </a:r>
            <a:r>
              <a:rPr kumimoji="0" lang="en-US" sz="3600" i="0" u="none" strike="noStrike" kern="1200" cap="none" spc="0" normalizeH="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600" i="0" u="none" strike="noStrike" kern="1200" cap="none" spc="0" normalizeH="0" noProof="0" dirty="0" err="1">
                <a:ln>
                  <a:noFill/>
                </a:ln>
                <a:solidFill>
                  <a:srgbClr val="000000"/>
                </a:solidFill>
                <a:effectLst/>
                <a:uLnTx/>
                <a:uFillTx/>
                <a:latin typeface="Calibri" panose="020F0502020204030204" pitchFamily="34" charset="0"/>
                <a:cs typeface="Calibri" panose="020F0502020204030204" pitchFamily="34" charset="0"/>
              </a:rPr>
              <a:t>các</a:t>
            </a:r>
            <a:r>
              <a:rPr kumimoji="0" lang="en-US" sz="3600" i="0" u="none" strike="noStrike" kern="1200" cap="none" spc="0" normalizeH="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600" i="0" u="none" strike="noStrike" kern="1200" cap="none" spc="0" normalizeH="0" noProof="0" dirty="0" err="1">
                <a:ln>
                  <a:noFill/>
                </a:ln>
                <a:solidFill>
                  <a:srgbClr val="000000"/>
                </a:solidFill>
                <a:effectLst/>
                <a:uLnTx/>
                <a:uFillTx/>
                <a:latin typeface="Calibri" panose="020F0502020204030204" pitchFamily="34" charset="0"/>
                <a:cs typeface="Calibri" panose="020F0502020204030204" pitchFamily="34" charset="0"/>
              </a:rPr>
              <a:t>trường</a:t>
            </a:r>
            <a:r>
              <a:rPr kumimoji="0" lang="en-US" sz="3600" i="0" u="none" strike="noStrike" kern="1200" cap="none" spc="0" normalizeH="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600" i="0" u="none" strike="noStrike" kern="1200" cap="none" spc="0" normalizeH="0" noProof="0" dirty="0" err="1">
                <a:ln>
                  <a:noFill/>
                </a:ln>
                <a:solidFill>
                  <a:srgbClr val="000000"/>
                </a:solidFill>
                <a:effectLst/>
                <a:uLnTx/>
                <a:uFillTx/>
                <a:latin typeface="Calibri" panose="020F0502020204030204" pitchFamily="34" charset="0"/>
                <a:cs typeface="Calibri" panose="020F0502020204030204" pitchFamily="34" charset="0"/>
              </a:rPr>
              <a:t>hợp</a:t>
            </a:r>
            <a:r>
              <a:rPr kumimoji="0" lang="en-US" sz="3600" i="0" u="none" strike="noStrike" kern="1200" cap="none" spc="0" normalizeH="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600" i="0" u="none" strike="noStrike" kern="1200" cap="none" spc="0" normalizeH="0" noProof="0" dirty="0" err="1">
                <a:ln>
                  <a:noFill/>
                </a:ln>
                <a:solidFill>
                  <a:srgbClr val="000000"/>
                </a:solidFill>
                <a:effectLst/>
                <a:uLnTx/>
                <a:uFillTx/>
                <a:latin typeface="Calibri" panose="020F0502020204030204" pitchFamily="34" charset="0"/>
                <a:cs typeface="Calibri" panose="020F0502020204030204" pitchFamily="34" charset="0"/>
              </a:rPr>
              <a:t>đon</a:t>
            </a:r>
            <a:r>
              <a:rPr kumimoji="0" lang="en-US" sz="3600" i="0" u="none" strike="noStrike" kern="1200" cap="none" spc="0" normalizeH="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600" i="0" u="none" strike="noStrike" kern="1200" cap="none" spc="0" normalizeH="0" noProof="0" dirty="0" err="1">
                <a:ln>
                  <a:noFill/>
                </a:ln>
                <a:solidFill>
                  <a:srgbClr val="000000"/>
                </a:solidFill>
                <a:effectLst/>
                <a:uLnTx/>
                <a:uFillTx/>
                <a:latin typeface="Calibri" panose="020F0502020204030204" pitchFamily="34" charset="0"/>
                <a:cs typeface="Calibri" panose="020F0502020204030204" pitchFamily="34" charset="0"/>
              </a:rPr>
              <a:t>mạ</a:t>
            </a:r>
            <a:r>
              <a:rPr kumimoji="0" lang="en-US" sz="3600" i="0" u="none" strike="noStrike" kern="1200" cap="none" spc="0" normalizeH="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600" i="0" u="none" strike="noStrike" kern="1200" cap="none" spc="0" normalizeH="0" noProof="0" dirty="0" err="1">
                <a:ln>
                  <a:noFill/>
                </a:ln>
                <a:solidFill>
                  <a:srgbClr val="000000"/>
                </a:solidFill>
                <a:effectLst/>
                <a:uLnTx/>
                <a:uFillTx/>
                <a:latin typeface="Calibri" panose="020F0502020204030204" pitchFamily="34" charset="0"/>
                <a:cs typeface="Calibri" panose="020F0502020204030204" pitchFamily="34" charset="0"/>
              </a:rPr>
              <a:t>đon</a:t>
            </a:r>
            <a:r>
              <a:rPr kumimoji="0" lang="en-US" sz="3600" i="0" u="none" strike="noStrike" kern="1200" cap="none" spc="0" normalizeH="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600" i="0" u="none" strike="noStrike" kern="1200" cap="none" spc="0" normalizeH="0" noProof="0" dirty="0" err="1">
                <a:ln>
                  <a:noFill/>
                </a:ln>
                <a:solidFill>
                  <a:srgbClr val="000000"/>
                </a:solidFill>
                <a:effectLst/>
                <a:uLnTx/>
                <a:uFillTx/>
                <a:latin typeface="Calibri" panose="020F0502020204030204" pitchFamily="34" charset="0"/>
                <a:cs typeface="Calibri" panose="020F0502020204030204" pitchFamily="34" charset="0"/>
              </a:rPr>
              <a:t>lúa</a:t>
            </a:r>
            <a:r>
              <a:rPr kumimoji="0" lang="en-US" sz="3600" i="0" u="none" strike="noStrike" kern="1200" cap="none" spc="0" normalizeH="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600" i="0" u="none" strike="noStrike" kern="1200" cap="none" spc="0" normalizeH="0" noProof="0" dirty="0" err="1">
                <a:ln>
                  <a:noFill/>
                </a:ln>
                <a:solidFill>
                  <a:srgbClr val="000000"/>
                </a:solidFill>
                <a:effectLst/>
                <a:uLnTx/>
                <a:uFillTx/>
                <a:latin typeface="Calibri" panose="020F0502020204030204" pitchFamily="34" charset="0"/>
                <a:cs typeface="Calibri" panose="020F0502020204030204" pitchFamily="34" charset="0"/>
              </a:rPr>
              <a:t>đon</a:t>
            </a:r>
            <a:r>
              <a:rPr kumimoji="0" lang="en-US" sz="3600" i="0" u="none" strike="noStrike" kern="1200" cap="none" spc="0" normalizeH="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600" i="0" u="none" strike="noStrike" kern="1200" cap="none" spc="0" normalizeH="0" noProof="0" dirty="0" err="1">
                <a:ln>
                  <a:noFill/>
                </a:ln>
                <a:solidFill>
                  <a:srgbClr val="000000"/>
                </a:solidFill>
                <a:effectLst/>
                <a:uLnTx/>
                <a:uFillTx/>
                <a:latin typeface="Calibri" panose="020F0502020204030204" pitchFamily="34" charset="0"/>
                <a:cs typeface="Calibri" panose="020F0502020204030204" pitchFamily="34" charset="0"/>
              </a:rPr>
              <a:t>củi</a:t>
            </a:r>
            <a:r>
              <a:rPr kumimoji="0" lang="en-US" sz="3600" i="0" u="none" strike="noStrike" kern="1200" cap="none" spc="0" normalizeH="0" noProof="0" dirty="0">
                <a:ln>
                  <a:noFill/>
                </a:ln>
                <a:solidFill>
                  <a:srgbClr val="000000"/>
                </a:solidFill>
                <a:effectLst/>
                <a:uLnTx/>
                <a:uFillTx/>
                <a:latin typeface="Calibri" panose="020F0502020204030204" pitchFamily="34" charset="0"/>
                <a:cs typeface="Calibri" panose="020F0502020204030204" pitchFamily="34" charset="0"/>
              </a:rPr>
              <a:t>).</a:t>
            </a:r>
            <a:endParaRPr kumimoji="0" lang="vi-VN" sz="360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24" name="TextBox 23">
            <a:extLst>
              <a:ext uri="{FF2B5EF4-FFF2-40B4-BE49-F238E27FC236}">
                <a16:creationId xmlns:a16="http://schemas.microsoft.com/office/drawing/2014/main" xmlns="" id="{381683AE-F522-794A-9FAC-7B932DBACBC6}"/>
              </a:ext>
            </a:extLst>
          </p:cNvPr>
          <p:cNvSpPr txBox="1"/>
          <p:nvPr/>
        </p:nvSpPr>
        <p:spPr>
          <a:xfrm>
            <a:off x="1124064" y="2474698"/>
            <a:ext cx="2325956" cy="707886"/>
          </a:xfrm>
          <a:prstGeom prst="rect">
            <a:avLst/>
          </a:prstGeom>
          <a:noFill/>
        </p:spPr>
        <p:txBody>
          <a:bodyPr wrap="square">
            <a:spAutoFit/>
          </a:bodyPr>
          <a:lstStyle/>
          <a:p>
            <a:pPr algn="just"/>
            <a:r>
              <a:rPr lang="en-SG" sz="4000" b="1" kern="1200" dirty="0">
                <a:solidFill>
                  <a:srgbClr val="7030A0"/>
                </a:solidFill>
                <a:latin typeface="Calibri" panose="020F0502020204030204" pitchFamily="34" charset="0"/>
                <a:cs typeface="Calibri" panose="020F0502020204030204" pitchFamily="34" charset="0"/>
              </a:rPr>
              <a:t>k</a:t>
            </a:r>
            <a:r>
              <a:rPr kumimoji="0" lang="en-SG" sz="40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he:</a:t>
            </a:r>
            <a:endParaRPr lang="en-US" sz="3600" b="1" dirty="0">
              <a:solidFill>
                <a:srgbClr val="7030A0"/>
              </a:solidFill>
            </a:endParaRPr>
          </a:p>
        </p:txBody>
      </p:sp>
      <p:sp>
        <p:nvSpPr>
          <p:cNvPr id="25" name="TextBox 24">
            <a:extLst>
              <a:ext uri="{FF2B5EF4-FFF2-40B4-BE49-F238E27FC236}">
                <a16:creationId xmlns:a16="http://schemas.microsoft.com/office/drawing/2014/main" xmlns="" id="{64150293-E451-8346-BA56-CBDC30B3BF65}"/>
              </a:ext>
            </a:extLst>
          </p:cNvPr>
          <p:cNvSpPr txBox="1"/>
          <p:nvPr/>
        </p:nvSpPr>
        <p:spPr>
          <a:xfrm>
            <a:off x="2538729" y="2555409"/>
            <a:ext cx="8320878" cy="1200329"/>
          </a:xfrm>
          <a:prstGeom prst="rect">
            <a:avLst/>
          </a:prstGeom>
          <a:noFill/>
        </p:spPr>
        <p:txBody>
          <a:bodyPr wrap="square">
            <a:spAutoFit/>
          </a:bodyPr>
          <a:lstStyle/>
          <a:p>
            <a:pPr algn="just"/>
            <a:r>
              <a:rPr lang="en-SG" sz="3600" kern="1200" dirty="0" err="1">
                <a:latin typeface="Calibri" panose="020F0502020204030204" pitchFamily="34" charset="0"/>
                <a:cs typeface="Calibri" panose="020F0502020204030204" pitchFamily="34" charset="0"/>
              </a:rPr>
              <a:t>đường</a:t>
            </a:r>
            <a:r>
              <a:rPr lang="en-SG" sz="3600" kern="1200" dirty="0">
                <a:latin typeface="Calibri" panose="020F0502020204030204" pitchFamily="34" charset="0"/>
                <a:cs typeface="Calibri" panose="020F0502020204030204" pitchFamily="34" charset="0"/>
              </a:rPr>
              <a:t> </a:t>
            </a:r>
            <a:r>
              <a:rPr lang="en-SG" sz="3600" kern="1200" dirty="0" err="1">
                <a:latin typeface="Calibri" panose="020F0502020204030204" pitchFamily="34" charset="0"/>
                <a:cs typeface="Calibri" panose="020F0502020204030204" pitchFamily="34" charset="0"/>
              </a:rPr>
              <a:t>nước</a:t>
            </a:r>
            <a:r>
              <a:rPr lang="en-SG" sz="3600" kern="1200" dirty="0">
                <a:latin typeface="Calibri" panose="020F0502020204030204" pitchFamily="34" charset="0"/>
                <a:cs typeface="Calibri" panose="020F0502020204030204" pitchFamily="34" charset="0"/>
              </a:rPr>
              <a:t> </a:t>
            </a:r>
            <a:r>
              <a:rPr lang="en-SG" sz="3600" kern="1200" dirty="0" err="1">
                <a:latin typeface="Calibri" panose="020F0502020204030204" pitchFamily="34" charset="0"/>
                <a:cs typeface="Calibri" panose="020F0502020204030204" pitchFamily="34" charset="0"/>
              </a:rPr>
              <a:t>chảy</a:t>
            </a:r>
            <a:r>
              <a:rPr lang="en-SG" sz="3600" kern="1200" dirty="0">
                <a:latin typeface="Calibri" panose="020F0502020204030204" pitchFamily="34" charset="0"/>
                <a:cs typeface="Calibri" panose="020F0502020204030204" pitchFamily="34" charset="0"/>
              </a:rPr>
              <a:t> </a:t>
            </a:r>
            <a:r>
              <a:rPr lang="en-SG" sz="3600" kern="1200" dirty="0" err="1">
                <a:latin typeface="Calibri" panose="020F0502020204030204" pitchFamily="34" charset="0"/>
                <a:cs typeface="Calibri" panose="020F0502020204030204" pitchFamily="34" charset="0"/>
              </a:rPr>
              <a:t>hẹp</a:t>
            </a:r>
            <a:r>
              <a:rPr lang="en-SG" sz="3600" kern="1200" dirty="0">
                <a:latin typeface="Calibri" panose="020F0502020204030204" pitchFamily="34" charset="0"/>
                <a:cs typeface="Calibri" panose="020F0502020204030204" pitchFamily="34" charset="0"/>
              </a:rPr>
              <a:t> </a:t>
            </a:r>
            <a:r>
              <a:rPr lang="en-SG" sz="3600" kern="1200" dirty="0" err="1">
                <a:latin typeface="Calibri" panose="020F0502020204030204" pitchFamily="34" charset="0"/>
                <a:cs typeface="Calibri" panose="020F0502020204030204" pitchFamily="34" charset="0"/>
              </a:rPr>
              <a:t>giữa</a:t>
            </a:r>
            <a:r>
              <a:rPr lang="en-SG" sz="3600" kern="1200" dirty="0">
                <a:latin typeface="Calibri" panose="020F0502020204030204" pitchFamily="34" charset="0"/>
                <a:cs typeface="Calibri" panose="020F0502020204030204" pitchFamily="34" charset="0"/>
              </a:rPr>
              <a:t> </a:t>
            </a:r>
            <a:r>
              <a:rPr lang="en-SG" sz="3600" kern="1200" dirty="0" err="1">
                <a:latin typeface="Calibri" panose="020F0502020204030204" pitchFamily="34" charset="0"/>
                <a:cs typeface="Calibri" panose="020F0502020204030204" pitchFamily="34" charset="0"/>
              </a:rPr>
              <a:t>hai</a:t>
            </a:r>
            <a:r>
              <a:rPr lang="en-SG" sz="3600" kern="1200" dirty="0">
                <a:latin typeface="Calibri" panose="020F0502020204030204" pitchFamily="34" charset="0"/>
                <a:cs typeface="Calibri" panose="020F0502020204030204" pitchFamily="34" charset="0"/>
              </a:rPr>
              <a:t> </a:t>
            </a:r>
            <a:r>
              <a:rPr lang="en-SG" sz="3600" kern="1200" dirty="0" err="1">
                <a:latin typeface="Calibri" panose="020F0502020204030204" pitchFamily="34" charset="0"/>
                <a:cs typeface="Calibri" panose="020F0502020204030204" pitchFamily="34" charset="0"/>
              </a:rPr>
              <a:t>vách</a:t>
            </a:r>
            <a:r>
              <a:rPr lang="en-SG" sz="3600" kern="1200" dirty="0">
                <a:latin typeface="Calibri" panose="020F0502020204030204" pitchFamily="34" charset="0"/>
                <a:cs typeface="Calibri" panose="020F0502020204030204" pitchFamily="34" charset="0"/>
              </a:rPr>
              <a:t> </a:t>
            </a:r>
            <a:r>
              <a:rPr lang="en-SG" sz="3600" kern="1200" dirty="0" err="1">
                <a:latin typeface="Calibri" panose="020F0502020204030204" pitchFamily="34" charset="0"/>
                <a:cs typeface="Calibri" panose="020F0502020204030204" pitchFamily="34" charset="0"/>
              </a:rPr>
              <a:t>núi</a:t>
            </a:r>
            <a:r>
              <a:rPr lang="en-SG" sz="3600" kern="1200" dirty="0">
                <a:latin typeface="Calibri" panose="020F0502020204030204" pitchFamily="34" charset="0"/>
                <a:cs typeface="Calibri" panose="020F0502020204030204" pitchFamily="34" charset="0"/>
              </a:rPr>
              <a:t> </a:t>
            </a:r>
            <a:r>
              <a:rPr lang="en-SG" sz="3600" kern="1200" dirty="0" err="1">
                <a:latin typeface="Calibri" panose="020F0502020204030204" pitchFamily="34" charset="0"/>
                <a:cs typeface="Calibri" panose="020F0502020204030204" pitchFamily="34" charset="0"/>
              </a:rPr>
              <a:t>hoặc</a:t>
            </a:r>
            <a:r>
              <a:rPr lang="en-SG" sz="3600" kern="1200" dirty="0">
                <a:latin typeface="Calibri" panose="020F0502020204030204" pitchFamily="34" charset="0"/>
                <a:cs typeface="Calibri" panose="020F0502020204030204" pitchFamily="34" charset="0"/>
              </a:rPr>
              <a:t> </a:t>
            </a:r>
            <a:r>
              <a:rPr lang="en-SG" sz="3600" kern="1200" dirty="0" err="1">
                <a:latin typeface="Calibri" panose="020F0502020204030204" pitchFamily="34" charset="0"/>
                <a:cs typeface="Calibri" panose="020F0502020204030204" pitchFamily="34" charset="0"/>
              </a:rPr>
              <a:t>sườn</a:t>
            </a:r>
            <a:r>
              <a:rPr lang="en-SG" sz="3600" kern="1200" dirty="0">
                <a:latin typeface="Calibri" panose="020F0502020204030204" pitchFamily="34" charset="0"/>
                <a:cs typeface="Calibri" panose="020F0502020204030204" pitchFamily="34" charset="0"/>
              </a:rPr>
              <a:t> </a:t>
            </a:r>
            <a:r>
              <a:rPr lang="en-SG" sz="3600" kern="1200" dirty="0" err="1">
                <a:latin typeface="Calibri" panose="020F0502020204030204" pitchFamily="34" charset="0"/>
                <a:cs typeface="Calibri" panose="020F0502020204030204" pitchFamily="34" charset="0"/>
              </a:rPr>
              <a:t>dốc</a:t>
            </a:r>
            <a:r>
              <a:rPr lang="en-SG" sz="3600" kern="1200" dirty="0">
                <a:latin typeface="Calibri" panose="020F0502020204030204" pitchFamily="34" charset="0"/>
                <a:cs typeface="Calibri" panose="020F0502020204030204" pitchFamily="34" charset="0"/>
              </a:rPr>
              <a:t>.</a:t>
            </a:r>
            <a:endParaRPr kumimoji="0" lang="vi-VN" sz="360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xmlns="" id="{A98C768B-847C-924D-83AC-6214B6E03B5A}"/>
              </a:ext>
            </a:extLst>
          </p:cNvPr>
          <p:cNvPicPr>
            <a:picLocks noChangeAspect="1"/>
          </p:cNvPicPr>
          <p:nvPr/>
        </p:nvPicPr>
        <p:blipFill>
          <a:blip r:embed="rId4"/>
          <a:stretch>
            <a:fillRect/>
          </a:stretch>
        </p:blipFill>
        <p:spPr>
          <a:xfrm>
            <a:off x="3688282" y="2745679"/>
            <a:ext cx="4983336" cy="3328868"/>
          </a:xfrm>
          <a:prstGeom prst="rect">
            <a:avLst/>
          </a:prstGeom>
        </p:spPr>
      </p:pic>
      <p:pic>
        <p:nvPicPr>
          <p:cNvPr id="4" name="Picture 3">
            <a:extLst>
              <a:ext uri="{FF2B5EF4-FFF2-40B4-BE49-F238E27FC236}">
                <a16:creationId xmlns:a16="http://schemas.microsoft.com/office/drawing/2014/main" xmlns="" id="{E4368314-3C37-A34B-8819-6E38AFE3C9C2}"/>
              </a:ext>
            </a:extLst>
          </p:cNvPr>
          <p:cNvPicPr>
            <a:picLocks noChangeAspect="1"/>
          </p:cNvPicPr>
          <p:nvPr/>
        </p:nvPicPr>
        <p:blipFill rotWithShape="1">
          <a:blip r:embed="rId5"/>
          <a:srcRect t="6262" b="18984"/>
          <a:stretch/>
        </p:blipFill>
        <p:spPr>
          <a:xfrm>
            <a:off x="4146260" y="3695778"/>
            <a:ext cx="4128309" cy="279635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par>
                                <p:cTn id="13" presetID="5" presetClass="entr" presetSubtype="1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checkerboard(across)">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nodeType="clickEffect">
                                  <p:stCondLst>
                                    <p:cond delay="0"/>
                                  </p:stCondLst>
                                  <p:childTnLst>
                                    <p:set>
                                      <p:cBhvr>
                                        <p:cTn id="19" dur="1" fill="hold">
                                          <p:stCondLst>
                                            <p:cond delay="0"/>
                                          </p:stCondLst>
                                        </p:cTn>
                                        <p:tgtEl>
                                          <p:spTgt spid="3"/>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5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dissolve">
                                      <p:cBhvr>
                                        <p:cTn id="3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Shape 432"/>
        <p:cNvGrpSpPr/>
        <p:nvPr/>
      </p:nvGrpSpPr>
      <p:grpSpPr>
        <a:xfrm>
          <a:off x="0" y="0"/>
          <a:ext cx="0" cy="0"/>
          <a:chOff x="0" y="0"/>
          <a:chExt cx="0" cy="0"/>
        </a:xfrm>
      </p:grpSpPr>
      <p:sp>
        <p:nvSpPr>
          <p:cNvPr id="435" name="Google Shape;435;p13"/>
          <p:cNvSpPr/>
          <p:nvPr/>
        </p:nvSpPr>
        <p:spPr>
          <a:xfrm>
            <a:off x="1295400" y="646677"/>
            <a:ext cx="9601200" cy="1089438"/>
          </a:xfrm>
          <a:custGeom>
            <a:avLst/>
            <a:gdLst/>
            <a:ahLst/>
            <a:cxnLst/>
            <a:rect l="l" t="t" r="r" b="b"/>
            <a:pathLst>
              <a:path w="9601200" h="1089438" fill="none" extrusionOk="0">
                <a:moveTo>
                  <a:pt x="0" y="544719"/>
                </a:moveTo>
                <a:cubicBezTo>
                  <a:pt x="15496" y="280197"/>
                  <a:pt x="264687" y="-64683"/>
                  <a:pt x="544719" y="0"/>
                </a:cubicBezTo>
                <a:cubicBezTo>
                  <a:pt x="739657" y="-14088"/>
                  <a:pt x="950486" y="17433"/>
                  <a:pt x="1112170" y="0"/>
                </a:cubicBezTo>
                <a:cubicBezTo>
                  <a:pt x="1273854" y="-17433"/>
                  <a:pt x="1324620" y="46302"/>
                  <a:pt x="1509385" y="0"/>
                </a:cubicBezTo>
                <a:cubicBezTo>
                  <a:pt x="1694150" y="-46302"/>
                  <a:pt x="1913416" y="25727"/>
                  <a:pt x="2076836" y="0"/>
                </a:cubicBezTo>
                <a:cubicBezTo>
                  <a:pt x="2240256" y="-25727"/>
                  <a:pt x="2301713" y="26075"/>
                  <a:pt x="2388934" y="0"/>
                </a:cubicBezTo>
                <a:cubicBezTo>
                  <a:pt x="2476155" y="-26075"/>
                  <a:pt x="2749727" y="54894"/>
                  <a:pt x="2871267" y="0"/>
                </a:cubicBezTo>
                <a:cubicBezTo>
                  <a:pt x="2992807" y="-54894"/>
                  <a:pt x="3235115" y="61335"/>
                  <a:pt x="3438718" y="0"/>
                </a:cubicBezTo>
                <a:cubicBezTo>
                  <a:pt x="3642321" y="-61335"/>
                  <a:pt x="3775517" y="64065"/>
                  <a:pt x="4091286" y="0"/>
                </a:cubicBezTo>
                <a:cubicBezTo>
                  <a:pt x="4407055" y="-64065"/>
                  <a:pt x="4497241" y="55320"/>
                  <a:pt x="4743855" y="0"/>
                </a:cubicBezTo>
                <a:cubicBezTo>
                  <a:pt x="4990469" y="-55320"/>
                  <a:pt x="5022039" y="131"/>
                  <a:pt x="5226188" y="0"/>
                </a:cubicBezTo>
                <a:cubicBezTo>
                  <a:pt x="5430337" y="-131"/>
                  <a:pt x="5731788" y="39890"/>
                  <a:pt x="5963874" y="0"/>
                </a:cubicBezTo>
                <a:cubicBezTo>
                  <a:pt x="6195960" y="-39890"/>
                  <a:pt x="6262104" y="42333"/>
                  <a:pt x="6446207" y="0"/>
                </a:cubicBezTo>
                <a:cubicBezTo>
                  <a:pt x="6630310" y="-42333"/>
                  <a:pt x="6895066" y="51339"/>
                  <a:pt x="7183893" y="0"/>
                </a:cubicBezTo>
                <a:cubicBezTo>
                  <a:pt x="7472720" y="-51339"/>
                  <a:pt x="7555595" y="48093"/>
                  <a:pt x="7751344" y="0"/>
                </a:cubicBezTo>
                <a:cubicBezTo>
                  <a:pt x="7947093" y="-48093"/>
                  <a:pt x="8119744" y="15053"/>
                  <a:pt x="8403913" y="0"/>
                </a:cubicBezTo>
                <a:cubicBezTo>
                  <a:pt x="8688082" y="-15053"/>
                  <a:pt x="8873263" y="62335"/>
                  <a:pt x="9056481" y="0"/>
                </a:cubicBezTo>
                <a:cubicBezTo>
                  <a:pt x="9275644" y="-33972"/>
                  <a:pt x="9592510" y="246461"/>
                  <a:pt x="9601200" y="544719"/>
                </a:cubicBezTo>
                <a:lnTo>
                  <a:pt x="9601200" y="544719"/>
                </a:lnTo>
                <a:cubicBezTo>
                  <a:pt x="9559951" y="872819"/>
                  <a:pt x="9385849" y="1066056"/>
                  <a:pt x="9056481" y="1089438"/>
                </a:cubicBezTo>
                <a:cubicBezTo>
                  <a:pt x="8905446" y="1102571"/>
                  <a:pt x="8631403" y="1048279"/>
                  <a:pt x="8403913" y="1089438"/>
                </a:cubicBezTo>
                <a:cubicBezTo>
                  <a:pt x="8176423" y="1130597"/>
                  <a:pt x="8005882" y="1085824"/>
                  <a:pt x="7666227" y="1089438"/>
                </a:cubicBezTo>
                <a:cubicBezTo>
                  <a:pt x="7326572" y="1093052"/>
                  <a:pt x="7291218" y="1034616"/>
                  <a:pt x="6928541" y="1089438"/>
                </a:cubicBezTo>
                <a:cubicBezTo>
                  <a:pt x="6565864" y="1144260"/>
                  <a:pt x="6493482" y="1023909"/>
                  <a:pt x="6275972" y="1089438"/>
                </a:cubicBezTo>
                <a:cubicBezTo>
                  <a:pt x="6058462" y="1154967"/>
                  <a:pt x="5914050" y="1040667"/>
                  <a:pt x="5708521" y="1089438"/>
                </a:cubicBezTo>
                <a:cubicBezTo>
                  <a:pt x="5502992" y="1138209"/>
                  <a:pt x="5436042" y="1054314"/>
                  <a:pt x="5311306" y="1089438"/>
                </a:cubicBezTo>
                <a:cubicBezTo>
                  <a:pt x="5186571" y="1124562"/>
                  <a:pt x="4936588" y="1088905"/>
                  <a:pt x="4658737" y="1089438"/>
                </a:cubicBezTo>
                <a:cubicBezTo>
                  <a:pt x="4380886" y="1089971"/>
                  <a:pt x="4270141" y="1057800"/>
                  <a:pt x="4006169" y="1089438"/>
                </a:cubicBezTo>
                <a:cubicBezTo>
                  <a:pt x="3742197" y="1121076"/>
                  <a:pt x="3761424" y="1071894"/>
                  <a:pt x="3694071" y="1089438"/>
                </a:cubicBezTo>
                <a:cubicBezTo>
                  <a:pt x="3626718" y="1106982"/>
                  <a:pt x="3248459" y="1063299"/>
                  <a:pt x="3126620" y="1089438"/>
                </a:cubicBezTo>
                <a:cubicBezTo>
                  <a:pt x="3004781" y="1115577"/>
                  <a:pt x="2888140" y="1084687"/>
                  <a:pt x="2814522" y="1089438"/>
                </a:cubicBezTo>
                <a:cubicBezTo>
                  <a:pt x="2740904" y="1094189"/>
                  <a:pt x="2472351" y="1022425"/>
                  <a:pt x="2247071" y="1089438"/>
                </a:cubicBezTo>
                <a:cubicBezTo>
                  <a:pt x="2021791" y="1156451"/>
                  <a:pt x="1868513" y="1059806"/>
                  <a:pt x="1764738" y="1089438"/>
                </a:cubicBezTo>
                <a:cubicBezTo>
                  <a:pt x="1660963" y="1119070"/>
                  <a:pt x="1555498" y="1059915"/>
                  <a:pt x="1367523" y="1089438"/>
                </a:cubicBezTo>
                <a:cubicBezTo>
                  <a:pt x="1179548" y="1118961"/>
                  <a:pt x="894007" y="991589"/>
                  <a:pt x="544719" y="1089438"/>
                </a:cubicBezTo>
                <a:cubicBezTo>
                  <a:pt x="272644" y="1016921"/>
                  <a:pt x="-67753" y="903271"/>
                  <a:pt x="0" y="544719"/>
                </a:cubicBezTo>
                <a:close/>
              </a:path>
              <a:path w="9601200" h="1089438" extrusionOk="0">
                <a:moveTo>
                  <a:pt x="0" y="544719"/>
                </a:moveTo>
                <a:cubicBezTo>
                  <a:pt x="23174" y="218099"/>
                  <a:pt x="189536" y="-20504"/>
                  <a:pt x="544719" y="0"/>
                </a:cubicBezTo>
                <a:cubicBezTo>
                  <a:pt x="689685" y="-31361"/>
                  <a:pt x="766304" y="47175"/>
                  <a:pt x="941935" y="0"/>
                </a:cubicBezTo>
                <a:cubicBezTo>
                  <a:pt x="1117566" y="-47175"/>
                  <a:pt x="1384208" y="51685"/>
                  <a:pt x="1509385" y="0"/>
                </a:cubicBezTo>
                <a:cubicBezTo>
                  <a:pt x="1634562" y="-51685"/>
                  <a:pt x="1950319" y="48405"/>
                  <a:pt x="2161954" y="0"/>
                </a:cubicBezTo>
                <a:cubicBezTo>
                  <a:pt x="2373589" y="-48405"/>
                  <a:pt x="2416750" y="29451"/>
                  <a:pt x="2559169" y="0"/>
                </a:cubicBezTo>
                <a:cubicBezTo>
                  <a:pt x="2701589" y="-29451"/>
                  <a:pt x="2763382" y="36936"/>
                  <a:pt x="2956385" y="0"/>
                </a:cubicBezTo>
                <a:cubicBezTo>
                  <a:pt x="3149388" y="-36936"/>
                  <a:pt x="3290104" y="44985"/>
                  <a:pt x="3438718" y="0"/>
                </a:cubicBezTo>
                <a:cubicBezTo>
                  <a:pt x="3587332" y="-44985"/>
                  <a:pt x="3686797" y="31931"/>
                  <a:pt x="3750816" y="0"/>
                </a:cubicBezTo>
                <a:cubicBezTo>
                  <a:pt x="3814835" y="-31931"/>
                  <a:pt x="4188890" y="19924"/>
                  <a:pt x="4488502" y="0"/>
                </a:cubicBezTo>
                <a:cubicBezTo>
                  <a:pt x="4788114" y="-19924"/>
                  <a:pt x="4743100" y="13492"/>
                  <a:pt x="4970835" y="0"/>
                </a:cubicBezTo>
                <a:cubicBezTo>
                  <a:pt x="5198570" y="-13492"/>
                  <a:pt x="5424507" y="45882"/>
                  <a:pt x="5538286" y="0"/>
                </a:cubicBezTo>
                <a:cubicBezTo>
                  <a:pt x="5652065" y="-45882"/>
                  <a:pt x="5737655" y="28877"/>
                  <a:pt x="5850384" y="0"/>
                </a:cubicBezTo>
                <a:cubicBezTo>
                  <a:pt x="5963113" y="-28877"/>
                  <a:pt x="6017913" y="8070"/>
                  <a:pt x="6162482" y="0"/>
                </a:cubicBezTo>
                <a:cubicBezTo>
                  <a:pt x="6307051" y="-8070"/>
                  <a:pt x="6499103" y="61076"/>
                  <a:pt x="6815050" y="0"/>
                </a:cubicBezTo>
                <a:cubicBezTo>
                  <a:pt x="7130997" y="-61076"/>
                  <a:pt x="7391438" y="19524"/>
                  <a:pt x="7552736" y="0"/>
                </a:cubicBezTo>
                <a:cubicBezTo>
                  <a:pt x="7714034" y="-19524"/>
                  <a:pt x="7933593" y="10863"/>
                  <a:pt x="8035070" y="0"/>
                </a:cubicBezTo>
                <a:cubicBezTo>
                  <a:pt x="8136547" y="-10863"/>
                  <a:pt x="8771135" y="115195"/>
                  <a:pt x="9056481" y="0"/>
                </a:cubicBezTo>
                <a:cubicBezTo>
                  <a:pt x="9329593" y="34808"/>
                  <a:pt x="9602546" y="285726"/>
                  <a:pt x="9601200" y="544719"/>
                </a:cubicBezTo>
                <a:lnTo>
                  <a:pt x="9601200" y="544719"/>
                </a:lnTo>
                <a:cubicBezTo>
                  <a:pt x="9602848" y="837417"/>
                  <a:pt x="9350081" y="1113230"/>
                  <a:pt x="9056481" y="1089438"/>
                </a:cubicBezTo>
                <a:cubicBezTo>
                  <a:pt x="8897112" y="1113522"/>
                  <a:pt x="8620300" y="1083469"/>
                  <a:pt x="8403913" y="1089438"/>
                </a:cubicBezTo>
                <a:cubicBezTo>
                  <a:pt x="8187526" y="1095407"/>
                  <a:pt x="7976252" y="1048215"/>
                  <a:pt x="7751344" y="1089438"/>
                </a:cubicBezTo>
                <a:cubicBezTo>
                  <a:pt x="7526436" y="1130661"/>
                  <a:pt x="7247134" y="1060505"/>
                  <a:pt x="7013658" y="1089438"/>
                </a:cubicBezTo>
                <a:cubicBezTo>
                  <a:pt x="6780182" y="1118371"/>
                  <a:pt x="6583500" y="1084782"/>
                  <a:pt x="6446207" y="1089438"/>
                </a:cubicBezTo>
                <a:cubicBezTo>
                  <a:pt x="6308914" y="1094094"/>
                  <a:pt x="6014994" y="1048140"/>
                  <a:pt x="5878757" y="1089438"/>
                </a:cubicBezTo>
                <a:cubicBezTo>
                  <a:pt x="5742520" y="1130736"/>
                  <a:pt x="5648440" y="1073080"/>
                  <a:pt x="5566659" y="1089438"/>
                </a:cubicBezTo>
                <a:cubicBezTo>
                  <a:pt x="5484878" y="1105796"/>
                  <a:pt x="5028379" y="1046419"/>
                  <a:pt x="4828973" y="1089438"/>
                </a:cubicBezTo>
                <a:cubicBezTo>
                  <a:pt x="4629567" y="1132457"/>
                  <a:pt x="4562711" y="1036988"/>
                  <a:pt x="4346639" y="1089438"/>
                </a:cubicBezTo>
                <a:cubicBezTo>
                  <a:pt x="4130567" y="1141888"/>
                  <a:pt x="3911271" y="1076715"/>
                  <a:pt x="3779189" y="1089438"/>
                </a:cubicBezTo>
                <a:cubicBezTo>
                  <a:pt x="3647107" y="1102161"/>
                  <a:pt x="3389288" y="1030246"/>
                  <a:pt x="3211738" y="1089438"/>
                </a:cubicBezTo>
                <a:cubicBezTo>
                  <a:pt x="3034188" y="1148630"/>
                  <a:pt x="2816598" y="1057672"/>
                  <a:pt x="2644287" y="1089438"/>
                </a:cubicBezTo>
                <a:cubicBezTo>
                  <a:pt x="2471976" y="1121204"/>
                  <a:pt x="2190640" y="1037408"/>
                  <a:pt x="2076836" y="1089438"/>
                </a:cubicBezTo>
                <a:cubicBezTo>
                  <a:pt x="1963032" y="1141468"/>
                  <a:pt x="1559263" y="1047510"/>
                  <a:pt x="1339150" y="1089438"/>
                </a:cubicBezTo>
                <a:cubicBezTo>
                  <a:pt x="1119037" y="1131366"/>
                  <a:pt x="762861" y="1065437"/>
                  <a:pt x="544719" y="1089438"/>
                </a:cubicBezTo>
                <a:cubicBezTo>
                  <a:pt x="239404" y="1008255"/>
                  <a:pt x="-59884" y="858926"/>
                  <a:pt x="0" y="544719"/>
                </a:cubicBezTo>
                <a:close/>
              </a:path>
            </a:pathLst>
          </a:custGeom>
          <a:solidFill>
            <a:schemeClr val="lt1"/>
          </a:solidFill>
          <a:ln w="38100" cap="flat" cmpd="sng">
            <a:solidFill>
              <a:srgbClr val="F39C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lvl="0" algn="ctr"/>
            <a:r>
              <a:rPr lang="en-US" sz="3200" b="1" dirty="0" err="1">
                <a:solidFill>
                  <a:schemeClr val="accent2">
                    <a:lumMod val="50000"/>
                  </a:schemeClr>
                </a:solidFill>
                <a:latin typeface="Calibri" panose="020F0502020204030204" pitchFamily="34" charset="0"/>
                <a:cs typeface="Calibri" panose="020F0502020204030204" pitchFamily="34" charset="0"/>
              </a:rPr>
              <a:t>Điều</a:t>
            </a:r>
            <a:r>
              <a:rPr lang="en-US" sz="3200" b="1" dirty="0">
                <a:solidFill>
                  <a:schemeClr val="accent2">
                    <a:lumMod val="50000"/>
                  </a:schemeClr>
                </a:solidFill>
                <a:latin typeface="Calibri" panose="020F0502020204030204" pitchFamily="34" charset="0"/>
                <a:cs typeface="Calibri" panose="020F0502020204030204" pitchFamily="34" charset="0"/>
              </a:rPr>
              <a:t> </a:t>
            </a:r>
            <a:r>
              <a:rPr lang="en-US" sz="3200" b="1" dirty="0" err="1">
                <a:solidFill>
                  <a:schemeClr val="accent2">
                    <a:lumMod val="50000"/>
                  </a:schemeClr>
                </a:solidFill>
                <a:latin typeface="Calibri" panose="020F0502020204030204" pitchFamily="34" charset="0"/>
                <a:cs typeface="Calibri" panose="020F0502020204030204" pitchFamily="34" charset="0"/>
              </a:rPr>
              <a:t>gì</a:t>
            </a:r>
            <a:r>
              <a:rPr lang="en-US" sz="3200" b="1" dirty="0">
                <a:solidFill>
                  <a:schemeClr val="accent2">
                    <a:lumMod val="50000"/>
                  </a:schemeClr>
                </a:solidFill>
                <a:latin typeface="Calibri" panose="020F0502020204030204" pitchFamily="34" charset="0"/>
                <a:cs typeface="Calibri" panose="020F0502020204030204" pitchFamily="34" charset="0"/>
              </a:rPr>
              <a:t> </a:t>
            </a:r>
            <a:r>
              <a:rPr lang="en-US" sz="3200" b="1" dirty="0" err="1">
                <a:solidFill>
                  <a:schemeClr val="accent2">
                    <a:lumMod val="50000"/>
                  </a:schemeClr>
                </a:solidFill>
                <a:latin typeface="Calibri" panose="020F0502020204030204" pitchFamily="34" charset="0"/>
                <a:cs typeface="Calibri" panose="020F0502020204030204" pitchFamily="34" charset="0"/>
              </a:rPr>
              <a:t>gợi</a:t>
            </a:r>
            <a:r>
              <a:rPr lang="en-US" sz="3200" b="1" dirty="0">
                <a:solidFill>
                  <a:schemeClr val="accent2">
                    <a:lumMod val="50000"/>
                  </a:schemeClr>
                </a:solidFill>
                <a:latin typeface="Calibri" panose="020F0502020204030204" pitchFamily="34" charset="0"/>
                <a:cs typeface="Calibri" panose="020F0502020204030204" pitchFamily="34" charset="0"/>
              </a:rPr>
              <a:t> </a:t>
            </a:r>
            <a:r>
              <a:rPr lang="en-US" sz="3200" b="1" dirty="0" err="1">
                <a:solidFill>
                  <a:schemeClr val="accent2">
                    <a:lumMod val="50000"/>
                  </a:schemeClr>
                </a:solidFill>
                <a:latin typeface="Calibri" panose="020F0502020204030204" pitchFamily="34" charset="0"/>
                <a:cs typeface="Calibri" panose="020F0502020204030204" pitchFamily="34" charset="0"/>
              </a:rPr>
              <a:t>cho</a:t>
            </a:r>
            <a:r>
              <a:rPr lang="en-US" sz="3200" b="1" dirty="0">
                <a:solidFill>
                  <a:schemeClr val="accent2">
                    <a:lumMod val="50000"/>
                  </a:schemeClr>
                </a:solidFill>
                <a:latin typeface="Calibri" panose="020F0502020204030204" pitchFamily="34" charset="0"/>
                <a:cs typeface="Calibri" panose="020F0502020204030204" pitchFamily="34" charset="0"/>
              </a:rPr>
              <a:t> </a:t>
            </a:r>
            <a:r>
              <a:rPr lang="en-US" sz="3200" b="1" dirty="0" err="1">
                <a:solidFill>
                  <a:schemeClr val="accent2">
                    <a:lumMod val="50000"/>
                  </a:schemeClr>
                </a:solidFill>
                <a:latin typeface="Calibri" panose="020F0502020204030204" pitchFamily="34" charset="0"/>
                <a:cs typeface="Calibri" panose="020F0502020204030204" pitchFamily="34" charset="0"/>
              </a:rPr>
              <a:t>anh</a:t>
            </a:r>
            <a:r>
              <a:rPr lang="en-US" sz="3200" b="1" dirty="0">
                <a:solidFill>
                  <a:schemeClr val="accent2">
                    <a:lumMod val="50000"/>
                  </a:schemeClr>
                </a:solidFill>
                <a:latin typeface="Calibri" panose="020F0502020204030204" pitchFamily="34" charset="0"/>
                <a:cs typeface="Calibri" panose="020F0502020204030204" pitchFamily="34" charset="0"/>
              </a:rPr>
              <a:t> </a:t>
            </a:r>
            <a:r>
              <a:rPr lang="en-US" sz="3200" b="1" dirty="0" err="1">
                <a:solidFill>
                  <a:schemeClr val="accent2">
                    <a:lumMod val="50000"/>
                  </a:schemeClr>
                </a:solidFill>
                <a:latin typeface="Calibri" panose="020F0502020204030204" pitchFamily="34" charset="0"/>
                <a:cs typeface="Calibri" panose="020F0502020204030204" pitchFamily="34" charset="0"/>
              </a:rPr>
              <a:t>chiến</a:t>
            </a:r>
            <a:r>
              <a:rPr lang="en-US" sz="3200" b="1" dirty="0">
                <a:solidFill>
                  <a:schemeClr val="accent2">
                    <a:lumMod val="50000"/>
                  </a:schemeClr>
                </a:solidFill>
                <a:latin typeface="Calibri" panose="020F0502020204030204" pitchFamily="34" charset="0"/>
                <a:cs typeface="Calibri" panose="020F0502020204030204" pitchFamily="34" charset="0"/>
              </a:rPr>
              <a:t> </a:t>
            </a:r>
            <a:r>
              <a:rPr lang="en-US" sz="3200" b="1" dirty="0" err="1">
                <a:solidFill>
                  <a:schemeClr val="accent2">
                    <a:lumMod val="50000"/>
                  </a:schemeClr>
                </a:solidFill>
                <a:latin typeface="Calibri" panose="020F0502020204030204" pitchFamily="34" charset="0"/>
                <a:cs typeface="Calibri" panose="020F0502020204030204" pitchFamily="34" charset="0"/>
              </a:rPr>
              <a:t>sĩ</a:t>
            </a:r>
            <a:r>
              <a:rPr lang="en-US" sz="3200" b="1" dirty="0">
                <a:solidFill>
                  <a:schemeClr val="accent2">
                    <a:lumMod val="50000"/>
                  </a:schemeClr>
                </a:solidFill>
                <a:latin typeface="Calibri" panose="020F0502020204030204" pitchFamily="34" charset="0"/>
                <a:cs typeface="Calibri" panose="020F0502020204030204" pitchFamily="34" charset="0"/>
              </a:rPr>
              <a:t> </a:t>
            </a:r>
            <a:r>
              <a:rPr lang="en-US" sz="3200" b="1" dirty="0" err="1">
                <a:solidFill>
                  <a:schemeClr val="accent2">
                    <a:lumMod val="50000"/>
                  </a:schemeClr>
                </a:solidFill>
                <a:latin typeface="Calibri" panose="020F0502020204030204" pitchFamily="34" charset="0"/>
                <a:cs typeface="Calibri" panose="020F0502020204030204" pitchFamily="34" charset="0"/>
              </a:rPr>
              <a:t>nhớ</a:t>
            </a:r>
            <a:r>
              <a:rPr lang="en-US" sz="3200" b="1" dirty="0">
                <a:solidFill>
                  <a:schemeClr val="accent2">
                    <a:lumMod val="50000"/>
                  </a:schemeClr>
                </a:solidFill>
                <a:latin typeface="Calibri" panose="020F0502020204030204" pitchFamily="34" charset="0"/>
                <a:cs typeface="Calibri" panose="020F0502020204030204" pitchFamily="34" charset="0"/>
              </a:rPr>
              <a:t> </a:t>
            </a:r>
            <a:r>
              <a:rPr lang="en-US" sz="3200" b="1" dirty="0" err="1">
                <a:solidFill>
                  <a:schemeClr val="accent2">
                    <a:lumMod val="50000"/>
                  </a:schemeClr>
                </a:solidFill>
                <a:latin typeface="Calibri" panose="020F0502020204030204" pitchFamily="34" charset="0"/>
                <a:cs typeface="Calibri" panose="020F0502020204030204" pitchFamily="34" charset="0"/>
              </a:rPr>
              <a:t>tới</a:t>
            </a:r>
            <a:r>
              <a:rPr lang="en-US" sz="3200" b="1" dirty="0">
                <a:solidFill>
                  <a:schemeClr val="accent2">
                    <a:lumMod val="50000"/>
                  </a:schemeClr>
                </a:solidFill>
                <a:latin typeface="Calibri" panose="020F0502020204030204" pitchFamily="34" charset="0"/>
                <a:cs typeface="Calibri" panose="020F0502020204030204" pitchFamily="34" charset="0"/>
              </a:rPr>
              <a:t> </a:t>
            </a:r>
            <a:r>
              <a:rPr lang="en-US" sz="3200" b="1" dirty="0" err="1">
                <a:solidFill>
                  <a:schemeClr val="accent2">
                    <a:lumMod val="50000"/>
                  </a:schemeClr>
                </a:solidFill>
                <a:latin typeface="Calibri" panose="020F0502020204030204" pitchFamily="34" charset="0"/>
                <a:cs typeface="Calibri" panose="020F0502020204030204" pitchFamily="34" charset="0"/>
              </a:rPr>
              <a:t>mẹ</a:t>
            </a:r>
            <a:r>
              <a:rPr lang="en-US" sz="3200" b="1" dirty="0">
                <a:solidFill>
                  <a:schemeClr val="accent2">
                    <a:lumMod val="50000"/>
                  </a:schemeClr>
                </a:solidFill>
                <a:latin typeface="Calibri" panose="020F0502020204030204" pitchFamily="34" charset="0"/>
                <a:cs typeface="Calibri" panose="020F0502020204030204" pitchFamily="34" charset="0"/>
              </a:rPr>
              <a:t>?</a:t>
            </a:r>
          </a:p>
          <a:p>
            <a:pPr lvl="0" algn="ctr"/>
            <a:r>
              <a:rPr lang="en-US" sz="3200" b="1" dirty="0">
                <a:solidFill>
                  <a:schemeClr val="accent2">
                    <a:lumMod val="50000"/>
                  </a:schemeClr>
                </a:solidFill>
                <a:latin typeface="Calibri" panose="020F0502020204030204" pitchFamily="34" charset="0"/>
                <a:cs typeface="Calibri" panose="020F0502020204030204" pitchFamily="34" charset="0"/>
              </a:rPr>
              <a:t>Anh </a:t>
            </a:r>
            <a:r>
              <a:rPr lang="en-US" sz="3200" b="1" dirty="0" err="1">
                <a:solidFill>
                  <a:schemeClr val="accent2">
                    <a:lumMod val="50000"/>
                  </a:schemeClr>
                </a:solidFill>
                <a:latin typeface="Calibri" panose="020F0502020204030204" pitchFamily="34" charset="0"/>
                <a:cs typeface="Calibri" panose="020F0502020204030204" pitchFamily="34" charset="0"/>
              </a:rPr>
              <a:t>nhớ</a:t>
            </a:r>
            <a:r>
              <a:rPr lang="en-US" sz="3200" b="1" dirty="0">
                <a:solidFill>
                  <a:schemeClr val="accent2">
                    <a:lumMod val="50000"/>
                  </a:schemeClr>
                </a:solidFill>
                <a:latin typeface="Calibri" panose="020F0502020204030204" pitchFamily="34" charset="0"/>
                <a:cs typeface="Calibri" panose="020F0502020204030204" pitchFamily="34" charset="0"/>
              </a:rPr>
              <a:t> </a:t>
            </a:r>
            <a:r>
              <a:rPr lang="en-US" sz="3200" b="1" dirty="0" err="1">
                <a:solidFill>
                  <a:schemeClr val="accent2">
                    <a:lumMod val="50000"/>
                  </a:schemeClr>
                </a:solidFill>
                <a:latin typeface="Calibri" panose="020F0502020204030204" pitchFamily="34" charset="0"/>
                <a:cs typeface="Calibri" panose="020F0502020204030204" pitchFamily="34" charset="0"/>
              </a:rPr>
              <a:t>hình</a:t>
            </a:r>
            <a:r>
              <a:rPr lang="en-US" sz="3200" b="1" dirty="0">
                <a:solidFill>
                  <a:schemeClr val="accent2">
                    <a:lumMod val="50000"/>
                  </a:schemeClr>
                </a:solidFill>
                <a:latin typeface="Calibri" panose="020F0502020204030204" pitchFamily="34" charset="0"/>
                <a:cs typeface="Calibri" panose="020F0502020204030204" pitchFamily="34" charset="0"/>
              </a:rPr>
              <a:t> </a:t>
            </a:r>
            <a:r>
              <a:rPr lang="en-US" sz="3200" b="1" dirty="0" err="1">
                <a:solidFill>
                  <a:schemeClr val="accent2">
                    <a:lumMod val="50000"/>
                  </a:schemeClr>
                </a:solidFill>
                <a:latin typeface="Calibri" panose="020F0502020204030204" pitchFamily="34" charset="0"/>
                <a:cs typeface="Calibri" panose="020F0502020204030204" pitchFamily="34" charset="0"/>
              </a:rPr>
              <a:t>ảnh</a:t>
            </a:r>
            <a:r>
              <a:rPr lang="en-US" sz="3200" b="1" dirty="0">
                <a:solidFill>
                  <a:schemeClr val="accent2">
                    <a:lumMod val="50000"/>
                  </a:schemeClr>
                </a:solidFill>
                <a:latin typeface="Calibri" panose="020F0502020204030204" pitchFamily="34" charset="0"/>
                <a:cs typeface="Calibri" panose="020F0502020204030204" pitchFamily="34" charset="0"/>
              </a:rPr>
              <a:t> </a:t>
            </a:r>
            <a:r>
              <a:rPr lang="en-US" sz="3200" b="1" dirty="0" err="1">
                <a:solidFill>
                  <a:schemeClr val="accent2">
                    <a:lumMod val="50000"/>
                  </a:schemeClr>
                </a:solidFill>
                <a:latin typeface="Calibri" panose="020F0502020204030204" pitchFamily="34" charset="0"/>
                <a:cs typeface="Calibri" panose="020F0502020204030204" pitchFamily="34" charset="0"/>
              </a:rPr>
              <a:t>nào</a:t>
            </a:r>
            <a:r>
              <a:rPr lang="en-US" sz="3200" b="1" dirty="0">
                <a:solidFill>
                  <a:schemeClr val="accent2">
                    <a:lumMod val="50000"/>
                  </a:schemeClr>
                </a:solidFill>
                <a:latin typeface="Calibri" panose="020F0502020204030204" pitchFamily="34" charset="0"/>
                <a:cs typeface="Calibri" panose="020F0502020204030204" pitchFamily="34" charset="0"/>
              </a:rPr>
              <a:t> </a:t>
            </a:r>
            <a:r>
              <a:rPr lang="en-US" sz="3200" b="1" dirty="0" err="1">
                <a:solidFill>
                  <a:schemeClr val="accent2">
                    <a:lumMod val="50000"/>
                  </a:schemeClr>
                </a:solidFill>
                <a:latin typeface="Calibri" panose="020F0502020204030204" pitchFamily="34" charset="0"/>
                <a:cs typeface="Calibri" panose="020F0502020204030204" pitchFamily="34" charset="0"/>
              </a:rPr>
              <a:t>của</a:t>
            </a:r>
            <a:r>
              <a:rPr lang="en-US" sz="3200" b="1" dirty="0">
                <a:solidFill>
                  <a:schemeClr val="accent2">
                    <a:lumMod val="50000"/>
                  </a:schemeClr>
                </a:solidFill>
                <a:latin typeface="Calibri" panose="020F0502020204030204" pitchFamily="34" charset="0"/>
                <a:cs typeface="Calibri" panose="020F0502020204030204" pitchFamily="34" charset="0"/>
              </a:rPr>
              <a:t> </a:t>
            </a:r>
            <a:r>
              <a:rPr lang="en-US" sz="3200" b="1" dirty="0" err="1">
                <a:solidFill>
                  <a:schemeClr val="accent2">
                    <a:lumMod val="50000"/>
                  </a:schemeClr>
                </a:solidFill>
                <a:latin typeface="Calibri" panose="020F0502020204030204" pitchFamily="34" charset="0"/>
                <a:cs typeface="Calibri" panose="020F0502020204030204" pitchFamily="34" charset="0"/>
              </a:rPr>
              <a:t>mẹ</a:t>
            </a:r>
            <a:r>
              <a:rPr lang="en-US" sz="3200" b="1" dirty="0">
                <a:solidFill>
                  <a:schemeClr val="accent2">
                    <a:lumMod val="50000"/>
                  </a:schemeClr>
                </a:solidFill>
                <a:latin typeface="Calibri" panose="020F0502020204030204" pitchFamily="34" charset="0"/>
                <a:cs typeface="Calibri" panose="020F0502020204030204" pitchFamily="34" charset="0"/>
              </a:rPr>
              <a:t>?</a:t>
            </a:r>
            <a:endParaRPr sz="5400" b="1" dirty="0">
              <a:solidFill>
                <a:schemeClr val="accent2">
                  <a:lumMod val="50000"/>
                </a:schemeClr>
              </a:solidFill>
              <a:latin typeface="Calibri" panose="020F0502020204030204" pitchFamily="34" charset="0"/>
              <a:ea typeface="Calibri"/>
              <a:cs typeface="Calibri" panose="020F0502020204030204" pitchFamily="34" charset="0"/>
              <a:sym typeface="Calibri"/>
            </a:endParaRPr>
          </a:p>
        </p:txBody>
      </p:sp>
      <p:sp>
        <p:nvSpPr>
          <p:cNvPr id="441" name="Google Shape;441;p13"/>
          <p:cNvSpPr txBox="1"/>
          <p:nvPr/>
        </p:nvSpPr>
        <p:spPr>
          <a:xfrm>
            <a:off x="4479697" y="2235914"/>
            <a:ext cx="7160301" cy="3970277"/>
          </a:xfrm>
          <a:prstGeom prst="rect">
            <a:avLst/>
          </a:prstGeom>
          <a:solidFill>
            <a:schemeClr val="accent1">
              <a:lumMod val="40000"/>
              <a:lumOff val="60000"/>
            </a:schemeClr>
          </a:solidFill>
          <a:ln>
            <a:noFill/>
          </a:ln>
        </p:spPr>
        <p:txBody>
          <a:bodyPr spcFirstLastPara="1" wrap="square" lIns="91425" tIns="45700" rIns="91425" bIns="45700" anchor="t" anchorCtr="0">
            <a:spAutoFit/>
          </a:bodyPr>
          <a:lstStyle/>
          <a:p>
            <a:pPr lvl="0" algn="just">
              <a:buClr>
                <a:srgbClr val="0C0C0C"/>
              </a:buClr>
              <a:buSzPts val="2800"/>
            </a:pPr>
            <a:r>
              <a:rPr lang="en-US" sz="3600" b="1" dirty="0">
                <a:solidFill>
                  <a:srgbClr val="002060"/>
                </a:solidFill>
              </a:rPr>
              <a:t>	</a:t>
            </a:r>
            <a:r>
              <a:rPr lang="vi-VN" sz="3600" b="1" dirty="0" err="1">
                <a:solidFill>
                  <a:srgbClr val="002060"/>
                </a:solidFill>
              </a:rPr>
              <a:t>Cảnh</a:t>
            </a:r>
            <a:r>
              <a:rPr lang="vi-VN" sz="3600" b="1" dirty="0">
                <a:solidFill>
                  <a:srgbClr val="002060"/>
                </a:solidFill>
              </a:rPr>
              <a:t> chiều đông gió bấc như mưa phùn, lúc này các làng quê vào vụ </a:t>
            </a:r>
            <a:r>
              <a:rPr lang="vi-VN" sz="3600" b="1" dirty="0" err="1">
                <a:solidFill>
                  <a:srgbClr val="002060"/>
                </a:solidFill>
              </a:rPr>
              <a:t>cấy</a:t>
            </a:r>
            <a:r>
              <a:rPr lang="vi-VN" sz="3600" b="1" dirty="0">
                <a:solidFill>
                  <a:srgbClr val="002060"/>
                </a:solidFill>
              </a:rPr>
              <a:t> đông làm anh chiến </a:t>
            </a:r>
            <a:r>
              <a:rPr lang="vi-VN" sz="3600" b="1" dirty="0" err="1">
                <a:solidFill>
                  <a:srgbClr val="002060"/>
                </a:solidFill>
              </a:rPr>
              <a:t>sĩ</a:t>
            </a:r>
            <a:r>
              <a:rPr lang="vi-VN" sz="3600" b="1" dirty="0">
                <a:solidFill>
                  <a:srgbClr val="002060"/>
                </a:solidFill>
              </a:rPr>
              <a:t> </a:t>
            </a:r>
            <a:r>
              <a:rPr lang="vi-VN" sz="3600" b="1" dirty="0" err="1">
                <a:solidFill>
                  <a:srgbClr val="002060"/>
                </a:solidFill>
              </a:rPr>
              <a:t>chạnh</a:t>
            </a:r>
            <a:r>
              <a:rPr lang="en-US" sz="3600" b="1" dirty="0">
                <a:solidFill>
                  <a:srgbClr val="002060"/>
                </a:solidFill>
              </a:rPr>
              <a:t> </a:t>
            </a:r>
            <a:r>
              <a:rPr lang="en-US" sz="3600" b="1" dirty="0" err="1">
                <a:solidFill>
                  <a:srgbClr val="002060"/>
                </a:solidFill>
              </a:rPr>
              <a:t>lòng</a:t>
            </a:r>
            <a:r>
              <a:rPr lang="vi-VN" sz="3600" b="1" dirty="0">
                <a:solidFill>
                  <a:srgbClr val="002060"/>
                </a:solidFill>
              </a:rPr>
              <a:t> nhớ </a:t>
            </a:r>
            <a:r>
              <a:rPr lang="vi-VN" sz="3600" b="1" dirty="0" err="1">
                <a:solidFill>
                  <a:srgbClr val="002060"/>
                </a:solidFill>
              </a:rPr>
              <a:t>tới</a:t>
            </a:r>
            <a:r>
              <a:rPr lang="vi-VN" sz="3600" b="1" dirty="0">
                <a:solidFill>
                  <a:srgbClr val="002060"/>
                </a:solidFill>
              </a:rPr>
              <a:t> </a:t>
            </a:r>
            <a:r>
              <a:rPr lang="vi-VN" sz="3600" b="1" dirty="0" err="1">
                <a:solidFill>
                  <a:srgbClr val="002060"/>
                </a:solidFill>
              </a:rPr>
              <a:t>mẹ</a:t>
            </a:r>
            <a:r>
              <a:rPr lang="en-US" sz="3600" b="1" dirty="0">
                <a:solidFill>
                  <a:srgbClr val="002060"/>
                </a:solidFill>
              </a:rPr>
              <a:t>,</a:t>
            </a:r>
            <a:r>
              <a:rPr lang="vi-VN" sz="3600" b="1" dirty="0">
                <a:solidFill>
                  <a:srgbClr val="002060"/>
                </a:solidFill>
              </a:rPr>
              <a:t> thương mẹ phải vất vả lội ruộng bùn trong mưa gió rét buốt.</a:t>
            </a:r>
            <a:endParaRPr sz="3600" b="1" dirty="0">
              <a:solidFill>
                <a:srgbClr val="002060"/>
              </a:solidFill>
            </a:endParaRPr>
          </a:p>
        </p:txBody>
      </p:sp>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35"/>
                                        </p:tgtEl>
                                        <p:attrNameLst>
                                          <p:attrName>style.visibility</p:attrName>
                                        </p:attrNameLst>
                                      </p:cBhvr>
                                      <p:to>
                                        <p:strVal val="visible"/>
                                      </p:to>
                                    </p:set>
                                    <p:animEffect transition="in" filter="dissolve">
                                      <p:cBhvr>
                                        <p:cTn id="7" dur="500"/>
                                        <p:tgtEl>
                                          <p:spTgt spid="4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41"/>
                                        </p:tgtEl>
                                        <p:attrNameLst>
                                          <p:attrName>style.visibility</p:attrName>
                                        </p:attrNameLst>
                                      </p:cBhvr>
                                      <p:to>
                                        <p:strVal val="visible"/>
                                      </p:to>
                                    </p:set>
                                    <p:animEffect transition="in" filter="fade">
                                      <p:cBhvr>
                                        <p:cTn id="12" dur="500"/>
                                        <p:tgtEl>
                                          <p:spTgt spid="4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5"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Shape 481"/>
        <p:cNvGrpSpPr/>
        <p:nvPr/>
      </p:nvGrpSpPr>
      <p:grpSpPr>
        <a:xfrm>
          <a:off x="0" y="0"/>
          <a:ext cx="0" cy="0"/>
          <a:chOff x="0" y="0"/>
          <a:chExt cx="0" cy="0"/>
        </a:xfrm>
      </p:grpSpPr>
      <p:pic>
        <p:nvPicPr>
          <p:cNvPr id="484" name="Google Shape;484;p15"/>
          <p:cNvPicPr preferRelativeResize="0"/>
          <p:nvPr/>
        </p:nvPicPr>
        <p:blipFill rotWithShape="1">
          <a:blip r:embed="rId3">
            <a:alphaModFix/>
          </a:blip>
          <a:srcRect l="32700" t="26629" r="36276" b="50000"/>
          <a:stretch/>
        </p:blipFill>
        <p:spPr>
          <a:xfrm>
            <a:off x="8704695" y="-85648"/>
            <a:ext cx="3657598" cy="2755320"/>
          </a:xfrm>
          <a:prstGeom prst="rect">
            <a:avLst/>
          </a:prstGeom>
          <a:noFill/>
          <a:ln>
            <a:noFill/>
          </a:ln>
        </p:spPr>
      </p:pic>
      <p:pic>
        <p:nvPicPr>
          <p:cNvPr id="489" name="Google Shape;489;p15"/>
          <p:cNvPicPr preferRelativeResize="0"/>
          <p:nvPr/>
        </p:nvPicPr>
        <p:blipFill rotWithShape="1">
          <a:blip r:embed="rId3">
            <a:alphaModFix/>
          </a:blip>
          <a:srcRect t="26629" r="67078" b="50000"/>
          <a:stretch/>
        </p:blipFill>
        <p:spPr>
          <a:xfrm>
            <a:off x="2432682" y="975127"/>
            <a:ext cx="3909387" cy="2755320"/>
          </a:xfrm>
          <a:prstGeom prst="rect">
            <a:avLst/>
          </a:prstGeom>
          <a:noFill/>
          <a:ln>
            <a:noFill/>
          </a:ln>
        </p:spPr>
      </p:pic>
      <p:pic>
        <p:nvPicPr>
          <p:cNvPr id="491" name="Google Shape;491;p15"/>
          <p:cNvPicPr preferRelativeResize="0"/>
          <p:nvPr/>
        </p:nvPicPr>
        <p:blipFill rotWithShape="1">
          <a:blip r:embed="rId4">
            <a:alphaModFix/>
          </a:blip>
          <a:srcRect l="67078" t="26629" b="50000"/>
          <a:stretch/>
        </p:blipFill>
        <p:spPr>
          <a:xfrm>
            <a:off x="2989807" y="-212512"/>
            <a:ext cx="2991893" cy="2123892"/>
          </a:xfrm>
          <a:prstGeom prst="rect">
            <a:avLst/>
          </a:prstGeom>
          <a:noFill/>
          <a:ln>
            <a:noFill/>
          </a:ln>
        </p:spPr>
      </p:pic>
      <p:sp>
        <p:nvSpPr>
          <p:cNvPr id="492" name="Google Shape;492;p15"/>
          <p:cNvSpPr/>
          <p:nvPr/>
        </p:nvSpPr>
        <p:spPr>
          <a:xfrm>
            <a:off x="1502875" y="365784"/>
            <a:ext cx="10336220" cy="1174206"/>
          </a:xfrm>
          <a:custGeom>
            <a:avLst/>
            <a:gdLst/>
            <a:ahLst/>
            <a:cxnLst/>
            <a:rect l="l" t="t" r="r" b="b"/>
            <a:pathLst>
              <a:path w="10336220" h="900728" fill="none" extrusionOk="0">
                <a:moveTo>
                  <a:pt x="0" y="450364"/>
                </a:moveTo>
                <a:cubicBezTo>
                  <a:pt x="-49735" y="224538"/>
                  <a:pt x="153658" y="-22611"/>
                  <a:pt x="450364" y="0"/>
                </a:cubicBezTo>
                <a:cubicBezTo>
                  <a:pt x="739539" y="-84621"/>
                  <a:pt x="989525" y="51262"/>
                  <a:pt x="1228792" y="0"/>
                </a:cubicBezTo>
                <a:cubicBezTo>
                  <a:pt x="1468059" y="-51262"/>
                  <a:pt x="1508590" y="18811"/>
                  <a:pt x="1724155" y="0"/>
                </a:cubicBezTo>
                <a:cubicBezTo>
                  <a:pt x="1939720" y="-18811"/>
                  <a:pt x="2045191" y="39512"/>
                  <a:pt x="2313874" y="0"/>
                </a:cubicBezTo>
                <a:cubicBezTo>
                  <a:pt x="2582557" y="-39512"/>
                  <a:pt x="2745663" y="6357"/>
                  <a:pt x="2997947" y="0"/>
                </a:cubicBezTo>
                <a:cubicBezTo>
                  <a:pt x="3250231" y="-6357"/>
                  <a:pt x="3430947" y="5812"/>
                  <a:pt x="3682020" y="0"/>
                </a:cubicBezTo>
                <a:cubicBezTo>
                  <a:pt x="3933093" y="-5812"/>
                  <a:pt x="4027527" y="40790"/>
                  <a:pt x="4177383" y="0"/>
                </a:cubicBezTo>
                <a:cubicBezTo>
                  <a:pt x="4327239" y="-40790"/>
                  <a:pt x="4669639" y="56770"/>
                  <a:pt x="4955811" y="0"/>
                </a:cubicBezTo>
                <a:cubicBezTo>
                  <a:pt x="5241983" y="-56770"/>
                  <a:pt x="5247582" y="21956"/>
                  <a:pt x="5451175" y="0"/>
                </a:cubicBezTo>
                <a:cubicBezTo>
                  <a:pt x="5654768" y="-21956"/>
                  <a:pt x="5895778" y="14902"/>
                  <a:pt x="6229603" y="0"/>
                </a:cubicBezTo>
                <a:cubicBezTo>
                  <a:pt x="6563428" y="-14902"/>
                  <a:pt x="6615340" y="51500"/>
                  <a:pt x="6819321" y="0"/>
                </a:cubicBezTo>
                <a:cubicBezTo>
                  <a:pt x="7023302" y="-51500"/>
                  <a:pt x="7276232" y="70247"/>
                  <a:pt x="7503394" y="0"/>
                </a:cubicBezTo>
                <a:cubicBezTo>
                  <a:pt x="7730556" y="-70247"/>
                  <a:pt x="7850009" y="19296"/>
                  <a:pt x="7998758" y="0"/>
                </a:cubicBezTo>
                <a:cubicBezTo>
                  <a:pt x="8147507" y="-19296"/>
                  <a:pt x="8487170" y="54298"/>
                  <a:pt x="8682831" y="0"/>
                </a:cubicBezTo>
                <a:cubicBezTo>
                  <a:pt x="8878492" y="-54298"/>
                  <a:pt x="9077624" y="49873"/>
                  <a:pt x="9178194" y="0"/>
                </a:cubicBezTo>
                <a:cubicBezTo>
                  <a:pt x="9278764" y="-49873"/>
                  <a:pt x="9727370" y="54166"/>
                  <a:pt x="9885856" y="0"/>
                </a:cubicBezTo>
                <a:cubicBezTo>
                  <a:pt x="10193873" y="43"/>
                  <a:pt x="10329506" y="200594"/>
                  <a:pt x="10336220" y="450364"/>
                </a:cubicBezTo>
                <a:lnTo>
                  <a:pt x="10336220" y="450364"/>
                </a:lnTo>
                <a:cubicBezTo>
                  <a:pt x="10319959" y="699781"/>
                  <a:pt x="10133749" y="892764"/>
                  <a:pt x="9885856" y="900728"/>
                </a:cubicBezTo>
                <a:cubicBezTo>
                  <a:pt x="9619294" y="945743"/>
                  <a:pt x="9455324" y="873702"/>
                  <a:pt x="9296138" y="900728"/>
                </a:cubicBezTo>
                <a:cubicBezTo>
                  <a:pt x="9136952" y="927754"/>
                  <a:pt x="8830411" y="872383"/>
                  <a:pt x="8706420" y="900728"/>
                </a:cubicBezTo>
                <a:cubicBezTo>
                  <a:pt x="8582429" y="929073"/>
                  <a:pt x="8502977" y="898164"/>
                  <a:pt x="8305411" y="900728"/>
                </a:cubicBezTo>
                <a:cubicBezTo>
                  <a:pt x="8107845" y="903292"/>
                  <a:pt x="7888642" y="860625"/>
                  <a:pt x="7621338" y="900728"/>
                </a:cubicBezTo>
                <a:cubicBezTo>
                  <a:pt x="7354034" y="940831"/>
                  <a:pt x="7148252" y="861290"/>
                  <a:pt x="6937265" y="900728"/>
                </a:cubicBezTo>
                <a:cubicBezTo>
                  <a:pt x="6726278" y="940166"/>
                  <a:pt x="6722739" y="871911"/>
                  <a:pt x="6630611" y="900728"/>
                </a:cubicBezTo>
                <a:cubicBezTo>
                  <a:pt x="6538483" y="929545"/>
                  <a:pt x="6318610" y="889739"/>
                  <a:pt x="6040893" y="900728"/>
                </a:cubicBezTo>
                <a:cubicBezTo>
                  <a:pt x="5763176" y="911717"/>
                  <a:pt x="5844305" y="893259"/>
                  <a:pt x="5734240" y="900728"/>
                </a:cubicBezTo>
                <a:cubicBezTo>
                  <a:pt x="5624175" y="908197"/>
                  <a:pt x="5434378" y="895111"/>
                  <a:pt x="5144521" y="900728"/>
                </a:cubicBezTo>
                <a:cubicBezTo>
                  <a:pt x="4854664" y="906345"/>
                  <a:pt x="4783638" y="872205"/>
                  <a:pt x="4649158" y="900728"/>
                </a:cubicBezTo>
                <a:cubicBezTo>
                  <a:pt x="4514678" y="929251"/>
                  <a:pt x="4376093" y="893828"/>
                  <a:pt x="4248150" y="900728"/>
                </a:cubicBezTo>
                <a:cubicBezTo>
                  <a:pt x="4120207" y="907628"/>
                  <a:pt x="3892816" y="844714"/>
                  <a:pt x="3752786" y="900728"/>
                </a:cubicBezTo>
                <a:cubicBezTo>
                  <a:pt x="3612756" y="956742"/>
                  <a:pt x="3310991" y="875823"/>
                  <a:pt x="3068713" y="900728"/>
                </a:cubicBezTo>
                <a:cubicBezTo>
                  <a:pt x="2826435" y="925633"/>
                  <a:pt x="2607142" y="866253"/>
                  <a:pt x="2384640" y="900728"/>
                </a:cubicBezTo>
                <a:cubicBezTo>
                  <a:pt x="2162138" y="935203"/>
                  <a:pt x="2230609" y="865694"/>
                  <a:pt x="2077986" y="900728"/>
                </a:cubicBezTo>
                <a:cubicBezTo>
                  <a:pt x="1925363" y="935762"/>
                  <a:pt x="1676943" y="877772"/>
                  <a:pt x="1488268" y="900728"/>
                </a:cubicBezTo>
                <a:cubicBezTo>
                  <a:pt x="1299593" y="923684"/>
                  <a:pt x="675248" y="837942"/>
                  <a:pt x="450364" y="900728"/>
                </a:cubicBezTo>
                <a:cubicBezTo>
                  <a:pt x="218818" y="842543"/>
                  <a:pt x="-38689" y="660384"/>
                  <a:pt x="0" y="450364"/>
                </a:cubicBezTo>
                <a:close/>
              </a:path>
              <a:path w="10336220" h="900728" extrusionOk="0">
                <a:moveTo>
                  <a:pt x="0" y="450364"/>
                </a:moveTo>
                <a:cubicBezTo>
                  <a:pt x="15753" y="184111"/>
                  <a:pt x="186742" y="-5619"/>
                  <a:pt x="450364" y="0"/>
                </a:cubicBezTo>
                <a:cubicBezTo>
                  <a:pt x="576247" y="-41437"/>
                  <a:pt x="767745" y="16036"/>
                  <a:pt x="851372" y="0"/>
                </a:cubicBezTo>
                <a:cubicBezTo>
                  <a:pt x="934999" y="-16036"/>
                  <a:pt x="1210468" y="15888"/>
                  <a:pt x="1441091" y="0"/>
                </a:cubicBezTo>
                <a:cubicBezTo>
                  <a:pt x="1671714" y="-15888"/>
                  <a:pt x="1799471" y="73901"/>
                  <a:pt x="2125164" y="0"/>
                </a:cubicBezTo>
                <a:cubicBezTo>
                  <a:pt x="2450857" y="-73901"/>
                  <a:pt x="2334064" y="18207"/>
                  <a:pt x="2526172" y="0"/>
                </a:cubicBezTo>
                <a:cubicBezTo>
                  <a:pt x="2718280" y="-18207"/>
                  <a:pt x="2741869" y="40297"/>
                  <a:pt x="2927181" y="0"/>
                </a:cubicBezTo>
                <a:cubicBezTo>
                  <a:pt x="3112493" y="-40297"/>
                  <a:pt x="3220187" y="28634"/>
                  <a:pt x="3422544" y="0"/>
                </a:cubicBezTo>
                <a:cubicBezTo>
                  <a:pt x="3624901" y="-28634"/>
                  <a:pt x="3581664" y="12149"/>
                  <a:pt x="3729197" y="0"/>
                </a:cubicBezTo>
                <a:cubicBezTo>
                  <a:pt x="3876730" y="-12149"/>
                  <a:pt x="4256197" y="89005"/>
                  <a:pt x="4507626" y="0"/>
                </a:cubicBezTo>
                <a:cubicBezTo>
                  <a:pt x="4759055" y="-89005"/>
                  <a:pt x="4892324" y="13075"/>
                  <a:pt x="5002989" y="0"/>
                </a:cubicBezTo>
                <a:cubicBezTo>
                  <a:pt x="5113654" y="-13075"/>
                  <a:pt x="5350851" y="19032"/>
                  <a:pt x="5592707" y="0"/>
                </a:cubicBezTo>
                <a:cubicBezTo>
                  <a:pt x="5834563" y="-19032"/>
                  <a:pt x="5751999" y="5590"/>
                  <a:pt x="5899361" y="0"/>
                </a:cubicBezTo>
                <a:cubicBezTo>
                  <a:pt x="6046723" y="-5590"/>
                  <a:pt x="6126438" y="680"/>
                  <a:pt x="6206014" y="0"/>
                </a:cubicBezTo>
                <a:cubicBezTo>
                  <a:pt x="6285590" y="-680"/>
                  <a:pt x="6705010" y="68105"/>
                  <a:pt x="6890087" y="0"/>
                </a:cubicBezTo>
                <a:cubicBezTo>
                  <a:pt x="7075164" y="-68105"/>
                  <a:pt x="7283851" y="22154"/>
                  <a:pt x="7668515" y="0"/>
                </a:cubicBezTo>
                <a:cubicBezTo>
                  <a:pt x="8053179" y="-22154"/>
                  <a:pt x="7936323" y="51816"/>
                  <a:pt x="8163879" y="0"/>
                </a:cubicBezTo>
                <a:cubicBezTo>
                  <a:pt x="8391435" y="-51816"/>
                  <a:pt x="8571992" y="35763"/>
                  <a:pt x="8753597" y="0"/>
                </a:cubicBezTo>
                <a:cubicBezTo>
                  <a:pt x="8935202" y="-35763"/>
                  <a:pt x="9552906" y="47482"/>
                  <a:pt x="9885856" y="0"/>
                </a:cubicBezTo>
                <a:cubicBezTo>
                  <a:pt x="10182164" y="-49964"/>
                  <a:pt x="10351127" y="137924"/>
                  <a:pt x="10336220" y="450364"/>
                </a:cubicBezTo>
                <a:lnTo>
                  <a:pt x="10336220" y="450364"/>
                </a:lnTo>
                <a:cubicBezTo>
                  <a:pt x="10350486" y="713118"/>
                  <a:pt x="10127382" y="895961"/>
                  <a:pt x="9885856" y="900728"/>
                </a:cubicBezTo>
                <a:cubicBezTo>
                  <a:pt x="9799585" y="918852"/>
                  <a:pt x="9693795" y="864758"/>
                  <a:pt x="9579203" y="900728"/>
                </a:cubicBezTo>
                <a:cubicBezTo>
                  <a:pt x="9464611" y="936698"/>
                  <a:pt x="9103210" y="885230"/>
                  <a:pt x="8800774" y="900728"/>
                </a:cubicBezTo>
                <a:cubicBezTo>
                  <a:pt x="8498338" y="916226"/>
                  <a:pt x="8339736" y="880911"/>
                  <a:pt x="8211056" y="900728"/>
                </a:cubicBezTo>
                <a:cubicBezTo>
                  <a:pt x="8082376" y="920545"/>
                  <a:pt x="7827092" y="867539"/>
                  <a:pt x="7621338" y="900728"/>
                </a:cubicBezTo>
                <a:cubicBezTo>
                  <a:pt x="7415584" y="933917"/>
                  <a:pt x="7459341" y="870112"/>
                  <a:pt x="7314684" y="900728"/>
                </a:cubicBezTo>
                <a:cubicBezTo>
                  <a:pt x="7170027" y="931344"/>
                  <a:pt x="6856955" y="888221"/>
                  <a:pt x="6536256" y="900728"/>
                </a:cubicBezTo>
                <a:cubicBezTo>
                  <a:pt x="6215557" y="913235"/>
                  <a:pt x="6258066" y="889316"/>
                  <a:pt x="6040893" y="900728"/>
                </a:cubicBezTo>
                <a:cubicBezTo>
                  <a:pt x="5823720" y="912140"/>
                  <a:pt x="5712642" y="830342"/>
                  <a:pt x="5451175" y="900728"/>
                </a:cubicBezTo>
                <a:cubicBezTo>
                  <a:pt x="5189708" y="971114"/>
                  <a:pt x="4991681" y="872449"/>
                  <a:pt x="4861457" y="900728"/>
                </a:cubicBezTo>
                <a:cubicBezTo>
                  <a:pt x="4731233" y="929007"/>
                  <a:pt x="4419111" y="852984"/>
                  <a:pt x="4271738" y="900728"/>
                </a:cubicBezTo>
                <a:cubicBezTo>
                  <a:pt x="4124365" y="948472"/>
                  <a:pt x="3892884" y="899246"/>
                  <a:pt x="3682020" y="900728"/>
                </a:cubicBezTo>
                <a:cubicBezTo>
                  <a:pt x="3471156" y="902210"/>
                  <a:pt x="3281777" y="865117"/>
                  <a:pt x="2903592" y="900728"/>
                </a:cubicBezTo>
                <a:cubicBezTo>
                  <a:pt x="2525407" y="936339"/>
                  <a:pt x="2566762" y="856233"/>
                  <a:pt x="2408229" y="900728"/>
                </a:cubicBezTo>
                <a:cubicBezTo>
                  <a:pt x="2249696" y="945223"/>
                  <a:pt x="2053692" y="855383"/>
                  <a:pt x="1912865" y="900728"/>
                </a:cubicBezTo>
                <a:cubicBezTo>
                  <a:pt x="1772038" y="946073"/>
                  <a:pt x="1583746" y="848846"/>
                  <a:pt x="1417502" y="900728"/>
                </a:cubicBezTo>
                <a:cubicBezTo>
                  <a:pt x="1251258" y="952610"/>
                  <a:pt x="694958" y="815666"/>
                  <a:pt x="450364" y="900728"/>
                </a:cubicBezTo>
                <a:cubicBezTo>
                  <a:pt x="233418" y="901357"/>
                  <a:pt x="-6478" y="748458"/>
                  <a:pt x="0" y="450364"/>
                </a:cubicBezTo>
                <a:close/>
              </a:path>
            </a:pathLst>
          </a:custGeom>
          <a:solidFill>
            <a:schemeClr val="lt1"/>
          </a:solidFill>
          <a:ln w="38100" cap="flat" cmpd="sng">
            <a:solidFill>
              <a:srgbClr val="F39C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lvl="0" algn="ctr"/>
            <a:r>
              <a:rPr lang="en-US" sz="3600" b="1" dirty="0" err="1">
                <a:solidFill>
                  <a:schemeClr val="accent2">
                    <a:lumMod val="50000"/>
                  </a:schemeClr>
                </a:solidFill>
                <a:latin typeface="Calibri" panose="020F0502020204030204" pitchFamily="34" charset="0"/>
                <a:cs typeface="Calibri" panose="020F0502020204030204" pitchFamily="34" charset="0"/>
              </a:rPr>
              <a:t>Tìm</a:t>
            </a:r>
            <a:r>
              <a:rPr lang="en-US" sz="3600" b="1" dirty="0">
                <a:solidFill>
                  <a:schemeClr val="accent2">
                    <a:lumMod val="50000"/>
                  </a:schemeClr>
                </a:solidFill>
                <a:latin typeface="Calibri" panose="020F0502020204030204" pitchFamily="34" charset="0"/>
                <a:cs typeface="Calibri" panose="020F0502020204030204" pitchFamily="34" charset="0"/>
              </a:rPr>
              <a:t> </a:t>
            </a:r>
            <a:r>
              <a:rPr lang="en-US" sz="3600" b="1" dirty="0" err="1">
                <a:solidFill>
                  <a:schemeClr val="accent2">
                    <a:lumMod val="50000"/>
                  </a:schemeClr>
                </a:solidFill>
                <a:latin typeface="Calibri" panose="020F0502020204030204" pitchFamily="34" charset="0"/>
                <a:cs typeface="Calibri" panose="020F0502020204030204" pitchFamily="34" charset="0"/>
              </a:rPr>
              <a:t>những</a:t>
            </a:r>
            <a:r>
              <a:rPr lang="en-US" sz="3600" b="1" dirty="0">
                <a:solidFill>
                  <a:schemeClr val="accent2">
                    <a:lumMod val="50000"/>
                  </a:schemeClr>
                </a:solidFill>
                <a:latin typeface="Calibri" panose="020F0502020204030204" pitchFamily="34" charset="0"/>
                <a:cs typeface="Calibri" panose="020F0502020204030204" pitchFamily="34" charset="0"/>
              </a:rPr>
              <a:t> </a:t>
            </a:r>
            <a:r>
              <a:rPr lang="en-US" sz="3600" b="1" dirty="0" err="1">
                <a:solidFill>
                  <a:schemeClr val="accent2">
                    <a:lumMod val="50000"/>
                  </a:schemeClr>
                </a:solidFill>
                <a:latin typeface="Calibri" panose="020F0502020204030204" pitchFamily="34" charset="0"/>
                <a:cs typeface="Calibri" panose="020F0502020204030204" pitchFamily="34" charset="0"/>
              </a:rPr>
              <a:t>hình</a:t>
            </a:r>
            <a:r>
              <a:rPr lang="en-US" sz="3600" b="1" dirty="0">
                <a:solidFill>
                  <a:schemeClr val="accent2">
                    <a:lumMod val="50000"/>
                  </a:schemeClr>
                </a:solidFill>
                <a:latin typeface="Calibri" panose="020F0502020204030204" pitchFamily="34" charset="0"/>
                <a:cs typeface="Calibri" panose="020F0502020204030204" pitchFamily="34" charset="0"/>
              </a:rPr>
              <a:t> </a:t>
            </a:r>
            <a:r>
              <a:rPr lang="en-US" sz="3600" b="1" dirty="0" err="1">
                <a:solidFill>
                  <a:schemeClr val="accent2">
                    <a:lumMod val="50000"/>
                  </a:schemeClr>
                </a:solidFill>
                <a:latin typeface="Calibri" panose="020F0502020204030204" pitchFamily="34" charset="0"/>
                <a:cs typeface="Calibri" panose="020F0502020204030204" pitchFamily="34" charset="0"/>
              </a:rPr>
              <a:t>ảnh</a:t>
            </a:r>
            <a:r>
              <a:rPr lang="en-US" sz="3600" b="1" dirty="0">
                <a:solidFill>
                  <a:schemeClr val="accent2">
                    <a:lumMod val="50000"/>
                  </a:schemeClr>
                </a:solidFill>
                <a:latin typeface="Calibri" panose="020F0502020204030204" pitchFamily="34" charset="0"/>
                <a:cs typeface="Calibri" panose="020F0502020204030204" pitchFamily="34" charset="0"/>
              </a:rPr>
              <a:t> so </a:t>
            </a:r>
            <a:r>
              <a:rPr lang="en-US" sz="3600" b="1" dirty="0" err="1">
                <a:solidFill>
                  <a:schemeClr val="accent2">
                    <a:lumMod val="50000"/>
                  </a:schemeClr>
                </a:solidFill>
                <a:latin typeface="Calibri" panose="020F0502020204030204" pitchFamily="34" charset="0"/>
                <a:cs typeface="Calibri" panose="020F0502020204030204" pitchFamily="34" charset="0"/>
              </a:rPr>
              <a:t>sánh</a:t>
            </a:r>
            <a:r>
              <a:rPr lang="en-US" sz="3600" b="1" dirty="0">
                <a:solidFill>
                  <a:schemeClr val="accent2">
                    <a:lumMod val="50000"/>
                  </a:schemeClr>
                </a:solidFill>
                <a:latin typeface="Calibri" panose="020F0502020204030204" pitchFamily="34" charset="0"/>
                <a:cs typeface="Calibri" panose="020F0502020204030204" pitchFamily="34" charset="0"/>
              </a:rPr>
              <a:t> </a:t>
            </a:r>
            <a:r>
              <a:rPr lang="en-US" sz="3600" b="1" dirty="0" err="1">
                <a:solidFill>
                  <a:schemeClr val="accent2">
                    <a:lumMod val="50000"/>
                  </a:schemeClr>
                </a:solidFill>
                <a:latin typeface="Calibri" panose="020F0502020204030204" pitchFamily="34" charset="0"/>
                <a:cs typeface="Calibri" panose="020F0502020204030204" pitchFamily="34" charset="0"/>
              </a:rPr>
              <a:t>thể</a:t>
            </a:r>
            <a:r>
              <a:rPr lang="en-US" sz="3600" b="1" dirty="0">
                <a:solidFill>
                  <a:schemeClr val="accent2">
                    <a:lumMod val="50000"/>
                  </a:schemeClr>
                </a:solidFill>
                <a:latin typeface="Calibri" panose="020F0502020204030204" pitchFamily="34" charset="0"/>
                <a:cs typeface="Calibri" panose="020F0502020204030204" pitchFamily="34" charset="0"/>
              </a:rPr>
              <a:t> </a:t>
            </a:r>
            <a:r>
              <a:rPr lang="en-US" sz="3600" b="1" dirty="0" err="1">
                <a:solidFill>
                  <a:schemeClr val="accent2">
                    <a:lumMod val="50000"/>
                  </a:schemeClr>
                </a:solidFill>
                <a:latin typeface="Calibri" panose="020F0502020204030204" pitchFamily="34" charset="0"/>
                <a:cs typeface="Calibri" panose="020F0502020204030204" pitchFamily="34" charset="0"/>
              </a:rPr>
              <a:t>hiện</a:t>
            </a:r>
            <a:r>
              <a:rPr lang="en-US" sz="3600" b="1" dirty="0">
                <a:solidFill>
                  <a:schemeClr val="accent2">
                    <a:lumMod val="50000"/>
                  </a:schemeClr>
                </a:solidFill>
                <a:latin typeface="Calibri" panose="020F0502020204030204" pitchFamily="34" charset="0"/>
                <a:cs typeface="Calibri" panose="020F0502020204030204" pitchFamily="34" charset="0"/>
              </a:rPr>
              <a:t> </a:t>
            </a:r>
            <a:r>
              <a:rPr lang="en-US" sz="3600" b="1" dirty="0" err="1">
                <a:solidFill>
                  <a:schemeClr val="accent2">
                    <a:lumMod val="50000"/>
                  </a:schemeClr>
                </a:solidFill>
                <a:latin typeface="Calibri" panose="020F0502020204030204" pitchFamily="34" charset="0"/>
                <a:cs typeface="Calibri" panose="020F0502020204030204" pitchFamily="34" charset="0"/>
              </a:rPr>
              <a:t>tình</a:t>
            </a:r>
            <a:r>
              <a:rPr lang="en-US" sz="3600" b="1" dirty="0">
                <a:solidFill>
                  <a:schemeClr val="accent2">
                    <a:lumMod val="50000"/>
                  </a:schemeClr>
                </a:solidFill>
                <a:latin typeface="Calibri" panose="020F0502020204030204" pitchFamily="34" charset="0"/>
                <a:cs typeface="Calibri" panose="020F0502020204030204" pitchFamily="34" charset="0"/>
              </a:rPr>
              <a:t> </a:t>
            </a:r>
            <a:r>
              <a:rPr lang="en-US" sz="3600" b="1" dirty="0" err="1">
                <a:solidFill>
                  <a:schemeClr val="accent2">
                    <a:lumMod val="50000"/>
                  </a:schemeClr>
                </a:solidFill>
                <a:latin typeface="Calibri" panose="020F0502020204030204" pitchFamily="34" charset="0"/>
                <a:cs typeface="Calibri" panose="020F0502020204030204" pitchFamily="34" charset="0"/>
              </a:rPr>
              <a:t>cảm</a:t>
            </a:r>
            <a:r>
              <a:rPr lang="en-US" sz="3600" b="1" dirty="0">
                <a:solidFill>
                  <a:schemeClr val="accent2">
                    <a:lumMod val="50000"/>
                  </a:schemeClr>
                </a:solidFill>
                <a:latin typeface="Calibri" panose="020F0502020204030204" pitchFamily="34" charset="0"/>
                <a:cs typeface="Calibri" panose="020F0502020204030204" pitchFamily="34" charset="0"/>
              </a:rPr>
              <a:t> </a:t>
            </a:r>
            <a:r>
              <a:rPr lang="en-US" sz="3600" b="1" dirty="0" err="1">
                <a:solidFill>
                  <a:schemeClr val="accent2">
                    <a:lumMod val="50000"/>
                  </a:schemeClr>
                </a:solidFill>
                <a:latin typeface="Calibri" panose="020F0502020204030204" pitchFamily="34" charset="0"/>
                <a:cs typeface="Calibri" panose="020F0502020204030204" pitchFamily="34" charset="0"/>
              </a:rPr>
              <a:t>mẹ</a:t>
            </a:r>
            <a:r>
              <a:rPr lang="en-US" sz="3600" b="1" dirty="0">
                <a:solidFill>
                  <a:schemeClr val="accent2">
                    <a:lumMod val="50000"/>
                  </a:schemeClr>
                </a:solidFill>
                <a:latin typeface="Calibri" panose="020F0502020204030204" pitchFamily="34" charset="0"/>
                <a:cs typeface="Calibri" panose="020F0502020204030204" pitchFamily="34" charset="0"/>
              </a:rPr>
              <a:t> con </a:t>
            </a:r>
            <a:r>
              <a:rPr lang="en-US" sz="3600" b="1" dirty="0" err="1">
                <a:solidFill>
                  <a:schemeClr val="accent2">
                    <a:lumMod val="50000"/>
                  </a:schemeClr>
                </a:solidFill>
                <a:latin typeface="Calibri" panose="020F0502020204030204" pitchFamily="34" charset="0"/>
                <a:cs typeface="Calibri" panose="020F0502020204030204" pitchFamily="34" charset="0"/>
              </a:rPr>
              <a:t>thắm</a:t>
            </a:r>
            <a:r>
              <a:rPr lang="en-US" sz="3600" b="1" dirty="0">
                <a:solidFill>
                  <a:schemeClr val="accent2">
                    <a:lumMod val="50000"/>
                  </a:schemeClr>
                </a:solidFill>
                <a:latin typeface="Calibri" panose="020F0502020204030204" pitchFamily="34" charset="0"/>
                <a:cs typeface="Calibri" panose="020F0502020204030204" pitchFamily="34" charset="0"/>
              </a:rPr>
              <a:t> </a:t>
            </a:r>
            <a:r>
              <a:rPr lang="en-US" sz="3600" b="1" dirty="0" err="1">
                <a:solidFill>
                  <a:schemeClr val="accent2">
                    <a:lumMod val="50000"/>
                  </a:schemeClr>
                </a:solidFill>
                <a:latin typeface="Calibri" panose="020F0502020204030204" pitchFamily="34" charset="0"/>
                <a:cs typeface="Calibri" panose="020F0502020204030204" pitchFamily="34" charset="0"/>
              </a:rPr>
              <a:t>thiết</a:t>
            </a:r>
            <a:r>
              <a:rPr lang="en-US" sz="3600" b="1" dirty="0">
                <a:solidFill>
                  <a:schemeClr val="accent2">
                    <a:lumMod val="50000"/>
                  </a:schemeClr>
                </a:solidFill>
                <a:latin typeface="Calibri" panose="020F0502020204030204" pitchFamily="34" charset="0"/>
                <a:cs typeface="Calibri" panose="020F0502020204030204" pitchFamily="34" charset="0"/>
              </a:rPr>
              <a:t>, </a:t>
            </a:r>
            <a:r>
              <a:rPr lang="en-US" sz="3600" b="1" dirty="0" err="1">
                <a:solidFill>
                  <a:schemeClr val="accent2">
                    <a:lumMod val="50000"/>
                  </a:schemeClr>
                </a:solidFill>
                <a:latin typeface="Calibri" panose="020F0502020204030204" pitchFamily="34" charset="0"/>
                <a:cs typeface="Calibri" panose="020F0502020204030204" pitchFamily="34" charset="0"/>
              </a:rPr>
              <a:t>sâu</a:t>
            </a:r>
            <a:r>
              <a:rPr lang="en-US" sz="3600" b="1" dirty="0">
                <a:solidFill>
                  <a:schemeClr val="accent2">
                    <a:lumMod val="50000"/>
                  </a:schemeClr>
                </a:solidFill>
                <a:latin typeface="Calibri" panose="020F0502020204030204" pitchFamily="34" charset="0"/>
                <a:cs typeface="Calibri" panose="020F0502020204030204" pitchFamily="34" charset="0"/>
              </a:rPr>
              <a:t> </a:t>
            </a:r>
            <a:r>
              <a:rPr lang="en-US" sz="3600" b="1" dirty="0" err="1">
                <a:solidFill>
                  <a:schemeClr val="accent2">
                    <a:lumMod val="50000"/>
                  </a:schemeClr>
                </a:solidFill>
                <a:latin typeface="Calibri" panose="020F0502020204030204" pitchFamily="34" charset="0"/>
                <a:cs typeface="Calibri" panose="020F0502020204030204" pitchFamily="34" charset="0"/>
              </a:rPr>
              <a:t>nặng</a:t>
            </a:r>
            <a:r>
              <a:rPr lang="en-US" sz="3600" b="1" dirty="0">
                <a:solidFill>
                  <a:schemeClr val="accent2">
                    <a:lumMod val="50000"/>
                  </a:schemeClr>
                </a:solidFill>
                <a:latin typeface="Calibri" panose="020F0502020204030204" pitchFamily="34" charset="0"/>
                <a:cs typeface="Calibri" panose="020F0502020204030204" pitchFamily="34" charset="0"/>
              </a:rPr>
              <a:t>.</a:t>
            </a:r>
            <a:endParaRPr sz="6000" b="1" dirty="0">
              <a:solidFill>
                <a:schemeClr val="accent2">
                  <a:lumMod val="50000"/>
                </a:schemeClr>
              </a:solidFill>
              <a:latin typeface="Calibri" panose="020F0502020204030204" pitchFamily="34" charset="0"/>
              <a:ea typeface="Calibri"/>
              <a:cs typeface="Calibri" panose="020F0502020204030204" pitchFamily="34" charset="0"/>
              <a:sym typeface="Calibri"/>
            </a:endParaRPr>
          </a:p>
        </p:txBody>
      </p:sp>
      <p:sp>
        <p:nvSpPr>
          <p:cNvPr id="494" name="Google Shape;494;p15"/>
          <p:cNvSpPr txBox="1"/>
          <p:nvPr/>
        </p:nvSpPr>
        <p:spPr>
          <a:xfrm>
            <a:off x="1620747" y="2298344"/>
            <a:ext cx="6815528" cy="954067"/>
          </a:xfrm>
          <a:prstGeom prst="rect">
            <a:avLst/>
          </a:prstGeom>
          <a:solidFill>
            <a:schemeClr val="accent4">
              <a:lumMod val="40000"/>
              <a:lumOff val="60000"/>
            </a:schemeClr>
          </a:solidFill>
          <a:ln>
            <a:noFill/>
          </a:ln>
        </p:spPr>
        <p:txBody>
          <a:bodyPr spcFirstLastPara="1" wrap="square" lIns="91425" tIns="45700" rIns="91425" bIns="45700" anchor="t" anchorCtr="0">
            <a:spAutoFit/>
          </a:bodyPr>
          <a:lstStyle/>
          <a:p>
            <a:pPr algn="ctr"/>
            <a:r>
              <a:rPr lang="vi-VN" sz="2800" b="1" dirty="0">
                <a:latin typeface="Calibri" panose="020F0502020204030204" pitchFamily="34" charset="0"/>
                <a:cs typeface="Calibri" panose="020F0502020204030204" pitchFamily="34" charset="0"/>
              </a:rPr>
              <a:t>Mạ non bầm cấy mấy đon</a:t>
            </a:r>
          </a:p>
          <a:p>
            <a:pPr algn="ctr"/>
            <a:r>
              <a:rPr lang="vi-VN" sz="2800" b="1" dirty="0">
                <a:latin typeface="Calibri" panose="020F0502020204030204" pitchFamily="34" charset="0"/>
                <a:cs typeface="Calibri" panose="020F0502020204030204" pitchFamily="34" charset="0"/>
              </a:rPr>
              <a:t>Ruột gan bầm lại thương con mấy lần.</a:t>
            </a:r>
          </a:p>
        </p:txBody>
      </p:sp>
      <p:sp>
        <p:nvSpPr>
          <p:cNvPr id="2" name="Rectangle 1">
            <a:extLst>
              <a:ext uri="{FF2B5EF4-FFF2-40B4-BE49-F238E27FC236}">
                <a16:creationId xmlns:a16="http://schemas.microsoft.com/office/drawing/2014/main" xmlns="" id="{D3ABB4F8-2E2F-9E43-B8EE-90B029C8C4FB}"/>
              </a:ext>
            </a:extLst>
          </p:cNvPr>
          <p:cNvSpPr/>
          <p:nvPr/>
        </p:nvSpPr>
        <p:spPr>
          <a:xfrm>
            <a:off x="8561210" y="2298323"/>
            <a:ext cx="2747737" cy="954107"/>
          </a:xfrm>
          <a:prstGeom prst="rect">
            <a:avLst/>
          </a:prstGeom>
          <a:solidFill>
            <a:schemeClr val="accent3"/>
          </a:solidFill>
        </p:spPr>
        <p:txBody>
          <a:bodyPr wrap="square">
            <a:spAutoFit/>
          </a:bodyPr>
          <a:lstStyle/>
          <a:p>
            <a:pPr algn="ctr"/>
            <a:r>
              <a:rPr lang="vi-VN" sz="2800" b="1" dirty="0">
                <a:solidFill>
                  <a:schemeClr val="bg2"/>
                </a:solidFill>
                <a:latin typeface="Calibri" panose="020F0502020204030204" pitchFamily="34" charset="0"/>
                <a:cs typeface="Calibri" panose="020F0502020204030204" pitchFamily="34" charset="0"/>
              </a:rPr>
              <a:t>(Tình cảm của mẹ đối với con)</a:t>
            </a:r>
          </a:p>
        </p:txBody>
      </p:sp>
      <p:sp>
        <p:nvSpPr>
          <p:cNvPr id="3" name="Rectangle 2">
            <a:extLst>
              <a:ext uri="{FF2B5EF4-FFF2-40B4-BE49-F238E27FC236}">
                <a16:creationId xmlns:a16="http://schemas.microsoft.com/office/drawing/2014/main" xmlns="" id="{F56CD0F6-22FA-3647-B461-5E699D51D1AC}"/>
              </a:ext>
            </a:extLst>
          </p:cNvPr>
          <p:cNvSpPr/>
          <p:nvPr/>
        </p:nvSpPr>
        <p:spPr>
          <a:xfrm>
            <a:off x="1620747" y="3545431"/>
            <a:ext cx="6815528" cy="954107"/>
          </a:xfrm>
          <a:prstGeom prst="rect">
            <a:avLst/>
          </a:prstGeom>
          <a:solidFill>
            <a:schemeClr val="accent6">
              <a:lumMod val="20000"/>
              <a:lumOff val="80000"/>
            </a:schemeClr>
          </a:solidFill>
        </p:spPr>
        <p:txBody>
          <a:bodyPr wrap="square">
            <a:spAutoFit/>
          </a:bodyPr>
          <a:lstStyle/>
          <a:p>
            <a:pPr algn="ctr"/>
            <a:r>
              <a:rPr lang="vi-VN" sz="2800" b="1" dirty="0">
                <a:latin typeface="Calibri" panose="020F0502020204030204" pitchFamily="34" charset="0"/>
                <a:cs typeface="Calibri" panose="020F0502020204030204" pitchFamily="34" charset="0"/>
              </a:rPr>
              <a:t>Mưa phùn ướt áo tứ thân</a:t>
            </a:r>
          </a:p>
          <a:p>
            <a:pPr algn="ctr"/>
            <a:r>
              <a:rPr lang="vi-VN" sz="2800" b="1" dirty="0">
                <a:latin typeface="Calibri" panose="020F0502020204030204" pitchFamily="34" charset="0"/>
                <a:cs typeface="Calibri" panose="020F0502020204030204" pitchFamily="34" charset="0"/>
              </a:rPr>
              <a:t>Mưa bao nhiêu hạt thương bầm bấy nhiêu</a:t>
            </a:r>
          </a:p>
        </p:txBody>
      </p:sp>
      <p:sp>
        <p:nvSpPr>
          <p:cNvPr id="5" name="Rectangle 4">
            <a:extLst>
              <a:ext uri="{FF2B5EF4-FFF2-40B4-BE49-F238E27FC236}">
                <a16:creationId xmlns:a16="http://schemas.microsoft.com/office/drawing/2014/main" xmlns="" id="{46D7743A-068C-F741-9829-B712A532D654}"/>
              </a:ext>
            </a:extLst>
          </p:cNvPr>
          <p:cNvSpPr/>
          <p:nvPr/>
        </p:nvSpPr>
        <p:spPr>
          <a:xfrm>
            <a:off x="2246341" y="4959384"/>
            <a:ext cx="8765133" cy="954107"/>
          </a:xfrm>
          <a:prstGeom prst="rect">
            <a:avLst/>
          </a:prstGeom>
        </p:spPr>
        <p:txBody>
          <a:bodyPr wrap="square">
            <a:spAutoFit/>
          </a:bodyPr>
          <a:lstStyle/>
          <a:p>
            <a:pPr algn="ctr"/>
            <a:r>
              <a:rPr lang="vi-VN" sz="2800" b="1" dirty="0">
                <a:solidFill>
                  <a:srgbClr val="FF0000"/>
                </a:solidFill>
                <a:latin typeface="Calibri" panose="020F0502020204030204" pitchFamily="34" charset="0"/>
                <a:cs typeface="Calibri" panose="020F0502020204030204" pitchFamily="34" charset="0"/>
              </a:rPr>
              <a:t>Những hình ảnh so sánh trên thể hiện tình cảm mẹ con thắm thiết, sâu nặng: mẹ thương con, con thương mẹ.</a:t>
            </a:r>
          </a:p>
        </p:txBody>
      </p:sp>
      <p:sp>
        <p:nvSpPr>
          <p:cNvPr id="19" name="Rectangle 18">
            <a:extLst>
              <a:ext uri="{FF2B5EF4-FFF2-40B4-BE49-F238E27FC236}">
                <a16:creationId xmlns:a16="http://schemas.microsoft.com/office/drawing/2014/main" xmlns="" id="{101742E6-2768-6B4D-BB27-644054D5BA7B}"/>
              </a:ext>
            </a:extLst>
          </p:cNvPr>
          <p:cNvSpPr/>
          <p:nvPr/>
        </p:nvSpPr>
        <p:spPr>
          <a:xfrm>
            <a:off x="8561209" y="3545430"/>
            <a:ext cx="2747737" cy="954107"/>
          </a:xfrm>
          <a:prstGeom prst="rect">
            <a:avLst/>
          </a:prstGeom>
          <a:solidFill>
            <a:schemeClr val="accent3"/>
          </a:solidFill>
        </p:spPr>
        <p:txBody>
          <a:bodyPr wrap="square">
            <a:spAutoFit/>
          </a:bodyPr>
          <a:lstStyle/>
          <a:p>
            <a:pPr algn="ctr"/>
            <a:r>
              <a:rPr lang="vi-VN" sz="2800" b="1" dirty="0">
                <a:solidFill>
                  <a:schemeClr val="bg2"/>
                </a:solidFill>
                <a:latin typeface="Calibri" panose="020F0502020204030204" pitchFamily="34" charset="0"/>
                <a:cs typeface="Calibri" panose="020F0502020204030204" pitchFamily="34" charset="0"/>
              </a:rPr>
              <a:t>(Tình cảm của con đối với mẹ)</a:t>
            </a:r>
          </a:p>
        </p:txBody>
      </p:sp>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94"/>
                                        </p:tgtEl>
                                        <p:attrNameLst>
                                          <p:attrName>style.visibility</p:attrName>
                                        </p:attrNameLst>
                                      </p:cBhvr>
                                      <p:to>
                                        <p:strVal val="visible"/>
                                      </p:to>
                                    </p:set>
                                    <p:animEffect transition="in" filter="fade">
                                      <p:cBhvr>
                                        <p:cTn id="7" dur="1822"/>
                                        <p:tgtEl>
                                          <p:spTgt spid="49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dissolve">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dissolve">
                                      <p:cBhvr>
                                        <p:cTn id="2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p:bldP spid="19" grpId="0" animBg="1"/>
    </p:bldLst>
  </p:timing>
</p:sld>
</file>

<file path=ppt/theme/theme1.xml><?xml version="1.0" encoding="utf-8"?>
<a:theme xmlns:a="http://schemas.openxmlformats.org/drawingml/2006/main" name="Office Theme">
  <a:themeElements>
    <a:clrScheme name="9Slide - 2021">
      <a:dk1>
        <a:srgbClr val="000000"/>
      </a:dk1>
      <a:lt1>
        <a:srgbClr val="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TotalTime>
  <Words>713</Words>
  <Application>Microsoft Office PowerPoint</Application>
  <PresentationFormat>Custom</PresentationFormat>
  <Paragraphs>99</Paragraphs>
  <Slides>18</Slides>
  <Notes>13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18</vt:i4>
      </vt:variant>
    </vt:vector>
  </HeadingPairs>
  <TitlesOfParts>
    <vt:vector size="27" baseType="lpstr">
      <vt:lpstr>Arial</vt:lpstr>
      <vt:lpstr>Times New Roman</vt:lpstr>
      <vt:lpstr>Noto Sans Masaram Gondi</vt:lpstr>
      <vt:lpstr>Calibri</vt:lpstr>
      <vt:lpstr>Oi</vt:lpstr>
      <vt:lpstr>Nunito</vt:lpstr>
      <vt:lpstr>Wingdings 2</vt:lpstr>
      <vt:lpstr>UTM Cooper Black</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Hung</dc:creator>
  <cp:lastModifiedBy>admi</cp:lastModifiedBy>
  <cp:revision>11</cp:revision>
  <dcterms:created xsi:type="dcterms:W3CDTF">2021-12-12T00:14:00Z</dcterms:created>
  <dcterms:modified xsi:type="dcterms:W3CDTF">2023-06-03T02:15:09Z</dcterms:modified>
</cp:coreProperties>
</file>