
<file path=[Content_Types].xml><?xml version="1.0" encoding="utf-8"?>
<Types xmlns="http://schemas.openxmlformats.org/package/2006/content-types">
  <Override PartName="/ppt/slides/slide29.xml" ContentType="application/vnd.openxmlformats-officedocument.presentationml.slide+xml"/>
  <Override PartName="/ppt/slideLayouts/slideLayout39.xml" ContentType="application/vnd.openxmlformats-officedocument.presentationml.slideLayout+xml"/>
  <Override PartName="/ppt/slideLayouts/slideLayout57.xml" ContentType="application/vnd.openxmlformats-officedocument.presentationml.slideLayout+xml"/>
  <Override PartName="/ppt/slideLayouts/slideLayout86.xml" ContentType="application/vnd.openxmlformats-officedocument.presentationml.slideLayout+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46.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53.xml" ContentType="application/vnd.openxmlformats-officedocument.presentationml.slideLayout+xml"/>
  <Override PartName="/ppt/slideLayouts/slideLayout8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docProps/custom.xml" ContentType="application/vnd.openxmlformats-officedocument.custom-properties+xml"/>
  <Override PartName="/ppt/notesSlides/notesSlide7.xml" ContentType="application/vnd.openxmlformats-officedocument.presentationml.notesSlide+xml"/>
  <Override PartName="/ppt/slides/slide9.xml" ContentType="application/vnd.openxmlformats-officedocument.presentationml.slide+xml"/>
  <Override PartName="/ppt/viewProps.xml" ContentType="application/vnd.openxmlformats-officedocument.presentationml.viewProps+xml"/>
  <Override PartName="/ppt/slideLayouts/slideLayout69.xml" ContentType="application/vnd.openxmlformats-officedocument.presentationml.slideLayout+xml"/>
  <Override PartName="/ppt/slideLayouts/slideLayout87.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58.xml" ContentType="application/vnd.openxmlformats-officedocument.presentationml.slideLayout+xml"/>
  <Override PartName="/ppt/slideLayouts/slideLayout76.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26.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65.xml" ContentType="application/vnd.openxmlformats-officedocument.presentationml.slideLayout+xml"/>
  <Override PartName="/ppt/slideLayouts/slideLayout83.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slideLayouts/slideLayout34.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63.xml" ContentType="application/vnd.openxmlformats-officedocument.presentationml.slideLayout+xml"/>
  <Override PartName="/ppt/slideLayouts/slideLayout72.xml" ContentType="application/vnd.openxmlformats-officedocument.presentationml.slideLayout+xml"/>
  <Override PartName="/ppt/slideLayouts/slideLayout81.xml" ContentType="application/vnd.openxmlformats-officedocument.presentationml.slideLayout+xml"/>
  <Override PartName="/ppt/slideLayouts/slideLayout90.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tags/tag1.xml" ContentType="application/vnd.openxmlformats-officedocument.presentationml.tags+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61.xml" ContentType="application/vnd.openxmlformats-officedocument.presentationml.slideLayout+xml"/>
  <Override PartName="/ppt/slideLayouts/slideLayout70.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50.xml" ContentType="application/vnd.openxmlformats-officedocument.presentationml.slideLayout+xml"/>
  <Default Extension="wdp" ContentType="image/vnd.ms-photo"/>
  <Override PartName="/ppt/slideLayouts/slideLayout10.xml" ContentType="application/vnd.openxmlformats-officedocument.presentationml.slideLayout+xml"/>
  <Default Extension="gif" ContentType="image/gif"/>
  <Override PartName="/ppt/comments/comment1.xml" ContentType="application/vnd.openxmlformats-officedocument.presentationml.comments+xml"/>
  <Override PartName="/ppt/notesSlides/notesSlide6.xml" ContentType="application/vnd.openxmlformats-officedocument.presentationml.notesSlide+xml"/>
  <Override PartName="/ppt/slides/slide8.xml" ContentType="application/vnd.openxmlformats-officedocument.presentationml.slide+xml"/>
  <Override PartName="/ppt/slideLayouts/slideLayout59.xml" ContentType="application/vnd.openxmlformats-officedocument.presentationml.slideLayout+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Layouts/slideLayout88.xml" ContentType="application/vnd.openxmlformats-officedocument.presentationml.slideLayout+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Default Extension="svg" ContentType="image/svg+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slideLayouts/slideLayout8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91.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Layouts/slideLayout80.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commentAuthors.xml" ContentType="application/vnd.openxmlformats-officedocument.presentationml.commentAuthors+xml"/>
  <Override PartName="/ppt/slideLayouts/slideLayout89.xml" ContentType="application/vnd.openxmlformats-officedocument.presentationml.slideLayout+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slideLayouts/slideLayout67.xml" ContentType="application/vnd.openxmlformats-officedocument.presentationml.slideLayout+xml"/>
  <Override PartName="/ppt/slideLayouts/slideLayout85.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37"/>
  </p:notesMasterIdLst>
  <p:sldIdLst>
    <p:sldId id="256" r:id="rId2"/>
    <p:sldId id="330" r:id="rId3"/>
    <p:sldId id="290" r:id="rId4"/>
    <p:sldId id="291" r:id="rId5"/>
    <p:sldId id="337" r:id="rId6"/>
    <p:sldId id="297" r:id="rId7"/>
    <p:sldId id="298" r:id="rId8"/>
    <p:sldId id="299" r:id="rId9"/>
    <p:sldId id="318" r:id="rId10"/>
    <p:sldId id="343" r:id="rId11"/>
    <p:sldId id="265" r:id="rId12"/>
    <p:sldId id="300" r:id="rId13"/>
    <p:sldId id="275" r:id="rId14"/>
    <p:sldId id="319" r:id="rId15"/>
    <p:sldId id="341" r:id="rId16"/>
    <p:sldId id="295" r:id="rId17"/>
    <p:sldId id="296" r:id="rId18"/>
    <p:sldId id="321" r:id="rId19"/>
    <p:sldId id="322" r:id="rId20"/>
    <p:sldId id="323" r:id="rId21"/>
    <p:sldId id="324" r:id="rId22"/>
    <p:sldId id="325" r:id="rId23"/>
    <p:sldId id="327" r:id="rId24"/>
    <p:sldId id="326" r:id="rId25"/>
    <p:sldId id="328" r:id="rId26"/>
    <p:sldId id="329" r:id="rId27"/>
    <p:sldId id="331" r:id="rId28"/>
    <p:sldId id="335" r:id="rId29"/>
    <p:sldId id="342" r:id="rId30"/>
    <p:sldId id="333" r:id="rId31"/>
    <p:sldId id="334" r:id="rId32"/>
    <p:sldId id="336" r:id="rId33"/>
    <p:sldId id="338" r:id="rId34"/>
    <p:sldId id="339" r:id="rId35"/>
    <p:sldId id="340" r:id="rId36"/>
  </p:sldIdLst>
  <p:sldSz cx="12192000" cy="6858000"/>
  <p:notesSz cx="7104063" cy="10234613"/>
  <p:embeddedFontLst>
    <p:embeddedFont>
      <p:font typeface="Fleur De Leah" charset="0"/>
      <p:regular r:id="rId38"/>
    </p:embeddedFont>
    <p:embeddedFont>
      <p:font typeface="Pattaya" charset="-34"/>
      <p:regular r:id="rId39"/>
    </p:embeddedFont>
    <p:embeddedFont>
      <p:font typeface="HP001 4 hàng" charset="0"/>
      <p:regular r:id="rId40"/>
      <p:bold r:id="rId41"/>
    </p:embeddedFont>
    <p:embeddedFont>
      <p:font typeface="Calibri" pitchFamily="34" charset="0"/>
      <p:regular r:id="rId42"/>
      <p:bold r:id="rId43"/>
      <p:italic r:id="rId44"/>
      <p:boldItalic r:id="rId45"/>
    </p:embeddedFont>
    <p:embeddedFont>
      <p:font typeface="Tahoma" pitchFamily="34" charset="0"/>
      <p:regular r:id="rId46"/>
      <p:bold r:id="rId47"/>
    </p:embeddedFont>
    <p:embeddedFont>
      <p:font typeface="宋体" pitchFamily="2" charset="-122"/>
      <p:regular r:id="rId48"/>
    </p:embeddedFont>
  </p:embeddedFontLst>
  <p:custDataLst>
    <p:tags r:id="rId4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hgiang.k21dgdth@gmail.com" initials="p" lastIdx="1" clrIdx="0">
    <p:extLst>
      <p:ext uri="{19B8F6BF-5375-455C-9EA6-DF929625EA0E}">
        <p15:presenceInfo xmlns:p15="http://schemas.microsoft.com/office/powerpoint/2012/main" xmlns="" userId="d9335de34c27a59a"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FF6600"/>
    <a:srgbClr val="00CC00"/>
    <a:srgbClr val="99FF33"/>
    <a:srgbClr val="40749F"/>
    <a:srgbClr val="0CA5BE"/>
    <a:srgbClr val="12355E"/>
    <a:srgbClr val="17457A"/>
    <a:srgbClr val="092348"/>
    <a:srgbClr val="1F4E79"/>
    <a:srgbClr val="0A1428"/>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987" autoAdjust="0"/>
    <p:restoredTop sz="94660"/>
  </p:normalViewPr>
  <p:slideViewPr>
    <p:cSldViewPr snapToGrid="0">
      <p:cViewPr varScale="1">
        <p:scale>
          <a:sx n="68" d="100"/>
          <a:sy n="68" d="100"/>
        </p:scale>
        <p:origin x="-552" y="-96"/>
      </p:cViewPr>
      <p:guideLst>
        <p:guide orient="horz" pos="2160"/>
        <p:guide pos="384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 Id="rId46" Type="http://schemas.openxmlformats.org/officeDocument/2006/relationships/font" Target="fonts/font9.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4.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7.fntdata"/><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6.fntdata"/><Relationship Id="rId48" Type="http://schemas.openxmlformats.org/officeDocument/2006/relationships/font" Target="fonts/font11.fntdata"/><Relationship Id="rId8" Type="http://schemas.openxmlformats.org/officeDocument/2006/relationships/slide" Target="slides/slide7.xml"/><Relationship Id="rId51" Type="http://schemas.openxmlformats.org/officeDocument/2006/relationships/presProps" Target="pres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12-15T14:11:01.042" idx="1">
    <p:pos x="10" y="10"/>
    <p:text>Ấn vào những đứa bé để đến câu hỏi
Ấn mũi tên (trong slide câu hỏi) để trở về
Ấn mũi tên (trong slide này) để đến bài mới</p:text>
    <p:extLst>
      <p:ext uri="{C676402C-5697-4E1C-873F-D02D1690AC5C}">
        <p15:threadingInfo xmlns:p15="http://schemas.microsoft.com/office/powerpoint/2012/main" xmlns=""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290" cy="513492"/>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3812" y="0"/>
            <a:ext cx="3078290" cy="513492"/>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pPr/>
              <a:t>2023/6/3</a:t>
            </a:fld>
            <a:endParaRPr lang="zh-CN" altLang="en-US"/>
          </a:p>
        </p:txBody>
      </p:sp>
      <p:sp>
        <p:nvSpPr>
          <p:cNvPr id="4" name="幻灯片图像占位符 3"/>
          <p:cNvSpPr>
            <a:spLocks noGrp="1" noRot="1" noChangeAspect="1"/>
          </p:cNvSpPr>
          <p:nvPr>
            <p:ph type="sldImg" idx="2"/>
          </p:nvPr>
        </p:nvSpPr>
        <p:spPr>
          <a:xfrm>
            <a:off x="481584" y="1279287"/>
            <a:ext cx="6140577" cy="3454075"/>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10375" y="4925254"/>
            <a:ext cx="5682996" cy="4029754"/>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9720804"/>
            <a:ext cx="3078290" cy="513491"/>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3812" y="9720804"/>
            <a:ext cx="3078290" cy="513491"/>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481013" y="1279525"/>
            <a:ext cx="6140450" cy="3454400"/>
          </a:xfrm>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1013" y="1279525"/>
            <a:ext cx="6140450" cy="34544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837353-30EB-4A48-80EB-173D804AEFBD}" type="slidenum">
              <a:rPr lang="zh-CN" altLang="en-US" smtClean="0"/>
              <a:pPr/>
              <a:t>4</a:t>
            </a:fld>
            <a:endParaRPr lang="zh-CN" altLang="en-US"/>
          </a:p>
        </p:txBody>
      </p:sp>
    </p:spTree>
    <p:extLst>
      <p:ext uri="{BB962C8B-B14F-4D97-AF65-F5344CB8AC3E}">
        <p14:creationId xmlns:p14="http://schemas.microsoft.com/office/powerpoint/2010/main" xmlns="" val="21466315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pPr/>
              <a:t>11</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pPr/>
              <a:t>12</a:t>
            </a:fld>
            <a:endParaRPr lang="zh-CN" altLang="en-US"/>
          </a:p>
        </p:txBody>
      </p:sp>
    </p:spTree>
    <p:extLst>
      <p:ext uri="{BB962C8B-B14F-4D97-AF65-F5344CB8AC3E}">
        <p14:creationId xmlns:p14="http://schemas.microsoft.com/office/powerpoint/2010/main" xmlns="" val="19691846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pPr/>
              <a:t>13</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pPr/>
              <a:t>14</a:t>
            </a:fld>
            <a:endParaRPr lang="zh-CN" altLang="en-US"/>
          </a:p>
        </p:txBody>
      </p:sp>
    </p:spTree>
    <p:extLst>
      <p:ext uri="{BB962C8B-B14F-4D97-AF65-F5344CB8AC3E}">
        <p14:creationId xmlns:p14="http://schemas.microsoft.com/office/powerpoint/2010/main" xmlns="" val="18998229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pPr/>
              <a:t>32</a:t>
            </a:fld>
            <a:endParaRPr lang="zh-CN" altLang="en-US"/>
          </a:p>
        </p:txBody>
      </p:sp>
    </p:spTree>
    <p:extLst>
      <p:ext uri="{BB962C8B-B14F-4D97-AF65-F5344CB8AC3E}">
        <p14:creationId xmlns:p14="http://schemas.microsoft.com/office/powerpoint/2010/main" xmlns="" val="39129260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chemeClr val="bg1"/>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1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8059335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28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8070274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27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388611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26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8584899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25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9105679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24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0674119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22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2507623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21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4071123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20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8907668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19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8029678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23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5742354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18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9442239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17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3678078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16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9442844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15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1445328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13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0554841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12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4083363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11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2988843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10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7153637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9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1493644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8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8203199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4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0080873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7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6476360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6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8662409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5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2265726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chemeClr val="bg1"/>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52_标题和内容">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49617857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51_标题和内容">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1346949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50_标题和内容">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17742264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49_标题和内容">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34499042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48_标题和内容">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61276595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47_标题和内容">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4424941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4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76407600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46_标题和内容">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79956104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45_标题和内容">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86303040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44_标题和内容">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416976304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43_标题和内容">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72891706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42_标题和内容">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6331762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41_标题和内容">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8043696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40_标题和内容">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52435472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39_标题和内容">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52275942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38_标题和内容">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02805188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37_标题和内容">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9747484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3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91685351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36_标题和内容">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31551624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35_标题和内容">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7451749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34_标题和内容">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21125615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33_标题和内容">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40244191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32_标题和内容">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60413325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31_标题和内容">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91939345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30_标题和内容">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57846636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29_标题和内容">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33569066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28_标题和内容">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26269353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27_标题和内容">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4879539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2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69765979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26_标题和内容">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56278169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25_标题和内容">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45964219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24_标题和内容">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78613109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23_标题和内容">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424901024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22_标题和内容">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55287340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21_标题和内容">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00904432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20_标题和内容">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63199194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19_标题和内容">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33414381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18_标题和内容">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8548381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17_标题和内容">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2820370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58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72671414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16_标题和内容">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79582726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15_标题和内容">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14651425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14_标题和内容">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01717208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13_标题和内容">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26576083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12_标题和内容">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25928481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11_标题和内容">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17916878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10_标题和内容">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34348200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9_标题和内容">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57709215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8_标题和内容">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60674462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7_标题和内容">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1000608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60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34857046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6_标题和内容">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3771415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5_标题和内容">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86511715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4_标题和内容">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01550146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3_标题和内容">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54219181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2_标题和内容">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64902809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1_标题和内容">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76009977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1"/>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5_空白">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66333523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4_空白">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03910369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3_空白">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9262216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59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72853568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2_空白">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31514095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1_空白">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48306970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6" Type="http://schemas.openxmlformats.org/officeDocument/2006/relationships/slideLayout" Target="../slideLayouts/slideLayout76.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87" Type="http://schemas.openxmlformats.org/officeDocument/2006/relationships/slideLayout" Target="../slideLayouts/slideLayout87.xml"/><Relationship Id="rId5" Type="http://schemas.openxmlformats.org/officeDocument/2006/relationships/slideLayout" Target="../slideLayouts/slideLayout5.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90" Type="http://schemas.openxmlformats.org/officeDocument/2006/relationships/slideLayout" Target="../slideLayouts/slideLayout90.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slideLayout" Target="../slideLayouts/slideLayout9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文本框 11"/>
          <p:cNvSpPr txBox="1"/>
          <p:nvPr userDrawn="1"/>
        </p:nvSpPr>
        <p:spPr>
          <a:xfrm>
            <a:off x="3869690" y="2025650"/>
            <a:ext cx="4730115" cy="1476375"/>
          </a:xfrm>
          <a:prstGeom prst="rect">
            <a:avLst/>
          </a:prstGeom>
          <a:noFill/>
        </p:spPr>
        <p:txBody>
          <a:bodyPr wrap="square" rtlCol="0" anchor="t">
            <a:spAutoFit/>
          </a:bodyPr>
          <a:lstStyle/>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感谢您下载包图网平台上提供的</a:t>
            </a:r>
            <a:r>
              <a:rPr lang="en-US" altLang="zh-CN" dirty="0">
                <a:solidFill>
                  <a:schemeClr val="tx1">
                    <a:lumMod val="75000"/>
                    <a:lumOff val="25000"/>
                    <a:alpha val="0"/>
                  </a:schemeClr>
                </a:solidFill>
                <a:latin typeface="宋体" panose="02010600030101010101" pitchFamily="2" charset="-122"/>
                <a:ea typeface="宋体" panose="02010600030101010101" pitchFamily="2" charset="-122"/>
                <a:sym typeface="+mn-ea"/>
              </a:rPr>
              <a:t>PPT</a:t>
            </a:r>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作品，</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为了您和包图网以及原创作者的利益，请</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勿复制、传播、销售，否则将承担法律责</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任！包图网将对作品进行维权，按照传播</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下载次数进行十倍的索取赔偿！</a:t>
            </a:r>
          </a:p>
        </p:txBody>
      </p:sp>
    </p:spTree>
  </p:cSld>
  <p:clrMap bg1="lt1" tx1="dk1" bg2="lt2" tx2="dk2" accent1="accent1" accent2="accent2" accent3="accent3" accent4="accent4" accent5="accent5" accent6="accent6" hlink="hlink" folHlink="folHlink"/>
  <p:sldLayoutIdLst>
    <p:sldLayoutId id="2147483649" r:id="rId1"/>
    <p:sldLayoutId id="2147483786" r:id="rId2"/>
    <p:sldLayoutId id="2147483744" r:id="rId3"/>
    <p:sldLayoutId id="2147483734" r:id="rId4"/>
    <p:sldLayoutId id="2147483733" r:id="rId5"/>
    <p:sldLayoutId id="2147483732" r:id="rId6"/>
    <p:sldLayoutId id="2147483731" r:id="rId7"/>
    <p:sldLayoutId id="2147483817" r:id="rId8"/>
    <p:sldLayoutId id="2147483777" r:id="rId9"/>
    <p:sldLayoutId id="2147483652" r:id="rId10"/>
    <p:sldLayoutId id="2147483791" r:id="rId11"/>
    <p:sldLayoutId id="2147483790" r:id="rId12"/>
    <p:sldLayoutId id="2147483789" r:id="rId13"/>
    <p:sldLayoutId id="2147483788" r:id="rId14"/>
    <p:sldLayoutId id="2147483787" r:id="rId15"/>
    <p:sldLayoutId id="2147483752" r:id="rId16"/>
    <p:sldLayoutId id="2147483751" r:id="rId17"/>
    <p:sldLayoutId id="2147483750" r:id="rId18"/>
    <p:sldLayoutId id="2147483749" r:id="rId19"/>
    <p:sldLayoutId id="2147483748" r:id="rId20"/>
    <p:sldLayoutId id="2147483747" r:id="rId21"/>
    <p:sldLayoutId id="2147483746" r:id="rId22"/>
    <p:sldLayoutId id="2147483745" r:id="rId23"/>
    <p:sldLayoutId id="2147483743" r:id="rId24"/>
    <p:sldLayoutId id="2147483742" r:id="rId25"/>
    <p:sldLayoutId id="2147483741" r:id="rId26"/>
    <p:sldLayoutId id="2147483740" r:id="rId27"/>
    <p:sldLayoutId id="2147483739" r:id="rId28"/>
    <p:sldLayoutId id="2147483738" r:id="rId29"/>
    <p:sldLayoutId id="2147483737" r:id="rId30"/>
    <p:sldLayoutId id="2147483736" r:id="rId31"/>
    <p:sldLayoutId id="2147483735" r:id="rId32"/>
    <p:sldLayoutId id="2147483650" r:id="rId33"/>
    <p:sldLayoutId id="2147483816" r:id="rId34"/>
    <p:sldLayoutId id="2147483814" r:id="rId35"/>
    <p:sldLayoutId id="2147483813" r:id="rId36"/>
    <p:sldLayoutId id="2147483812" r:id="rId37"/>
    <p:sldLayoutId id="2147483811" r:id="rId38"/>
    <p:sldLayoutId id="2147483810" r:id="rId39"/>
    <p:sldLayoutId id="2147483809" r:id="rId40"/>
    <p:sldLayoutId id="2147483808" r:id="rId41"/>
    <p:sldLayoutId id="2147483807" r:id="rId42"/>
    <p:sldLayoutId id="2147483806" r:id="rId43"/>
    <p:sldLayoutId id="2147483805" r:id="rId44"/>
    <p:sldLayoutId id="2147483804" r:id="rId45"/>
    <p:sldLayoutId id="2147483803" r:id="rId46"/>
    <p:sldLayoutId id="2147483802" r:id="rId47"/>
    <p:sldLayoutId id="2147483801" r:id="rId48"/>
    <p:sldLayoutId id="2147483800" r:id="rId49"/>
    <p:sldLayoutId id="2147483799" r:id="rId50"/>
    <p:sldLayoutId id="2147483798" r:id="rId51"/>
    <p:sldLayoutId id="2147483797" r:id="rId52"/>
    <p:sldLayoutId id="2147483796" r:id="rId53"/>
    <p:sldLayoutId id="2147483793" r:id="rId54"/>
    <p:sldLayoutId id="2147483792" r:id="rId55"/>
    <p:sldLayoutId id="2147483785" r:id="rId56"/>
    <p:sldLayoutId id="2147483784" r:id="rId57"/>
    <p:sldLayoutId id="2147483783" r:id="rId58"/>
    <p:sldLayoutId id="2147483782" r:id="rId59"/>
    <p:sldLayoutId id="2147483781" r:id="rId60"/>
    <p:sldLayoutId id="2147483780" r:id="rId61"/>
    <p:sldLayoutId id="2147483779" r:id="rId62"/>
    <p:sldLayoutId id="2147483778" r:id="rId63"/>
    <p:sldLayoutId id="2147483776" r:id="rId64"/>
    <p:sldLayoutId id="2147483774" r:id="rId65"/>
    <p:sldLayoutId id="2147483773" r:id="rId66"/>
    <p:sldLayoutId id="2147483772" r:id="rId67"/>
    <p:sldLayoutId id="2147483771" r:id="rId68"/>
    <p:sldLayoutId id="2147483770" r:id="rId69"/>
    <p:sldLayoutId id="2147483769" r:id="rId70"/>
    <p:sldLayoutId id="2147483768" r:id="rId71"/>
    <p:sldLayoutId id="2147483767" r:id="rId72"/>
    <p:sldLayoutId id="2147483766" r:id="rId73"/>
    <p:sldLayoutId id="2147483765" r:id="rId74"/>
    <p:sldLayoutId id="2147483764" r:id="rId75"/>
    <p:sldLayoutId id="2147483763" r:id="rId76"/>
    <p:sldLayoutId id="2147483762" r:id="rId77"/>
    <p:sldLayoutId id="2147483761" r:id="rId78"/>
    <p:sldLayoutId id="2147483760" r:id="rId79"/>
    <p:sldLayoutId id="2147483759" r:id="rId80"/>
    <p:sldLayoutId id="2147483758" r:id="rId81"/>
    <p:sldLayoutId id="2147483757" r:id="rId82"/>
    <p:sldLayoutId id="2147483756" r:id="rId83"/>
    <p:sldLayoutId id="2147483754" r:id="rId84"/>
    <p:sldLayoutId id="2147483753" r:id="rId85"/>
    <p:sldLayoutId id="2147483651" r:id="rId86"/>
    <p:sldLayoutId id="2147483815" r:id="rId87"/>
    <p:sldLayoutId id="2147483795" r:id="rId88"/>
    <p:sldLayoutId id="2147483794" r:id="rId89"/>
    <p:sldLayoutId id="2147483775" r:id="rId90"/>
    <p:sldLayoutId id="2147483755" r:id="rId9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jpeg"/><Relationship Id="rId7"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microsoft.com/office/2007/relationships/hdphoto" Target="../media/hdphoto1.wdp"/><Relationship Id="rId10" Type="http://schemas.openxmlformats.org/officeDocument/2006/relationships/image" Target="../media/image5.png"/><Relationship Id="rId4" Type="http://schemas.openxmlformats.org/officeDocument/2006/relationships/image" Target="../media/image2.png"/><Relationship Id="rId9" Type="http://schemas.microsoft.com/office/2007/relationships/hdphoto" Target="../media/hdphoto3.wdp"/></Relationships>
</file>

<file path=ppt/slides/_rels/slide1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86.xml"/></Relationships>
</file>

<file path=ppt/slides/_rels/slide1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xml"/><Relationship Id="rId1" Type="http://schemas.openxmlformats.org/officeDocument/2006/relationships/slideLayout" Target="../slideLayouts/slideLayout33.xml"/><Relationship Id="rId4" Type="http://schemas.openxmlformats.org/officeDocument/2006/relationships/image" Target="../media/image47.png"/></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xml"/><Relationship Id="rId1" Type="http://schemas.openxmlformats.org/officeDocument/2006/relationships/slideLayout" Target="../slideLayouts/slideLayout33.xml"/><Relationship Id="rId4" Type="http://schemas.openxmlformats.org/officeDocument/2006/relationships/image" Target="../media/image47.png"/></Relationships>
</file>

<file path=ppt/slides/_rels/slide13.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5.xml"/><Relationship Id="rId1" Type="http://schemas.openxmlformats.org/officeDocument/2006/relationships/slideLayout" Target="../slideLayouts/slideLayout33.xml"/><Relationship Id="rId6" Type="http://schemas.openxmlformats.org/officeDocument/2006/relationships/image" Target="../media/image49.png"/><Relationship Id="rId5" Type="http://schemas.openxmlformats.org/officeDocument/2006/relationships/image" Target="../media/image47.png"/><Relationship Id="rId4" Type="http://schemas.openxmlformats.org/officeDocument/2006/relationships/image" Target="../media/image48.jpeg"/></Relationships>
</file>

<file path=ppt/slides/_rels/slide14.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6.xml"/><Relationship Id="rId1" Type="http://schemas.openxmlformats.org/officeDocument/2006/relationships/slideLayout" Target="../slideLayouts/slideLayout33.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6.png"/><Relationship Id="rId9" Type="http://schemas.openxmlformats.org/officeDocument/2006/relationships/image" Target="../media/image53.jpeg"/></Relationships>
</file>

<file path=ppt/slides/_rels/slide1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9.png"/><Relationship Id="rId7" Type="http://schemas.openxmlformats.org/officeDocument/2006/relationships/image" Target="../media/image3.png"/><Relationship Id="rId2" Type="http://schemas.openxmlformats.org/officeDocument/2006/relationships/image" Target="../media/image28.gif"/><Relationship Id="rId1" Type="http://schemas.openxmlformats.org/officeDocument/2006/relationships/slideLayout" Target="../slideLayouts/slideLayout33.xml"/><Relationship Id="rId6" Type="http://schemas.openxmlformats.org/officeDocument/2006/relationships/image" Target="../media/image30.png"/><Relationship Id="rId11" Type="http://schemas.microsoft.com/office/2007/relationships/hdphoto" Target="../media/hdphoto3.wdp"/><Relationship Id="rId5" Type="http://schemas.microsoft.com/office/2007/relationships/hdphoto" Target="../media/hdphoto1.wdp"/><Relationship Id="rId10" Type="http://schemas.openxmlformats.org/officeDocument/2006/relationships/image" Target="../media/image4.png"/><Relationship Id="rId4" Type="http://schemas.openxmlformats.org/officeDocument/2006/relationships/image" Target="../media/image2.png"/><Relationship Id="rId9" Type="http://schemas.openxmlformats.org/officeDocument/2006/relationships/image" Target="../media/image31.png"/></Relationships>
</file>

<file path=ppt/slides/_rels/slide1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54.jpeg"/><Relationship Id="rId1" Type="http://schemas.openxmlformats.org/officeDocument/2006/relationships/slideLayout" Target="../slideLayouts/slideLayout33.xml"/><Relationship Id="rId6" Type="http://schemas.microsoft.com/office/2007/relationships/hdphoto" Target="../media/hdphoto2.wdp"/><Relationship Id="rId5" Type="http://schemas.openxmlformats.org/officeDocument/2006/relationships/image" Target="../media/image3.png"/><Relationship Id="rId10" Type="http://schemas.openxmlformats.org/officeDocument/2006/relationships/image" Target="../media/image60.svg"/><Relationship Id="rId4" Type="http://schemas.microsoft.com/office/2007/relationships/hdphoto" Target="../media/hdphoto1.wdp"/><Relationship Id="rId9" Type="http://schemas.openxmlformats.org/officeDocument/2006/relationships/image" Target="../media/image55.png"/></Relationships>
</file>

<file path=ppt/slides/_rels/slide17.xml.rels><?xml version="1.0" encoding="UTF-8" standalone="yes"?>
<Relationships xmlns="http://schemas.openxmlformats.org/package/2006/relationships"><Relationship Id="rId8" Type="http://schemas.microsoft.com/office/2007/relationships/hdphoto" Target="../media/hdphoto17.wdp"/><Relationship Id="rId3" Type="http://schemas.openxmlformats.org/officeDocument/2006/relationships/image" Target="../media/image57.png"/><Relationship Id="rId7" Type="http://schemas.openxmlformats.org/officeDocument/2006/relationships/image" Target="../media/image58.png"/><Relationship Id="rId12" Type="http://schemas.microsoft.com/office/2007/relationships/hdphoto" Target="../media/hdphoto3.wdp"/><Relationship Id="rId2" Type="http://schemas.openxmlformats.org/officeDocument/2006/relationships/image" Target="../media/image56.jpeg"/><Relationship Id="rId1" Type="http://schemas.openxmlformats.org/officeDocument/2006/relationships/slideLayout" Target="../slideLayouts/slideLayout33.xml"/><Relationship Id="rId6" Type="http://schemas.microsoft.com/office/2007/relationships/hdphoto" Target="../media/hdphoto1.wdp"/><Relationship Id="rId11" Type="http://schemas.openxmlformats.org/officeDocument/2006/relationships/image" Target="../media/image59.png"/><Relationship Id="rId5" Type="http://schemas.openxmlformats.org/officeDocument/2006/relationships/image" Target="../media/image2.png"/><Relationship Id="rId10" Type="http://schemas.microsoft.com/office/2007/relationships/hdphoto" Target="../media/hdphoto2.wdp"/><Relationship Id="rId4" Type="http://schemas.microsoft.com/office/2007/relationships/hdphoto" Target="../media/hdphoto16.wdp"/><Relationship Id="rId9" Type="http://schemas.openxmlformats.org/officeDocument/2006/relationships/image" Target="../media/image3.png"/></Relationships>
</file>

<file path=ppt/slides/_rels/slide1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61.png"/><Relationship Id="rId7" Type="http://schemas.openxmlformats.org/officeDocument/2006/relationships/image" Target="../media/image68.svg"/><Relationship Id="rId2" Type="http://schemas.openxmlformats.org/officeDocument/2006/relationships/image" Target="../media/image60.jpeg"/><Relationship Id="rId1" Type="http://schemas.openxmlformats.org/officeDocument/2006/relationships/slideLayout" Target="../slideLayouts/slideLayout33.xml"/><Relationship Id="rId6" Type="http://schemas.openxmlformats.org/officeDocument/2006/relationships/image" Target="../media/image63.png"/><Relationship Id="rId5" Type="http://schemas.microsoft.com/office/2007/relationships/hdphoto" Target="../media/hdphoto18.wdp"/><Relationship Id="rId4" Type="http://schemas.openxmlformats.org/officeDocument/2006/relationships/image" Target="../media/image62.png"/><Relationship Id="rId9" Type="http://schemas.microsoft.com/office/2007/relationships/hdphoto" Target="../media/hdphoto2.wdp"/></Relationships>
</file>

<file path=ppt/slides/_rels/slide1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61.png"/><Relationship Id="rId7" Type="http://schemas.openxmlformats.org/officeDocument/2006/relationships/image" Target="../media/image70.svg"/><Relationship Id="rId2" Type="http://schemas.openxmlformats.org/officeDocument/2006/relationships/image" Target="../media/image60.jpeg"/><Relationship Id="rId1" Type="http://schemas.openxmlformats.org/officeDocument/2006/relationships/slideLayout" Target="../slideLayouts/slideLayout33.xml"/><Relationship Id="rId6" Type="http://schemas.openxmlformats.org/officeDocument/2006/relationships/image" Target="../media/image64.png"/><Relationship Id="rId5" Type="http://schemas.microsoft.com/office/2007/relationships/hdphoto" Target="../media/hdphoto18.wdp"/><Relationship Id="rId10" Type="http://schemas.openxmlformats.org/officeDocument/2006/relationships/image" Target="../media/image27.jpeg"/><Relationship Id="rId4" Type="http://schemas.openxmlformats.org/officeDocument/2006/relationships/image" Target="../media/image62.png"/><Relationship Id="rId9" Type="http://schemas.microsoft.com/office/2007/relationships/hdphoto" Target="../media/hdphoto3.wdp"/></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 Id="rId4" Type="http://schemas.microsoft.com/office/2007/relationships/hdphoto" Target="../media/hdphoto4.wdp"/></Relationships>
</file>

<file path=ppt/slides/_rels/slide20.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72.svg"/><Relationship Id="rId2" Type="http://schemas.openxmlformats.org/officeDocument/2006/relationships/image" Target="../media/image60.jpeg"/><Relationship Id="rId1" Type="http://schemas.openxmlformats.org/officeDocument/2006/relationships/slideLayout" Target="../slideLayouts/slideLayout33.xml"/><Relationship Id="rId6" Type="http://schemas.openxmlformats.org/officeDocument/2006/relationships/image" Target="../media/image65.png"/><Relationship Id="rId5" Type="http://schemas.microsoft.com/office/2007/relationships/hdphoto" Target="../media/hdphoto1.wdp"/><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8" Type="http://schemas.microsoft.com/office/2007/relationships/hdphoto" Target="../media/hdphoto17.wdp"/><Relationship Id="rId3" Type="http://schemas.openxmlformats.org/officeDocument/2006/relationships/image" Target="../media/image57.png"/><Relationship Id="rId7" Type="http://schemas.openxmlformats.org/officeDocument/2006/relationships/image" Target="../media/image58.png"/><Relationship Id="rId12" Type="http://schemas.microsoft.com/office/2007/relationships/hdphoto" Target="../media/hdphoto3.wdp"/><Relationship Id="rId2" Type="http://schemas.openxmlformats.org/officeDocument/2006/relationships/image" Target="../media/image56.jpeg"/><Relationship Id="rId1" Type="http://schemas.openxmlformats.org/officeDocument/2006/relationships/slideLayout" Target="../slideLayouts/slideLayout33.xml"/><Relationship Id="rId6" Type="http://schemas.microsoft.com/office/2007/relationships/hdphoto" Target="../media/hdphoto1.wdp"/><Relationship Id="rId11" Type="http://schemas.openxmlformats.org/officeDocument/2006/relationships/image" Target="../media/image59.png"/><Relationship Id="rId5" Type="http://schemas.openxmlformats.org/officeDocument/2006/relationships/image" Target="../media/image2.png"/><Relationship Id="rId10" Type="http://schemas.microsoft.com/office/2007/relationships/hdphoto" Target="../media/hdphoto2.wdp"/><Relationship Id="rId4" Type="http://schemas.microsoft.com/office/2007/relationships/hdphoto" Target="../media/hdphoto16.wdp"/><Relationship Id="rId9" Type="http://schemas.openxmlformats.org/officeDocument/2006/relationships/image" Target="../media/image3.png"/></Relationships>
</file>

<file path=ppt/slides/_rels/slide2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61.png"/><Relationship Id="rId7" Type="http://schemas.openxmlformats.org/officeDocument/2006/relationships/image" Target="../media/image76.svg"/><Relationship Id="rId2" Type="http://schemas.openxmlformats.org/officeDocument/2006/relationships/image" Target="../media/image66.jpeg"/><Relationship Id="rId1" Type="http://schemas.openxmlformats.org/officeDocument/2006/relationships/slideLayout" Target="../slideLayouts/slideLayout33.xml"/><Relationship Id="rId6" Type="http://schemas.openxmlformats.org/officeDocument/2006/relationships/image" Target="../media/image68.png"/><Relationship Id="rId11" Type="http://schemas.openxmlformats.org/officeDocument/2006/relationships/image" Target="../media/image70.jpeg"/><Relationship Id="rId5" Type="http://schemas.microsoft.com/office/2007/relationships/hdphoto" Target="../media/hdphoto19.wdp"/><Relationship Id="rId10" Type="http://schemas.openxmlformats.org/officeDocument/2006/relationships/image" Target="../media/image69.jpeg"/><Relationship Id="rId4" Type="http://schemas.openxmlformats.org/officeDocument/2006/relationships/image" Target="../media/image67.png"/><Relationship Id="rId9" Type="http://schemas.microsoft.com/office/2007/relationships/hdphoto" Target="../media/hdphoto2.wdp"/></Relationships>
</file>

<file path=ppt/slides/_rels/slide23.xml.rels><?xml version="1.0" encoding="UTF-8" standalone="yes"?>
<Relationships xmlns="http://schemas.openxmlformats.org/package/2006/relationships"><Relationship Id="rId8" Type="http://schemas.microsoft.com/office/2007/relationships/hdphoto" Target="../media/hdphoto20.wdp"/><Relationship Id="rId3" Type="http://schemas.openxmlformats.org/officeDocument/2006/relationships/image" Target="../media/image61.png"/><Relationship Id="rId7" Type="http://schemas.openxmlformats.org/officeDocument/2006/relationships/image" Target="../media/image72.png"/><Relationship Id="rId2" Type="http://schemas.openxmlformats.org/officeDocument/2006/relationships/image" Target="../media/image66.jpeg"/><Relationship Id="rId1" Type="http://schemas.openxmlformats.org/officeDocument/2006/relationships/slideLayout" Target="../slideLayouts/slideLayout33.xml"/><Relationship Id="rId6" Type="http://schemas.openxmlformats.org/officeDocument/2006/relationships/image" Target="../media/image71.jpeg"/><Relationship Id="rId5" Type="http://schemas.microsoft.com/office/2007/relationships/hdphoto" Target="../media/hdphoto1.wdp"/><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1.png"/><Relationship Id="rId7" Type="http://schemas.microsoft.com/office/2007/relationships/hdphoto" Target="../media/hdphoto21.wdp"/><Relationship Id="rId2" Type="http://schemas.openxmlformats.org/officeDocument/2006/relationships/image" Target="../media/image66.jpeg"/><Relationship Id="rId1" Type="http://schemas.openxmlformats.org/officeDocument/2006/relationships/slideLayout" Target="../slideLayouts/slideLayout33.xml"/><Relationship Id="rId6" Type="http://schemas.openxmlformats.org/officeDocument/2006/relationships/image" Target="../media/image73.png"/><Relationship Id="rId5" Type="http://schemas.microsoft.com/office/2007/relationships/hdphoto" Target="../media/hdphoto3.wdp"/><Relationship Id="rId4" Type="http://schemas.openxmlformats.org/officeDocument/2006/relationships/image" Target="../media/image4.png"/><Relationship Id="rId9" Type="http://schemas.microsoft.com/office/2007/relationships/hdphoto" Target="../media/hdphoto22.wdp"/></Relationships>
</file>

<file path=ppt/slides/_rels/slide25.xml.rels><?xml version="1.0" encoding="UTF-8" standalone="yes"?>
<Relationships xmlns="http://schemas.openxmlformats.org/package/2006/relationships"><Relationship Id="rId8" Type="http://schemas.microsoft.com/office/2007/relationships/hdphoto" Target="../media/hdphoto17.wdp"/><Relationship Id="rId3" Type="http://schemas.openxmlformats.org/officeDocument/2006/relationships/image" Target="../media/image57.png"/><Relationship Id="rId7" Type="http://schemas.openxmlformats.org/officeDocument/2006/relationships/image" Target="../media/image58.png"/><Relationship Id="rId12" Type="http://schemas.microsoft.com/office/2007/relationships/hdphoto" Target="../media/hdphoto3.wdp"/><Relationship Id="rId2" Type="http://schemas.openxmlformats.org/officeDocument/2006/relationships/image" Target="../media/image56.jpeg"/><Relationship Id="rId1" Type="http://schemas.openxmlformats.org/officeDocument/2006/relationships/slideLayout" Target="../slideLayouts/slideLayout33.xml"/><Relationship Id="rId6" Type="http://schemas.microsoft.com/office/2007/relationships/hdphoto" Target="../media/hdphoto1.wdp"/><Relationship Id="rId11" Type="http://schemas.openxmlformats.org/officeDocument/2006/relationships/image" Target="../media/image59.png"/><Relationship Id="rId5" Type="http://schemas.openxmlformats.org/officeDocument/2006/relationships/image" Target="../media/image2.png"/><Relationship Id="rId10" Type="http://schemas.microsoft.com/office/2007/relationships/hdphoto" Target="../media/hdphoto2.wdp"/><Relationship Id="rId4" Type="http://schemas.microsoft.com/office/2007/relationships/hdphoto" Target="../media/hdphoto16.wdp"/><Relationship Id="rId9" Type="http://schemas.openxmlformats.org/officeDocument/2006/relationships/image" Target="../media/image3.png"/></Relationships>
</file>

<file path=ppt/slides/_rels/slide26.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79.png"/><Relationship Id="rId3" Type="http://schemas.openxmlformats.org/officeDocument/2006/relationships/image" Target="../media/image61.png"/><Relationship Id="rId7" Type="http://schemas.microsoft.com/office/2007/relationships/hdphoto" Target="../media/hdphoto2.wdp"/><Relationship Id="rId12" Type="http://schemas.microsoft.com/office/2007/relationships/hdphoto" Target="../media/hdphoto23.wdp"/><Relationship Id="rId2" Type="http://schemas.openxmlformats.org/officeDocument/2006/relationships/image" Target="../media/image75.jpeg"/><Relationship Id="rId16" Type="http://schemas.microsoft.com/office/2007/relationships/hdphoto" Target="../media/hdphoto25.wdp"/><Relationship Id="rId1" Type="http://schemas.openxmlformats.org/officeDocument/2006/relationships/slideLayout" Target="../slideLayouts/slideLayout33.xml"/><Relationship Id="rId6" Type="http://schemas.openxmlformats.org/officeDocument/2006/relationships/image" Target="../media/image3.png"/><Relationship Id="rId11" Type="http://schemas.openxmlformats.org/officeDocument/2006/relationships/image" Target="../media/image78.png"/><Relationship Id="rId5" Type="http://schemas.openxmlformats.org/officeDocument/2006/relationships/image" Target="../media/image76.svg"/><Relationship Id="rId15" Type="http://schemas.openxmlformats.org/officeDocument/2006/relationships/image" Target="../media/image80.png"/><Relationship Id="rId10" Type="http://schemas.openxmlformats.org/officeDocument/2006/relationships/image" Target="../media/image77.jpeg"/><Relationship Id="rId4" Type="http://schemas.openxmlformats.org/officeDocument/2006/relationships/image" Target="../media/image68.png"/><Relationship Id="rId9" Type="http://schemas.microsoft.com/office/2007/relationships/hdphoto" Target="../media/hdphoto19.wdp"/><Relationship Id="rId14" Type="http://schemas.microsoft.com/office/2007/relationships/hdphoto" Target="../media/hdphoto24.wdp"/></Relationships>
</file>

<file path=ppt/slides/_rels/slide2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png"/><Relationship Id="rId7" Type="http://schemas.openxmlformats.org/officeDocument/2006/relationships/image" Target="../media/image4.png"/><Relationship Id="rId12" Type="http://schemas.openxmlformats.org/officeDocument/2006/relationships/image" Target="../media/image92.svg"/><Relationship Id="rId2" Type="http://schemas.openxmlformats.org/officeDocument/2006/relationships/image" Target="../media/image81.jpeg"/><Relationship Id="rId1" Type="http://schemas.openxmlformats.org/officeDocument/2006/relationships/slideLayout" Target="../slideLayouts/slideLayout33.xml"/><Relationship Id="rId6" Type="http://schemas.microsoft.com/office/2007/relationships/hdphoto" Target="../media/hdphoto2.wdp"/><Relationship Id="rId11" Type="http://schemas.openxmlformats.org/officeDocument/2006/relationships/image" Target="../media/image84.png"/><Relationship Id="rId5" Type="http://schemas.openxmlformats.org/officeDocument/2006/relationships/image" Target="../media/image3.png"/><Relationship Id="rId10" Type="http://schemas.openxmlformats.org/officeDocument/2006/relationships/image" Target="../media/image83.png"/><Relationship Id="rId4" Type="http://schemas.microsoft.com/office/2007/relationships/hdphoto" Target="../media/hdphoto1.wdp"/><Relationship Id="rId9" Type="http://schemas.openxmlformats.org/officeDocument/2006/relationships/image" Target="../media/image82.jpeg"/></Relationships>
</file>

<file path=ppt/slides/_rels/slide28.xml.rels><?xml version="1.0" encoding="UTF-8" standalone="yes"?>
<Relationships xmlns="http://schemas.openxmlformats.org/package/2006/relationships"><Relationship Id="rId8" Type="http://schemas.microsoft.com/office/2007/relationships/hdphoto" Target="../media/hdphoto26.wdp"/><Relationship Id="rId3" Type="http://schemas.openxmlformats.org/officeDocument/2006/relationships/image" Target="../media/image84.png"/><Relationship Id="rId7" Type="http://schemas.openxmlformats.org/officeDocument/2006/relationships/image" Target="../media/image86.png"/><Relationship Id="rId12" Type="http://schemas.microsoft.com/office/2007/relationships/hdphoto" Target="../media/hdphoto3.wdp"/><Relationship Id="rId2" Type="http://schemas.openxmlformats.org/officeDocument/2006/relationships/image" Target="../media/image60.jpeg"/><Relationship Id="rId1" Type="http://schemas.openxmlformats.org/officeDocument/2006/relationships/slideLayout" Target="../slideLayouts/slideLayout33.xml"/><Relationship Id="rId6" Type="http://schemas.openxmlformats.org/officeDocument/2006/relationships/image" Target="../media/image82.jpeg"/><Relationship Id="rId11" Type="http://schemas.openxmlformats.org/officeDocument/2006/relationships/image" Target="../media/image88.png"/><Relationship Id="rId5" Type="http://schemas.openxmlformats.org/officeDocument/2006/relationships/image" Target="../media/image85.png"/><Relationship Id="rId10" Type="http://schemas.microsoft.com/office/2007/relationships/hdphoto" Target="../media/hdphoto2.wdp"/><Relationship Id="rId4" Type="http://schemas.openxmlformats.org/officeDocument/2006/relationships/image" Target="../media/image92.svg"/><Relationship Id="rId9" Type="http://schemas.openxmlformats.org/officeDocument/2006/relationships/image" Target="../media/image87.png"/></Relationships>
</file>

<file path=ppt/slides/_rels/slide2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9.png"/><Relationship Id="rId7" Type="http://schemas.openxmlformats.org/officeDocument/2006/relationships/image" Target="../media/image3.png"/><Relationship Id="rId2" Type="http://schemas.openxmlformats.org/officeDocument/2006/relationships/image" Target="../media/image28.gif"/><Relationship Id="rId1" Type="http://schemas.openxmlformats.org/officeDocument/2006/relationships/slideLayout" Target="../slideLayouts/slideLayout33.xml"/><Relationship Id="rId6" Type="http://schemas.openxmlformats.org/officeDocument/2006/relationships/image" Target="../media/image30.png"/><Relationship Id="rId11" Type="http://schemas.microsoft.com/office/2007/relationships/hdphoto" Target="../media/hdphoto3.wdp"/><Relationship Id="rId5" Type="http://schemas.microsoft.com/office/2007/relationships/hdphoto" Target="../media/hdphoto1.wdp"/><Relationship Id="rId10" Type="http://schemas.openxmlformats.org/officeDocument/2006/relationships/image" Target="../media/image4.png"/><Relationship Id="rId4" Type="http://schemas.openxmlformats.org/officeDocument/2006/relationships/image" Target="../media/image2.png"/><Relationship Id="rId9" Type="http://schemas.openxmlformats.org/officeDocument/2006/relationships/image" Target="../media/image31.png"/></Relationships>
</file>

<file path=ppt/slides/_rels/slide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Layout" Target="../slideLayouts/slideLayout10.xml"/><Relationship Id="rId6" Type="http://schemas.microsoft.com/office/2007/relationships/hdphoto" Target="../media/hdphoto2.wdp"/><Relationship Id="rId5" Type="http://schemas.openxmlformats.org/officeDocument/2006/relationships/image" Target="../media/image3.png"/><Relationship Id="rId10" Type="http://schemas.openxmlformats.org/officeDocument/2006/relationships/image" Target="../media/image10.svg"/><Relationship Id="rId4" Type="http://schemas.microsoft.com/office/2007/relationships/hdphoto" Target="../media/hdphoto1.wdp"/><Relationship Id="rId9"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jpeg"/><Relationship Id="rId1" Type="http://schemas.openxmlformats.org/officeDocument/2006/relationships/slideLayout" Target="../slideLayouts/slideLayout86.xml"/></Relationships>
</file>

<file path=ppt/slides/_rels/slide31.xml.rels><?xml version="1.0" encoding="UTF-8" standalone="yes"?>
<Relationships xmlns="http://schemas.openxmlformats.org/package/2006/relationships"><Relationship Id="rId8" Type="http://schemas.openxmlformats.org/officeDocument/2006/relationships/image" Target="../media/image37.svg"/><Relationship Id="rId13" Type="http://schemas.openxmlformats.org/officeDocument/2006/relationships/image" Target="../media/image40.png"/><Relationship Id="rId18" Type="http://schemas.openxmlformats.org/officeDocument/2006/relationships/image" Target="../media/image43.png"/><Relationship Id="rId3" Type="http://schemas.openxmlformats.org/officeDocument/2006/relationships/image" Target="../media/image32.svg"/><Relationship Id="rId7" Type="http://schemas.openxmlformats.org/officeDocument/2006/relationships/image" Target="../media/image35.png"/><Relationship Id="rId12" Type="http://schemas.openxmlformats.org/officeDocument/2006/relationships/image" Target="../media/image39.png"/><Relationship Id="rId17" Type="http://schemas.openxmlformats.org/officeDocument/2006/relationships/image" Target="../media/image46.svg"/><Relationship Id="rId2" Type="http://schemas.openxmlformats.org/officeDocument/2006/relationships/image" Target="../media/image32.png"/><Relationship Id="rId16" Type="http://schemas.openxmlformats.org/officeDocument/2006/relationships/image" Target="../media/image42.png"/><Relationship Id="rId20" Type="http://schemas.microsoft.com/office/2007/relationships/hdphoto" Target="../media/hdphoto15.wdp"/><Relationship Id="rId1" Type="http://schemas.openxmlformats.org/officeDocument/2006/relationships/slideLayout" Target="../slideLayouts/slideLayout86.xml"/><Relationship Id="rId6" Type="http://schemas.openxmlformats.org/officeDocument/2006/relationships/image" Target="../media/image34.png"/><Relationship Id="rId11" Type="http://schemas.openxmlformats.org/officeDocument/2006/relationships/image" Target="../media/image38.png"/><Relationship Id="rId5" Type="http://schemas.openxmlformats.org/officeDocument/2006/relationships/image" Target="../media/image34.svg"/><Relationship Id="rId15" Type="http://schemas.openxmlformats.org/officeDocument/2006/relationships/image" Target="../media/image44.svg"/><Relationship Id="rId10" Type="http://schemas.openxmlformats.org/officeDocument/2006/relationships/image" Target="../media/image37.png"/><Relationship Id="rId19" Type="http://schemas.openxmlformats.org/officeDocument/2006/relationships/image" Target="../media/image44.png"/><Relationship Id="rId4" Type="http://schemas.openxmlformats.org/officeDocument/2006/relationships/image" Target="../media/image33.png"/><Relationship Id="rId9" Type="http://schemas.openxmlformats.org/officeDocument/2006/relationships/image" Target="../media/image36.png"/><Relationship Id="rId14" Type="http://schemas.openxmlformats.org/officeDocument/2006/relationships/image" Target="../media/image41.png"/></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xml"/><Relationship Id="rId1" Type="http://schemas.openxmlformats.org/officeDocument/2006/relationships/slideLayout" Target="../slideLayouts/slideLayout33.xml"/><Relationship Id="rId4" Type="http://schemas.openxmlformats.org/officeDocument/2006/relationships/image" Target="../media/image47.png"/></Relationships>
</file>

<file path=ppt/slides/_rels/slide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 Id="rId6" Type="http://schemas.microsoft.com/office/2007/relationships/hdphoto" Target="../media/hdphoto27.wdp"/><Relationship Id="rId5" Type="http://schemas.openxmlformats.org/officeDocument/2006/relationships/image" Target="../media/image91.png"/><Relationship Id="rId4" Type="http://schemas.microsoft.com/office/2007/relationships/hdphoto" Target="../media/hdphoto4.wdp"/></Relationships>
</file>

<file path=ppt/slides/_rels/slide34.xml.rels><?xml version="1.0" encoding="UTF-8" standalone="yes"?>
<Relationships xmlns="http://schemas.openxmlformats.org/package/2006/relationships"><Relationship Id="rId2" Type="http://schemas.openxmlformats.org/officeDocument/2006/relationships/image" Target="../media/image92.gif"/><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 Id="rId4" Type="http://schemas.microsoft.com/office/2007/relationships/hdphoto" Target="../media/hdphoto4.wdp"/></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7.png"/><Relationship Id="rId26" Type="http://schemas.openxmlformats.org/officeDocument/2006/relationships/image" Target="../media/image20.png"/><Relationship Id="rId3" Type="http://schemas.openxmlformats.org/officeDocument/2006/relationships/image" Target="../media/image10.png"/><Relationship Id="rId7" Type="http://schemas.microsoft.com/office/2007/relationships/hdphoto" Target="../media/hdphoto5.wdp"/><Relationship Id="rId12" Type="http://schemas.microsoft.com/office/2007/relationships/hdphoto" Target="../media/hdphoto7.wdp"/><Relationship Id="rId17" Type="http://schemas.openxmlformats.org/officeDocument/2006/relationships/image" Target="../media/image19.png"/><Relationship Id="rId25" Type="http://schemas.microsoft.com/office/2007/relationships/hdphoto" Target="../media/hdphoto3.wdp"/><Relationship Id="rId2" Type="http://schemas.openxmlformats.org/officeDocument/2006/relationships/notesSlide" Target="../notesSlides/notesSlide2.xml"/><Relationship Id="rId16" Type="http://schemas.microsoft.com/office/2007/relationships/hdphoto" Target="../media/hdphoto9.wdp"/><Relationship Id="rId20" Type="http://schemas.openxmlformats.org/officeDocument/2006/relationships/image" Target="../media/image3.png"/><Relationship Id="rId29" Type="http://schemas.openxmlformats.org/officeDocument/2006/relationships/image" Target="../media/image21.png"/><Relationship Id="rId1" Type="http://schemas.openxmlformats.org/officeDocument/2006/relationships/slideLayout" Target="../slideLayouts/slideLayout10.xml"/><Relationship Id="rId6" Type="http://schemas.openxmlformats.org/officeDocument/2006/relationships/image" Target="../media/image13.png"/><Relationship Id="rId11" Type="http://schemas.openxmlformats.org/officeDocument/2006/relationships/image" Target="../media/image16.png"/><Relationship Id="rId5" Type="http://schemas.openxmlformats.org/officeDocument/2006/relationships/image" Target="../media/image12.jpeg"/><Relationship Id="rId15" Type="http://schemas.openxmlformats.org/officeDocument/2006/relationships/image" Target="../media/image18.png"/><Relationship Id="rId23" Type="http://schemas.openxmlformats.org/officeDocument/2006/relationships/image" Target="../media/image4.png"/><Relationship Id="rId28" Type="http://schemas.openxmlformats.org/officeDocument/2006/relationships/slide" Target="slide5.xml"/><Relationship Id="rId10" Type="http://schemas.openxmlformats.org/officeDocument/2006/relationships/image" Target="../media/image15.png"/><Relationship Id="rId19" Type="http://schemas.microsoft.com/office/2007/relationships/hdphoto" Target="../media/hdphoto10.wdp"/><Relationship Id="rId31" Type="http://schemas.openxmlformats.org/officeDocument/2006/relationships/comments" Target="../comments/comment1.xml"/><Relationship Id="rId4" Type="http://schemas.openxmlformats.org/officeDocument/2006/relationships/image" Target="../media/image11.gif"/><Relationship Id="rId9" Type="http://schemas.microsoft.com/office/2007/relationships/hdphoto" Target="../media/hdphoto6.wdp"/><Relationship Id="rId14" Type="http://schemas.microsoft.com/office/2007/relationships/hdphoto" Target="../media/hdphoto8.wdp"/><Relationship Id="rId22" Type="http://schemas.microsoft.com/office/2007/relationships/hdphoto" Target="../media/hdphoto2.wdp"/><Relationship Id="rId27" Type="http://schemas.microsoft.com/office/2007/relationships/hdphoto" Target="../media/hdphoto11.wdp"/><Relationship Id="rId30" Type="http://schemas.microsoft.com/office/2007/relationships/hdphoto" Target="../media/hdphoto12.wdp"/></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 Id="rId4" Type="http://schemas.microsoft.com/office/2007/relationships/hdphoto" Target="../media/hdphoto4.wdp"/></Relationships>
</file>

<file path=ppt/slides/_rels/slide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22.gif"/><Relationship Id="rId1" Type="http://schemas.openxmlformats.org/officeDocument/2006/relationships/slideLayout" Target="../slideLayouts/slideLayout33.xml"/><Relationship Id="rId6" Type="http://schemas.microsoft.com/office/2007/relationships/hdphoto" Target="../media/hdphoto2.wdp"/><Relationship Id="rId5" Type="http://schemas.openxmlformats.org/officeDocument/2006/relationships/image" Target="../media/image3.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4.png"/><Relationship Id="rId7" Type="http://schemas.openxmlformats.org/officeDocument/2006/relationships/image" Target="../media/image26.jpeg"/><Relationship Id="rId2" Type="http://schemas.openxmlformats.org/officeDocument/2006/relationships/image" Target="../media/image23.gif"/><Relationship Id="rId1" Type="http://schemas.openxmlformats.org/officeDocument/2006/relationships/slideLayout" Target="../slideLayouts/slideLayout33.xml"/><Relationship Id="rId6" Type="http://schemas.microsoft.com/office/2007/relationships/hdphoto" Target="../media/hdphoto14.wdp"/><Relationship Id="rId5" Type="http://schemas.openxmlformats.org/officeDocument/2006/relationships/image" Target="../media/image25.png"/><Relationship Id="rId10" Type="http://schemas.microsoft.com/office/2007/relationships/hdphoto" Target="../media/hdphoto3.wdp"/><Relationship Id="rId4" Type="http://schemas.microsoft.com/office/2007/relationships/hdphoto" Target="../media/hdphoto13.wdp"/><Relationship Id="rId9" Type="http://schemas.openxmlformats.org/officeDocument/2006/relationships/image" Target="../media/image4.png"/></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9.png"/><Relationship Id="rId7" Type="http://schemas.openxmlformats.org/officeDocument/2006/relationships/image" Target="../media/image3.png"/><Relationship Id="rId2" Type="http://schemas.openxmlformats.org/officeDocument/2006/relationships/image" Target="../media/image28.gif"/><Relationship Id="rId1" Type="http://schemas.openxmlformats.org/officeDocument/2006/relationships/slideLayout" Target="../slideLayouts/slideLayout33.xml"/><Relationship Id="rId6" Type="http://schemas.openxmlformats.org/officeDocument/2006/relationships/image" Target="../media/image30.png"/><Relationship Id="rId11" Type="http://schemas.microsoft.com/office/2007/relationships/hdphoto" Target="../media/hdphoto3.wdp"/><Relationship Id="rId5" Type="http://schemas.microsoft.com/office/2007/relationships/hdphoto" Target="../media/hdphoto1.wdp"/><Relationship Id="rId10" Type="http://schemas.openxmlformats.org/officeDocument/2006/relationships/image" Target="../media/image4.png"/><Relationship Id="rId4" Type="http://schemas.openxmlformats.org/officeDocument/2006/relationships/image" Target="../media/image2.png"/><Relationship Id="rId9" Type="http://schemas.openxmlformats.org/officeDocument/2006/relationships/image" Target="../media/image31.png"/></Relationships>
</file>

<file path=ppt/slides/_rels/slide9.xml.rels><?xml version="1.0" encoding="UTF-8" standalone="yes"?>
<Relationships xmlns="http://schemas.openxmlformats.org/package/2006/relationships"><Relationship Id="rId8" Type="http://schemas.openxmlformats.org/officeDocument/2006/relationships/image" Target="../media/image37.svg"/><Relationship Id="rId13" Type="http://schemas.openxmlformats.org/officeDocument/2006/relationships/image" Target="../media/image40.png"/><Relationship Id="rId18" Type="http://schemas.openxmlformats.org/officeDocument/2006/relationships/image" Target="../media/image43.png"/><Relationship Id="rId3" Type="http://schemas.openxmlformats.org/officeDocument/2006/relationships/image" Target="../media/image32.svg"/><Relationship Id="rId7" Type="http://schemas.openxmlformats.org/officeDocument/2006/relationships/image" Target="../media/image35.png"/><Relationship Id="rId12" Type="http://schemas.openxmlformats.org/officeDocument/2006/relationships/image" Target="../media/image39.png"/><Relationship Id="rId17" Type="http://schemas.openxmlformats.org/officeDocument/2006/relationships/image" Target="../media/image46.svg"/><Relationship Id="rId2" Type="http://schemas.openxmlformats.org/officeDocument/2006/relationships/image" Target="../media/image32.png"/><Relationship Id="rId16" Type="http://schemas.openxmlformats.org/officeDocument/2006/relationships/image" Target="../media/image42.png"/><Relationship Id="rId20" Type="http://schemas.microsoft.com/office/2007/relationships/hdphoto" Target="../media/hdphoto15.wdp"/><Relationship Id="rId1" Type="http://schemas.openxmlformats.org/officeDocument/2006/relationships/slideLayout" Target="../slideLayouts/slideLayout86.xml"/><Relationship Id="rId6" Type="http://schemas.openxmlformats.org/officeDocument/2006/relationships/image" Target="../media/image34.png"/><Relationship Id="rId11" Type="http://schemas.openxmlformats.org/officeDocument/2006/relationships/image" Target="../media/image38.png"/><Relationship Id="rId5" Type="http://schemas.openxmlformats.org/officeDocument/2006/relationships/image" Target="../media/image34.svg"/><Relationship Id="rId15" Type="http://schemas.openxmlformats.org/officeDocument/2006/relationships/image" Target="../media/image44.svg"/><Relationship Id="rId10" Type="http://schemas.openxmlformats.org/officeDocument/2006/relationships/image" Target="../media/image37.png"/><Relationship Id="rId19" Type="http://schemas.openxmlformats.org/officeDocument/2006/relationships/image" Target="../media/image44.png"/><Relationship Id="rId4" Type="http://schemas.openxmlformats.org/officeDocument/2006/relationships/image" Target="../media/image33.png"/><Relationship Id="rId9" Type="http://schemas.openxmlformats.org/officeDocument/2006/relationships/image" Target="../media/image36.png"/><Relationship Id="rId14"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xmlns="" id="{81E2448C-9DB9-4D94-8C01-CBE314961DC9}"/>
              </a:ext>
            </a:extLst>
          </p:cNvPr>
          <p:cNvSpPr txBox="1"/>
          <p:nvPr/>
        </p:nvSpPr>
        <p:spPr>
          <a:xfrm>
            <a:off x="2295657" y="2477770"/>
            <a:ext cx="6899646" cy="1015663"/>
          </a:xfrm>
          <a:prstGeom prst="rect">
            <a:avLst/>
          </a:prstGeom>
          <a:noFill/>
        </p:spPr>
        <p:txBody>
          <a:bodyPr wrap="none" rtlCol="0">
            <a:spAutoFit/>
          </a:bodyPr>
          <a:lstStyle/>
          <a:p>
            <a:pPr algn="ctr"/>
            <a:r>
              <a:rPr lang="vi-VN" sz="6000" b="1" dirty="0">
                <a:latin typeface="Fleur De Leah" pitchFamily="2" charset="0"/>
                <a:cs typeface="Pattaya" panose="00000500000000000000" pitchFamily="2" charset="-34"/>
              </a:rPr>
              <a:t>Ngu Công xã Trịnh Tường</a:t>
            </a:r>
            <a:endParaRPr lang="en-US" sz="11500" b="1" dirty="0">
              <a:latin typeface="Fleur De Leah" pitchFamily="2" charset="0"/>
              <a:cs typeface="Pattaya" panose="00000500000000000000" pitchFamily="2" charset="-34"/>
            </a:endParaRPr>
          </a:p>
        </p:txBody>
      </p:sp>
      <p:pic>
        <p:nvPicPr>
          <p:cNvPr id="14338" name="Picture 2" descr="Free Vector | Hand-drawn spring landscape">
            <a:extLst>
              <a:ext uri="{FF2B5EF4-FFF2-40B4-BE49-F238E27FC236}">
                <a16:creationId xmlns:a16="http://schemas.microsoft.com/office/drawing/2014/main" xmlns="" id="{167D9754-08CE-4244-A5EE-39754586649E}"/>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0"/>
            <a:ext cx="12192000" cy="6882978"/>
          </a:xfrm>
          <a:prstGeom prst="rect">
            <a:avLst/>
          </a:prstGeom>
          <a:noFill/>
          <a:extLst>
            <a:ext uri="{909E8E84-426E-40DD-AFC4-6F175D3DCCD1}">
              <a14:hiddenFill xmlns:a14="http://schemas.microsoft.com/office/drawing/2010/main" xmlns="">
                <a:solidFill>
                  <a:srgbClr val="FFFFFF"/>
                </a:solidFill>
              </a14:hiddenFill>
            </a:ext>
          </a:extLst>
        </p:spPr>
      </p:pic>
      <p:pic>
        <p:nvPicPr>
          <p:cNvPr id="13" name="Picture 12">
            <a:extLst>
              <a:ext uri="{FF2B5EF4-FFF2-40B4-BE49-F238E27FC236}">
                <a16:creationId xmlns:a16="http://schemas.microsoft.com/office/drawing/2014/main" xmlns="" id="{BA48EF73-2CC3-4425-9EB8-AED805580083}"/>
              </a:ext>
            </a:extLst>
          </p:cNvPr>
          <p:cNvPicPr>
            <a:picLocks noChangeAspect="1"/>
          </p:cNvPicPr>
          <p:nvPr/>
        </p:nvPicPr>
        <p:blipFill rotWithShape="1">
          <a:blip r:embed="rId4" cstate="print">
            <a:extLst>
              <a:ext uri="{BEBA8EAE-BF5A-486C-A8C5-ECC9F3942E4B}">
                <a14:imgProps xmlns:a14="http://schemas.microsoft.com/office/drawing/2010/main" xmlns="">
                  <a14:imgLayer r:embed="rId5">
                    <a14:imgEffect>
                      <a14:backgroundRemoval t="14974" b="93750" l="11250" r="49271">
                        <a14:foregroundMark x1="15990" y1="40625" x2="18646" y2="31576"/>
                        <a14:foregroundMark x1="18646" y1="31576" x2="24844" y2="23503"/>
                        <a14:foregroundMark x1="24844" y1="23503" x2="32813" y2="23828"/>
                        <a14:foregroundMark x1="32813" y1="23828" x2="39219" y2="31445"/>
                        <a14:foregroundMark x1="39219" y1="31445" x2="40990" y2="39909"/>
                        <a14:foregroundMark x1="40990" y1="39909" x2="39271" y2="48177"/>
                        <a14:foregroundMark x1="39271" y1="48177" x2="30417" y2="51367"/>
                        <a14:foregroundMark x1="30417" y1="51367" x2="25417" y2="44792"/>
                        <a14:foregroundMark x1="25417" y1="44792" x2="27448" y2="36719"/>
                        <a14:foregroundMark x1="27448" y1="36719" x2="35260" y2="43034"/>
                        <a14:foregroundMark x1="35260" y1="43034" x2="35365" y2="50781"/>
                        <a14:foregroundMark x1="35365" y1="50781" x2="27813" y2="51758"/>
                        <a14:foregroundMark x1="27813" y1="51758" x2="23906" y2="39323"/>
                        <a14:foregroundMark x1="23906" y1="39323" x2="23385" y2="26758"/>
                        <a14:foregroundMark x1="23385" y1="26758" x2="35781" y2="23828"/>
                        <a14:foregroundMark x1="35781" y1="23828" x2="41146" y2="28711"/>
                        <a14:foregroundMark x1="41146" y1="28711" x2="42448" y2="36523"/>
                        <a14:foregroundMark x1="42448" y1="36523" x2="38281" y2="39779"/>
                        <a14:foregroundMark x1="47188" y1="39779" x2="45990" y2="31901"/>
                        <a14:foregroundMark x1="45990" y1="31901" x2="40208" y2="26172"/>
                        <a14:foregroundMark x1="40208" y1="26172" x2="33490" y2="24089"/>
                        <a14:foregroundMark x1="33490" y1="24089" x2="25781" y2="26823"/>
                        <a14:foregroundMark x1="25781" y1="26823" x2="14583" y2="37435"/>
                        <a14:foregroundMark x1="14583" y1="37435" x2="13438" y2="39193"/>
                        <a14:foregroundMark x1="13438" y1="39193" x2="14115" y2="30859"/>
                        <a14:foregroundMark x1="14115" y1="30859" x2="22500" y2="19727"/>
                        <a14:foregroundMark x1="22500" y1="19727" x2="27552" y2="16341"/>
                        <a14:foregroundMark x1="27552" y1="16341" x2="33958" y2="16927"/>
                        <a14:foregroundMark x1="33958" y1="16927" x2="39219" y2="20833"/>
                        <a14:foregroundMark x1="39219" y1="20833" x2="49271" y2="38021"/>
                        <a14:foregroundMark x1="34792" y1="15755" x2="31406" y2="15104"/>
                        <a14:foregroundMark x1="11667" y1="35026" x2="11354" y2="41406"/>
                        <a14:foregroundMark x1="22031" y1="58529" x2="27135" y2="64909"/>
                        <a14:foregroundMark x1="18073" y1="59701" x2="15833" y2="66471"/>
                        <a14:foregroundMark x1="15833" y1="66471" x2="15833" y2="67253"/>
                        <a14:foregroundMark x1="31094" y1="68034" x2="35885" y2="69661"/>
                        <a14:foregroundMark x1="30312" y1="78190" x2="28698" y2="92513"/>
                        <a14:foregroundMark x1="27760" y1="89779" x2="31979" y2="83724"/>
                        <a14:foregroundMark x1="31979" y1="83724" x2="37031" y2="88346"/>
                        <a14:foregroundMark x1="37031" y1="88346" x2="37344" y2="88932"/>
                        <a14:foregroundMark x1="38750" y1="88932" x2="36510" y2="73503"/>
                        <a14:foregroundMark x1="36510" y1="73503" x2="32240" y2="69661"/>
                        <a14:foregroundMark x1="27760" y1="79818" x2="27292" y2="93750"/>
                      </a14:backgroundRemoval>
                    </a14:imgEffect>
                  </a14:imgLayer>
                </a14:imgProps>
              </a:ext>
              <a:ext uri="{28A0092B-C50C-407E-A947-70E740481C1C}">
                <a14:useLocalDpi xmlns:a14="http://schemas.microsoft.com/office/drawing/2010/main" xmlns="" val="0"/>
              </a:ext>
            </a:extLst>
          </a:blip>
          <a:srcRect l="7353" t="9689" r="47781" b="4277"/>
          <a:stretch/>
        </p:blipFill>
        <p:spPr>
          <a:xfrm>
            <a:off x="2840809" y="4113157"/>
            <a:ext cx="1789248" cy="2744843"/>
          </a:xfrm>
          <a:prstGeom prst="rect">
            <a:avLst/>
          </a:prstGeom>
        </p:spPr>
      </p:pic>
      <p:pic>
        <p:nvPicPr>
          <p:cNvPr id="14" name="Picture 13">
            <a:extLst>
              <a:ext uri="{FF2B5EF4-FFF2-40B4-BE49-F238E27FC236}">
                <a16:creationId xmlns:a16="http://schemas.microsoft.com/office/drawing/2014/main" xmlns="" id="{E2E8DE66-7DB7-4C7A-880A-91BF8A539944}"/>
              </a:ext>
            </a:extLst>
          </p:cNvPr>
          <p:cNvPicPr>
            <a:picLocks noChangeAspect="1"/>
          </p:cNvPicPr>
          <p:nvPr/>
        </p:nvPicPr>
        <p:blipFill rotWithShape="1">
          <a:blip r:embed="rId6">
            <a:extLst>
              <a:ext uri="{BEBA8EAE-BF5A-486C-A8C5-ECC9F3942E4B}">
                <a14:imgProps xmlns:a14="http://schemas.microsoft.com/office/drawing/2010/main" xmlns="">
                  <a14:imgLayer r:embed="rId7">
                    <a14:imgEffect>
                      <a14:backgroundRemoval t="9200" b="90000" l="9904" r="89936">
                        <a14:foregroundMark x1="46486" y1="59000" x2="49521" y2="67000"/>
                        <a14:foregroundMark x1="49521" y1="67000" x2="55112" y2="70400"/>
                        <a14:foregroundMark x1="55112" y1="70400" x2="57348" y2="70600"/>
                        <a14:foregroundMark x1="43610" y1="9200" x2="41534" y2="9200"/>
                        <a14:backgroundMark x1="66613" y1="70200" x2="76038" y2="71400"/>
                        <a14:backgroundMark x1="61022" y1="69000" x2="60224" y2="77000"/>
                        <a14:backgroundMark x1="60224" y1="77000" x2="61821" y2="85000"/>
                        <a14:backgroundMark x1="61821" y1="85000" x2="67732" y2="87800"/>
                        <a14:backgroundMark x1="67732" y1="87800" x2="74281" y2="76800"/>
                      </a14:backgroundRemoval>
                    </a14:imgEffect>
                  </a14:imgLayer>
                </a14:imgProps>
              </a:ext>
              <a:ext uri="{28A0092B-C50C-407E-A947-70E740481C1C}">
                <a14:useLocalDpi xmlns:a14="http://schemas.microsoft.com/office/drawing/2010/main" xmlns="" val="0"/>
              </a:ext>
            </a:extLst>
          </a:blip>
          <a:srcRect l="20618" t="4827" r="24400" b="8826"/>
          <a:stretch/>
        </p:blipFill>
        <p:spPr>
          <a:xfrm>
            <a:off x="6816393" y="4276261"/>
            <a:ext cx="1952787" cy="2449540"/>
          </a:xfrm>
          <a:prstGeom prst="rect">
            <a:avLst/>
          </a:prstGeom>
        </p:spPr>
      </p:pic>
      <p:pic>
        <p:nvPicPr>
          <p:cNvPr id="16" name="Picture 15">
            <a:extLst>
              <a:ext uri="{FF2B5EF4-FFF2-40B4-BE49-F238E27FC236}">
                <a16:creationId xmlns:a16="http://schemas.microsoft.com/office/drawing/2014/main" xmlns="" id="{55A58E1A-6DC6-4C7C-89E4-A424D0B8641A}"/>
              </a:ext>
            </a:extLst>
          </p:cNvPr>
          <p:cNvPicPr>
            <a:picLocks noChangeAspect="1"/>
          </p:cNvPicPr>
          <p:nvPr/>
        </p:nvPicPr>
        <p:blipFill rotWithShape="1">
          <a:blip r:embed="rId8">
            <a:extLst>
              <a:ext uri="{BEBA8EAE-BF5A-486C-A8C5-ECC9F3942E4B}">
                <a14:imgProps xmlns:a14="http://schemas.microsoft.com/office/drawing/2010/main" xmlns="">
                  <a14:imgLayer r:embed="rId9">
                    <a14:imgEffect>
                      <a14:backgroundRemoval t="10000" b="94800" l="9904" r="89936">
                        <a14:foregroundMark x1="27796" y1="30600" x2="38498" y2="28600"/>
                        <a14:foregroundMark x1="47125" y1="90800" x2="54952" y2="94800"/>
                        <a14:foregroundMark x1="54952" y1="94800" x2="55272" y2="94800"/>
                      </a14:backgroundRemoval>
                    </a14:imgEffect>
                  </a14:imgLayer>
                </a14:imgProps>
              </a:ext>
              <a:ext uri="{28A0092B-C50C-407E-A947-70E740481C1C}">
                <a14:useLocalDpi xmlns:a14="http://schemas.microsoft.com/office/drawing/2010/main" xmlns="" val="0"/>
              </a:ext>
            </a:extLst>
          </a:blip>
          <a:srcRect l="18182" r="22031"/>
          <a:stretch/>
        </p:blipFill>
        <p:spPr>
          <a:xfrm>
            <a:off x="4630057" y="3937158"/>
            <a:ext cx="2186336" cy="2920842"/>
          </a:xfrm>
          <a:prstGeom prst="rect">
            <a:avLst/>
          </a:prstGeom>
        </p:spPr>
      </p:pic>
      <p:pic>
        <p:nvPicPr>
          <p:cNvPr id="5" name="Picture 4">
            <a:extLst>
              <a:ext uri="{FF2B5EF4-FFF2-40B4-BE49-F238E27FC236}">
                <a16:creationId xmlns:a16="http://schemas.microsoft.com/office/drawing/2014/main" xmlns="" id="{F9FA1459-F97D-4EE5-A2D6-9E00D09D9055}"/>
              </a:ext>
            </a:extLst>
          </p:cNvPr>
          <p:cNvPicPr>
            <a:picLocks noChangeAspect="1"/>
          </p:cNvPicPr>
          <p:nvPr/>
        </p:nvPicPr>
        <p:blipFill>
          <a:blip r:embed="rId10">
            <a:extLst>
              <a:ext uri="{28A0092B-C50C-407E-A947-70E740481C1C}">
                <a14:useLocalDpi xmlns:a14="http://schemas.microsoft.com/office/drawing/2010/main" xmlns="" val="0"/>
              </a:ext>
            </a:extLst>
          </a:blip>
          <a:stretch>
            <a:fillRect/>
          </a:stretch>
        </p:blipFill>
        <p:spPr>
          <a:xfrm>
            <a:off x="2" y="248137"/>
            <a:ext cx="12192000" cy="4667203"/>
          </a:xfrm>
          <a:prstGeom prst="rect">
            <a:avLst/>
          </a:prstGeom>
        </p:spPr>
      </p:pic>
    </p:spTree>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indefinite" fill="hold" nodeType="clickEffect">
                                  <p:stCondLst>
                                    <p:cond delay="0"/>
                                  </p:stCondLst>
                                  <p:childTnLst>
                                    <p:animRot by="120000">
                                      <p:cBhvr>
                                        <p:cTn id="6" dur="100" fill="hold">
                                          <p:stCondLst>
                                            <p:cond delay="0"/>
                                          </p:stCondLst>
                                        </p:cTn>
                                        <p:tgtEl>
                                          <p:spTgt spid="13"/>
                                        </p:tgtEl>
                                        <p:attrNameLst>
                                          <p:attrName>r</p:attrName>
                                        </p:attrNameLst>
                                      </p:cBhvr>
                                    </p:animRot>
                                    <p:animRot by="-240000">
                                      <p:cBhvr>
                                        <p:cTn id="7" dur="200" fill="hold">
                                          <p:stCondLst>
                                            <p:cond delay="200"/>
                                          </p:stCondLst>
                                        </p:cTn>
                                        <p:tgtEl>
                                          <p:spTgt spid="13"/>
                                        </p:tgtEl>
                                        <p:attrNameLst>
                                          <p:attrName>r</p:attrName>
                                        </p:attrNameLst>
                                      </p:cBhvr>
                                    </p:animRot>
                                    <p:animRot by="240000">
                                      <p:cBhvr>
                                        <p:cTn id="8" dur="200" fill="hold">
                                          <p:stCondLst>
                                            <p:cond delay="400"/>
                                          </p:stCondLst>
                                        </p:cTn>
                                        <p:tgtEl>
                                          <p:spTgt spid="13"/>
                                        </p:tgtEl>
                                        <p:attrNameLst>
                                          <p:attrName>r</p:attrName>
                                        </p:attrNameLst>
                                      </p:cBhvr>
                                    </p:animRot>
                                    <p:animRot by="-240000">
                                      <p:cBhvr>
                                        <p:cTn id="9" dur="200" fill="hold">
                                          <p:stCondLst>
                                            <p:cond delay="600"/>
                                          </p:stCondLst>
                                        </p:cTn>
                                        <p:tgtEl>
                                          <p:spTgt spid="13"/>
                                        </p:tgtEl>
                                        <p:attrNameLst>
                                          <p:attrName>r</p:attrName>
                                        </p:attrNameLst>
                                      </p:cBhvr>
                                    </p:animRot>
                                    <p:animRot by="120000">
                                      <p:cBhvr>
                                        <p:cTn id="10" dur="200" fill="hold">
                                          <p:stCondLst>
                                            <p:cond delay="800"/>
                                          </p:stCondLst>
                                        </p:cTn>
                                        <p:tgtEl>
                                          <p:spTgt spid="13"/>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6"/>
                                        </p:tgtEl>
                                        <p:attrNameLst>
                                          <p:attrName>r</p:attrName>
                                        </p:attrNameLst>
                                      </p:cBhvr>
                                    </p:animRot>
                                    <p:animRot by="-240000">
                                      <p:cBhvr>
                                        <p:cTn id="13" dur="200" fill="hold">
                                          <p:stCondLst>
                                            <p:cond delay="200"/>
                                          </p:stCondLst>
                                        </p:cTn>
                                        <p:tgtEl>
                                          <p:spTgt spid="16"/>
                                        </p:tgtEl>
                                        <p:attrNameLst>
                                          <p:attrName>r</p:attrName>
                                        </p:attrNameLst>
                                      </p:cBhvr>
                                    </p:animRot>
                                    <p:animRot by="240000">
                                      <p:cBhvr>
                                        <p:cTn id="14" dur="200" fill="hold">
                                          <p:stCondLst>
                                            <p:cond delay="400"/>
                                          </p:stCondLst>
                                        </p:cTn>
                                        <p:tgtEl>
                                          <p:spTgt spid="16"/>
                                        </p:tgtEl>
                                        <p:attrNameLst>
                                          <p:attrName>r</p:attrName>
                                        </p:attrNameLst>
                                      </p:cBhvr>
                                    </p:animRot>
                                    <p:animRot by="-240000">
                                      <p:cBhvr>
                                        <p:cTn id="15" dur="200" fill="hold">
                                          <p:stCondLst>
                                            <p:cond delay="600"/>
                                          </p:stCondLst>
                                        </p:cTn>
                                        <p:tgtEl>
                                          <p:spTgt spid="16"/>
                                        </p:tgtEl>
                                        <p:attrNameLst>
                                          <p:attrName>r</p:attrName>
                                        </p:attrNameLst>
                                      </p:cBhvr>
                                    </p:animRot>
                                    <p:animRot by="120000">
                                      <p:cBhvr>
                                        <p:cTn id="16" dur="200" fill="hold">
                                          <p:stCondLst>
                                            <p:cond delay="800"/>
                                          </p:stCondLst>
                                        </p:cTn>
                                        <p:tgtEl>
                                          <p:spTgt spid="16"/>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14"/>
                                        </p:tgtEl>
                                        <p:attrNameLst>
                                          <p:attrName>r</p:attrName>
                                        </p:attrNameLst>
                                      </p:cBhvr>
                                    </p:animRot>
                                    <p:animRot by="-240000">
                                      <p:cBhvr>
                                        <p:cTn id="19" dur="200" fill="hold">
                                          <p:stCondLst>
                                            <p:cond delay="200"/>
                                          </p:stCondLst>
                                        </p:cTn>
                                        <p:tgtEl>
                                          <p:spTgt spid="14"/>
                                        </p:tgtEl>
                                        <p:attrNameLst>
                                          <p:attrName>r</p:attrName>
                                        </p:attrNameLst>
                                      </p:cBhvr>
                                    </p:animRot>
                                    <p:animRot by="240000">
                                      <p:cBhvr>
                                        <p:cTn id="20" dur="200" fill="hold">
                                          <p:stCondLst>
                                            <p:cond delay="400"/>
                                          </p:stCondLst>
                                        </p:cTn>
                                        <p:tgtEl>
                                          <p:spTgt spid="14"/>
                                        </p:tgtEl>
                                        <p:attrNameLst>
                                          <p:attrName>r</p:attrName>
                                        </p:attrNameLst>
                                      </p:cBhvr>
                                    </p:animRot>
                                    <p:animRot by="-240000">
                                      <p:cBhvr>
                                        <p:cTn id="21" dur="200" fill="hold">
                                          <p:stCondLst>
                                            <p:cond delay="600"/>
                                          </p:stCondLst>
                                        </p:cTn>
                                        <p:tgtEl>
                                          <p:spTgt spid="14"/>
                                        </p:tgtEl>
                                        <p:attrNameLst>
                                          <p:attrName>r</p:attrName>
                                        </p:attrNameLst>
                                      </p:cBhvr>
                                    </p:animRot>
                                    <p:animRot by="120000">
                                      <p:cBhvr>
                                        <p:cTn id="22" dur="200" fill="hold">
                                          <p:stCondLst>
                                            <p:cond delay="8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Green Grass Background PNG, Vector, PSD, and Clipart With Transparent  Background for Free Download | Pngtree">
            <a:extLst>
              <a:ext uri="{FF2B5EF4-FFF2-40B4-BE49-F238E27FC236}">
                <a16:creationId xmlns:a16="http://schemas.microsoft.com/office/drawing/2014/main" xmlns="" id="{DB81DBDE-B4E8-4D96-BE75-427B85357F47}"/>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1"/>
            <a:ext cx="12207728"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4" name="Group 3">
            <a:extLst>
              <a:ext uri="{FF2B5EF4-FFF2-40B4-BE49-F238E27FC236}">
                <a16:creationId xmlns:a16="http://schemas.microsoft.com/office/drawing/2014/main" xmlns="" id="{5A299482-D021-48B3-BC4F-E9D714C58B2F}"/>
              </a:ext>
            </a:extLst>
          </p:cNvPr>
          <p:cNvGrpSpPr/>
          <p:nvPr/>
        </p:nvGrpSpPr>
        <p:grpSpPr>
          <a:xfrm>
            <a:off x="3881166" y="176754"/>
            <a:ext cx="4445391" cy="1584009"/>
            <a:chOff x="3740490" y="458108"/>
            <a:chExt cx="4445391" cy="1584009"/>
          </a:xfrm>
        </p:grpSpPr>
        <p:sp>
          <p:nvSpPr>
            <p:cNvPr id="2" name="Cloud 1">
              <a:extLst>
                <a:ext uri="{FF2B5EF4-FFF2-40B4-BE49-F238E27FC236}">
                  <a16:creationId xmlns:a16="http://schemas.microsoft.com/office/drawing/2014/main" xmlns="" id="{B733A1DA-6824-45FE-A997-325DCDE1C9D9}"/>
                </a:ext>
              </a:extLst>
            </p:cNvPr>
            <p:cNvSpPr/>
            <p:nvPr/>
          </p:nvSpPr>
          <p:spPr>
            <a:xfrm rot="10800000">
              <a:off x="3740490" y="458108"/>
              <a:ext cx="4445391" cy="1584009"/>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a:t>Chia đonaj </a:t>
              </a:r>
              <a:endParaRPr lang="en-US" dirty="0"/>
            </a:p>
          </p:txBody>
        </p:sp>
        <p:sp>
          <p:nvSpPr>
            <p:cNvPr id="3" name="TextBox 2">
              <a:extLst>
                <a:ext uri="{FF2B5EF4-FFF2-40B4-BE49-F238E27FC236}">
                  <a16:creationId xmlns:a16="http://schemas.microsoft.com/office/drawing/2014/main" xmlns="" id="{ABA632BC-2528-4E62-8837-D48387787F58}"/>
                </a:ext>
              </a:extLst>
            </p:cNvPr>
            <p:cNvSpPr txBox="1"/>
            <p:nvPr/>
          </p:nvSpPr>
          <p:spPr>
            <a:xfrm>
              <a:off x="4467838" y="835632"/>
              <a:ext cx="3272050" cy="1015663"/>
            </a:xfrm>
            <a:prstGeom prst="rect">
              <a:avLst/>
            </a:prstGeom>
            <a:noFill/>
          </p:spPr>
          <p:txBody>
            <a:bodyPr wrap="none" rtlCol="0">
              <a:spAutoFit/>
            </a:bodyPr>
            <a:lstStyle/>
            <a:p>
              <a:r>
                <a:rPr lang="vi-VN" sz="6000" b="1" i="1" dirty="0">
                  <a:solidFill>
                    <a:srgbClr val="FF6600"/>
                  </a:solidFill>
                  <a:latin typeface="Pattaya" panose="00000500000000000000" pitchFamily="2" charset="-34"/>
                  <a:cs typeface="Pattaya" panose="00000500000000000000" pitchFamily="2" charset="-34"/>
                </a:rPr>
                <a:t>Chia đoạn</a:t>
              </a:r>
              <a:endParaRPr lang="en-US" sz="6000" b="1" i="1" dirty="0">
                <a:solidFill>
                  <a:srgbClr val="FF6600"/>
                </a:solidFill>
                <a:latin typeface="Pattaya" panose="00000500000000000000" pitchFamily="2" charset="-34"/>
                <a:cs typeface="Pattaya" panose="00000500000000000000" pitchFamily="2" charset="-34"/>
              </a:endParaRPr>
            </a:p>
          </p:txBody>
        </p:sp>
      </p:grpSp>
      <p:grpSp>
        <p:nvGrpSpPr>
          <p:cNvPr id="9" name="Group 8">
            <a:extLst>
              <a:ext uri="{FF2B5EF4-FFF2-40B4-BE49-F238E27FC236}">
                <a16:creationId xmlns:a16="http://schemas.microsoft.com/office/drawing/2014/main" xmlns="" id="{19BD6EBC-EF81-406D-89F8-989C62A668E7}"/>
              </a:ext>
            </a:extLst>
          </p:cNvPr>
          <p:cNvGrpSpPr/>
          <p:nvPr/>
        </p:nvGrpSpPr>
        <p:grpSpPr>
          <a:xfrm>
            <a:off x="965471" y="1947466"/>
            <a:ext cx="1153550" cy="1015663"/>
            <a:chOff x="4189632" y="835632"/>
            <a:chExt cx="1153550" cy="1015663"/>
          </a:xfrm>
        </p:grpSpPr>
        <p:sp>
          <p:nvSpPr>
            <p:cNvPr id="10" name="Cloud 9">
              <a:extLst>
                <a:ext uri="{FF2B5EF4-FFF2-40B4-BE49-F238E27FC236}">
                  <a16:creationId xmlns:a16="http://schemas.microsoft.com/office/drawing/2014/main" xmlns="" id="{4E10692C-A25A-41E1-A070-96C192F52EEB}"/>
                </a:ext>
              </a:extLst>
            </p:cNvPr>
            <p:cNvSpPr/>
            <p:nvPr/>
          </p:nvSpPr>
          <p:spPr>
            <a:xfrm rot="10800000">
              <a:off x="4189632" y="835632"/>
              <a:ext cx="1153550" cy="8075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a:t>Chia đonaj </a:t>
              </a:r>
              <a:endParaRPr lang="en-US" dirty="0"/>
            </a:p>
          </p:txBody>
        </p:sp>
        <p:sp>
          <p:nvSpPr>
            <p:cNvPr id="11" name="TextBox 10">
              <a:extLst>
                <a:ext uri="{FF2B5EF4-FFF2-40B4-BE49-F238E27FC236}">
                  <a16:creationId xmlns:a16="http://schemas.microsoft.com/office/drawing/2014/main" xmlns="" id="{42A79215-A7F8-49FE-8E24-AEFC7BAEA8FE}"/>
                </a:ext>
              </a:extLst>
            </p:cNvPr>
            <p:cNvSpPr txBox="1"/>
            <p:nvPr/>
          </p:nvSpPr>
          <p:spPr>
            <a:xfrm>
              <a:off x="4552245" y="835632"/>
              <a:ext cx="428322" cy="1015663"/>
            </a:xfrm>
            <a:prstGeom prst="rect">
              <a:avLst/>
            </a:prstGeom>
            <a:noFill/>
          </p:spPr>
          <p:txBody>
            <a:bodyPr wrap="none" rtlCol="0">
              <a:spAutoFit/>
            </a:bodyPr>
            <a:lstStyle/>
            <a:p>
              <a:r>
                <a:rPr lang="vi-VN" sz="6000" dirty="0">
                  <a:solidFill>
                    <a:srgbClr val="FF6600"/>
                  </a:solidFill>
                  <a:latin typeface="Pattaya" panose="00000500000000000000" pitchFamily="2" charset="-34"/>
                  <a:cs typeface="Pattaya" panose="00000500000000000000" pitchFamily="2" charset="-34"/>
                </a:rPr>
                <a:t>1</a:t>
              </a:r>
              <a:endParaRPr lang="en-US" sz="6000" dirty="0">
                <a:solidFill>
                  <a:srgbClr val="FF6600"/>
                </a:solidFill>
                <a:latin typeface="Pattaya" panose="00000500000000000000" pitchFamily="2" charset="-34"/>
                <a:cs typeface="Pattaya" panose="00000500000000000000" pitchFamily="2" charset="-34"/>
              </a:endParaRPr>
            </a:p>
          </p:txBody>
        </p:sp>
      </p:grpSp>
      <p:sp>
        <p:nvSpPr>
          <p:cNvPr id="5" name="TextBox 4">
            <a:extLst>
              <a:ext uri="{FF2B5EF4-FFF2-40B4-BE49-F238E27FC236}">
                <a16:creationId xmlns:a16="http://schemas.microsoft.com/office/drawing/2014/main" xmlns="" id="{6ECEC92C-47F3-497D-8450-A4448532D7A9}"/>
              </a:ext>
            </a:extLst>
          </p:cNvPr>
          <p:cNvSpPr txBox="1"/>
          <p:nvPr/>
        </p:nvSpPr>
        <p:spPr>
          <a:xfrm>
            <a:off x="2734060" y="1975983"/>
            <a:ext cx="7545686" cy="908864"/>
          </a:xfrm>
          <a:prstGeom prst="flowChartTerminator">
            <a:avLst/>
          </a:prstGeom>
          <a:solidFill>
            <a:schemeClr val="accent4">
              <a:lumMod val="20000"/>
              <a:lumOff val="80000"/>
            </a:schemeClr>
          </a:solidFill>
        </p:spPr>
        <p:txBody>
          <a:bodyPr wrap="none" rtlCol="0">
            <a:spAutoFit/>
          </a:bodyPr>
          <a:lstStyle/>
          <a:p>
            <a:r>
              <a:rPr lang="vi-VN" sz="3600" dirty="0">
                <a:latin typeface="Calibri" panose="020F0502020204030204" pitchFamily="34" charset="0"/>
                <a:cs typeface="Calibri" panose="020F0502020204030204" pitchFamily="34" charset="0"/>
              </a:rPr>
              <a:t>Từ đầu đến “...đất hoang trồng lúa.”</a:t>
            </a:r>
            <a:endParaRPr lang="en-US" sz="3600" dirty="0">
              <a:latin typeface="Calibri" panose="020F0502020204030204" pitchFamily="34" charset="0"/>
              <a:cs typeface="Calibri" panose="020F0502020204030204" pitchFamily="34" charset="0"/>
            </a:endParaRPr>
          </a:p>
        </p:txBody>
      </p:sp>
      <p:grpSp>
        <p:nvGrpSpPr>
          <p:cNvPr id="13" name="Group 12">
            <a:extLst>
              <a:ext uri="{FF2B5EF4-FFF2-40B4-BE49-F238E27FC236}">
                <a16:creationId xmlns:a16="http://schemas.microsoft.com/office/drawing/2014/main" xmlns="" id="{E23B7187-1559-4E20-ACE1-97FABD05AAB5}"/>
              </a:ext>
            </a:extLst>
          </p:cNvPr>
          <p:cNvGrpSpPr/>
          <p:nvPr/>
        </p:nvGrpSpPr>
        <p:grpSpPr>
          <a:xfrm>
            <a:off x="1020225" y="3108009"/>
            <a:ext cx="1153550" cy="1015663"/>
            <a:chOff x="4189632" y="835632"/>
            <a:chExt cx="1153550" cy="1015663"/>
          </a:xfrm>
        </p:grpSpPr>
        <p:sp>
          <p:nvSpPr>
            <p:cNvPr id="14" name="Cloud 13">
              <a:extLst>
                <a:ext uri="{FF2B5EF4-FFF2-40B4-BE49-F238E27FC236}">
                  <a16:creationId xmlns:a16="http://schemas.microsoft.com/office/drawing/2014/main" xmlns="" id="{3E659E0D-C422-46AB-A22A-B55ABB27CD23}"/>
                </a:ext>
              </a:extLst>
            </p:cNvPr>
            <p:cNvSpPr/>
            <p:nvPr/>
          </p:nvSpPr>
          <p:spPr>
            <a:xfrm rot="10800000">
              <a:off x="4189632" y="835632"/>
              <a:ext cx="1153550" cy="8075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a:t>Chia đonaj </a:t>
              </a:r>
              <a:endParaRPr lang="en-US" dirty="0"/>
            </a:p>
          </p:txBody>
        </p:sp>
        <p:sp>
          <p:nvSpPr>
            <p:cNvPr id="15" name="TextBox 14">
              <a:extLst>
                <a:ext uri="{FF2B5EF4-FFF2-40B4-BE49-F238E27FC236}">
                  <a16:creationId xmlns:a16="http://schemas.microsoft.com/office/drawing/2014/main" xmlns="" id="{D3B7DBDD-B77D-419D-9402-FD44D065BBF6}"/>
                </a:ext>
              </a:extLst>
            </p:cNvPr>
            <p:cNvSpPr txBox="1"/>
            <p:nvPr/>
          </p:nvSpPr>
          <p:spPr>
            <a:xfrm>
              <a:off x="4552245" y="835632"/>
              <a:ext cx="562975" cy="1015663"/>
            </a:xfrm>
            <a:prstGeom prst="rect">
              <a:avLst/>
            </a:prstGeom>
            <a:noFill/>
          </p:spPr>
          <p:txBody>
            <a:bodyPr wrap="none" rtlCol="0">
              <a:spAutoFit/>
            </a:bodyPr>
            <a:lstStyle/>
            <a:p>
              <a:r>
                <a:rPr lang="vi-VN" sz="6000" dirty="0">
                  <a:solidFill>
                    <a:srgbClr val="FF6600"/>
                  </a:solidFill>
                  <a:latin typeface="Pattaya" panose="00000500000000000000" pitchFamily="2" charset="-34"/>
                  <a:cs typeface="Pattaya" panose="00000500000000000000" pitchFamily="2" charset="-34"/>
                </a:rPr>
                <a:t>2</a:t>
              </a:r>
              <a:endParaRPr lang="en-US" sz="6000" dirty="0">
                <a:solidFill>
                  <a:srgbClr val="FF6600"/>
                </a:solidFill>
                <a:latin typeface="Pattaya" panose="00000500000000000000" pitchFamily="2" charset="-34"/>
                <a:cs typeface="Pattaya" panose="00000500000000000000" pitchFamily="2" charset="-34"/>
              </a:endParaRPr>
            </a:p>
          </p:txBody>
        </p:sp>
      </p:grpSp>
      <p:sp>
        <p:nvSpPr>
          <p:cNvPr id="16" name="TextBox 15">
            <a:extLst>
              <a:ext uri="{FF2B5EF4-FFF2-40B4-BE49-F238E27FC236}">
                <a16:creationId xmlns:a16="http://schemas.microsoft.com/office/drawing/2014/main" xmlns="" id="{5B7FFC27-C805-4A56-88EF-F6D2AD3D0718}"/>
              </a:ext>
            </a:extLst>
          </p:cNvPr>
          <p:cNvSpPr txBox="1"/>
          <p:nvPr/>
        </p:nvSpPr>
        <p:spPr>
          <a:xfrm>
            <a:off x="2788814" y="3136526"/>
            <a:ext cx="7490932" cy="908864"/>
          </a:xfrm>
          <a:prstGeom prst="flowChartTerminator">
            <a:avLst/>
          </a:prstGeom>
          <a:solidFill>
            <a:schemeClr val="accent4">
              <a:lumMod val="20000"/>
              <a:lumOff val="80000"/>
            </a:schemeClr>
          </a:solidFill>
        </p:spPr>
        <p:txBody>
          <a:bodyPr wrap="square" rtlCol="0">
            <a:spAutoFit/>
          </a:bodyPr>
          <a:lstStyle/>
          <a:p>
            <a:pPr algn="ctr"/>
            <a:r>
              <a:rPr lang="vi-VN" sz="3600" dirty="0">
                <a:latin typeface="Calibri" panose="020F0502020204030204" pitchFamily="34" charset="0"/>
                <a:cs typeface="Calibri" panose="020F0502020204030204" pitchFamily="34" charset="0"/>
              </a:rPr>
              <a:t>Tiếp theo đến “...như trước nữa.”</a:t>
            </a:r>
            <a:endParaRPr lang="en-US" sz="3600" dirty="0">
              <a:latin typeface="Calibri" panose="020F0502020204030204" pitchFamily="34" charset="0"/>
              <a:cs typeface="Calibri" panose="020F0502020204030204" pitchFamily="34" charset="0"/>
            </a:endParaRPr>
          </a:p>
        </p:txBody>
      </p:sp>
      <p:grpSp>
        <p:nvGrpSpPr>
          <p:cNvPr id="17" name="Group 16">
            <a:extLst>
              <a:ext uri="{FF2B5EF4-FFF2-40B4-BE49-F238E27FC236}">
                <a16:creationId xmlns:a16="http://schemas.microsoft.com/office/drawing/2014/main" xmlns="" id="{B50B72B9-5745-4AB4-AB78-DBF3BBE24207}"/>
              </a:ext>
            </a:extLst>
          </p:cNvPr>
          <p:cNvGrpSpPr/>
          <p:nvPr/>
        </p:nvGrpSpPr>
        <p:grpSpPr>
          <a:xfrm>
            <a:off x="1020225" y="4268552"/>
            <a:ext cx="1153550" cy="1015663"/>
            <a:chOff x="4189632" y="835632"/>
            <a:chExt cx="1153550" cy="1015663"/>
          </a:xfrm>
        </p:grpSpPr>
        <p:sp>
          <p:nvSpPr>
            <p:cNvPr id="18" name="Cloud 17">
              <a:extLst>
                <a:ext uri="{FF2B5EF4-FFF2-40B4-BE49-F238E27FC236}">
                  <a16:creationId xmlns:a16="http://schemas.microsoft.com/office/drawing/2014/main" xmlns="" id="{9842FBF9-D6BE-4A20-872D-34A87FD1E84F}"/>
                </a:ext>
              </a:extLst>
            </p:cNvPr>
            <p:cNvSpPr/>
            <p:nvPr/>
          </p:nvSpPr>
          <p:spPr>
            <a:xfrm rot="10800000">
              <a:off x="4189632" y="835632"/>
              <a:ext cx="1153550" cy="8075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a:t>Chia đonaj </a:t>
              </a:r>
              <a:endParaRPr lang="en-US" dirty="0"/>
            </a:p>
          </p:txBody>
        </p:sp>
        <p:sp>
          <p:nvSpPr>
            <p:cNvPr id="19" name="TextBox 18">
              <a:extLst>
                <a:ext uri="{FF2B5EF4-FFF2-40B4-BE49-F238E27FC236}">
                  <a16:creationId xmlns:a16="http://schemas.microsoft.com/office/drawing/2014/main" xmlns="" id="{35760B49-26FF-48FF-B087-64B3C44DF407}"/>
                </a:ext>
              </a:extLst>
            </p:cNvPr>
            <p:cNvSpPr txBox="1"/>
            <p:nvPr/>
          </p:nvSpPr>
          <p:spPr>
            <a:xfrm>
              <a:off x="4552245" y="835632"/>
              <a:ext cx="580608" cy="1015663"/>
            </a:xfrm>
            <a:prstGeom prst="rect">
              <a:avLst/>
            </a:prstGeom>
            <a:noFill/>
          </p:spPr>
          <p:txBody>
            <a:bodyPr wrap="none" rtlCol="0">
              <a:spAutoFit/>
            </a:bodyPr>
            <a:lstStyle/>
            <a:p>
              <a:r>
                <a:rPr lang="vi-VN" sz="6000" dirty="0">
                  <a:solidFill>
                    <a:srgbClr val="FF6600"/>
                  </a:solidFill>
                  <a:latin typeface="Pattaya" panose="00000500000000000000" pitchFamily="2" charset="-34"/>
                  <a:cs typeface="Pattaya" panose="00000500000000000000" pitchFamily="2" charset="-34"/>
                </a:rPr>
                <a:t>3</a:t>
              </a:r>
              <a:endParaRPr lang="en-US" sz="6000" dirty="0">
                <a:solidFill>
                  <a:srgbClr val="FF6600"/>
                </a:solidFill>
                <a:latin typeface="Pattaya" panose="00000500000000000000" pitchFamily="2" charset="-34"/>
                <a:cs typeface="Pattaya" panose="00000500000000000000" pitchFamily="2" charset="-34"/>
              </a:endParaRPr>
            </a:p>
          </p:txBody>
        </p:sp>
      </p:grpSp>
      <p:sp>
        <p:nvSpPr>
          <p:cNvPr id="20" name="TextBox 19">
            <a:extLst>
              <a:ext uri="{FF2B5EF4-FFF2-40B4-BE49-F238E27FC236}">
                <a16:creationId xmlns:a16="http://schemas.microsoft.com/office/drawing/2014/main" xmlns="" id="{BCCACBA5-E1E0-4EF6-AF54-3826358465F2}"/>
              </a:ext>
            </a:extLst>
          </p:cNvPr>
          <p:cNvSpPr txBox="1"/>
          <p:nvPr/>
        </p:nvSpPr>
        <p:spPr>
          <a:xfrm>
            <a:off x="2788814" y="4297069"/>
            <a:ext cx="7490932" cy="908864"/>
          </a:xfrm>
          <a:prstGeom prst="flowChartTerminator">
            <a:avLst/>
          </a:prstGeom>
          <a:solidFill>
            <a:schemeClr val="accent4">
              <a:lumMod val="20000"/>
              <a:lumOff val="80000"/>
            </a:schemeClr>
          </a:solidFill>
        </p:spPr>
        <p:txBody>
          <a:bodyPr wrap="square" rtlCol="0">
            <a:spAutoFit/>
          </a:bodyPr>
          <a:lstStyle/>
          <a:p>
            <a:pPr algn="ctr"/>
            <a:r>
              <a:rPr lang="en-US" sz="3600" dirty="0" err="1">
                <a:latin typeface="Calibri" panose="020F0502020204030204" pitchFamily="34" charset="0"/>
                <a:cs typeface="Calibri" panose="020F0502020204030204" pitchFamily="34" charset="0"/>
              </a:rPr>
              <a:t>Phần</a:t>
            </a:r>
            <a:r>
              <a:rPr lang="vi-VN" sz="3600" dirty="0">
                <a:latin typeface="Calibri" panose="020F0502020204030204" pitchFamily="34" charset="0"/>
                <a:cs typeface="Calibri" panose="020F0502020204030204" pitchFamily="34" charset="0"/>
              </a:rPr>
              <a:t> còn lại.</a:t>
            </a:r>
            <a:endParaRPr lang="en-US" sz="3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xmlns="" val="585968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1000"/>
                                        <p:tgtEl>
                                          <p:spTgt spid="17"/>
                                        </p:tgtEl>
                                      </p:cBhvr>
                                    </p:animEffect>
                                    <p:anim calcmode="lin" valueType="num">
                                      <p:cBhvr>
                                        <p:cTn id="32" dur="1000" fill="hold"/>
                                        <p:tgtEl>
                                          <p:spTgt spid="17"/>
                                        </p:tgtEl>
                                        <p:attrNameLst>
                                          <p:attrName>ppt_x</p:attrName>
                                        </p:attrNameLst>
                                      </p:cBhvr>
                                      <p:tavLst>
                                        <p:tav tm="0">
                                          <p:val>
                                            <p:strVal val="#ppt_x"/>
                                          </p:val>
                                        </p:tav>
                                        <p:tav tm="100000">
                                          <p:val>
                                            <p:strVal val="#ppt_x"/>
                                          </p:val>
                                        </p:tav>
                                      </p:tavLst>
                                    </p:anim>
                                    <p:anim calcmode="lin" valueType="num">
                                      <p:cBhvr>
                                        <p:cTn id="33" dur="1000" fill="hold"/>
                                        <p:tgtEl>
                                          <p:spTgt spid="17"/>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1000"/>
                                        <p:tgtEl>
                                          <p:spTgt spid="20"/>
                                        </p:tgtEl>
                                      </p:cBhvr>
                                    </p:animEffect>
                                    <p:anim calcmode="lin" valueType="num">
                                      <p:cBhvr>
                                        <p:cTn id="37" dur="1000" fill="hold"/>
                                        <p:tgtEl>
                                          <p:spTgt spid="20"/>
                                        </p:tgtEl>
                                        <p:attrNameLst>
                                          <p:attrName>ppt_x</p:attrName>
                                        </p:attrNameLst>
                                      </p:cBhvr>
                                      <p:tavLst>
                                        <p:tav tm="0">
                                          <p:val>
                                            <p:strVal val="#ppt_x"/>
                                          </p:val>
                                        </p:tav>
                                        <p:tav tm="100000">
                                          <p:val>
                                            <p:strVal val="#ppt_x"/>
                                          </p:val>
                                        </p:tav>
                                      </p:tavLst>
                                    </p:anim>
                                    <p:anim calcmode="lin" valueType="num">
                                      <p:cBhvr>
                                        <p:cTn id="38"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6" grpId="0" animBg="1"/>
      <p:bldP spid="2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图片 7" descr="6ccb8bc6dbe83c6ae811819d70909b6f"/>
          <p:cNvPicPr>
            <a:picLocks noChangeAspect="1"/>
          </p:cNvPicPr>
          <p:nvPr/>
        </p:nvPicPr>
        <p:blipFill>
          <a:blip r:embed="rId3"/>
          <a:stretch>
            <a:fillRect/>
          </a:stretch>
        </p:blipFill>
        <p:spPr>
          <a:xfrm>
            <a:off x="-62230" y="3323590"/>
            <a:ext cx="12165965" cy="3552190"/>
          </a:xfrm>
          <a:prstGeom prst="rect">
            <a:avLst/>
          </a:prstGeom>
        </p:spPr>
      </p:pic>
      <p:pic>
        <p:nvPicPr>
          <p:cNvPr id="2" name="图片 1" descr="5b7e6729cdfb4"/>
          <p:cNvPicPr>
            <a:picLocks noChangeAspect="1"/>
          </p:cNvPicPr>
          <p:nvPr/>
        </p:nvPicPr>
        <p:blipFill>
          <a:blip r:embed="rId4"/>
          <a:stretch>
            <a:fillRect/>
          </a:stretch>
        </p:blipFill>
        <p:spPr>
          <a:xfrm>
            <a:off x="-3119120" y="-2621915"/>
            <a:ext cx="18660110" cy="13013055"/>
          </a:xfrm>
          <a:prstGeom prst="rect">
            <a:avLst/>
          </a:prstGeom>
        </p:spPr>
      </p:pic>
      <p:sp>
        <p:nvSpPr>
          <p:cNvPr id="3" name="Rectangle 2">
            <a:extLst>
              <a:ext uri="{FF2B5EF4-FFF2-40B4-BE49-F238E27FC236}">
                <a16:creationId xmlns:a16="http://schemas.microsoft.com/office/drawing/2014/main" xmlns="" id="{EC1E84AE-702F-4B4C-9D87-2C29F20DD916}"/>
              </a:ext>
            </a:extLst>
          </p:cNvPr>
          <p:cNvSpPr/>
          <p:nvPr/>
        </p:nvSpPr>
        <p:spPr>
          <a:xfrm>
            <a:off x="297180" y="428178"/>
            <a:ext cx="11597640" cy="6001643"/>
          </a:xfrm>
          <a:prstGeom prst="rect">
            <a:avLst/>
          </a:prstGeom>
          <a:solidFill>
            <a:schemeClr val="bg1">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ctr"/>
            <a:r>
              <a:rPr lang="vi-VN" sz="3600" b="1" dirty="0">
                <a:solidFill>
                  <a:srgbClr val="00CC00"/>
                </a:solidFill>
                <a:latin typeface="Pattaya" panose="00000500000000000000" pitchFamily="2" charset="-34"/>
                <a:cs typeface="Pattaya" panose="00000500000000000000" pitchFamily="2" charset="-34"/>
              </a:rPr>
              <a:t>Ngu Công xã Trịnh Tường</a:t>
            </a:r>
            <a:endParaRPr lang="vi-VN" sz="3600" dirty="0">
              <a:solidFill>
                <a:srgbClr val="00CC00"/>
              </a:solidFill>
              <a:latin typeface="Pattaya" panose="00000500000000000000" pitchFamily="2" charset="-34"/>
              <a:cs typeface="Pattaya" panose="00000500000000000000" pitchFamily="2" charset="-34"/>
            </a:endParaRPr>
          </a:p>
          <a:p>
            <a:pPr algn="just"/>
            <a:r>
              <a:rPr lang="vi-VN" sz="2800" dirty="0">
                <a:solidFill>
                  <a:srgbClr val="000000"/>
                </a:solidFill>
                <a:latin typeface="Calibri" panose="020F0502020204030204" pitchFamily="34" charset="0"/>
                <a:cs typeface="Calibri" panose="020F0502020204030204" pitchFamily="34" charset="0"/>
              </a:rPr>
              <a:t>    </a:t>
            </a:r>
            <a:r>
              <a:rPr lang="vi-VN" sz="3200" dirty="0">
                <a:solidFill>
                  <a:srgbClr val="000000"/>
                </a:solidFill>
                <a:latin typeface="Calibri" panose="020F0502020204030204" pitchFamily="34" charset="0"/>
                <a:cs typeface="Calibri" panose="020F0502020204030204" pitchFamily="34" charset="0"/>
              </a:rPr>
              <a:t>Khách đến xã Trịnh Tường, huyện Bát Xát, tỉnh Lào Cai  sẽ không khỏi ngỡ ngàng thấy một dòng mương ngoằn ngoèo vắt ngang những đồi cao. Dân bản gọi dòng mương ấy là con nước ông Lìn. Để thay đổi tập quán làm lúa nương, ông Phàn Phù Lìn, người Dao ở thôn Phìn Ngan đã lần mò cả tháng trong rừng tìm nguồn nước. Nhưng tìm được nguồn nước rồi, mọi người vẫn không tin có thể dẫn nước về. Ông cùng vợ con đào suốt một năm trời được gần bốn cây số mương xuyên đồi dẫn nước từ rừng già về thôn, trồng một héc ta lúa nước để bà con tin. Rồi ông vận động mọi người cùng mở rộng con mương, vỡ thêm đất hoang trồng lúa.</a:t>
            </a:r>
          </a:p>
          <a:p>
            <a:pPr algn="just"/>
            <a:r>
              <a:rPr lang="vi-VN" sz="2800" dirty="0">
                <a:solidFill>
                  <a:srgbClr val="000000"/>
                </a:solidFill>
                <a:latin typeface="Calibri" panose="020F0502020204030204" pitchFamily="34" charset="0"/>
                <a:cs typeface="Calibri" panose="020F0502020204030204" pitchFamily="34" charset="0"/>
              </a:rPr>
              <a:t>   </a:t>
            </a:r>
          </a:p>
        </p:txBody>
      </p:sp>
      <p:sp>
        <p:nvSpPr>
          <p:cNvPr id="4" name="Hexagon 3">
            <a:extLst>
              <a:ext uri="{FF2B5EF4-FFF2-40B4-BE49-F238E27FC236}">
                <a16:creationId xmlns:a16="http://schemas.microsoft.com/office/drawing/2014/main" xmlns="" id="{A171D488-F7F2-4EE4-B131-1B3A7651C5BA}"/>
              </a:ext>
            </a:extLst>
          </p:cNvPr>
          <p:cNvSpPr/>
          <p:nvPr/>
        </p:nvSpPr>
        <p:spPr>
          <a:xfrm>
            <a:off x="123508" y="929640"/>
            <a:ext cx="556260" cy="487680"/>
          </a:xfrm>
          <a:prstGeom prst="hexagon">
            <a:avLst/>
          </a:prstGeom>
          <a:solidFill>
            <a:srgbClr val="00CC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t>1</a:t>
            </a:r>
            <a:endParaRPr lang="en-US" sz="3600" b="1" dirty="0"/>
          </a:p>
        </p:txBody>
      </p:sp>
      <p:sp>
        <p:nvSpPr>
          <p:cNvPr id="5" name="Rectangle 4">
            <a:extLst>
              <a:ext uri="{FF2B5EF4-FFF2-40B4-BE49-F238E27FC236}">
                <a16:creationId xmlns:a16="http://schemas.microsoft.com/office/drawing/2014/main" xmlns="" id="{AE0E04E7-EC7B-42A3-B9FC-33EC9CD50C9A}"/>
              </a:ext>
            </a:extLst>
          </p:cNvPr>
          <p:cNvSpPr/>
          <p:nvPr/>
        </p:nvSpPr>
        <p:spPr>
          <a:xfrm>
            <a:off x="5795048" y="5993190"/>
            <a:ext cx="2084032" cy="584775"/>
          </a:xfrm>
          <a:prstGeom prst="rect">
            <a:avLst/>
          </a:prstGeom>
        </p:spPr>
        <p:txBody>
          <a:bodyPr wrap="none">
            <a:spAutoFit/>
          </a:bodyPr>
          <a:lstStyle/>
          <a:p>
            <a:r>
              <a:rPr lang="vi-VN" sz="3200" b="1" dirty="0">
                <a:solidFill>
                  <a:srgbClr val="000000"/>
                </a:solidFill>
                <a:latin typeface="Calibri" panose="020F0502020204030204" pitchFamily="34" charset="0"/>
                <a:cs typeface="Calibri" panose="020F0502020204030204" pitchFamily="34" charset="0"/>
              </a:rPr>
              <a:t>Từ khó đọc</a:t>
            </a:r>
            <a:endParaRPr lang="en-US" sz="3200" b="1" dirty="0"/>
          </a:p>
        </p:txBody>
      </p:sp>
      <p:sp>
        <p:nvSpPr>
          <p:cNvPr id="9" name="Rectangle 8">
            <a:extLst>
              <a:ext uri="{FF2B5EF4-FFF2-40B4-BE49-F238E27FC236}">
                <a16:creationId xmlns:a16="http://schemas.microsoft.com/office/drawing/2014/main" xmlns="" id="{5AAC54B4-7115-43E5-9D2E-DC47CD95508E}"/>
              </a:ext>
            </a:extLst>
          </p:cNvPr>
          <p:cNvSpPr/>
          <p:nvPr/>
        </p:nvSpPr>
        <p:spPr>
          <a:xfrm>
            <a:off x="4213263" y="6055935"/>
            <a:ext cx="1402080" cy="410021"/>
          </a:xfrm>
          <a:prstGeom prst="rect">
            <a:avLst/>
          </a:prstGeom>
          <a:solidFill>
            <a:srgbClr val="99FF33">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xmlns="" id="{87DC9214-E666-4189-9622-E678802E5B69}"/>
              </a:ext>
            </a:extLst>
          </p:cNvPr>
          <p:cNvSpPr/>
          <p:nvPr/>
        </p:nvSpPr>
        <p:spPr>
          <a:xfrm>
            <a:off x="6477000" y="1007299"/>
            <a:ext cx="1402080" cy="410021"/>
          </a:xfrm>
          <a:prstGeom prst="rect">
            <a:avLst/>
          </a:prstGeom>
          <a:solidFill>
            <a:srgbClr val="99FF33">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7FD31098-3ED4-4680-8EBF-465F007BBEB2}"/>
              </a:ext>
            </a:extLst>
          </p:cNvPr>
          <p:cNvSpPr/>
          <p:nvPr/>
        </p:nvSpPr>
        <p:spPr>
          <a:xfrm>
            <a:off x="6096000" y="1565464"/>
            <a:ext cx="1402080" cy="410021"/>
          </a:xfrm>
          <a:prstGeom prst="rect">
            <a:avLst/>
          </a:prstGeom>
          <a:solidFill>
            <a:srgbClr val="99FF33">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xmlns="" id="{259663DB-0611-443C-AA90-4C907F6BB1CC}"/>
              </a:ext>
            </a:extLst>
          </p:cNvPr>
          <p:cNvSpPr/>
          <p:nvPr/>
        </p:nvSpPr>
        <p:spPr>
          <a:xfrm>
            <a:off x="7543800" y="1565464"/>
            <a:ext cx="2316480" cy="410021"/>
          </a:xfrm>
          <a:prstGeom prst="rect">
            <a:avLst/>
          </a:prstGeom>
          <a:solidFill>
            <a:srgbClr val="99FF33">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xmlns="" id="{76F9C076-8E64-410E-A943-87054414B639}"/>
              </a:ext>
            </a:extLst>
          </p:cNvPr>
          <p:cNvSpPr/>
          <p:nvPr/>
        </p:nvSpPr>
        <p:spPr>
          <a:xfrm>
            <a:off x="7071360" y="2484532"/>
            <a:ext cx="2316480" cy="410021"/>
          </a:xfrm>
          <a:prstGeom prst="rect">
            <a:avLst/>
          </a:prstGeom>
          <a:solidFill>
            <a:srgbClr val="99FF33">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xmlns="" id="{D4413828-ACE5-4A30-B956-1AAEBDC80BEA}"/>
              </a:ext>
            </a:extLst>
          </p:cNvPr>
          <p:cNvSpPr/>
          <p:nvPr/>
        </p:nvSpPr>
        <p:spPr>
          <a:xfrm>
            <a:off x="1280160" y="3018978"/>
            <a:ext cx="1859280" cy="410021"/>
          </a:xfrm>
          <a:prstGeom prst="rect">
            <a:avLst/>
          </a:prstGeom>
          <a:solidFill>
            <a:srgbClr val="99FF33">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p15:prstTrans prst="pageCurlDouble"/>
      </p:transition>
    </mc:Choice>
    <mc:Fallback>
      <p:transition spd="slow" advClick="0">
        <p:fade/>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left)">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left)">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6ccb8bc6dbe83c6ae811819d70909b6f"/>
          <p:cNvPicPr>
            <a:picLocks noChangeAspect="1"/>
          </p:cNvPicPr>
          <p:nvPr/>
        </p:nvPicPr>
        <p:blipFill>
          <a:blip r:embed="rId3"/>
          <a:stretch>
            <a:fillRect/>
          </a:stretch>
        </p:blipFill>
        <p:spPr>
          <a:xfrm>
            <a:off x="-62230" y="3323590"/>
            <a:ext cx="12165965" cy="3552190"/>
          </a:xfrm>
          <a:prstGeom prst="rect">
            <a:avLst/>
          </a:prstGeom>
        </p:spPr>
      </p:pic>
      <p:pic>
        <p:nvPicPr>
          <p:cNvPr id="2" name="图片 1" descr="5b7e6729cdfb4"/>
          <p:cNvPicPr>
            <a:picLocks noChangeAspect="1"/>
          </p:cNvPicPr>
          <p:nvPr/>
        </p:nvPicPr>
        <p:blipFill>
          <a:blip r:embed="rId4"/>
          <a:stretch>
            <a:fillRect/>
          </a:stretch>
        </p:blipFill>
        <p:spPr>
          <a:xfrm>
            <a:off x="-3119120" y="-2621915"/>
            <a:ext cx="18660110" cy="13013055"/>
          </a:xfrm>
          <a:prstGeom prst="rect">
            <a:avLst/>
          </a:prstGeom>
        </p:spPr>
      </p:pic>
      <p:sp>
        <p:nvSpPr>
          <p:cNvPr id="3" name="Rectangle 2">
            <a:extLst>
              <a:ext uri="{FF2B5EF4-FFF2-40B4-BE49-F238E27FC236}">
                <a16:creationId xmlns:a16="http://schemas.microsoft.com/office/drawing/2014/main" xmlns="" id="{EC1E84AE-702F-4B4C-9D87-2C29F20DD916}"/>
              </a:ext>
            </a:extLst>
          </p:cNvPr>
          <p:cNvSpPr/>
          <p:nvPr/>
        </p:nvSpPr>
        <p:spPr>
          <a:xfrm>
            <a:off x="221932" y="199658"/>
            <a:ext cx="11597640" cy="6247864"/>
          </a:xfrm>
          <a:prstGeom prst="rect">
            <a:avLst/>
          </a:prstGeom>
          <a:solidFill>
            <a:schemeClr val="bg1">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ctr"/>
            <a:r>
              <a:rPr lang="vi-VN" sz="3600" b="1" dirty="0">
                <a:solidFill>
                  <a:srgbClr val="00CC00"/>
                </a:solidFill>
                <a:latin typeface="Pattaya" panose="00000500000000000000" pitchFamily="2" charset="-34"/>
                <a:cs typeface="Pattaya" panose="00000500000000000000" pitchFamily="2" charset="-34"/>
              </a:rPr>
              <a:t>Ngu Công xã Trịnh Tường</a:t>
            </a:r>
            <a:endParaRPr lang="vi-VN" sz="3600" dirty="0">
              <a:solidFill>
                <a:srgbClr val="00CC00"/>
              </a:solidFill>
              <a:latin typeface="Pattaya" panose="00000500000000000000" pitchFamily="2" charset="-34"/>
              <a:cs typeface="Pattaya" panose="00000500000000000000" pitchFamily="2" charset="-34"/>
            </a:endParaRPr>
          </a:p>
          <a:p>
            <a:pPr algn="just"/>
            <a:r>
              <a:rPr lang="vi-VN" sz="2800" dirty="0">
                <a:solidFill>
                  <a:srgbClr val="000000"/>
                </a:solidFill>
                <a:latin typeface="Calibri" panose="020F0502020204030204" pitchFamily="34" charset="0"/>
                <a:cs typeface="Calibri" panose="020F0502020204030204" pitchFamily="34" charset="0"/>
              </a:rPr>
              <a:t>         Con nước nhỏ đã làm thay đổi tập quán canh tác và cuộc sống của trên 50 hộ trong thôn. Những nương lúa quanh năm khát nước được thay dần bằng ruộng bậc thang. Những giống lúa lai cao sản được ông Lìn đưa về vận động bà con trồng cấy, nhờ vậy mà cả thôn không còn hộ đói. Từ khi nước được dẫn về thôn, nhà ai cũng cấy lúa nước chứ không phá rừng làm nương như trước nữa.</a:t>
            </a:r>
          </a:p>
          <a:p>
            <a:pPr algn="just"/>
            <a:r>
              <a:rPr lang="vi-VN" sz="2800" dirty="0">
                <a:solidFill>
                  <a:srgbClr val="000000"/>
                </a:solidFill>
                <a:latin typeface="Calibri" panose="020F0502020204030204" pitchFamily="34" charset="0"/>
                <a:cs typeface="Calibri" panose="020F0502020204030204" pitchFamily="34" charset="0"/>
              </a:rPr>
              <a:t>      Muốn có nước cấy lúa thì phải giữ rừng. Ông Lìn lặn lội đến các xã bạn học cách trồng cây thảo quả về hướng dẫn cho bà con cùng làm. Nhiều hộ trong thôn mỗi năm thu được mấy chục triệu đồng từ loại cây này. Riêng gia đình ông Lìn mỗi năm thu hai trăm triệu. Phìn Ngan từ thôn nghèo nhất đã vươn lên thành thôn có mức sống khá nhất của xã Trịnh Tường.</a:t>
            </a:r>
          </a:p>
          <a:p>
            <a:pPr algn="just"/>
            <a:r>
              <a:rPr lang="vi-VN" sz="2800" dirty="0">
                <a:solidFill>
                  <a:srgbClr val="000000"/>
                </a:solidFill>
                <a:latin typeface="Calibri" panose="020F0502020204030204" pitchFamily="34" charset="0"/>
                <a:cs typeface="Calibri" panose="020F0502020204030204" pitchFamily="34" charset="0"/>
              </a:rPr>
              <a:t>      Chuyện của Ngu Công xã Trịnh Tường nhanh chóng bay về Thủ đô. Ông Phàn Phù Lìn vinh dự được Chủ tịch nước gửi thư khen ngợi.</a:t>
            </a:r>
          </a:p>
          <a:p>
            <a:pPr algn="r"/>
            <a:r>
              <a:rPr lang="vi-VN" sz="2800" i="1" dirty="0">
                <a:solidFill>
                  <a:srgbClr val="000000"/>
                </a:solidFill>
                <a:latin typeface="Calibri" panose="020F0502020204030204" pitchFamily="34" charset="0"/>
                <a:cs typeface="Calibri" panose="020F0502020204030204" pitchFamily="34" charset="0"/>
              </a:rPr>
              <a:t> Theo </a:t>
            </a:r>
            <a:r>
              <a:rPr lang="vi-VN" sz="2800" b="1" dirty="0">
                <a:solidFill>
                  <a:srgbClr val="000000"/>
                </a:solidFill>
                <a:latin typeface="Calibri" panose="020F0502020204030204" pitchFamily="34" charset="0"/>
                <a:cs typeface="Calibri" panose="020F0502020204030204" pitchFamily="34" charset="0"/>
              </a:rPr>
              <a:t>TRƯỜNG GIANG - NGỌC MINH</a:t>
            </a:r>
          </a:p>
        </p:txBody>
      </p:sp>
      <p:sp>
        <p:nvSpPr>
          <p:cNvPr id="5" name="Rectangle 4">
            <a:extLst>
              <a:ext uri="{FF2B5EF4-FFF2-40B4-BE49-F238E27FC236}">
                <a16:creationId xmlns:a16="http://schemas.microsoft.com/office/drawing/2014/main" xmlns="" id="{6F1540FF-489E-4CC6-9B7A-BEDE058C61AA}"/>
              </a:ext>
            </a:extLst>
          </p:cNvPr>
          <p:cNvSpPr/>
          <p:nvPr/>
        </p:nvSpPr>
        <p:spPr>
          <a:xfrm>
            <a:off x="1787156" y="5954187"/>
            <a:ext cx="2084032" cy="584775"/>
          </a:xfrm>
          <a:prstGeom prst="rect">
            <a:avLst/>
          </a:prstGeom>
        </p:spPr>
        <p:txBody>
          <a:bodyPr wrap="none">
            <a:spAutoFit/>
          </a:bodyPr>
          <a:lstStyle/>
          <a:p>
            <a:r>
              <a:rPr lang="vi-VN" sz="3200" b="1" dirty="0">
                <a:solidFill>
                  <a:srgbClr val="000000"/>
                </a:solidFill>
                <a:latin typeface="Calibri" panose="020F0502020204030204" pitchFamily="34" charset="0"/>
                <a:cs typeface="Calibri" panose="020F0502020204030204" pitchFamily="34" charset="0"/>
              </a:rPr>
              <a:t>Từ khó đọc</a:t>
            </a:r>
            <a:endParaRPr lang="en-US" sz="3200" b="1" dirty="0"/>
          </a:p>
        </p:txBody>
      </p:sp>
      <p:sp>
        <p:nvSpPr>
          <p:cNvPr id="6" name="Rectangle 5">
            <a:extLst>
              <a:ext uri="{FF2B5EF4-FFF2-40B4-BE49-F238E27FC236}">
                <a16:creationId xmlns:a16="http://schemas.microsoft.com/office/drawing/2014/main" xmlns="" id="{1BC4FE69-5D9D-4D2A-8214-BB29F1C7BCFF}"/>
              </a:ext>
            </a:extLst>
          </p:cNvPr>
          <p:cNvSpPr/>
          <p:nvPr/>
        </p:nvSpPr>
        <p:spPr>
          <a:xfrm>
            <a:off x="385076" y="6015147"/>
            <a:ext cx="1402080" cy="410021"/>
          </a:xfrm>
          <a:prstGeom prst="rect">
            <a:avLst/>
          </a:prstGeom>
          <a:solidFill>
            <a:srgbClr val="99FF33">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7" name="Hexagon 6">
            <a:extLst>
              <a:ext uri="{FF2B5EF4-FFF2-40B4-BE49-F238E27FC236}">
                <a16:creationId xmlns:a16="http://schemas.microsoft.com/office/drawing/2014/main" xmlns="" id="{B70CF766-28A5-4775-A6E7-DC184850FD0C}"/>
              </a:ext>
            </a:extLst>
          </p:cNvPr>
          <p:cNvSpPr/>
          <p:nvPr/>
        </p:nvSpPr>
        <p:spPr>
          <a:xfrm>
            <a:off x="372428" y="716280"/>
            <a:ext cx="556260" cy="487680"/>
          </a:xfrm>
          <a:prstGeom prst="hexagon">
            <a:avLst/>
          </a:prstGeom>
          <a:solidFill>
            <a:srgbClr val="00CC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t>2</a:t>
            </a:r>
            <a:endParaRPr lang="en-US" sz="3600" b="1" dirty="0"/>
          </a:p>
        </p:txBody>
      </p:sp>
      <p:sp>
        <p:nvSpPr>
          <p:cNvPr id="9" name="Hexagon 8">
            <a:extLst>
              <a:ext uri="{FF2B5EF4-FFF2-40B4-BE49-F238E27FC236}">
                <a16:creationId xmlns:a16="http://schemas.microsoft.com/office/drawing/2014/main" xmlns="" id="{CAE28662-49DE-4D97-8AC9-CA668C2AFCF9}"/>
              </a:ext>
            </a:extLst>
          </p:cNvPr>
          <p:cNvSpPr/>
          <p:nvPr/>
        </p:nvSpPr>
        <p:spPr>
          <a:xfrm>
            <a:off x="267812" y="2896870"/>
            <a:ext cx="556260" cy="487680"/>
          </a:xfrm>
          <a:prstGeom prst="hexagon">
            <a:avLst/>
          </a:prstGeom>
          <a:solidFill>
            <a:srgbClr val="00CC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t>3</a:t>
            </a:r>
            <a:endParaRPr lang="en-US" sz="3600" b="1" dirty="0"/>
          </a:p>
        </p:txBody>
      </p:sp>
      <p:sp>
        <p:nvSpPr>
          <p:cNvPr id="11" name="Rectangle 10">
            <a:extLst>
              <a:ext uri="{FF2B5EF4-FFF2-40B4-BE49-F238E27FC236}">
                <a16:creationId xmlns:a16="http://schemas.microsoft.com/office/drawing/2014/main" xmlns="" id="{B8227C0D-DE1B-4E86-B811-405C2E5BF3D8}"/>
              </a:ext>
            </a:extLst>
          </p:cNvPr>
          <p:cNvSpPr/>
          <p:nvPr/>
        </p:nvSpPr>
        <p:spPr>
          <a:xfrm>
            <a:off x="3672840" y="1250226"/>
            <a:ext cx="1524000" cy="410021"/>
          </a:xfrm>
          <a:prstGeom prst="rect">
            <a:avLst/>
          </a:prstGeom>
          <a:solidFill>
            <a:srgbClr val="99FF33">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xmlns="" id="{4DDF8195-E11D-4A9F-B1AE-0C28B03FBCFB}"/>
              </a:ext>
            </a:extLst>
          </p:cNvPr>
          <p:cNvSpPr/>
          <p:nvPr/>
        </p:nvSpPr>
        <p:spPr>
          <a:xfrm>
            <a:off x="7894320" y="2935699"/>
            <a:ext cx="1036320" cy="410021"/>
          </a:xfrm>
          <a:prstGeom prst="rect">
            <a:avLst/>
          </a:prstGeom>
          <a:solidFill>
            <a:srgbClr val="99FF33">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107332285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p15:prstTrans prst="pageCurlDouble"/>
      </p:transition>
    </mc:Choice>
    <mc:Fallback>
      <p:transition spd="slow" advClick="0">
        <p:fade/>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图片 11" descr="6ccb8bc6dbe83c6ae811819d70909b6f"/>
          <p:cNvPicPr>
            <a:picLocks noChangeAspect="1"/>
          </p:cNvPicPr>
          <p:nvPr/>
        </p:nvPicPr>
        <p:blipFill>
          <a:blip r:embed="rId3"/>
          <a:stretch>
            <a:fillRect/>
          </a:stretch>
        </p:blipFill>
        <p:spPr>
          <a:xfrm>
            <a:off x="-62230" y="3323590"/>
            <a:ext cx="12165965" cy="3552190"/>
          </a:xfrm>
          <a:prstGeom prst="rect">
            <a:avLst/>
          </a:prstGeom>
        </p:spPr>
      </p:pic>
      <p:pic>
        <p:nvPicPr>
          <p:cNvPr id="4098" name="Picture 2" descr="Giá lúa gạo hôm nay 1/9: Giá lúa gạo xu hướng tăng">
            <a:extLst>
              <a:ext uri="{FF2B5EF4-FFF2-40B4-BE49-F238E27FC236}">
                <a16:creationId xmlns:a16="http://schemas.microsoft.com/office/drawing/2014/main" xmlns="" id="{D065C33C-C2DD-4916-B196-A5692DE27688}"/>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573325" y="1471010"/>
            <a:ext cx="6096000" cy="421351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xmlns="">
                <a:solidFill>
                  <a:srgbClr val="FFFFFF"/>
                </a:solidFill>
              </a14:hiddenFill>
            </a:ext>
          </a:extLst>
        </p:spPr>
      </p:pic>
      <p:pic>
        <p:nvPicPr>
          <p:cNvPr id="8" name="图片 7" descr="5b7e6729cdfb4"/>
          <p:cNvPicPr>
            <a:picLocks noChangeAspect="1"/>
          </p:cNvPicPr>
          <p:nvPr/>
        </p:nvPicPr>
        <p:blipFill>
          <a:blip r:embed="rId5"/>
          <a:stretch>
            <a:fillRect/>
          </a:stretch>
        </p:blipFill>
        <p:spPr>
          <a:xfrm>
            <a:off x="-2662555" y="-2640965"/>
            <a:ext cx="17860645" cy="13013055"/>
          </a:xfrm>
          <a:prstGeom prst="rect">
            <a:avLst/>
          </a:prstGeom>
        </p:spPr>
      </p:pic>
      <p:pic>
        <p:nvPicPr>
          <p:cNvPr id="14" name="图片 13" descr="fe62fe86d5ca0d955d04475c6e231d75"/>
          <p:cNvPicPr>
            <a:picLocks noChangeAspect="1"/>
          </p:cNvPicPr>
          <p:nvPr/>
        </p:nvPicPr>
        <p:blipFill>
          <a:blip r:embed="rId6" cstate="print"/>
          <a:stretch>
            <a:fillRect/>
          </a:stretch>
        </p:blipFill>
        <p:spPr>
          <a:xfrm rot="16200000">
            <a:off x="7871721" y="112291"/>
            <a:ext cx="3353706" cy="5110322"/>
          </a:xfrm>
          <a:prstGeom prst="rect">
            <a:avLst/>
          </a:prstGeom>
        </p:spPr>
      </p:pic>
      <p:pic>
        <p:nvPicPr>
          <p:cNvPr id="16" name="图片 15" descr="5b640824cf172"/>
          <p:cNvPicPr>
            <a:picLocks noChangeAspect="1"/>
          </p:cNvPicPr>
          <p:nvPr/>
        </p:nvPicPr>
        <p:blipFill>
          <a:blip r:embed="rId7" cstate="print"/>
          <a:stretch>
            <a:fillRect/>
          </a:stretch>
        </p:blipFill>
        <p:spPr>
          <a:xfrm>
            <a:off x="6637893" y="4117445"/>
            <a:ext cx="3157220" cy="3157220"/>
          </a:xfrm>
          <a:prstGeom prst="rect">
            <a:avLst/>
          </a:prstGeom>
        </p:spPr>
      </p:pic>
      <p:pic>
        <p:nvPicPr>
          <p:cNvPr id="7" name="Picture 6">
            <a:extLst>
              <a:ext uri="{FF2B5EF4-FFF2-40B4-BE49-F238E27FC236}">
                <a16:creationId xmlns:a16="http://schemas.microsoft.com/office/drawing/2014/main" xmlns="" id="{49A8CF6E-7441-4436-BDE2-1C13F3417AFA}"/>
              </a:ext>
            </a:extLst>
          </p:cNvPr>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2549480" y="139214"/>
            <a:ext cx="3272200" cy="1377240"/>
          </a:xfrm>
          <a:prstGeom prst="rect">
            <a:avLst/>
          </a:prstGeom>
        </p:spPr>
      </p:pic>
      <p:sp>
        <p:nvSpPr>
          <p:cNvPr id="2" name="Rectangle 1">
            <a:extLst>
              <a:ext uri="{FF2B5EF4-FFF2-40B4-BE49-F238E27FC236}">
                <a16:creationId xmlns:a16="http://schemas.microsoft.com/office/drawing/2014/main" xmlns="" id="{F47ECE0C-FF6E-4E25-AC91-7DE017C90AD3}"/>
              </a:ext>
            </a:extLst>
          </p:cNvPr>
          <p:cNvSpPr/>
          <p:nvPr/>
        </p:nvSpPr>
        <p:spPr>
          <a:xfrm>
            <a:off x="8070554" y="1606500"/>
            <a:ext cx="2326278" cy="923330"/>
          </a:xfrm>
          <a:prstGeom prst="rect">
            <a:avLst/>
          </a:prstGeom>
        </p:spPr>
        <p:txBody>
          <a:bodyPr wrap="none">
            <a:spAutoFit/>
          </a:bodyPr>
          <a:lstStyle/>
          <a:p>
            <a:pPr algn="ctr"/>
            <a:r>
              <a:rPr lang="vi-VN" sz="5400" b="1" dirty="0">
                <a:solidFill>
                  <a:srgbClr val="00B050"/>
                </a:solidFill>
                <a:latin typeface="Pattaya" panose="00000500000000000000" pitchFamily="2" charset="-34"/>
                <a:cs typeface="Pattaya" panose="00000500000000000000" pitchFamily="2" charset="-34"/>
              </a:rPr>
              <a:t>Cao sản</a:t>
            </a:r>
            <a:endParaRPr lang="vi-VN" sz="5400" dirty="0">
              <a:solidFill>
                <a:srgbClr val="00B050"/>
              </a:solidFill>
              <a:latin typeface="Pattaya" panose="00000500000000000000" pitchFamily="2" charset="-34"/>
              <a:cs typeface="Pattaya" panose="00000500000000000000" pitchFamily="2" charset="-34"/>
            </a:endParaRPr>
          </a:p>
        </p:txBody>
      </p:sp>
      <p:sp>
        <p:nvSpPr>
          <p:cNvPr id="3" name="Rectangle 2">
            <a:extLst>
              <a:ext uri="{FF2B5EF4-FFF2-40B4-BE49-F238E27FC236}">
                <a16:creationId xmlns:a16="http://schemas.microsoft.com/office/drawing/2014/main" xmlns="" id="{825DD03B-4D80-4AA5-B308-1E6722DEC413}"/>
              </a:ext>
            </a:extLst>
          </p:cNvPr>
          <p:cNvSpPr/>
          <p:nvPr/>
        </p:nvSpPr>
        <p:spPr>
          <a:xfrm>
            <a:off x="7266206" y="2477252"/>
            <a:ext cx="4240648" cy="769441"/>
          </a:xfrm>
          <a:prstGeom prst="rect">
            <a:avLst/>
          </a:prstGeom>
        </p:spPr>
        <p:txBody>
          <a:bodyPr wrap="none">
            <a:spAutoFit/>
          </a:bodyPr>
          <a:lstStyle/>
          <a:p>
            <a:r>
              <a:rPr lang="vi-VN" sz="4400" b="1" dirty="0">
                <a:latin typeface="Calibri" panose="020F0502020204030204" pitchFamily="34" charset="0"/>
                <a:cs typeface="Calibri" panose="020F0502020204030204" pitchFamily="34" charset="0"/>
              </a:rPr>
              <a:t>Có sản lượng cao</a:t>
            </a:r>
            <a:endParaRPr lang="en-US" sz="4400" b="1" dirty="0">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p15:prstTrans prst="pageCurlDouble"/>
      </p:transition>
    </mc:Choice>
    <mc:Fallback>
      <p:transition spd="slow" advClick="0">
        <p:fade/>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5b7e6729cdfb4"/>
          <p:cNvPicPr>
            <a:picLocks noChangeAspect="1"/>
          </p:cNvPicPr>
          <p:nvPr/>
        </p:nvPicPr>
        <p:blipFill>
          <a:blip r:embed="rId3"/>
          <a:stretch>
            <a:fillRect/>
          </a:stretch>
        </p:blipFill>
        <p:spPr>
          <a:xfrm>
            <a:off x="-2662555" y="-2640965"/>
            <a:ext cx="17860645" cy="13013055"/>
          </a:xfrm>
          <a:prstGeom prst="rect">
            <a:avLst/>
          </a:prstGeom>
        </p:spPr>
      </p:pic>
      <p:pic>
        <p:nvPicPr>
          <p:cNvPr id="12" name="图片 11" descr="6ccb8bc6dbe83c6ae811819d70909b6f"/>
          <p:cNvPicPr>
            <a:picLocks noChangeAspect="1"/>
          </p:cNvPicPr>
          <p:nvPr/>
        </p:nvPicPr>
        <p:blipFill>
          <a:blip r:embed="rId4"/>
          <a:stretch>
            <a:fillRect/>
          </a:stretch>
        </p:blipFill>
        <p:spPr>
          <a:xfrm>
            <a:off x="-62230" y="3323590"/>
            <a:ext cx="12165965" cy="3552190"/>
          </a:xfrm>
          <a:prstGeom prst="rect">
            <a:avLst/>
          </a:prstGeom>
        </p:spPr>
      </p:pic>
      <p:pic>
        <p:nvPicPr>
          <p:cNvPr id="14" name="图片 13" descr="fe62fe86d5ca0d955d04475c6e231d75"/>
          <p:cNvPicPr>
            <a:picLocks noChangeAspect="1"/>
          </p:cNvPicPr>
          <p:nvPr/>
        </p:nvPicPr>
        <p:blipFill>
          <a:blip r:embed="rId5" cstate="print"/>
          <a:stretch>
            <a:fillRect/>
          </a:stretch>
        </p:blipFill>
        <p:spPr>
          <a:xfrm rot="16200000">
            <a:off x="7871721" y="112291"/>
            <a:ext cx="3353706" cy="5110322"/>
          </a:xfrm>
          <a:prstGeom prst="rect">
            <a:avLst/>
          </a:prstGeom>
        </p:spPr>
      </p:pic>
      <p:pic>
        <p:nvPicPr>
          <p:cNvPr id="16" name="图片 15" descr="5b640824cf172"/>
          <p:cNvPicPr>
            <a:picLocks noChangeAspect="1"/>
          </p:cNvPicPr>
          <p:nvPr/>
        </p:nvPicPr>
        <p:blipFill>
          <a:blip r:embed="rId6" cstate="print"/>
          <a:stretch>
            <a:fillRect/>
          </a:stretch>
        </p:blipFill>
        <p:spPr>
          <a:xfrm>
            <a:off x="9277040" y="4154244"/>
            <a:ext cx="3157220" cy="3157220"/>
          </a:xfrm>
          <a:prstGeom prst="rect">
            <a:avLst/>
          </a:prstGeom>
        </p:spPr>
      </p:pic>
      <p:pic>
        <p:nvPicPr>
          <p:cNvPr id="7" name="Picture 6">
            <a:extLst>
              <a:ext uri="{FF2B5EF4-FFF2-40B4-BE49-F238E27FC236}">
                <a16:creationId xmlns:a16="http://schemas.microsoft.com/office/drawing/2014/main" xmlns="" id="{49A8CF6E-7441-4436-BDE2-1C13F3417AFA}"/>
              </a:ext>
            </a:extLst>
          </p:cNvPr>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2549480" y="139214"/>
            <a:ext cx="3272200" cy="1377240"/>
          </a:xfrm>
          <a:prstGeom prst="rect">
            <a:avLst/>
          </a:prstGeom>
        </p:spPr>
      </p:pic>
      <p:sp>
        <p:nvSpPr>
          <p:cNvPr id="2" name="Rectangle 1">
            <a:extLst>
              <a:ext uri="{FF2B5EF4-FFF2-40B4-BE49-F238E27FC236}">
                <a16:creationId xmlns:a16="http://schemas.microsoft.com/office/drawing/2014/main" xmlns="" id="{F47ECE0C-FF6E-4E25-AC91-7DE017C90AD3}"/>
              </a:ext>
            </a:extLst>
          </p:cNvPr>
          <p:cNvSpPr/>
          <p:nvPr/>
        </p:nvSpPr>
        <p:spPr>
          <a:xfrm>
            <a:off x="8159837" y="1378334"/>
            <a:ext cx="2308645" cy="923330"/>
          </a:xfrm>
          <a:prstGeom prst="rect">
            <a:avLst/>
          </a:prstGeom>
        </p:spPr>
        <p:txBody>
          <a:bodyPr wrap="none">
            <a:spAutoFit/>
          </a:bodyPr>
          <a:lstStyle/>
          <a:p>
            <a:pPr algn="ctr"/>
            <a:r>
              <a:rPr lang="vi-VN" sz="5400" b="1" dirty="0">
                <a:solidFill>
                  <a:srgbClr val="00B050"/>
                </a:solidFill>
                <a:latin typeface="Pattaya" panose="00000500000000000000" pitchFamily="2" charset="-34"/>
                <a:cs typeface="Pattaya" panose="00000500000000000000" pitchFamily="2" charset="-34"/>
              </a:rPr>
              <a:t>Bát Xát</a:t>
            </a:r>
            <a:endParaRPr lang="vi-VN" sz="5400" dirty="0">
              <a:solidFill>
                <a:srgbClr val="00B050"/>
              </a:solidFill>
              <a:latin typeface="Pattaya" panose="00000500000000000000" pitchFamily="2" charset="-34"/>
              <a:cs typeface="Pattaya" panose="00000500000000000000" pitchFamily="2" charset="-34"/>
            </a:endParaRPr>
          </a:p>
        </p:txBody>
      </p:sp>
      <p:sp>
        <p:nvSpPr>
          <p:cNvPr id="3" name="Rectangle 2">
            <a:extLst>
              <a:ext uri="{FF2B5EF4-FFF2-40B4-BE49-F238E27FC236}">
                <a16:creationId xmlns:a16="http://schemas.microsoft.com/office/drawing/2014/main" xmlns="" id="{825DD03B-4D80-4AA5-B308-1E6722DEC413}"/>
              </a:ext>
            </a:extLst>
          </p:cNvPr>
          <p:cNvSpPr/>
          <p:nvPr/>
        </p:nvSpPr>
        <p:spPr>
          <a:xfrm>
            <a:off x="7137926" y="2096604"/>
            <a:ext cx="4352469" cy="1569660"/>
          </a:xfrm>
          <a:prstGeom prst="rect">
            <a:avLst/>
          </a:prstGeom>
        </p:spPr>
        <p:txBody>
          <a:bodyPr wrap="square">
            <a:spAutoFit/>
          </a:bodyPr>
          <a:lstStyle/>
          <a:p>
            <a:pPr algn="just"/>
            <a:r>
              <a:rPr lang="en-US" sz="3200" b="1" dirty="0" err="1"/>
              <a:t>huyện</a:t>
            </a:r>
            <a:r>
              <a:rPr lang="en-US" sz="3200" b="1" dirty="0"/>
              <a:t> </a:t>
            </a:r>
            <a:r>
              <a:rPr lang="en-US" sz="3200" b="1" dirty="0" err="1"/>
              <a:t>vùng</a:t>
            </a:r>
            <a:r>
              <a:rPr lang="en-US" sz="3200" b="1" dirty="0"/>
              <a:t> </a:t>
            </a:r>
            <a:r>
              <a:rPr lang="en-US" sz="3200" b="1" dirty="0" err="1"/>
              <a:t>cao</a:t>
            </a:r>
            <a:r>
              <a:rPr lang="en-US" sz="3200" b="1" dirty="0"/>
              <a:t> </a:t>
            </a:r>
            <a:r>
              <a:rPr lang="en-US" sz="3200" b="1" dirty="0" err="1"/>
              <a:t>biên</a:t>
            </a:r>
            <a:r>
              <a:rPr lang="en-US" sz="3200" b="1" dirty="0"/>
              <a:t> </a:t>
            </a:r>
            <a:r>
              <a:rPr lang="en-US" sz="3200" b="1" dirty="0" err="1"/>
              <a:t>giới</a:t>
            </a:r>
            <a:r>
              <a:rPr lang="en-US" sz="3200" b="1" dirty="0"/>
              <a:t> </a:t>
            </a:r>
            <a:r>
              <a:rPr lang="en-US" sz="3200" b="1" dirty="0" err="1"/>
              <a:t>nằm</a:t>
            </a:r>
            <a:r>
              <a:rPr lang="en-US" sz="3200" b="1" dirty="0"/>
              <a:t> ở </a:t>
            </a:r>
            <a:r>
              <a:rPr lang="en-US" sz="3200" b="1" dirty="0" err="1"/>
              <a:t>phía</a:t>
            </a:r>
            <a:r>
              <a:rPr lang="en-US" sz="3200" b="1" dirty="0"/>
              <a:t> </a:t>
            </a:r>
            <a:r>
              <a:rPr lang="en-US" sz="3200" b="1" dirty="0" err="1"/>
              <a:t>tây</a:t>
            </a:r>
            <a:r>
              <a:rPr lang="en-US" sz="3200" b="1" dirty="0"/>
              <a:t> </a:t>
            </a:r>
            <a:r>
              <a:rPr lang="en-US" sz="3200" b="1" dirty="0" err="1"/>
              <a:t>bắc</a:t>
            </a:r>
            <a:r>
              <a:rPr lang="en-US" sz="3200" b="1" dirty="0"/>
              <a:t> </a:t>
            </a:r>
            <a:r>
              <a:rPr lang="en-US" sz="3200" b="1" dirty="0" err="1"/>
              <a:t>tỉnh</a:t>
            </a:r>
            <a:r>
              <a:rPr lang="en-US" sz="3200" b="1" dirty="0"/>
              <a:t> </a:t>
            </a:r>
            <a:r>
              <a:rPr lang="en-US" sz="3200" b="1" dirty="0" err="1"/>
              <a:t>Lào</a:t>
            </a:r>
            <a:r>
              <a:rPr lang="en-US" sz="3200" b="1" dirty="0"/>
              <a:t> Cai</a:t>
            </a:r>
            <a:endParaRPr lang="en-US" sz="6600" b="1" dirty="0">
              <a:latin typeface="Calibri" panose="020F0502020204030204" pitchFamily="34" charset="0"/>
              <a:cs typeface="Calibri" panose="020F0502020204030204" pitchFamily="34" charset="0"/>
            </a:endParaRPr>
          </a:p>
        </p:txBody>
      </p:sp>
      <p:pic>
        <p:nvPicPr>
          <p:cNvPr id="5122" name="Picture 2">
            <a:extLst>
              <a:ext uri="{FF2B5EF4-FFF2-40B4-BE49-F238E27FC236}">
                <a16:creationId xmlns:a16="http://schemas.microsoft.com/office/drawing/2014/main" xmlns="" id="{3C831AFA-31D1-4CC3-A5BD-3AF880E42EBE}"/>
              </a:ext>
            </a:extLst>
          </p:cNvPr>
          <p:cNvPicPr>
            <a:picLocks noChangeAspect="1" noChangeArrowheads="1"/>
          </p:cNvPicPr>
          <p:nvPr/>
        </p:nvPicPr>
        <p:blipFill>
          <a:blip r:embed="rId8">
            <a:extLst>
              <a:ext uri="{28A0092B-C50C-407E-A947-70E740481C1C}">
                <a14:useLocalDpi xmlns:a14="http://schemas.microsoft.com/office/drawing/2010/main" xmlns="" val="0"/>
              </a:ext>
            </a:extLst>
          </a:blip>
          <a:srcRect/>
          <a:stretch>
            <a:fillRect/>
          </a:stretch>
        </p:blipFill>
        <p:spPr bwMode="auto">
          <a:xfrm>
            <a:off x="325178" y="1118627"/>
            <a:ext cx="4376888" cy="283950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xmlns="">
                <a:solidFill>
                  <a:srgbClr val="FFFFFF"/>
                </a:solidFill>
              </a14:hiddenFill>
            </a:ext>
          </a:extLst>
        </p:spPr>
      </p:pic>
      <p:pic>
        <p:nvPicPr>
          <p:cNvPr id="5124" name="Picture 4" descr="7+ điểm dừng chân đẹp hút hồn trên cung đường phượt Bát Xát Lào Cai">
            <a:extLst>
              <a:ext uri="{FF2B5EF4-FFF2-40B4-BE49-F238E27FC236}">
                <a16:creationId xmlns:a16="http://schemas.microsoft.com/office/drawing/2014/main" xmlns="" id="{5739B090-440F-4A7D-86A9-94570D33BA56}"/>
              </a:ext>
            </a:extLst>
          </p:cNvPr>
          <p:cNvPicPr>
            <a:picLocks noChangeAspect="1" noChangeArrowheads="1"/>
          </p:cNvPicPr>
          <p:nvPr/>
        </p:nvPicPr>
        <p:blipFill>
          <a:blip r:embed="rId9">
            <a:extLst>
              <a:ext uri="{28A0092B-C50C-407E-A947-70E740481C1C}">
                <a14:useLocalDpi xmlns:a14="http://schemas.microsoft.com/office/drawing/2010/main" xmlns="" val="0"/>
              </a:ext>
            </a:extLst>
          </a:blip>
          <a:srcRect/>
          <a:stretch>
            <a:fillRect/>
          </a:stretch>
        </p:blipFill>
        <p:spPr bwMode="auto">
          <a:xfrm>
            <a:off x="2822425" y="3601956"/>
            <a:ext cx="4170988" cy="299545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13169026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p15:prstTrans prst="pageCurlDouble"/>
      </p:transition>
    </mc:Choice>
    <mc:Fallback>
      <p:transition spd="slow" advClick="0">
        <p:fade/>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9541BD35-1702-4E9F-A60E-252777FD7822}"/>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grpSp>
        <p:nvGrpSpPr>
          <p:cNvPr id="2" name="Group 1">
            <a:extLst>
              <a:ext uri="{FF2B5EF4-FFF2-40B4-BE49-F238E27FC236}">
                <a16:creationId xmlns:a16="http://schemas.microsoft.com/office/drawing/2014/main" xmlns="" id="{C2645231-2EB0-4B37-86F1-CF2777390D25}"/>
              </a:ext>
            </a:extLst>
          </p:cNvPr>
          <p:cNvGrpSpPr/>
          <p:nvPr/>
        </p:nvGrpSpPr>
        <p:grpSpPr>
          <a:xfrm>
            <a:off x="-143321" y="2139185"/>
            <a:ext cx="4248510" cy="3739355"/>
            <a:chOff x="-143321" y="2139185"/>
            <a:chExt cx="4248510" cy="3739355"/>
          </a:xfrm>
        </p:grpSpPr>
        <p:pic>
          <p:nvPicPr>
            <p:cNvPr id="4" name="Picture 3">
              <a:extLst>
                <a:ext uri="{FF2B5EF4-FFF2-40B4-BE49-F238E27FC236}">
                  <a16:creationId xmlns:a16="http://schemas.microsoft.com/office/drawing/2014/main" xmlns="" id="{DA13CC4A-3D3A-45AC-AA9F-6246158B6B07}"/>
                </a:ext>
              </a:extLst>
            </p:cNvPr>
            <p:cNvPicPr>
              <a:picLocks noChangeAspect="1"/>
            </p:cNvPicPr>
            <p:nvPr/>
          </p:nvPicPr>
          <p:blipFill>
            <a:blip r:embed="rId3" cstate="print"/>
            <a:srcRect/>
            <a:stretch>
              <a:fillRect/>
            </a:stretch>
          </p:blipFill>
          <p:spPr>
            <a:xfrm>
              <a:off x="298485" y="2139185"/>
              <a:ext cx="3336876" cy="1754447"/>
            </a:xfrm>
            <a:prstGeom prst="rect">
              <a:avLst/>
            </a:prstGeom>
          </p:spPr>
        </p:pic>
        <p:sp>
          <p:nvSpPr>
            <p:cNvPr id="6" name="TextBox 6">
              <a:extLst>
                <a:ext uri="{FF2B5EF4-FFF2-40B4-BE49-F238E27FC236}">
                  <a16:creationId xmlns:a16="http://schemas.microsoft.com/office/drawing/2014/main" xmlns="" id="{91CC2806-E0FC-409B-B3CE-1830D4CCB6FD}"/>
                </a:ext>
              </a:extLst>
            </p:cNvPr>
            <p:cNvSpPr txBox="1"/>
            <p:nvPr/>
          </p:nvSpPr>
          <p:spPr>
            <a:xfrm>
              <a:off x="-143321" y="2139186"/>
              <a:ext cx="4248510" cy="1188787"/>
            </a:xfrm>
            <a:prstGeom prst="rect">
              <a:avLst/>
            </a:prstGeom>
          </p:spPr>
          <p:txBody>
            <a:bodyPr wrap="square" lIns="0" tIns="0" rIns="0" bIns="0" rtlCol="0" anchor="t">
              <a:spAutoFit/>
            </a:bodyPr>
            <a:lstStyle/>
            <a:p>
              <a:pPr algn="ctr">
                <a:lnSpc>
                  <a:spcPts val="10220"/>
                </a:lnSpc>
              </a:pPr>
              <a:r>
                <a:rPr lang="en-US" sz="4400" dirty="0" err="1">
                  <a:solidFill>
                    <a:srgbClr val="000000"/>
                  </a:solidFill>
                  <a:latin typeface="Pattaya"/>
                </a:rPr>
                <a:t>Luyện</a:t>
              </a:r>
              <a:r>
                <a:rPr lang="en-US" sz="4400" dirty="0">
                  <a:solidFill>
                    <a:srgbClr val="000000"/>
                  </a:solidFill>
                  <a:latin typeface="Pattaya"/>
                </a:rPr>
                <a:t> </a:t>
              </a:r>
              <a:r>
                <a:rPr lang="en-US" sz="4400" dirty="0" err="1">
                  <a:solidFill>
                    <a:srgbClr val="000000"/>
                  </a:solidFill>
                  <a:latin typeface="Pattaya"/>
                </a:rPr>
                <a:t>đọc</a:t>
              </a:r>
              <a:endParaRPr lang="en-US" sz="4400" dirty="0">
                <a:solidFill>
                  <a:srgbClr val="000000"/>
                </a:solidFill>
                <a:latin typeface="Pattaya"/>
              </a:endParaRPr>
            </a:p>
          </p:txBody>
        </p:sp>
        <p:pic>
          <p:nvPicPr>
            <p:cNvPr id="13" name="Picture 12">
              <a:extLst>
                <a:ext uri="{FF2B5EF4-FFF2-40B4-BE49-F238E27FC236}">
                  <a16:creationId xmlns:a16="http://schemas.microsoft.com/office/drawing/2014/main" xmlns="" id="{B48CF891-828A-452D-80B4-0FDF13B474F7}"/>
                </a:ext>
              </a:extLst>
            </p:cNvPr>
            <p:cNvPicPr>
              <a:picLocks noChangeAspect="1"/>
            </p:cNvPicPr>
            <p:nvPr/>
          </p:nvPicPr>
          <p:blipFill rotWithShape="1">
            <a:blip r:embed="rId4" cstate="print">
              <a:extLst>
                <a:ext uri="{BEBA8EAE-BF5A-486C-A8C5-ECC9F3942E4B}">
                  <a14:imgProps xmlns:a14="http://schemas.microsoft.com/office/drawing/2010/main" xmlns="">
                    <a14:imgLayer r:embed="rId5">
                      <a14:imgEffect>
                        <a14:backgroundRemoval t="14974" b="93750" l="11250" r="49271">
                          <a14:foregroundMark x1="15990" y1="40625" x2="18646" y2="31576"/>
                          <a14:foregroundMark x1="18646" y1="31576" x2="24844" y2="23503"/>
                          <a14:foregroundMark x1="24844" y1="23503" x2="32813" y2="23828"/>
                          <a14:foregroundMark x1="32813" y1="23828" x2="39219" y2="31445"/>
                          <a14:foregroundMark x1="39219" y1="31445" x2="40990" y2="39909"/>
                          <a14:foregroundMark x1="40990" y1="39909" x2="39271" y2="48177"/>
                          <a14:foregroundMark x1="39271" y1="48177" x2="30417" y2="51367"/>
                          <a14:foregroundMark x1="30417" y1="51367" x2="25417" y2="44792"/>
                          <a14:foregroundMark x1="25417" y1="44792" x2="27448" y2="36719"/>
                          <a14:foregroundMark x1="27448" y1="36719" x2="35260" y2="43034"/>
                          <a14:foregroundMark x1="35260" y1="43034" x2="35365" y2="50781"/>
                          <a14:foregroundMark x1="35365" y1="50781" x2="27813" y2="51758"/>
                          <a14:foregroundMark x1="27813" y1="51758" x2="23906" y2="39323"/>
                          <a14:foregroundMark x1="23906" y1="39323" x2="23385" y2="26758"/>
                          <a14:foregroundMark x1="23385" y1="26758" x2="35781" y2="23828"/>
                          <a14:foregroundMark x1="35781" y1="23828" x2="41146" y2="28711"/>
                          <a14:foregroundMark x1="41146" y1="28711" x2="42448" y2="36523"/>
                          <a14:foregroundMark x1="42448" y1="36523" x2="38281" y2="39779"/>
                          <a14:foregroundMark x1="47188" y1="39779" x2="45990" y2="31901"/>
                          <a14:foregroundMark x1="45990" y1="31901" x2="40208" y2="26172"/>
                          <a14:foregroundMark x1="40208" y1="26172" x2="33490" y2="24089"/>
                          <a14:foregroundMark x1="33490" y1="24089" x2="25781" y2="26823"/>
                          <a14:foregroundMark x1="25781" y1="26823" x2="14583" y2="37435"/>
                          <a14:foregroundMark x1="14583" y1="37435" x2="13438" y2="39193"/>
                          <a14:foregroundMark x1="13438" y1="39193" x2="14115" y2="30859"/>
                          <a14:foregroundMark x1="14115" y1="30859" x2="22500" y2="19727"/>
                          <a14:foregroundMark x1="22500" y1="19727" x2="27552" y2="16341"/>
                          <a14:foregroundMark x1="27552" y1="16341" x2="33958" y2="16927"/>
                          <a14:foregroundMark x1="33958" y1="16927" x2="39219" y2="20833"/>
                          <a14:foregroundMark x1="39219" y1="20833" x2="49271" y2="38021"/>
                          <a14:foregroundMark x1="34792" y1="15755" x2="31406" y2="15104"/>
                          <a14:foregroundMark x1="11667" y1="35026" x2="11354" y2="41406"/>
                          <a14:foregroundMark x1="22031" y1="58529" x2="27135" y2="64909"/>
                          <a14:foregroundMark x1="18073" y1="59701" x2="15833" y2="66471"/>
                          <a14:foregroundMark x1="15833" y1="66471" x2="15833" y2="67253"/>
                          <a14:foregroundMark x1="31094" y1="68034" x2="35885" y2="69661"/>
                          <a14:foregroundMark x1="30312" y1="78190" x2="28698" y2="92513"/>
                          <a14:foregroundMark x1="27760" y1="89779" x2="31979" y2="83724"/>
                          <a14:foregroundMark x1="31979" y1="83724" x2="37031" y2="88346"/>
                          <a14:foregroundMark x1="37031" y1="88346" x2="37344" y2="88932"/>
                          <a14:foregroundMark x1="38750" y1="88932" x2="36510" y2="73503"/>
                          <a14:foregroundMark x1="36510" y1="73503" x2="32240" y2="69661"/>
                          <a14:foregroundMark x1="27760" y1="79818" x2="27292" y2="93750"/>
                        </a14:backgroundRemoval>
                      </a14:imgEffect>
                    </a14:imgLayer>
                  </a14:imgProps>
                </a:ext>
                <a:ext uri="{28A0092B-C50C-407E-A947-70E740481C1C}">
                  <a14:useLocalDpi xmlns:a14="http://schemas.microsoft.com/office/drawing/2010/main" xmlns="" val="0"/>
                </a:ext>
              </a:extLst>
            </a:blip>
            <a:srcRect l="7353" t="9689" r="47781" b="4277"/>
            <a:stretch/>
          </p:blipFill>
          <p:spPr>
            <a:xfrm>
              <a:off x="915568" y="3133697"/>
              <a:ext cx="1789248" cy="2744843"/>
            </a:xfrm>
            <a:prstGeom prst="rect">
              <a:avLst/>
            </a:prstGeom>
          </p:spPr>
        </p:pic>
      </p:grpSp>
      <p:grpSp>
        <p:nvGrpSpPr>
          <p:cNvPr id="11" name="Group 10">
            <a:extLst>
              <a:ext uri="{FF2B5EF4-FFF2-40B4-BE49-F238E27FC236}">
                <a16:creationId xmlns:a16="http://schemas.microsoft.com/office/drawing/2014/main" xmlns="" id="{BCB237B1-14F7-417B-B2EC-F1597154099D}"/>
              </a:ext>
            </a:extLst>
          </p:cNvPr>
          <p:cNvGrpSpPr/>
          <p:nvPr/>
        </p:nvGrpSpPr>
        <p:grpSpPr>
          <a:xfrm>
            <a:off x="8309096" y="1969299"/>
            <a:ext cx="3767685" cy="3909241"/>
            <a:chOff x="8309096" y="1969299"/>
            <a:chExt cx="3767685" cy="3909241"/>
          </a:xfrm>
        </p:grpSpPr>
        <p:pic>
          <p:nvPicPr>
            <p:cNvPr id="5" name="Picture 5">
              <a:extLst>
                <a:ext uri="{FF2B5EF4-FFF2-40B4-BE49-F238E27FC236}">
                  <a16:creationId xmlns:a16="http://schemas.microsoft.com/office/drawing/2014/main" xmlns="" id="{F40B8BFC-BC94-4C70-BB9F-3E5B54DE49ED}"/>
                </a:ext>
              </a:extLst>
            </p:cNvPr>
            <p:cNvPicPr>
              <a:picLocks noChangeAspect="1"/>
            </p:cNvPicPr>
            <p:nvPr/>
          </p:nvPicPr>
          <p:blipFill>
            <a:blip r:embed="rId6" cstate="print"/>
            <a:srcRect/>
            <a:stretch>
              <a:fillRect/>
            </a:stretch>
          </p:blipFill>
          <p:spPr>
            <a:xfrm>
              <a:off x="8524501" y="1969299"/>
              <a:ext cx="3336876" cy="1924334"/>
            </a:xfrm>
            <a:prstGeom prst="rect">
              <a:avLst/>
            </a:prstGeom>
          </p:spPr>
        </p:pic>
        <p:sp>
          <p:nvSpPr>
            <p:cNvPr id="9" name="TextBox 9">
              <a:extLst>
                <a:ext uri="{FF2B5EF4-FFF2-40B4-BE49-F238E27FC236}">
                  <a16:creationId xmlns:a16="http://schemas.microsoft.com/office/drawing/2014/main" xmlns="" id="{9BB0A888-36DC-4D92-9E39-A542DA369D0E}"/>
                </a:ext>
              </a:extLst>
            </p:cNvPr>
            <p:cNvSpPr txBox="1"/>
            <p:nvPr/>
          </p:nvSpPr>
          <p:spPr>
            <a:xfrm>
              <a:off x="8309096" y="2231189"/>
              <a:ext cx="3767685" cy="1354217"/>
            </a:xfrm>
            <a:prstGeom prst="rect">
              <a:avLst/>
            </a:prstGeom>
          </p:spPr>
          <p:txBody>
            <a:bodyPr wrap="square" lIns="0" tIns="0" rIns="0" bIns="0" rtlCol="0" anchor="t">
              <a:spAutoFit/>
            </a:bodyPr>
            <a:lstStyle/>
            <a:p>
              <a:pPr algn="ctr"/>
              <a:r>
                <a:rPr lang="en-US" sz="4400" dirty="0" err="1">
                  <a:solidFill>
                    <a:srgbClr val="000000"/>
                  </a:solidFill>
                  <a:latin typeface="Pattaya"/>
                </a:rPr>
                <a:t>Luyện</a:t>
              </a:r>
              <a:r>
                <a:rPr lang="en-US" sz="4400" dirty="0">
                  <a:solidFill>
                    <a:srgbClr val="000000"/>
                  </a:solidFill>
                  <a:latin typeface="Pattaya"/>
                </a:rPr>
                <a:t> </a:t>
              </a:r>
              <a:r>
                <a:rPr lang="en-US" sz="4400" dirty="0" err="1">
                  <a:solidFill>
                    <a:srgbClr val="000000"/>
                  </a:solidFill>
                  <a:latin typeface="Pattaya"/>
                </a:rPr>
                <a:t>đọc</a:t>
              </a:r>
              <a:endParaRPr lang="vi-VN" sz="4400" dirty="0">
                <a:solidFill>
                  <a:srgbClr val="000000"/>
                </a:solidFill>
                <a:latin typeface="Pattaya"/>
              </a:endParaRPr>
            </a:p>
            <a:p>
              <a:pPr algn="ctr"/>
              <a:r>
                <a:rPr lang="en-US" sz="4400" dirty="0" err="1">
                  <a:solidFill>
                    <a:srgbClr val="000000"/>
                  </a:solidFill>
                  <a:latin typeface="Pattaya"/>
                </a:rPr>
                <a:t>diễn</a:t>
              </a:r>
              <a:r>
                <a:rPr lang="en-US" sz="4400" dirty="0">
                  <a:solidFill>
                    <a:srgbClr val="000000"/>
                  </a:solidFill>
                  <a:latin typeface="Pattaya"/>
                </a:rPr>
                <a:t> </a:t>
              </a:r>
              <a:r>
                <a:rPr lang="en-US" sz="4400" dirty="0" err="1">
                  <a:solidFill>
                    <a:srgbClr val="000000"/>
                  </a:solidFill>
                  <a:latin typeface="Pattaya"/>
                </a:rPr>
                <a:t>cảm</a:t>
              </a:r>
              <a:endParaRPr lang="en-US" sz="4400" dirty="0">
                <a:solidFill>
                  <a:srgbClr val="000000"/>
                </a:solidFill>
                <a:latin typeface="Pattaya"/>
              </a:endParaRPr>
            </a:p>
          </p:txBody>
        </p:sp>
        <p:pic>
          <p:nvPicPr>
            <p:cNvPr id="14" name="Picture 13">
              <a:extLst>
                <a:ext uri="{FF2B5EF4-FFF2-40B4-BE49-F238E27FC236}">
                  <a16:creationId xmlns:a16="http://schemas.microsoft.com/office/drawing/2014/main" xmlns="" id="{4F897361-DD20-4B0A-98CF-7339CFA69CCD}"/>
                </a:ext>
              </a:extLst>
            </p:cNvPr>
            <p:cNvPicPr>
              <a:picLocks noChangeAspect="1"/>
            </p:cNvPicPr>
            <p:nvPr/>
          </p:nvPicPr>
          <p:blipFill rotWithShape="1">
            <a:blip r:embed="rId7">
              <a:extLst>
                <a:ext uri="{BEBA8EAE-BF5A-486C-A8C5-ECC9F3942E4B}">
                  <a14:imgProps xmlns:a14="http://schemas.microsoft.com/office/drawing/2010/main" xmlns="">
                    <a14:imgLayer r:embed="rId8">
                      <a14:imgEffect>
                        <a14:backgroundRemoval t="9200" b="90000" l="9904" r="89936">
                          <a14:foregroundMark x1="46486" y1="59000" x2="49521" y2="67000"/>
                          <a14:foregroundMark x1="49521" y1="67000" x2="55112" y2="70400"/>
                          <a14:foregroundMark x1="55112" y1="70400" x2="57348" y2="70600"/>
                          <a14:foregroundMark x1="43610" y1="9200" x2="41534" y2="9200"/>
                          <a14:backgroundMark x1="66613" y1="70200" x2="76038" y2="71400"/>
                          <a14:backgroundMark x1="61022" y1="69000" x2="60224" y2="77000"/>
                          <a14:backgroundMark x1="60224" y1="77000" x2="61821" y2="85000"/>
                          <a14:backgroundMark x1="61821" y1="85000" x2="67732" y2="87800"/>
                          <a14:backgroundMark x1="67732" y1="87800" x2="74281" y2="76800"/>
                        </a14:backgroundRemoval>
                      </a14:imgEffect>
                    </a14:imgLayer>
                  </a14:imgProps>
                </a:ext>
                <a:ext uri="{28A0092B-C50C-407E-A947-70E740481C1C}">
                  <a14:useLocalDpi xmlns:a14="http://schemas.microsoft.com/office/drawing/2010/main" xmlns="" val="0"/>
                </a:ext>
              </a:extLst>
            </a:blip>
            <a:srcRect l="20618" t="4827" r="24400" b="8826"/>
            <a:stretch/>
          </p:blipFill>
          <p:spPr>
            <a:xfrm>
              <a:off x="9216544" y="3429000"/>
              <a:ext cx="1952787" cy="2449540"/>
            </a:xfrm>
            <a:prstGeom prst="rect">
              <a:avLst/>
            </a:prstGeom>
          </p:spPr>
        </p:pic>
      </p:grpSp>
      <p:grpSp>
        <p:nvGrpSpPr>
          <p:cNvPr id="10" name="Group 9">
            <a:extLst>
              <a:ext uri="{FF2B5EF4-FFF2-40B4-BE49-F238E27FC236}">
                <a16:creationId xmlns:a16="http://schemas.microsoft.com/office/drawing/2014/main" xmlns="" id="{B1800E53-9C61-419E-83B5-6BF9C684749D}"/>
              </a:ext>
            </a:extLst>
          </p:cNvPr>
          <p:cNvGrpSpPr/>
          <p:nvPr/>
        </p:nvGrpSpPr>
        <p:grpSpPr>
          <a:xfrm>
            <a:off x="3518646" y="2052728"/>
            <a:ext cx="4958483" cy="3825812"/>
            <a:chOff x="3518646" y="2052728"/>
            <a:chExt cx="4958483" cy="3825812"/>
          </a:xfrm>
        </p:grpSpPr>
        <p:pic>
          <p:nvPicPr>
            <p:cNvPr id="7" name="Picture 7">
              <a:extLst>
                <a:ext uri="{FF2B5EF4-FFF2-40B4-BE49-F238E27FC236}">
                  <a16:creationId xmlns:a16="http://schemas.microsoft.com/office/drawing/2014/main" xmlns="" id="{E778998A-3241-438F-98CA-C3429BE2AEA3}"/>
                </a:ext>
              </a:extLst>
            </p:cNvPr>
            <p:cNvPicPr>
              <a:picLocks noChangeAspect="1"/>
            </p:cNvPicPr>
            <p:nvPr/>
          </p:nvPicPr>
          <p:blipFill>
            <a:blip r:embed="rId9" cstate="print"/>
            <a:srcRect/>
            <a:stretch>
              <a:fillRect/>
            </a:stretch>
          </p:blipFill>
          <p:spPr>
            <a:xfrm>
              <a:off x="4373795" y="2052728"/>
              <a:ext cx="3336876" cy="1840905"/>
            </a:xfrm>
            <a:prstGeom prst="rect">
              <a:avLst/>
            </a:prstGeom>
          </p:spPr>
        </p:pic>
        <p:sp>
          <p:nvSpPr>
            <p:cNvPr id="8" name="TextBox 8">
              <a:extLst>
                <a:ext uri="{FF2B5EF4-FFF2-40B4-BE49-F238E27FC236}">
                  <a16:creationId xmlns:a16="http://schemas.microsoft.com/office/drawing/2014/main" xmlns="" id="{B6667FF1-9EA9-4CDF-B383-194769754B08}"/>
                </a:ext>
              </a:extLst>
            </p:cNvPr>
            <p:cNvSpPr txBox="1"/>
            <p:nvPr/>
          </p:nvSpPr>
          <p:spPr>
            <a:xfrm>
              <a:off x="3518646" y="2231189"/>
              <a:ext cx="4958483" cy="1188787"/>
            </a:xfrm>
            <a:prstGeom prst="rect">
              <a:avLst/>
            </a:prstGeom>
          </p:spPr>
          <p:txBody>
            <a:bodyPr wrap="square" lIns="0" tIns="0" rIns="0" bIns="0" rtlCol="0" anchor="t">
              <a:spAutoFit/>
            </a:bodyPr>
            <a:lstStyle/>
            <a:p>
              <a:pPr algn="ctr">
                <a:lnSpc>
                  <a:spcPts val="10220"/>
                </a:lnSpc>
              </a:pPr>
              <a:r>
                <a:rPr lang="en-US" sz="4400" dirty="0" err="1">
                  <a:solidFill>
                    <a:srgbClr val="000000"/>
                  </a:solidFill>
                  <a:latin typeface="Pattaya"/>
                </a:rPr>
                <a:t>Tìm</a:t>
              </a:r>
              <a:r>
                <a:rPr lang="en-US" sz="4400" dirty="0">
                  <a:solidFill>
                    <a:srgbClr val="000000"/>
                  </a:solidFill>
                  <a:latin typeface="Pattaya"/>
                </a:rPr>
                <a:t> </a:t>
              </a:r>
              <a:r>
                <a:rPr lang="en-US" sz="4400" dirty="0" err="1">
                  <a:solidFill>
                    <a:srgbClr val="000000"/>
                  </a:solidFill>
                  <a:latin typeface="Pattaya"/>
                </a:rPr>
                <a:t>hiểu</a:t>
              </a:r>
              <a:r>
                <a:rPr lang="en-US" sz="4400" dirty="0">
                  <a:solidFill>
                    <a:srgbClr val="000000"/>
                  </a:solidFill>
                  <a:latin typeface="Pattaya"/>
                </a:rPr>
                <a:t> </a:t>
              </a:r>
              <a:r>
                <a:rPr lang="en-US" sz="4400" dirty="0" err="1">
                  <a:solidFill>
                    <a:srgbClr val="000000"/>
                  </a:solidFill>
                  <a:latin typeface="Pattaya"/>
                </a:rPr>
                <a:t>bài</a:t>
              </a:r>
              <a:endParaRPr lang="en-US" sz="4400" dirty="0">
                <a:solidFill>
                  <a:srgbClr val="000000"/>
                </a:solidFill>
                <a:latin typeface="Pattaya"/>
              </a:endParaRPr>
            </a:p>
          </p:txBody>
        </p:sp>
        <p:pic>
          <p:nvPicPr>
            <p:cNvPr id="15" name="Picture 14">
              <a:extLst>
                <a:ext uri="{FF2B5EF4-FFF2-40B4-BE49-F238E27FC236}">
                  <a16:creationId xmlns:a16="http://schemas.microsoft.com/office/drawing/2014/main" xmlns="" id="{2576DC8C-5761-4247-A4EE-3348877EE31B}"/>
                </a:ext>
              </a:extLst>
            </p:cNvPr>
            <p:cNvPicPr>
              <a:picLocks noChangeAspect="1"/>
            </p:cNvPicPr>
            <p:nvPr/>
          </p:nvPicPr>
          <p:blipFill rotWithShape="1">
            <a:blip r:embed="rId10">
              <a:extLst>
                <a:ext uri="{BEBA8EAE-BF5A-486C-A8C5-ECC9F3942E4B}">
                  <a14:imgProps xmlns:a14="http://schemas.microsoft.com/office/drawing/2010/main" xmlns="">
                    <a14:imgLayer r:embed="rId11">
                      <a14:imgEffect>
                        <a14:backgroundRemoval t="10000" b="94800" l="9904" r="89936">
                          <a14:foregroundMark x1="27796" y1="30600" x2="38498" y2="28600"/>
                          <a14:foregroundMark x1="47125" y1="90800" x2="54952" y2="94800"/>
                          <a14:foregroundMark x1="54952" y1="94800" x2="55272" y2="94800"/>
                        </a14:backgroundRemoval>
                      </a14:imgEffect>
                    </a14:imgLayer>
                  </a14:imgProps>
                </a:ext>
                <a:ext uri="{28A0092B-C50C-407E-A947-70E740481C1C}">
                  <a14:useLocalDpi xmlns:a14="http://schemas.microsoft.com/office/drawing/2010/main" xmlns="" val="0"/>
                </a:ext>
              </a:extLst>
            </a:blip>
            <a:srcRect l="18182" r="22031"/>
            <a:stretch/>
          </p:blipFill>
          <p:spPr>
            <a:xfrm>
              <a:off x="4962626" y="2957698"/>
              <a:ext cx="2186336" cy="2920842"/>
            </a:xfrm>
            <a:prstGeom prst="rect">
              <a:avLst/>
            </a:prstGeom>
          </p:spPr>
        </p:pic>
      </p:grpSp>
    </p:spTree>
    <p:extLst>
      <p:ext uri="{BB962C8B-B14F-4D97-AF65-F5344CB8AC3E}">
        <p14:creationId xmlns:p14="http://schemas.microsoft.com/office/powerpoint/2010/main" xmlns="" val="2340262492"/>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indefinite" fill="hold" nodeType="click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artoon Forest With Mountains Waterfall Lake River And Trees Vector Stock  Illustration - Download Image Now - iStock">
            <a:extLst>
              <a:ext uri="{FF2B5EF4-FFF2-40B4-BE49-F238E27FC236}">
                <a16:creationId xmlns:a16="http://schemas.microsoft.com/office/drawing/2014/main" xmlns="" id="{3604B23E-32DB-45A6-A864-02C714A2A392}"/>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xmlns="">
                <a:solidFill>
                  <a:srgbClr val="FFFFFF"/>
                </a:solidFill>
              </a14:hiddenFill>
            </a:ext>
          </a:extLst>
        </p:spPr>
      </p:pic>
      <p:pic>
        <p:nvPicPr>
          <p:cNvPr id="3" name="Picture 2">
            <a:extLst>
              <a:ext uri="{FF2B5EF4-FFF2-40B4-BE49-F238E27FC236}">
                <a16:creationId xmlns:a16="http://schemas.microsoft.com/office/drawing/2014/main" xmlns="" id="{1CBAB7B4-C300-40E6-8A3E-39CB490A4D39}"/>
              </a:ext>
            </a:extLst>
          </p:cNvPr>
          <p:cNvPicPr>
            <a:picLocks noChangeAspect="1"/>
          </p:cNvPicPr>
          <p:nvPr/>
        </p:nvPicPr>
        <p:blipFill rotWithShape="1">
          <a:blip r:embed="rId3" cstate="print">
            <a:extLst>
              <a:ext uri="{BEBA8EAE-BF5A-486C-A8C5-ECC9F3942E4B}">
                <a14:imgProps xmlns:a14="http://schemas.microsoft.com/office/drawing/2010/main" xmlns="">
                  <a14:imgLayer r:embed="rId4">
                    <a14:imgEffect>
                      <a14:backgroundRemoval t="14974" b="93750" l="11250" r="49271">
                        <a14:foregroundMark x1="15990" y1="40625" x2="18646" y2="31576"/>
                        <a14:foregroundMark x1="18646" y1="31576" x2="24844" y2="23503"/>
                        <a14:foregroundMark x1="24844" y1="23503" x2="32813" y2="23828"/>
                        <a14:foregroundMark x1="32813" y1="23828" x2="39219" y2="31445"/>
                        <a14:foregroundMark x1="39219" y1="31445" x2="40990" y2="39909"/>
                        <a14:foregroundMark x1="40990" y1="39909" x2="39271" y2="48177"/>
                        <a14:foregroundMark x1="39271" y1="48177" x2="30417" y2="51367"/>
                        <a14:foregroundMark x1="30417" y1="51367" x2="25417" y2="44792"/>
                        <a14:foregroundMark x1="25417" y1="44792" x2="27448" y2="36719"/>
                        <a14:foregroundMark x1="27448" y1="36719" x2="35260" y2="43034"/>
                        <a14:foregroundMark x1="35260" y1="43034" x2="35365" y2="50781"/>
                        <a14:foregroundMark x1="35365" y1="50781" x2="27813" y2="51758"/>
                        <a14:foregroundMark x1="27813" y1="51758" x2="23906" y2="39323"/>
                        <a14:foregroundMark x1="23906" y1="39323" x2="23385" y2="26758"/>
                        <a14:foregroundMark x1="23385" y1="26758" x2="35781" y2="23828"/>
                        <a14:foregroundMark x1="35781" y1="23828" x2="41146" y2="28711"/>
                        <a14:foregroundMark x1="41146" y1="28711" x2="42448" y2="36523"/>
                        <a14:foregroundMark x1="42448" y1="36523" x2="38281" y2="39779"/>
                        <a14:foregroundMark x1="47188" y1="39779" x2="45990" y2="31901"/>
                        <a14:foregroundMark x1="45990" y1="31901" x2="40208" y2="26172"/>
                        <a14:foregroundMark x1="40208" y1="26172" x2="33490" y2="24089"/>
                        <a14:foregroundMark x1="33490" y1="24089" x2="25781" y2="26823"/>
                        <a14:foregroundMark x1="25781" y1="26823" x2="14583" y2="37435"/>
                        <a14:foregroundMark x1="14583" y1="37435" x2="13438" y2="39193"/>
                        <a14:foregroundMark x1="13438" y1="39193" x2="14115" y2="30859"/>
                        <a14:foregroundMark x1="14115" y1="30859" x2="22500" y2="19727"/>
                        <a14:foregroundMark x1="22500" y1="19727" x2="27552" y2="16341"/>
                        <a14:foregroundMark x1="27552" y1="16341" x2="33958" y2="16927"/>
                        <a14:foregroundMark x1="33958" y1="16927" x2="39219" y2="20833"/>
                        <a14:foregroundMark x1="39219" y1="20833" x2="49271" y2="38021"/>
                        <a14:foregroundMark x1="34792" y1="15755" x2="31406" y2="15104"/>
                        <a14:foregroundMark x1="11667" y1="35026" x2="11354" y2="41406"/>
                        <a14:foregroundMark x1="22031" y1="58529" x2="27135" y2="64909"/>
                        <a14:foregroundMark x1="18073" y1="59701" x2="15833" y2="66471"/>
                        <a14:foregroundMark x1="15833" y1="66471" x2="15833" y2="67253"/>
                        <a14:foregroundMark x1="31094" y1="68034" x2="35885" y2="69661"/>
                        <a14:foregroundMark x1="30312" y1="78190" x2="28698" y2="92513"/>
                        <a14:foregroundMark x1="27760" y1="89779" x2="31979" y2="83724"/>
                        <a14:foregroundMark x1="31979" y1="83724" x2="37031" y2="88346"/>
                        <a14:foregroundMark x1="37031" y1="88346" x2="37344" y2="88932"/>
                        <a14:foregroundMark x1="38750" y1="88932" x2="36510" y2="73503"/>
                        <a14:foregroundMark x1="36510" y1="73503" x2="32240" y2="69661"/>
                        <a14:foregroundMark x1="27760" y1="79818" x2="27292" y2="93750"/>
                      </a14:backgroundRemoval>
                    </a14:imgEffect>
                  </a14:imgLayer>
                </a14:imgProps>
              </a:ext>
              <a:ext uri="{28A0092B-C50C-407E-A947-70E740481C1C}">
                <a14:useLocalDpi xmlns:a14="http://schemas.microsoft.com/office/drawing/2010/main" xmlns="" val="0"/>
              </a:ext>
            </a:extLst>
          </a:blip>
          <a:srcRect l="7353" t="9689" r="47781" b="4277"/>
          <a:stretch/>
        </p:blipFill>
        <p:spPr>
          <a:xfrm>
            <a:off x="549808" y="3281348"/>
            <a:ext cx="1789248" cy="2744843"/>
          </a:xfrm>
          <a:prstGeom prst="rect">
            <a:avLst/>
          </a:prstGeom>
        </p:spPr>
      </p:pic>
      <p:pic>
        <p:nvPicPr>
          <p:cNvPr id="4" name="Picture 3">
            <a:extLst>
              <a:ext uri="{FF2B5EF4-FFF2-40B4-BE49-F238E27FC236}">
                <a16:creationId xmlns:a16="http://schemas.microsoft.com/office/drawing/2014/main" xmlns="" id="{FBA3CE5B-DF59-40F6-8448-DEA70693B950}"/>
              </a:ext>
            </a:extLst>
          </p:cNvPr>
          <p:cNvPicPr>
            <a:picLocks noChangeAspect="1"/>
          </p:cNvPicPr>
          <p:nvPr/>
        </p:nvPicPr>
        <p:blipFill rotWithShape="1">
          <a:blip r:embed="rId5">
            <a:extLst>
              <a:ext uri="{BEBA8EAE-BF5A-486C-A8C5-ECC9F3942E4B}">
                <a14:imgProps xmlns:a14="http://schemas.microsoft.com/office/drawing/2010/main" xmlns="">
                  <a14:imgLayer r:embed="rId6">
                    <a14:imgEffect>
                      <a14:backgroundRemoval t="9200" b="90000" l="9904" r="89936">
                        <a14:foregroundMark x1="46486" y1="59000" x2="49521" y2="67000"/>
                        <a14:foregroundMark x1="49521" y1="67000" x2="55112" y2="70400"/>
                        <a14:foregroundMark x1="55112" y1="70400" x2="57348" y2="70600"/>
                        <a14:foregroundMark x1="43610" y1="9200" x2="41534" y2="9200"/>
                        <a14:backgroundMark x1="66613" y1="70200" x2="76038" y2="71400"/>
                        <a14:backgroundMark x1="61022" y1="69000" x2="60224" y2="77000"/>
                        <a14:backgroundMark x1="60224" y1="77000" x2="61821" y2="85000"/>
                        <a14:backgroundMark x1="61821" y1="85000" x2="67732" y2="87800"/>
                        <a14:backgroundMark x1="67732" y1="87800" x2="74281" y2="76800"/>
                      </a14:backgroundRemoval>
                    </a14:imgEffect>
                  </a14:imgLayer>
                </a14:imgProps>
              </a:ext>
              <a:ext uri="{28A0092B-C50C-407E-A947-70E740481C1C}">
                <a14:useLocalDpi xmlns:a14="http://schemas.microsoft.com/office/drawing/2010/main" xmlns="" val="0"/>
              </a:ext>
            </a:extLst>
          </a:blip>
          <a:srcRect l="20618" t="4827" r="24400" b="8826"/>
          <a:stretch/>
        </p:blipFill>
        <p:spPr>
          <a:xfrm>
            <a:off x="9303136" y="3180237"/>
            <a:ext cx="1952787" cy="2449540"/>
          </a:xfrm>
          <a:prstGeom prst="rect">
            <a:avLst/>
          </a:prstGeom>
        </p:spPr>
      </p:pic>
      <p:pic>
        <p:nvPicPr>
          <p:cNvPr id="5" name="Picture 4">
            <a:extLst>
              <a:ext uri="{FF2B5EF4-FFF2-40B4-BE49-F238E27FC236}">
                <a16:creationId xmlns:a16="http://schemas.microsoft.com/office/drawing/2014/main" xmlns="" id="{BF124B11-5B78-49E1-83A5-811046D2A504}"/>
              </a:ext>
            </a:extLst>
          </p:cNvPr>
          <p:cNvPicPr>
            <a:picLocks noChangeAspect="1"/>
          </p:cNvPicPr>
          <p:nvPr/>
        </p:nvPicPr>
        <p:blipFill rotWithShape="1">
          <a:blip r:embed="rId7">
            <a:extLst>
              <a:ext uri="{BEBA8EAE-BF5A-486C-A8C5-ECC9F3942E4B}">
                <a14:imgProps xmlns:a14="http://schemas.microsoft.com/office/drawing/2010/main" xmlns="">
                  <a14:imgLayer r:embed="rId8">
                    <a14:imgEffect>
                      <a14:backgroundRemoval t="10000" b="94800" l="9904" r="89936">
                        <a14:foregroundMark x1="27796" y1="30600" x2="38498" y2="28600"/>
                        <a14:foregroundMark x1="47125" y1="90800" x2="54952" y2="94800"/>
                        <a14:foregroundMark x1="54952" y1="94800" x2="55272" y2="94800"/>
                      </a14:backgroundRemoval>
                    </a14:imgEffect>
                  </a14:imgLayer>
                </a14:imgProps>
              </a:ext>
              <a:ext uri="{28A0092B-C50C-407E-A947-70E740481C1C}">
                <a14:useLocalDpi xmlns:a14="http://schemas.microsoft.com/office/drawing/2010/main" xmlns="" val="0"/>
              </a:ext>
            </a:extLst>
          </a:blip>
          <a:srcRect l="18182" r="22031"/>
          <a:stretch/>
        </p:blipFill>
        <p:spPr>
          <a:xfrm>
            <a:off x="2111624" y="3105349"/>
            <a:ext cx="2186336" cy="2920842"/>
          </a:xfrm>
          <a:prstGeom prst="rect">
            <a:avLst/>
          </a:prstGeom>
        </p:spPr>
      </p:pic>
      <p:grpSp>
        <p:nvGrpSpPr>
          <p:cNvPr id="2" name="Group 1">
            <a:extLst>
              <a:ext uri="{FF2B5EF4-FFF2-40B4-BE49-F238E27FC236}">
                <a16:creationId xmlns:a16="http://schemas.microsoft.com/office/drawing/2014/main" xmlns="" id="{1376A909-E8B2-4D51-991B-96BE64624D95}"/>
              </a:ext>
            </a:extLst>
          </p:cNvPr>
          <p:cNvGrpSpPr/>
          <p:nvPr/>
        </p:nvGrpSpPr>
        <p:grpSpPr>
          <a:xfrm>
            <a:off x="3693516" y="0"/>
            <a:ext cx="6913524" cy="4405828"/>
            <a:chOff x="3693516" y="0"/>
            <a:chExt cx="6913524" cy="4405828"/>
          </a:xfrm>
        </p:grpSpPr>
        <p:pic>
          <p:nvPicPr>
            <p:cNvPr id="6" name="Picture 19">
              <a:extLst>
                <a:ext uri="{FF2B5EF4-FFF2-40B4-BE49-F238E27FC236}">
                  <a16:creationId xmlns:a16="http://schemas.microsoft.com/office/drawing/2014/main" xmlns="" id="{BC85CA39-A908-4B5D-98B0-93DD5CEF0557}"/>
                </a:ext>
              </a:extLst>
            </p:cNvPr>
            <p:cNvPicPr>
              <a:picLocks noChangeAspect="1"/>
            </p:cNvPicPr>
            <p:nvPr/>
          </p:nvPicPr>
          <p:blipFill>
            <a:blip r:embed="rId9" cstate="print">
              <a:extLst>
                <a:ext uri="{28A0092B-C50C-407E-A947-70E740481C1C}">
                  <a14:useLocalDpi xmlns:a14="http://schemas.microsoft.com/office/drawing/2010/main" xmlns="" val="0"/>
                </a:ext>
                <a:ext uri="{96DAC541-7B7A-43D3-8B79-37D633B846F1}">
                  <asvg:svgBlip xmlns:asvg="http://schemas.microsoft.com/office/drawing/2016/SVG/main" xmlns="" r:embed="rId10"/>
                </a:ext>
              </a:extLst>
            </a:blip>
            <a:srcRect/>
            <a:stretch>
              <a:fillRect/>
            </a:stretch>
          </p:blipFill>
          <p:spPr>
            <a:xfrm>
              <a:off x="3693516" y="0"/>
              <a:ext cx="6913524" cy="4405828"/>
            </a:xfrm>
            <a:prstGeom prst="rect">
              <a:avLst/>
            </a:prstGeom>
          </p:spPr>
        </p:pic>
        <p:sp>
          <p:nvSpPr>
            <p:cNvPr id="7" name="TextBox 6">
              <a:extLst>
                <a:ext uri="{FF2B5EF4-FFF2-40B4-BE49-F238E27FC236}">
                  <a16:creationId xmlns:a16="http://schemas.microsoft.com/office/drawing/2014/main" xmlns="" id="{D6594883-8141-43F4-A456-A3505747E739}"/>
                </a:ext>
              </a:extLst>
            </p:cNvPr>
            <p:cNvSpPr txBox="1"/>
            <p:nvPr/>
          </p:nvSpPr>
          <p:spPr>
            <a:xfrm>
              <a:off x="3850134" y="1418084"/>
              <a:ext cx="5900829" cy="1569660"/>
            </a:xfrm>
            <a:prstGeom prst="rect">
              <a:avLst/>
            </a:prstGeom>
            <a:noFill/>
          </p:spPr>
          <p:txBody>
            <a:bodyPr wrap="square" rtlCol="0">
              <a:spAutoFit/>
            </a:bodyPr>
            <a:lstStyle/>
            <a:p>
              <a:pPr algn="ctr"/>
              <a:r>
                <a:rPr lang="vi-VN" sz="3200" dirty="0">
                  <a:latin typeface="Pattaya" panose="00000500000000000000" pitchFamily="2" charset="-34"/>
                  <a:cs typeface="Pattaya" panose="00000500000000000000" pitchFamily="2" charset="-34"/>
                </a:rPr>
                <a:t>Cùng đến thăm nhà của Ngu Công xã Trịnh Tường bằng cách trả lời câu hỏi của người dân bạn nhé!</a:t>
              </a:r>
              <a:endParaRPr lang="en-US" sz="3200" dirty="0">
                <a:latin typeface="Pattaya" panose="00000500000000000000" pitchFamily="2" charset="-34"/>
                <a:cs typeface="Pattaya" panose="00000500000000000000" pitchFamily="2" charset="-34"/>
              </a:endParaRPr>
            </a:p>
          </p:txBody>
        </p:sp>
      </p:grpSp>
    </p:spTree>
    <p:extLst>
      <p:ext uri="{BB962C8B-B14F-4D97-AF65-F5344CB8AC3E}">
        <p14:creationId xmlns:p14="http://schemas.microsoft.com/office/powerpoint/2010/main" xmlns="" val="288837625"/>
      </p:ext>
    </p:extLst>
  </p:cSld>
  <p:clrMapOvr>
    <a:masterClrMapping/>
  </p:clrMapOvr>
  <mc:AlternateContent xmlns:mc="http://schemas.openxmlformats.org/markup-compatibility/2006">
    <mc:Choice xmlns:p14="http://schemas.microsoft.com/office/powerpoint/2010/main" xmlns="" Requires="p14">
      <p:transition spd="slow" p14:dur="1400" advClick="0">
        <p14:doors dir="vert"/>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89787B99-D1AD-481E-9F8B-8311FC9FBFAE}"/>
              </a:ext>
            </a:extLst>
          </p:cNvPr>
          <p:cNvPicPr>
            <a:picLocks noChangeAspect="1"/>
          </p:cNvPicPr>
          <p:nvPr/>
        </p:nvPicPr>
        <p:blipFill rotWithShape="1">
          <a:blip r:embed="rId2">
            <a:extLst>
              <a:ext uri="{28A0092B-C50C-407E-A947-70E740481C1C}">
                <a14:useLocalDpi xmlns:a14="http://schemas.microsoft.com/office/drawing/2010/main" xmlns="" val="0"/>
              </a:ext>
            </a:extLst>
          </a:blip>
          <a:srcRect l="32833"/>
          <a:stretch/>
        </p:blipFill>
        <p:spPr>
          <a:xfrm>
            <a:off x="0" y="-1"/>
            <a:ext cx="12192000" cy="6849491"/>
          </a:xfrm>
          <a:prstGeom prst="rect">
            <a:avLst/>
          </a:prstGeom>
        </p:spPr>
      </p:pic>
      <p:pic>
        <p:nvPicPr>
          <p:cNvPr id="2052" name="Picture 4" descr="Cartoon grunge earth map icon Royalty Free Vector Image">
            <a:extLst>
              <a:ext uri="{FF2B5EF4-FFF2-40B4-BE49-F238E27FC236}">
                <a16:creationId xmlns:a16="http://schemas.microsoft.com/office/drawing/2014/main" xmlns="" id="{976407FC-969C-4A62-861D-B1CEF39B230C}"/>
              </a:ext>
            </a:extLst>
          </p:cNvPr>
          <p:cNvPicPr>
            <a:picLocks noChangeAspect="1" noChangeArrowheads="1"/>
          </p:cNvPicPr>
          <p:nvPr/>
        </p:nvPicPr>
        <p:blipFill rotWithShape="1">
          <a:blip r:embed="rId3">
            <a:extLst>
              <a:ext uri="{BEBA8EAE-BF5A-486C-A8C5-ECC9F3942E4B}">
                <a14:imgProps xmlns:a14="http://schemas.microsoft.com/office/drawing/2010/main" xmlns="">
                  <a14:imgLayer r:embed="rId4">
                    <a14:imgEffect>
                      <a14:backgroundRemoval t="9893" b="89869" l="3600" r="97000">
                        <a14:foregroundMark x1="4500" y1="79499" x2="12500" y2="63766"/>
                        <a14:foregroundMark x1="6200" y1="79142" x2="30700" y2="77116"/>
                        <a14:foregroundMark x1="30700" y1="77116" x2="37300" y2="77116"/>
                        <a14:foregroundMark x1="37300" y1="77116" x2="54100" y2="81168"/>
                        <a14:foregroundMark x1="54100" y1="81168" x2="54100" y2="81168"/>
                        <a14:foregroundMark x1="54100" y1="81168" x2="54100" y2="81168"/>
                        <a14:foregroundMark x1="56200" y1="79380" x2="73400" y2="77354"/>
                        <a14:foregroundMark x1="73400" y1="77354" x2="93300" y2="78188"/>
                        <a14:foregroundMark x1="93300" y1="78188" x2="90100" y2="57569"/>
                        <a14:foregroundMark x1="97000" y1="79142" x2="97000" y2="79142"/>
                        <a14:foregroundMark x1="21900" y1="74613" x2="21900" y2="74613"/>
                        <a14:foregroundMark x1="23000" y1="75328" x2="29300" y2="75328"/>
                        <a14:foregroundMark x1="3800" y1="80453" x2="13500" y2="38617"/>
                        <a14:foregroundMark x1="14000" y1="37306" x2="15700" y2="30513"/>
                        <a14:foregroundMark x1="15700" y1="30513" x2="21900" y2="28486"/>
                        <a14:foregroundMark x1="21900" y1="28486" x2="34900" y2="28725"/>
                        <a14:foregroundMark x1="15300" y1="28844" x2="38100" y2="27533"/>
                        <a14:foregroundMark x1="38100" y1="27533" x2="39600" y2="27533"/>
                        <a14:foregroundMark x1="16100" y1="28010" x2="30600" y2="26222"/>
                        <a14:foregroundMark x1="13500" y1="36830" x2="14400" y2="27294"/>
                        <a14:foregroundMark x1="14400" y1="30870" x2="7500" y2="68653"/>
                        <a14:foregroundMark x1="51900" y1="31585" x2="59181" y2="28038"/>
                        <a14:foregroundMark x1="3800" y1="80930" x2="3800" y2="80930"/>
                        <a14:foregroundMark x1="3800" y1="80930" x2="3800" y2="80930"/>
                        <a14:foregroundMark x1="3600" y1="81764" x2="5100" y2="79499"/>
                        <a14:foregroundMark x1="60800" y1="29082" x2="69800" y2="26698"/>
                        <a14:backgroundMark x1="37500" y1="24434" x2="43800" y2="25030"/>
                        <a14:backgroundMark x1="43800" y1="25030" x2="49500" y2="27294"/>
                        <a14:backgroundMark x1="49500" y1="27294" x2="66200" y2="24195"/>
                        <a14:backgroundMark x1="60600" y1="27533" x2="66800" y2="25149"/>
                        <a14:backgroundMark x1="70527" y1="25149" x2="72400" y2="25149"/>
                        <a14:backgroundMark x1="66800" y1="25149" x2="69799" y2="25149"/>
                        <a14:backgroundMark x1="6900" y1="54708" x2="0" y2="85816"/>
                        <a14:backgroundMark x1="39600" y1="27533" x2="39600" y2="27533"/>
                        <a14:backgroundMark x1="59300" y1="27771" x2="61200" y2="27056"/>
                      </a14:backgroundRemoval>
                    </a14:imgEffect>
                  </a14:imgLayer>
                </a14:imgProps>
              </a:ext>
              <a:ext uri="{28A0092B-C50C-407E-A947-70E740481C1C}">
                <a14:useLocalDpi xmlns:a14="http://schemas.microsoft.com/office/drawing/2010/main" xmlns="" val="0"/>
              </a:ext>
            </a:extLst>
          </a:blip>
          <a:srcRect t="22421" b="14260"/>
          <a:stretch/>
        </p:blipFill>
        <p:spPr bwMode="auto">
          <a:xfrm>
            <a:off x="943978" y="-1"/>
            <a:ext cx="10915566" cy="6073141"/>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5">
            <a:extLst>
              <a:ext uri="{FF2B5EF4-FFF2-40B4-BE49-F238E27FC236}">
                <a16:creationId xmlns:a16="http://schemas.microsoft.com/office/drawing/2014/main" xmlns="" id="{1611298B-0FE8-4E94-81C2-EE68AEF4C2A2}"/>
              </a:ext>
            </a:extLst>
          </p:cNvPr>
          <p:cNvPicPr>
            <a:picLocks noChangeAspect="1"/>
          </p:cNvPicPr>
          <p:nvPr/>
        </p:nvPicPr>
        <p:blipFill rotWithShape="1">
          <a:blip r:embed="rId5" cstate="print">
            <a:extLst>
              <a:ext uri="{BEBA8EAE-BF5A-486C-A8C5-ECC9F3942E4B}">
                <a14:imgProps xmlns:a14="http://schemas.microsoft.com/office/drawing/2010/main" xmlns="">
                  <a14:imgLayer r:embed="rId6">
                    <a14:imgEffect>
                      <a14:backgroundRemoval t="14974" b="93750" l="11250" r="49271">
                        <a14:foregroundMark x1="15990" y1="40625" x2="18646" y2="31576"/>
                        <a14:foregroundMark x1="18646" y1="31576" x2="24844" y2="23503"/>
                        <a14:foregroundMark x1="24844" y1="23503" x2="32813" y2="23828"/>
                        <a14:foregroundMark x1="32813" y1="23828" x2="39219" y2="31445"/>
                        <a14:foregroundMark x1="39219" y1="31445" x2="40990" y2="39909"/>
                        <a14:foregroundMark x1="40990" y1="39909" x2="39271" y2="48177"/>
                        <a14:foregroundMark x1="39271" y1="48177" x2="30417" y2="51367"/>
                        <a14:foregroundMark x1="30417" y1="51367" x2="25417" y2="44792"/>
                        <a14:foregroundMark x1="25417" y1="44792" x2="27448" y2="36719"/>
                        <a14:foregroundMark x1="27448" y1="36719" x2="35260" y2="43034"/>
                        <a14:foregroundMark x1="35260" y1="43034" x2="35365" y2="50781"/>
                        <a14:foregroundMark x1="35365" y1="50781" x2="27813" y2="51758"/>
                        <a14:foregroundMark x1="27813" y1="51758" x2="23906" y2="39323"/>
                        <a14:foregroundMark x1="23906" y1="39323" x2="23385" y2="26758"/>
                        <a14:foregroundMark x1="23385" y1="26758" x2="35781" y2="23828"/>
                        <a14:foregroundMark x1="35781" y1="23828" x2="41146" y2="28711"/>
                        <a14:foregroundMark x1="41146" y1="28711" x2="42448" y2="36523"/>
                        <a14:foregroundMark x1="42448" y1="36523" x2="38281" y2="39779"/>
                        <a14:foregroundMark x1="47188" y1="39779" x2="45990" y2="31901"/>
                        <a14:foregroundMark x1="45990" y1="31901" x2="40208" y2="26172"/>
                        <a14:foregroundMark x1="40208" y1="26172" x2="33490" y2="24089"/>
                        <a14:foregroundMark x1="33490" y1="24089" x2="25781" y2="26823"/>
                        <a14:foregroundMark x1="25781" y1="26823" x2="14583" y2="37435"/>
                        <a14:foregroundMark x1="14583" y1="37435" x2="13438" y2="39193"/>
                        <a14:foregroundMark x1="13438" y1="39193" x2="14115" y2="30859"/>
                        <a14:foregroundMark x1="14115" y1="30859" x2="22500" y2="19727"/>
                        <a14:foregroundMark x1="22500" y1="19727" x2="27552" y2="16341"/>
                        <a14:foregroundMark x1="27552" y1="16341" x2="33958" y2="16927"/>
                        <a14:foregroundMark x1="33958" y1="16927" x2="39219" y2="20833"/>
                        <a14:foregroundMark x1="39219" y1="20833" x2="49271" y2="38021"/>
                        <a14:foregroundMark x1="34792" y1="15755" x2="31406" y2="15104"/>
                        <a14:foregroundMark x1="11667" y1="35026" x2="11354" y2="41406"/>
                        <a14:foregroundMark x1="22031" y1="58529" x2="27135" y2="64909"/>
                        <a14:foregroundMark x1="18073" y1="59701" x2="15833" y2="66471"/>
                        <a14:foregroundMark x1="15833" y1="66471" x2="15833" y2="67253"/>
                        <a14:foregroundMark x1="31094" y1="68034" x2="35885" y2="69661"/>
                        <a14:foregroundMark x1="30312" y1="78190" x2="28698" y2="92513"/>
                        <a14:foregroundMark x1="27760" y1="89779" x2="31979" y2="83724"/>
                        <a14:foregroundMark x1="31979" y1="83724" x2="37031" y2="88346"/>
                        <a14:foregroundMark x1="37031" y1="88346" x2="37344" y2="88932"/>
                        <a14:foregroundMark x1="38750" y1="88932" x2="36510" y2="73503"/>
                        <a14:foregroundMark x1="36510" y1="73503" x2="32240" y2="69661"/>
                        <a14:foregroundMark x1="27760" y1="79818" x2="27292" y2="93750"/>
                      </a14:backgroundRemoval>
                    </a14:imgEffect>
                  </a14:imgLayer>
                </a14:imgProps>
              </a:ext>
              <a:ext uri="{28A0092B-C50C-407E-A947-70E740481C1C}">
                <a14:useLocalDpi xmlns:a14="http://schemas.microsoft.com/office/drawing/2010/main" xmlns="" val="0"/>
              </a:ext>
            </a:extLst>
          </a:blip>
          <a:srcRect l="7353" t="9689" r="47781" b="4277"/>
          <a:stretch/>
        </p:blipFill>
        <p:spPr>
          <a:xfrm>
            <a:off x="0" y="2598420"/>
            <a:ext cx="2678399" cy="4108869"/>
          </a:xfrm>
          <a:prstGeom prst="rect">
            <a:avLst/>
          </a:prstGeom>
        </p:spPr>
      </p:pic>
      <p:pic>
        <p:nvPicPr>
          <p:cNvPr id="2054" name="Picture 6" descr="Cartoon Location PNG, Vector, PSD, and Clipart With Transparent Background  for Free Download | Pngtree">
            <a:extLst>
              <a:ext uri="{FF2B5EF4-FFF2-40B4-BE49-F238E27FC236}">
                <a16:creationId xmlns:a16="http://schemas.microsoft.com/office/drawing/2014/main" xmlns="" id="{2FFB3E7F-7083-48B0-A78F-31113F49C35F}"/>
              </a:ext>
            </a:extLst>
          </p:cNvPr>
          <p:cNvPicPr>
            <a:picLocks noChangeAspect="1" noChangeArrowheads="1"/>
          </p:cNvPicPr>
          <p:nvPr/>
        </p:nvPicPr>
        <p:blipFill>
          <a:blip r:embed="rId7" cstate="print">
            <a:extLst>
              <a:ext uri="{BEBA8EAE-BF5A-486C-A8C5-ECC9F3942E4B}">
                <a14:imgProps xmlns:a14="http://schemas.microsoft.com/office/drawing/2010/main" xmlns="">
                  <a14:imgLayer r:embed="rId8">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xmlns="" val="0"/>
              </a:ext>
            </a:extLst>
          </a:blip>
          <a:srcRect/>
          <a:stretch>
            <a:fillRect/>
          </a:stretch>
        </p:blipFill>
        <p:spPr bwMode="auto">
          <a:xfrm>
            <a:off x="4105397" y="2366010"/>
            <a:ext cx="1303020" cy="1303020"/>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6">
            <a:extLst>
              <a:ext uri="{FF2B5EF4-FFF2-40B4-BE49-F238E27FC236}">
                <a16:creationId xmlns:a16="http://schemas.microsoft.com/office/drawing/2014/main" xmlns="" id="{929E610C-058C-402C-B2F8-450A112626F2}"/>
              </a:ext>
            </a:extLst>
          </p:cNvPr>
          <p:cNvPicPr>
            <a:picLocks noChangeAspect="1"/>
          </p:cNvPicPr>
          <p:nvPr/>
        </p:nvPicPr>
        <p:blipFill rotWithShape="1">
          <a:blip r:embed="rId9">
            <a:extLst>
              <a:ext uri="{BEBA8EAE-BF5A-486C-A8C5-ECC9F3942E4B}">
                <a14:imgProps xmlns:a14="http://schemas.microsoft.com/office/drawing/2010/main" xmlns="">
                  <a14:imgLayer r:embed="rId10">
                    <a14:imgEffect>
                      <a14:backgroundRemoval t="9200" b="90000" l="9904" r="89936">
                        <a14:foregroundMark x1="46486" y1="59000" x2="49521" y2="67000"/>
                        <a14:foregroundMark x1="49521" y1="67000" x2="55112" y2="70400"/>
                        <a14:foregroundMark x1="55112" y1="70400" x2="57348" y2="70600"/>
                        <a14:foregroundMark x1="43610" y1="9200" x2="41534" y2="9200"/>
                        <a14:backgroundMark x1="66613" y1="70200" x2="76038" y2="71400"/>
                        <a14:backgroundMark x1="61022" y1="69000" x2="60224" y2="77000"/>
                        <a14:backgroundMark x1="60224" y1="77000" x2="61821" y2="85000"/>
                        <a14:backgroundMark x1="61821" y1="85000" x2="67732" y2="87800"/>
                        <a14:backgroundMark x1="67732" y1="87800" x2="74281" y2="76800"/>
                      </a14:backgroundRemoval>
                    </a14:imgEffect>
                  </a14:imgLayer>
                </a14:imgProps>
              </a:ext>
              <a:ext uri="{28A0092B-C50C-407E-A947-70E740481C1C}">
                <a14:useLocalDpi xmlns:a14="http://schemas.microsoft.com/office/drawing/2010/main" xmlns="" val="0"/>
              </a:ext>
            </a:extLst>
          </a:blip>
          <a:srcRect l="20618" t="4827" r="24400" b="8826"/>
          <a:stretch/>
        </p:blipFill>
        <p:spPr>
          <a:xfrm>
            <a:off x="9528741" y="3017520"/>
            <a:ext cx="2842963" cy="3566160"/>
          </a:xfrm>
          <a:prstGeom prst="rect">
            <a:avLst/>
          </a:prstGeom>
        </p:spPr>
      </p:pic>
      <p:pic>
        <p:nvPicPr>
          <p:cNvPr id="8" name="Picture 7">
            <a:extLst>
              <a:ext uri="{FF2B5EF4-FFF2-40B4-BE49-F238E27FC236}">
                <a16:creationId xmlns:a16="http://schemas.microsoft.com/office/drawing/2014/main" xmlns="" id="{1E5B7CEF-A9CD-4E28-8213-07C756EA19DB}"/>
              </a:ext>
            </a:extLst>
          </p:cNvPr>
          <p:cNvPicPr>
            <a:picLocks noChangeAspect="1"/>
          </p:cNvPicPr>
          <p:nvPr/>
        </p:nvPicPr>
        <p:blipFill rotWithShape="1">
          <a:blip r:embed="rId11" cstate="print">
            <a:extLst>
              <a:ext uri="{BEBA8EAE-BF5A-486C-A8C5-ECC9F3942E4B}">
                <a14:imgProps xmlns:a14="http://schemas.microsoft.com/office/drawing/2010/main" xmlns="">
                  <a14:imgLayer r:embed="rId12">
                    <a14:imgEffect>
                      <a14:backgroundRemoval t="10000" b="94800" l="9904" r="89936">
                        <a14:foregroundMark x1="27796" y1="30600" x2="38498" y2="28600"/>
                        <a14:foregroundMark x1="47125" y1="90800" x2="54952" y2="94800"/>
                        <a14:foregroundMark x1="54952" y1="94800" x2="55272" y2="94800"/>
                      </a14:backgroundRemoval>
                    </a14:imgEffect>
                  </a14:imgLayer>
                </a14:imgProps>
              </a:ext>
              <a:ext uri="{28A0092B-C50C-407E-A947-70E740481C1C}">
                <a14:useLocalDpi xmlns:a14="http://schemas.microsoft.com/office/drawing/2010/main" xmlns="" val="0"/>
              </a:ext>
            </a:extLst>
          </a:blip>
          <a:srcRect l="18182" r="22031"/>
          <a:stretch/>
        </p:blipFill>
        <p:spPr>
          <a:xfrm>
            <a:off x="3065524" y="350520"/>
            <a:ext cx="1039873" cy="1389221"/>
          </a:xfrm>
          <a:prstGeom prst="rect">
            <a:avLst/>
          </a:prstGeom>
        </p:spPr>
      </p:pic>
      <p:pic>
        <p:nvPicPr>
          <p:cNvPr id="10" name="Picture 6" descr="Cartoon Location PNG, Vector, PSD, and Clipart With Transparent Background  for Free Download | Pngtree">
            <a:extLst>
              <a:ext uri="{FF2B5EF4-FFF2-40B4-BE49-F238E27FC236}">
                <a16:creationId xmlns:a16="http://schemas.microsoft.com/office/drawing/2014/main" xmlns="" id="{273959BF-82F1-44CB-A0C1-1B90449F98E1}"/>
              </a:ext>
            </a:extLst>
          </p:cNvPr>
          <p:cNvPicPr>
            <a:picLocks noChangeAspect="1" noChangeArrowheads="1"/>
          </p:cNvPicPr>
          <p:nvPr/>
        </p:nvPicPr>
        <p:blipFill>
          <a:blip r:embed="rId7" cstate="print">
            <a:extLst>
              <a:ext uri="{BEBA8EAE-BF5A-486C-A8C5-ECC9F3942E4B}">
                <a14:imgProps xmlns:a14="http://schemas.microsoft.com/office/drawing/2010/main" xmlns="">
                  <a14:imgLayer r:embed="rId8">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xmlns="" val="0"/>
              </a:ext>
            </a:extLst>
          </a:blip>
          <a:srcRect/>
          <a:stretch>
            <a:fillRect/>
          </a:stretch>
        </p:blipFill>
        <p:spPr bwMode="auto">
          <a:xfrm>
            <a:off x="6783585" y="1398270"/>
            <a:ext cx="1303020" cy="1303020"/>
          </a:xfrm>
          <a:prstGeom prst="rect">
            <a:avLst/>
          </a:prstGeom>
          <a:noFill/>
          <a:extLst>
            <a:ext uri="{909E8E84-426E-40DD-AFC4-6F175D3DCCD1}">
              <a14:hiddenFill xmlns:a14="http://schemas.microsoft.com/office/drawing/2010/main" xmlns="">
                <a:solidFill>
                  <a:srgbClr val="FFFFFF"/>
                </a:solidFill>
              </a14:hiddenFill>
            </a:ext>
          </a:extLst>
        </p:spPr>
      </p:pic>
      <p:pic>
        <p:nvPicPr>
          <p:cNvPr id="11" name="Picture 6" descr="Cartoon Location PNG, Vector, PSD, and Clipart With Transparent Background  for Free Download | Pngtree">
            <a:extLst>
              <a:ext uri="{FF2B5EF4-FFF2-40B4-BE49-F238E27FC236}">
                <a16:creationId xmlns:a16="http://schemas.microsoft.com/office/drawing/2014/main" xmlns="" id="{A2C75A0B-94FE-4493-8B06-42F05700ED0C}"/>
              </a:ext>
            </a:extLst>
          </p:cNvPr>
          <p:cNvPicPr>
            <a:picLocks noChangeAspect="1" noChangeArrowheads="1"/>
          </p:cNvPicPr>
          <p:nvPr/>
        </p:nvPicPr>
        <p:blipFill>
          <a:blip r:embed="rId7" cstate="print">
            <a:extLst>
              <a:ext uri="{BEBA8EAE-BF5A-486C-A8C5-ECC9F3942E4B}">
                <a14:imgProps xmlns:a14="http://schemas.microsoft.com/office/drawing/2010/main" xmlns="">
                  <a14:imgLayer r:embed="rId8">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xmlns="" val="0"/>
              </a:ext>
            </a:extLst>
          </a:blip>
          <a:srcRect/>
          <a:stretch>
            <a:fillRect/>
          </a:stretch>
        </p:blipFill>
        <p:spPr bwMode="auto">
          <a:xfrm>
            <a:off x="8379073" y="2701290"/>
            <a:ext cx="1303020" cy="130302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59391437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p159:morph option="byObject"/>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4.16667E-7 -4.81481E-6 L -0.07005 0.34769 " pathEditMode="relative" rAng="0" ptsTypes="AA">
                                      <p:cBhvr>
                                        <p:cTn id="6" dur="2000" fill="hold"/>
                                        <p:tgtEl>
                                          <p:spTgt spid="8"/>
                                        </p:tgtEl>
                                        <p:attrNameLst>
                                          <p:attrName>ppt_x</p:attrName>
                                          <p:attrName>ppt_y</p:attrName>
                                        </p:attrNameLst>
                                      </p:cBhvr>
                                      <p:rCtr x="-3503" y="17384"/>
                                    </p:animMotion>
                                  </p:childTnLst>
                                </p:cTn>
                              </p:par>
                              <p:par>
                                <p:cTn id="7" presetID="63" presetClass="path" presetSubtype="0" accel="50000" decel="50000" fill="hold" nodeType="withEffect">
                                  <p:stCondLst>
                                    <p:cond delay="2000"/>
                                  </p:stCondLst>
                                  <p:childTnLst>
                                    <p:animMotion origin="layout" path="M -0.07005 0.34769 L 0.07227 0.2676 " pathEditMode="relative" rAng="0" ptsTypes="AA">
                                      <p:cBhvr>
                                        <p:cTn id="8" dur="2000" fill="hold"/>
                                        <p:tgtEl>
                                          <p:spTgt spid="8"/>
                                        </p:tgtEl>
                                        <p:attrNameLst>
                                          <p:attrName>ppt_x</p:attrName>
                                          <p:attrName>ppt_y</p:attrName>
                                        </p:attrNameLst>
                                      </p:cBhvr>
                                      <p:rCtr x="7109" y="-4005"/>
                                    </p:animMotion>
                                  </p:childTnLst>
                                </p:cTn>
                              </p:par>
                              <p:par>
                                <p:cTn id="9" presetID="26" presetClass="emph" presetSubtype="0" repeatCount="indefinite" fill="hold" nodeType="withEffect">
                                  <p:stCondLst>
                                    <p:cond delay="4000"/>
                                  </p:stCondLst>
                                  <p:childTnLst>
                                    <p:animEffect transition="out" filter="fade">
                                      <p:cBhvr>
                                        <p:cTn id="10" dur="500" tmFilter="0, 0; .2, .5; .8, .5; 1, 0"/>
                                        <p:tgtEl>
                                          <p:spTgt spid="2054"/>
                                        </p:tgtEl>
                                      </p:cBhvr>
                                    </p:animEffect>
                                    <p:animScale>
                                      <p:cBhvr>
                                        <p:cTn id="11" dur="250" autoRev="1" fill="hold"/>
                                        <p:tgtEl>
                                          <p:spTgt spid="205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Free Vector | Flat spring landscape | Spring landscape, Landscape clipart,  Landscape background">
            <a:extLst>
              <a:ext uri="{FF2B5EF4-FFF2-40B4-BE49-F238E27FC236}">
                <a16:creationId xmlns:a16="http://schemas.microsoft.com/office/drawing/2014/main" xmlns="" id="{92B29741-F85C-4F2E-A1F6-4381E3AB4815}"/>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15241"/>
            <a:ext cx="12172358" cy="6915126"/>
          </a:xfrm>
          <a:prstGeom prst="rect">
            <a:avLst/>
          </a:prstGeom>
          <a:noFill/>
          <a:extLst>
            <a:ext uri="{909E8E84-426E-40DD-AFC4-6F175D3DCCD1}">
              <a14:hiddenFill xmlns:a14="http://schemas.microsoft.com/office/drawing/2010/main" xmlns="">
                <a:solidFill>
                  <a:srgbClr val="FFFFFF"/>
                </a:solidFill>
              </a14:hiddenFill>
            </a:ext>
          </a:extLst>
        </p:spPr>
      </p:pic>
      <p:pic>
        <p:nvPicPr>
          <p:cNvPr id="4" name="图片 4" descr="6e3e461d6fe4261ffac34bab182ac1ed">
            <a:extLst>
              <a:ext uri="{FF2B5EF4-FFF2-40B4-BE49-F238E27FC236}">
                <a16:creationId xmlns:a16="http://schemas.microsoft.com/office/drawing/2014/main" xmlns="" id="{6F7B7585-E065-4FA1-8A74-062537963657}"/>
              </a:ext>
            </a:extLst>
          </p:cNvPr>
          <p:cNvPicPr>
            <a:picLocks noChangeAspect="1"/>
          </p:cNvPicPr>
          <p:nvPr/>
        </p:nvPicPr>
        <p:blipFill>
          <a:blip r:embed="rId3"/>
          <a:stretch>
            <a:fillRect/>
          </a:stretch>
        </p:blipFill>
        <p:spPr>
          <a:xfrm>
            <a:off x="1811020" y="-121920"/>
            <a:ext cx="8569960" cy="1965960"/>
          </a:xfrm>
          <a:prstGeom prst="rect">
            <a:avLst/>
          </a:prstGeom>
        </p:spPr>
      </p:pic>
      <p:sp>
        <p:nvSpPr>
          <p:cNvPr id="6" name="Rectangle 5">
            <a:extLst>
              <a:ext uri="{FF2B5EF4-FFF2-40B4-BE49-F238E27FC236}">
                <a16:creationId xmlns:a16="http://schemas.microsoft.com/office/drawing/2014/main" xmlns="" id="{5760071B-1103-4CD6-882C-780D9A8C61B3}"/>
              </a:ext>
            </a:extLst>
          </p:cNvPr>
          <p:cNvSpPr/>
          <p:nvPr/>
        </p:nvSpPr>
        <p:spPr>
          <a:xfrm>
            <a:off x="3276158" y="507117"/>
            <a:ext cx="5639684" cy="707886"/>
          </a:xfrm>
          <a:prstGeom prst="rect">
            <a:avLst/>
          </a:prstGeom>
        </p:spPr>
        <p:txBody>
          <a:bodyPr wrap="none">
            <a:spAutoFit/>
          </a:bodyPr>
          <a:lstStyle/>
          <a:p>
            <a:pPr algn="ctr"/>
            <a:r>
              <a:rPr lang="vi-VN" sz="4000" b="1" dirty="0">
                <a:solidFill>
                  <a:srgbClr val="00B050"/>
                </a:solidFill>
                <a:latin typeface="Pattaya" panose="00000500000000000000" pitchFamily="2" charset="-34"/>
                <a:cs typeface="Pattaya" panose="00000500000000000000" pitchFamily="2" charset="-34"/>
              </a:rPr>
              <a:t>1. Ông Lìn đưa nước về thôn</a:t>
            </a:r>
            <a:endParaRPr lang="vi-VN" sz="4000" dirty="0">
              <a:solidFill>
                <a:srgbClr val="00B050"/>
              </a:solidFill>
              <a:latin typeface="Pattaya" panose="00000500000000000000" pitchFamily="2" charset="-34"/>
              <a:cs typeface="Pattaya" panose="00000500000000000000" pitchFamily="2" charset="-34"/>
            </a:endParaRPr>
          </a:p>
        </p:txBody>
      </p:sp>
      <p:pic>
        <p:nvPicPr>
          <p:cNvPr id="8194" name="Picture 2" descr="Hình ảnh Trang Phục Truyền Thống Cô Gái Hoạt Hình Vẽ Tay Dễ Thương Dân Tộc  Thiểu Số, Trang Phục Truyền Thống, Phim Hoạt Hình Cô Gái, Vẽ Tay Dễ Thương  miễn">
            <a:extLst>
              <a:ext uri="{FF2B5EF4-FFF2-40B4-BE49-F238E27FC236}">
                <a16:creationId xmlns:a16="http://schemas.microsoft.com/office/drawing/2014/main" xmlns="" id="{8B199EF1-4BCD-4392-B741-4F3410E06CB4}"/>
              </a:ext>
            </a:extLst>
          </p:cNvPr>
          <p:cNvPicPr>
            <a:picLocks noChangeAspect="1" noChangeArrowheads="1"/>
          </p:cNvPicPr>
          <p:nvPr/>
        </p:nvPicPr>
        <p:blipFill>
          <a:blip r:embed="rId4">
            <a:extLst>
              <a:ext uri="{BEBA8EAE-BF5A-486C-A8C5-ECC9F3942E4B}">
                <a14:imgProps xmlns:a14="http://schemas.microsoft.com/office/drawing/2010/main" xmlns="">
                  <a14:imgLayer r:embed="rId5">
                    <a14:imgEffect>
                      <a14:backgroundRemoval t="8438" b="90469" l="10000" r="90000">
                        <a14:foregroundMark x1="40000" y1="91563" x2="47813" y2="90469"/>
                        <a14:foregroundMark x1="47813" y1="90469" x2="48438" y2="90469"/>
                        <a14:foregroundMark x1="45000" y1="43438" x2="47969" y2="46719"/>
                        <a14:foregroundMark x1="56719" y1="8438" x2="61719" y2="17031"/>
                      </a14:backgroundRemoval>
                    </a14:imgEffect>
                  </a14:imgLayer>
                </a14:imgProps>
              </a:ext>
              <a:ext uri="{28A0092B-C50C-407E-A947-70E740481C1C}">
                <a14:useLocalDpi xmlns:a14="http://schemas.microsoft.com/office/drawing/2010/main" xmlns="" val="0"/>
              </a:ext>
            </a:extLst>
          </a:blip>
          <a:srcRect/>
          <a:stretch>
            <a:fillRect/>
          </a:stretch>
        </p:blipFill>
        <p:spPr bwMode="auto">
          <a:xfrm>
            <a:off x="8431408" y="2346396"/>
            <a:ext cx="4820215" cy="4820215"/>
          </a:xfrm>
          <a:prstGeom prst="rect">
            <a:avLst/>
          </a:prstGeom>
          <a:noFill/>
          <a:extLst>
            <a:ext uri="{909E8E84-426E-40DD-AFC4-6F175D3DCCD1}">
              <a14:hiddenFill xmlns:a14="http://schemas.microsoft.com/office/drawing/2010/main" xmlns="">
                <a:solidFill>
                  <a:srgbClr val="FFFFFF"/>
                </a:solidFill>
              </a14:hiddenFill>
            </a:ext>
          </a:extLst>
        </p:spPr>
      </p:pic>
      <p:grpSp>
        <p:nvGrpSpPr>
          <p:cNvPr id="7" name="Group 6">
            <a:extLst>
              <a:ext uri="{FF2B5EF4-FFF2-40B4-BE49-F238E27FC236}">
                <a16:creationId xmlns:a16="http://schemas.microsoft.com/office/drawing/2014/main" xmlns="" id="{45F38681-5DC1-4716-862E-A25AE070D787}"/>
              </a:ext>
            </a:extLst>
          </p:cNvPr>
          <p:cNvGrpSpPr/>
          <p:nvPr/>
        </p:nvGrpSpPr>
        <p:grpSpPr>
          <a:xfrm>
            <a:off x="2395171" y="1717359"/>
            <a:ext cx="7401657" cy="4633524"/>
            <a:chOff x="2395171" y="1717359"/>
            <a:chExt cx="7401657" cy="4633524"/>
          </a:xfrm>
        </p:grpSpPr>
        <p:pic>
          <p:nvPicPr>
            <p:cNvPr id="10" name="Picture 9">
              <a:extLst>
                <a:ext uri="{FF2B5EF4-FFF2-40B4-BE49-F238E27FC236}">
                  <a16:creationId xmlns:a16="http://schemas.microsoft.com/office/drawing/2014/main" xmlns="" id="{3A287662-F374-4E2A-B856-A603001DFD31}"/>
                </a:ext>
              </a:extLst>
            </p:cNvPr>
            <p:cNvPicPr>
              <a:picLocks noChangeAspect="1"/>
            </p:cNvPicPr>
            <p:nvPr/>
          </p:nvPicPr>
          <p:blipFill>
            <a:blip r:embed="rId6">
              <a:extLst>
                <a:ext uri="{28A0092B-C50C-407E-A947-70E740481C1C}">
                  <a14:useLocalDpi xmlns:a14="http://schemas.microsoft.com/office/drawing/2010/main" xmlns="" val="0"/>
                </a:ext>
                <a:ext uri="{96DAC541-7B7A-43D3-8B79-37D633B846F1}">
                  <asvg:svgBlip xmlns:asvg="http://schemas.microsoft.com/office/drawing/2016/SVG/main" xmlns="" r:embed="rId7"/>
                </a:ext>
              </a:extLst>
            </a:blip>
            <a:srcRect/>
            <a:stretch>
              <a:fillRect/>
            </a:stretch>
          </p:blipFill>
          <p:spPr>
            <a:xfrm>
              <a:off x="2395171" y="1717359"/>
              <a:ext cx="7401657" cy="4633524"/>
            </a:xfrm>
            <a:prstGeom prst="rect">
              <a:avLst/>
            </a:prstGeom>
          </p:spPr>
        </p:pic>
        <p:sp>
          <p:nvSpPr>
            <p:cNvPr id="11" name="Rectangle 10">
              <a:extLst>
                <a:ext uri="{FF2B5EF4-FFF2-40B4-BE49-F238E27FC236}">
                  <a16:creationId xmlns:a16="http://schemas.microsoft.com/office/drawing/2014/main" xmlns="" id="{C75BA3E2-0B29-4FF0-A6B3-1C2C43577762}"/>
                </a:ext>
              </a:extLst>
            </p:cNvPr>
            <p:cNvSpPr/>
            <p:nvPr/>
          </p:nvSpPr>
          <p:spPr>
            <a:xfrm>
              <a:off x="3154680" y="2346396"/>
              <a:ext cx="5761162" cy="1938992"/>
            </a:xfrm>
            <a:prstGeom prst="rect">
              <a:avLst/>
            </a:prstGeom>
          </p:spPr>
          <p:txBody>
            <a:bodyPr wrap="square">
              <a:spAutoFit/>
            </a:bodyPr>
            <a:lstStyle/>
            <a:p>
              <a:pPr algn="just"/>
              <a:r>
                <a:rPr lang="vi-VN" sz="4000" b="1" dirty="0">
                  <a:latin typeface="Calibri" panose="020F0502020204030204" pitchFamily="34" charset="0"/>
                  <a:cs typeface="Calibri" panose="020F0502020204030204" pitchFamily="34" charset="0"/>
                </a:rPr>
                <a:t>Ông Lìn đã làm gì để thay đổi tập quán làm nương của người dân?</a:t>
              </a:r>
              <a:endParaRPr lang="en-US" sz="4000" b="1" dirty="0">
                <a:latin typeface="Calibri" panose="020F0502020204030204" pitchFamily="34" charset="0"/>
                <a:cs typeface="Calibri" panose="020F0502020204030204" pitchFamily="34" charset="0"/>
              </a:endParaRPr>
            </a:p>
          </p:txBody>
        </p:sp>
      </p:grpSp>
      <p:pic>
        <p:nvPicPr>
          <p:cNvPr id="13" name="Picture 12">
            <a:extLst>
              <a:ext uri="{FF2B5EF4-FFF2-40B4-BE49-F238E27FC236}">
                <a16:creationId xmlns:a16="http://schemas.microsoft.com/office/drawing/2014/main" xmlns="" id="{ED650F8E-BD74-4358-A010-B2468D3CA3C7}"/>
              </a:ext>
            </a:extLst>
          </p:cNvPr>
          <p:cNvPicPr>
            <a:picLocks noChangeAspect="1"/>
          </p:cNvPicPr>
          <p:nvPr/>
        </p:nvPicPr>
        <p:blipFill rotWithShape="1">
          <a:blip r:embed="rId8">
            <a:extLst>
              <a:ext uri="{BEBA8EAE-BF5A-486C-A8C5-ECC9F3942E4B}">
                <a14:imgProps xmlns:a14="http://schemas.microsoft.com/office/drawing/2010/main" xmlns="">
                  <a14:imgLayer r:embed="rId9">
                    <a14:imgEffect>
                      <a14:backgroundRemoval t="9200" b="90000" l="9904" r="89936">
                        <a14:foregroundMark x1="46486" y1="59000" x2="49521" y2="67000"/>
                        <a14:foregroundMark x1="49521" y1="67000" x2="55112" y2="70400"/>
                        <a14:foregroundMark x1="55112" y1="70400" x2="57348" y2="70600"/>
                        <a14:foregroundMark x1="43610" y1="9200" x2="41534" y2="9200"/>
                        <a14:backgroundMark x1="66613" y1="70200" x2="76038" y2="71400"/>
                        <a14:backgroundMark x1="61022" y1="69000" x2="60224" y2="77000"/>
                        <a14:backgroundMark x1="60224" y1="77000" x2="61821" y2="85000"/>
                        <a14:backgroundMark x1="61821" y1="85000" x2="67732" y2="87800"/>
                        <a14:backgroundMark x1="67732" y1="87800" x2="74281" y2="76800"/>
                      </a14:backgroundRemoval>
                    </a14:imgEffect>
                  </a14:imgLayer>
                </a14:imgProps>
              </a:ext>
              <a:ext uri="{28A0092B-C50C-407E-A947-70E740481C1C}">
                <a14:useLocalDpi xmlns:a14="http://schemas.microsoft.com/office/drawing/2010/main" xmlns="" val="0"/>
              </a:ext>
            </a:extLst>
          </a:blip>
          <a:srcRect l="20618" t="4827" r="24400" b="8826"/>
          <a:stretch/>
        </p:blipFill>
        <p:spPr>
          <a:xfrm>
            <a:off x="19642" y="3855719"/>
            <a:ext cx="2344838" cy="2941321"/>
          </a:xfrm>
          <a:prstGeom prst="rect">
            <a:avLst/>
          </a:prstGeom>
        </p:spPr>
      </p:pic>
      <p:sp>
        <p:nvSpPr>
          <p:cNvPr id="14" name="Rectangle 13">
            <a:extLst>
              <a:ext uri="{FF2B5EF4-FFF2-40B4-BE49-F238E27FC236}">
                <a16:creationId xmlns:a16="http://schemas.microsoft.com/office/drawing/2014/main" xmlns="" id="{842408C1-B1AA-4510-8883-0B8CF48D59E1}"/>
              </a:ext>
            </a:extLst>
          </p:cNvPr>
          <p:cNvSpPr/>
          <p:nvPr/>
        </p:nvSpPr>
        <p:spPr>
          <a:xfrm>
            <a:off x="866725" y="1556609"/>
            <a:ext cx="10458548" cy="1077218"/>
          </a:xfrm>
          <a:prstGeom prst="rect">
            <a:avLst/>
          </a:prstGeom>
        </p:spPr>
        <p:txBody>
          <a:bodyPr wrap="square">
            <a:spAutoFit/>
          </a:bodyPr>
          <a:lstStyle/>
          <a:p>
            <a:pPr algn="just"/>
            <a:r>
              <a:rPr lang="vi-VN" sz="3200" b="1" dirty="0">
                <a:latin typeface="Calibri" panose="020F0502020204030204" pitchFamily="34" charset="0"/>
                <a:cs typeface="Calibri" panose="020F0502020204030204" pitchFamily="34" charset="0"/>
              </a:rPr>
              <a:t>Để thay đổi tập quán làm nương, ông Lìn đã lần mò cả tháng trong rừng tìm nguồn nước.</a:t>
            </a:r>
            <a:endParaRPr lang="en-US" sz="32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xmlns="" val="626041792"/>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nodeType="clickEffect">
                                  <p:stCondLst>
                                    <p:cond delay="0"/>
                                  </p:stCondLst>
                                  <p:childTnLst>
                                    <p:animEffect transition="out" filter="dissolve">
                                      <p:cBhvr>
                                        <p:cTn id="16" dur="500"/>
                                        <p:tgtEl>
                                          <p:spTgt spid="7"/>
                                        </p:tgtEl>
                                      </p:cBhvr>
                                    </p:animEffect>
                                    <p:set>
                                      <p:cBhvr>
                                        <p:cTn id="17" dur="1" fill="hold">
                                          <p:stCondLst>
                                            <p:cond delay="499"/>
                                          </p:stCondLst>
                                        </p:cTn>
                                        <p:tgtEl>
                                          <p:spTgt spid="7"/>
                                        </p:tgtEl>
                                        <p:attrNameLst>
                                          <p:attrName>style.visibility</p:attrName>
                                        </p:attrNameLst>
                                      </p:cBhvr>
                                      <p:to>
                                        <p:strVal val="hidden"/>
                                      </p:to>
                                    </p:set>
                                  </p:childTnLst>
                                </p:cTn>
                              </p:par>
                              <p:par>
                                <p:cTn id="18" presetID="10" presetClass="entr" presetSubtype="0"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Free Vector | Flat spring landscape | Spring landscape, Landscape clipart,  Landscape background">
            <a:extLst>
              <a:ext uri="{FF2B5EF4-FFF2-40B4-BE49-F238E27FC236}">
                <a16:creationId xmlns:a16="http://schemas.microsoft.com/office/drawing/2014/main" xmlns="" id="{D97DB936-61C7-4E37-8DD8-B3A8F6DDCE07}"/>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15241"/>
            <a:ext cx="12172358" cy="6915126"/>
          </a:xfrm>
          <a:prstGeom prst="rect">
            <a:avLst/>
          </a:prstGeom>
          <a:noFill/>
          <a:extLst>
            <a:ext uri="{909E8E84-426E-40DD-AFC4-6F175D3DCCD1}">
              <a14:hiddenFill xmlns:a14="http://schemas.microsoft.com/office/drawing/2010/main" xmlns="">
                <a:solidFill>
                  <a:srgbClr val="FFFFFF"/>
                </a:solidFill>
              </a14:hiddenFill>
            </a:ext>
          </a:extLst>
        </p:spPr>
      </p:pic>
      <p:pic>
        <p:nvPicPr>
          <p:cNvPr id="4" name="图片 4" descr="6e3e461d6fe4261ffac34bab182ac1ed">
            <a:extLst>
              <a:ext uri="{FF2B5EF4-FFF2-40B4-BE49-F238E27FC236}">
                <a16:creationId xmlns:a16="http://schemas.microsoft.com/office/drawing/2014/main" xmlns="" id="{6F7B7585-E065-4FA1-8A74-062537963657}"/>
              </a:ext>
            </a:extLst>
          </p:cNvPr>
          <p:cNvPicPr>
            <a:picLocks noChangeAspect="1"/>
          </p:cNvPicPr>
          <p:nvPr/>
        </p:nvPicPr>
        <p:blipFill>
          <a:blip r:embed="rId3"/>
          <a:stretch>
            <a:fillRect/>
          </a:stretch>
        </p:blipFill>
        <p:spPr>
          <a:xfrm>
            <a:off x="1811020" y="-121920"/>
            <a:ext cx="8569960" cy="1965960"/>
          </a:xfrm>
          <a:prstGeom prst="rect">
            <a:avLst/>
          </a:prstGeom>
        </p:spPr>
      </p:pic>
      <p:sp>
        <p:nvSpPr>
          <p:cNvPr id="6" name="Rectangle 5">
            <a:extLst>
              <a:ext uri="{FF2B5EF4-FFF2-40B4-BE49-F238E27FC236}">
                <a16:creationId xmlns:a16="http://schemas.microsoft.com/office/drawing/2014/main" xmlns="" id="{5760071B-1103-4CD6-882C-780D9A8C61B3}"/>
              </a:ext>
            </a:extLst>
          </p:cNvPr>
          <p:cNvSpPr/>
          <p:nvPr/>
        </p:nvSpPr>
        <p:spPr>
          <a:xfrm>
            <a:off x="3276158" y="507117"/>
            <a:ext cx="5639684" cy="707886"/>
          </a:xfrm>
          <a:prstGeom prst="rect">
            <a:avLst/>
          </a:prstGeom>
        </p:spPr>
        <p:txBody>
          <a:bodyPr wrap="none">
            <a:spAutoFit/>
          </a:bodyPr>
          <a:lstStyle/>
          <a:p>
            <a:pPr algn="ctr"/>
            <a:r>
              <a:rPr lang="vi-VN" sz="4000" b="1" dirty="0">
                <a:solidFill>
                  <a:srgbClr val="00B050"/>
                </a:solidFill>
                <a:latin typeface="Pattaya" panose="00000500000000000000" pitchFamily="2" charset="-34"/>
                <a:cs typeface="Pattaya" panose="00000500000000000000" pitchFamily="2" charset="-34"/>
              </a:rPr>
              <a:t>1. Ông Lìn đưa nước về thôn</a:t>
            </a:r>
            <a:endParaRPr lang="vi-VN" sz="4000" dirty="0">
              <a:solidFill>
                <a:srgbClr val="00B050"/>
              </a:solidFill>
              <a:latin typeface="Pattaya" panose="00000500000000000000" pitchFamily="2" charset="-34"/>
              <a:cs typeface="Pattaya" panose="00000500000000000000" pitchFamily="2" charset="-34"/>
            </a:endParaRPr>
          </a:p>
        </p:txBody>
      </p:sp>
      <p:pic>
        <p:nvPicPr>
          <p:cNvPr id="8194" name="Picture 2" descr="Hình ảnh Trang Phục Truyền Thống Cô Gái Hoạt Hình Vẽ Tay Dễ Thương Dân Tộc  Thiểu Số, Trang Phục Truyền Thống, Phim Hoạt Hình Cô Gái, Vẽ Tay Dễ Thương  miễn">
            <a:extLst>
              <a:ext uri="{FF2B5EF4-FFF2-40B4-BE49-F238E27FC236}">
                <a16:creationId xmlns:a16="http://schemas.microsoft.com/office/drawing/2014/main" xmlns="" id="{8B199EF1-4BCD-4392-B741-4F3410E06CB4}"/>
              </a:ext>
            </a:extLst>
          </p:cNvPr>
          <p:cNvPicPr>
            <a:picLocks noChangeAspect="1" noChangeArrowheads="1"/>
          </p:cNvPicPr>
          <p:nvPr/>
        </p:nvPicPr>
        <p:blipFill>
          <a:blip r:embed="rId4">
            <a:extLst>
              <a:ext uri="{BEBA8EAE-BF5A-486C-A8C5-ECC9F3942E4B}">
                <a14:imgProps xmlns:a14="http://schemas.microsoft.com/office/drawing/2010/main" xmlns="">
                  <a14:imgLayer r:embed="rId5">
                    <a14:imgEffect>
                      <a14:backgroundRemoval t="8438" b="90469" l="10000" r="90000">
                        <a14:foregroundMark x1="40000" y1="91563" x2="47813" y2="90469"/>
                        <a14:foregroundMark x1="47813" y1="90469" x2="48438" y2="90469"/>
                        <a14:foregroundMark x1="45000" y1="43438" x2="47969" y2="46719"/>
                        <a14:foregroundMark x1="56719" y1="8438" x2="61719" y2="17031"/>
                      </a14:backgroundRemoval>
                    </a14:imgEffect>
                  </a14:imgLayer>
                </a14:imgProps>
              </a:ext>
              <a:ext uri="{28A0092B-C50C-407E-A947-70E740481C1C}">
                <a14:useLocalDpi xmlns:a14="http://schemas.microsoft.com/office/drawing/2010/main" xmlns="" val="0"/>
              </a:ext>
            </a:extLst>
          </a:blip>
          <a:srcRect/>
          <a:stretch>
            <a:fillRect/>
          </a:stretch>
        </p:blipFill>
        <p:spPr bwMode="auto">
          <a:xfrm>
            <a:off x="9285412" y="3200400"/>
            <a:ext cx="3966211" cy="3966211"/>
          </a:xfrm>
          <a:prstGeom prst="rect">
            <a:avLst/>
          </a:prstGeom>
          <a:noFill/>
          <a:extLst>
            <a:ext uri="{909E8E84-426E-40DD-AFC4-6F175D3DCCD1}">
              <a14:hiddenFill xmlns:a14="http://schemas.microsoft.com/office/drawing/2010/main" xmlns="">
                <a:solidFill>
                  <a:srgbClr val="FFFFFF"/>
                </a:solidFill>
              </a14:hiddenFill>
            </a:ext>
          </a:extLst>
        </p:spPr>
      </p:pic>
      <p:sp>
        <p:nvSpPr>
          <p:cNvPr id="14" name="Rectangle 13">
            <a:extLst>
              <a:ext uri="{FF2B5EF4-FFF2-40B4-BE49-F238E27FC236}">
                <a16:creationId xmlns:a16="http://schemas.microsoft.com/office/drawing/2014/main" xmlns="" id="{842408C1-B1AA-4510-8883-0B8CF48D59E1}"/>
              </a:ext>
            </a:extLst>
          </p:cNvPr>
          <p:cNvSpPr/>
          <p:nvPr/>
        </p:nvSpPr>
        <p:spPr>
          <a:xfrm>
            <a:off x="866725" y="1556609"/>
            <a:ext cx="10458548" cy="1077218"/>
          </a:xfrm>
          <a:prstGeom prst="rect">
            <a:avLst/>
          </a:prstGeom>
        </p:spPr>
        <p:txBody>
          <a:bodyPr wrap="square">
            <a:spAutoFit/>
          </a:bodyPr>
          <a:lstStyle/>
          <a:p>
            <a:pPr algn="just"/>
            <a:r>
              <a:rPr lang="vi-VN" sz="3200" b="1" dirty="0">
                <a:latin typeface="Calibri" panose="020F0502020204030204" pitchFamily="34" charset="0"/>
                <a:cs typeface="Calibri" panose="020F0502020204030204" pitchFamily="34" charset="0"/>
              </a:rPr>
              <a:t>- Để thay đổi tập quán làm nương, ông Lìn đã lần mò cả tháng trong rừng tìm nguồn nước.</a:t>
            </a:r>
            <a:endParaRPr lang="en-US" sz="3200" b="1" dirty="0">
              <a:latin typeface="Calibri" panose="020F0502020204030204" pitchFamily="34" charset="0"/>
              <a:cs typeface="Calibri" panose="020F0502020204030204" pitchFamily="34" charset="0"/>
            </a:endParaRPr>
          </a:p>
        </p:txBody>
      </p:sp>
      <p:grpSp>
        <p:nvGrpSpPr>
          <p:cNvPr id="2" name="Group 1">
            <a:extLst>
              <a:ext uri="{FF2B5EF4-FFF2-40B4-BE49-F238E27FC236}">
                <a16:creationId xmlns:a16="http://schemas.microsoft.com/office/drawing/2014/main" xmlns="" id="{32C9095D-B374-4939-BAC1-E86474EB7BC5}"/>
              </a:ext>
            </a:extLst>
          </p:cNvPr>
          <p:cNvGrpSpPr/>
          <p:nvPr/>
        </p:nvGrpSpPr>
        <p:grpSpPr>
          <a:xfrm>
            <a:off x="3154680" y="2527147"/>
            <a:ext cx="5890360" cy="4114800"/>
            <a:chOff x="3154680" y="2527147"/>
            <a:chExt cx="5890360" cy="4114800"/>
          </a:xfrm>
        </p:grpSpPr>
        <p:pic>
          <p:nvPicPr>
            <p:cNvPr id="12" name="Picture 13">
              <a:extLst>
                <a:ext uri="{FF2B5EF4-FFF2-40B4-BE49-F238E27FC236}">
                  <a16:creationId xmlns:a16="http://schemas.microsoft.com/office/drawing/2014/main" xmlns="" id="{68B51023-D505-4063-B6E8-ED4E205AC9C8}"/>
                </a:ext>
              </a:extLst>
            </p:cNvPr>
            <p:cNvPicPr>
              <a:picLocks noChangeAspect="1"/>
            </p:cNvPicPr>
            <p:nvPr/>
          </p:nvPicPr>
          <p:blipFill>
            <a:blip r:embed="rId6">
              <a:extLst>
                <a:ext uri="{28A0092B-C50C-407E-A947-70E740481C1C}">
                  <a14:useLocalDpi xmlns:a14="http://schemas.microsoft.com/office/drawing/2010/main" xmlns="" val="0"/>
                </a:ext>
                <a:ext uri="{96DAC541-7B7A-43D3-8B79-37D633B846F1}">
                  <asvg:svgBlip xmlns:asvg="http://schemas.microsoft.com/office/drawing/2016/SVG/main" xmlns="" r:embed="rId7"/>
                </a:ext>
              </a:extLst>
            </a:blip>
            <a:srcRect/>
            <a:stretch>
              <a:fillRect/>
            </a:stretch>
          </p:blipFill>
          <p:spPr>
            <a:xfrm>
              <a:off x="3154680" y="2527147"/>
              <a:ext cx="5890360" cy="4114800"/>
            </a:xfrm>
            <a:prstGeom prst="rect">
              <a:avLst/>
            </a:prstGeom>
          </p:spPr>
        </p:pic>
        <p:sp>
          <p:nvSpPr>
            <p:cNvPr id="15" name="Rectangle 14">
              <a:extLst>
                <a:ext uri="{FF2B5EF4-FFF2-40B4-BE49-F238E27FC236}">
                  <a16:creationId xmlns:a16="http://schemas.microsoft.com/office/drawing/2014/main" xmlns="" id="{408C22EA-236D-45A6-83E7-A422601AEF8C}"/>
                </a:ext>
              </a:extLst>
            </p:cNvPr>
            <p:cNvSpPr/>
            <p:nvPr/>
          </p:nvSpPr>
          <p:spPr>
            <a:xfrm>
              <a:off x="3672840" y="2878604"/>
              <a:ext cx="4758568" cy="1938992"/>
            </a:xfrm>
            <a:prstGeom prst="rect">
              <a:avLst/>
            </a:prstGeom>
          </p:spPr>
          <p:txBody>
            <a:bodyPr wrap="square">
              <a:spAutoFit/>
            </a:bodyPr>
            <a:lstStyle/>
            <a:p>
              <a:pPr algn="just"/>
              <a:r>
                <a:rPr lang="vi-VN" sz="4000" b="1" dirty="0">
                  <a:latin typeface="Calibri" panose="020F0502020204030204" pitchFamily="34" charset="0"/>
                  <a:cs typeface="Calibri" panose="020F0502020204030204" pitchFamily="34" charset="0"/>
                </a:rPr>
                <a:t>Ông đã làm thế nào để đưa được nước về thôn?</a:t>
              </a:r>
              <a:endParaRPr lang="en-US" sz="4000" b="1" dirty="0">
                <a:latin typeface="Calibri" panose="020F0502020204030204" pitchFamily="34" charset="0"/>
                <a:cs typeface="Calibri" panose="020F0502020204030204" pitchFamily="34" charset="0"/>
              </a:endParaRPr>
            </a:p>
          </p:txBody>
        </p:sp>
      </p:grpSp>
      <p:pic>
        <p:nvPicPr>
          <p:cNvPr id="16" name="Picture 15">
            <a:extLst>
              <a:ext uri="{FF2B5EF4-FFF2-40B4-BE49-F238E27FC236}">
                <a16:creationId xmlns:a16="http://schemas.microsoft.com/office/drawing/2014/main" xmlns="" id="{EEC51E39-9752-4CE9-B505-1EA09765AEB9}"/>
              </a:ext>
            </a:extLst>
          </p:cNvPr>
          <p:cNvPicPr>
            <a:picLocks noChangeAspect="1"/>
          </p:cNvPicPr>
          <p:nvPr/>
        </p:nvPicPr>
        <p:blipFill rotWithShape="1">
          <a:blip r:embed="rId8">
            <a:extLst>
              <a:ext uri="{BEBA8EAE-BF5A-486C-A8C5-ECC9F3942E4B}">
                <a14:imgProps xmlns:a14="http://schemas.microsoft.com/office/drawing/2010/main" xmlns="">
                  <a14:imgLayer r:embed="rId9">
                    <a14:imgEffect>
                      <a14:backgroundRemoval t="10000" b="94800" l="9904" r="89936">
                        <a14:foregroundMark x1="27796" y1="30600" x2="38498" y2="28600"/>
                        <a14:foregroundMark x1="47125" y1="90800" x2="54952" y2="94800"/>
                        <a14:foregroundMark x1="54952" y1="94800" x2="55272" y2="94800"/>
                      </a14:backgroundRemoval>
                    </a14:imgEffect>
                  </a14:imgLayer>
                </a14:imgProps>
              </a:ext>
              <a:ext uri="{28A0092B-C50C-407E-A947-70E740481C1C}">
                <a14:useLocalDpi xmlns:a14="http://schemas.microsoft.com/office/drawing/2010/main" xmlns="" val="0"/>
              </a:ext>
            </a:extLst>
          </a:blip>
          <a:srcRect l="18182" r="22031"/>
          <a:stretch/>
        </p:blipFill>
        <p:spPr>
          <a:xfrm>
            <a:off x="-175633" y="3819704"/>
            <a:ext cx="2270690" cy="3033535"/>
          </a:xfrm>
          <a:prstGeom prst="rect">
            <a:avLst/>
          </a:prstGeom>
        </p:spPr>
      </p:pic>
      <p:pic>
        <p:nvPicPr>
          <p:cNvPr id="18" name="Picture 16">
            <a:extLst>
              <a:ext uri="{FF2B5EF4-FFF2-40B4-BE49-F238E27FC236}">
                <a16:creationId xmlns:a16="http://schemas.microsoft.com/office/drawing/2014/main" xmlns="" id="{CE19211F-DDED-4687-93BA-D991528E2701}"/>
              </a:ext>
            </a:extLst>
          </p:cNvPr>
          <p:cNvPicPr>
            <a:picLocks noChangeAspect="1" noChangeArrowheads="1"/>
          </p:cNvPicPr>
          <p:nvPr/>
        </p:nvPicPr>
        <p:blipFill rotWithShape="1">
          <a:blip r:embed="rId10">
            <a:extLst>
              <a:ext uri="{28A0092B-C50C-407E-A947-70E740481C1C}">
                <a14:useLocalDpi xmlns:a14="http://schemas.microsoft.com/office/drawing/2010/main" xmlns="" val="0"/>
              </a:ext>
            </a:extLst>
          </a:blip>
          <a:srcRect t="20261" b="18881"/>
          <a:stretch/>
        </p:blipFill>
        <p:spPr bwMode="auto">
          <a:xfrm>
            <a:off x="4559351" y="3788821"/>
            <a:ext cx="3357304" cy="2442800"/>
          </a:xfrm>
          <a:prstGeom prst="rect">
            <a:avLst/>
          </a:prstGeom>
          <a:noFill/>
          <a:extLst>
            <a:ext uri="{909E8E84-426E-40DD-AFC4-6F175D3DCCD1}">
              <a14:hiddenFill xmlns:a14="http://schemas.microsoft.com/office/drawing/2010/main" xmlns="">
                <a:solidFill>
                  <a:srgbClr val="FFFFFF"/>
                </a:solidFill>
              </a14:hiddenFill>
            </a:ext>
          </a:extLst>
        </p:spPr>
      </p:pic>
      <p:sp>
        <p:nvSpPr>
          <p:cNvPr id="17" name="Rectangle 16">
            <a:extLst>
              <a:ext uri="{FF2B5EF4-FFF2-40B4-BE49-F238E27FC236}">
                <a16:creationId xmlns:a16="http://schemas.microsoft.com/office/drawing/2014/main" xmlns="" id="{5A55BBE1-591E-48AC-BE8E-3B492B96B6A1}"/>
              </a:ext>
            </a:extLst>
          </p:cNvPr>
          <p:cNvSpPr/>
          <p:nvPr/>
        </p:nvSpPr>
        <p:spPr>
          <a:xfrm>
            <a:off x="914290" y="2688156"/>
            <a:ext cx="10458548" cy="1077218"/>
          </a:xfrm>
          <a:prstGeom prst="rect">
            <a:avLst/>
          </a:prstGeom>
        </p:spPr>
        <p:txBody>
          <a:bodyPr wrap="square">
            <a:spAutoFit/>
          </a:bodyPr>
          <a:lstStyle/>
          <a:p>
            <a:pPr algn="just"/>
            <a:r>
              <a:rPr lang="vi-VN" sz="3200" b="1" dirty="0">
                <a:latin typeface="Calibri" panose="020F0502020204030204" pitchFamily="34" charset="0"/>
                <a:cs typeface="Calibri" panose="020F0502020204030204" pitchFamily="34" charset="0"/>
              </a:rPr>
              <a:t>- Ông cùng vợ con đào suốt một năm trời được gần bốn cây số mương dẫn nước từ rừng già về thôn.</a:t>
            </a:r>
            <a:endParaRPr lang="en-US" sz="32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xmlns="" val="5990449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par>
                                <p:cTn id="20" presetID="3" presetClass="exit" presetSubtype="10" fill="hold" nodeType="withEffect">
                                  <p:stCondLst>
                                    <p:cond delay="0"/>
                                  </p:stCondLst>
                                  <p:childTnLst>
                                    <p:animEffect transition="out" filter="blinds(horizontal)">
                                      <p:cBhvr>
                                        <p:cTn id="21" dur="500"/>
                                        <p:tgtEl>
                                          <p:spTgt spid="2"/>
                                        </p:tgtEl>
                                      </p:cBhvr>
                                    </p:animEffect>
                                    <p:set>
                                      <p:cBhvr>
                                        <p:cTn id="22" dur="1" fill="hold">
                                          <p:stCondLst>
                                            <p:cond delay="499"/>
                                          </p:stCondLst>
                                        </p:cTn>
                                        <p:tgtEl>
                                          <p:spTgt spid="2"/>
                                        </p:tgtEl>
                                        <p:attrNameLst>
                                          <p:attrName>style.visibility</p:attrName>
                                        </p:attrNameLst>
                                      </p:cBhvr>
                                      <p:to>
                                        <p:strVal val="hidden"/>
                                      </p:to>
                                    </p:set>
                                  </p:childTnLst>
                                </p:cTn>
                              </p:par>
                              <p:par>
                                <p:cTn id="23" presetID="10"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Cartoon Fresh Classroom Background Illustration | Classroom background,  Powerpoint background design, Classroom">
            <a:extLst>
              <a:ext uri="{FF2B5EF4-FFF2-40B4-BE49-F238E27FC236}">
                <a16:creationId xmlns:a16="http://schemas.microsoft.com/office/drawing/2014/main" xmlns="" id="{F6BB7D02-A7E6-4139-B14D-5E147354B7C7}"/>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xmlns="">
                <a:solidFill>
                  <a:srgbClr val="FFFFFF"/>
                </a:solidFill>
              </a14:hiddenFill>
            </a:ext>
          </a:extLst>
        </p:spPr>
      </p:pic>
      <p:pic>
        <p:nvPicPr>
          <p:cNvPr id="1028" name="Picture 4" descr="Free Vector | Young businesswoman holding paper and pointing finger to the  side cartoon illustration">
            <a:extLst>
              <a:ext uri="{FF2B5EF4-FFF2-40B4-BE49-F238E27FC236}">
                <a16:creationId xmlns:a16="http://schemas.microsoft.com/office/drawing/2014/main" xmlns="" id="{28A29D4D-993E-4B29-9890-DF9D585479EF}"/>
              </a:ext>
            </a:extLst>
          </p:cNvPr>
          <p:cNvPicPr>
            <a:picLocks noChangeAspect="1" noChangeArrowheads="1"/>
          </p:cNvPicPr>
          <p:nvPr/>
        </p:nvPicPr>
        <p:blipFill rotWithShape="1">
          <a:blip r:embed="rId3">
            <a:extLst>
              <a:ext uri="{BEBA8EAE-BF5A-486C-A8C5-ECC9F3942E4B}">
                <a14:imgProps xmlns:a14="http://schemas.microsoft.com/office/drawing/2010/main" xmlns="">
                  <a14:imgLayer r:embed="rId4">
                    <a14:imgEffect>
                      <a14:backgroundRemoval t="8800" b="90000" l="9904" r="89936">
                        <a14:foregroundMark x1="47764" y1="8800" x2="47764" y2="8800"/>
                      </a14:backgroundRemoval>
                    </a14:imgEffect>
                  </a14:imgLayer>
                </a14:imgProps>
              </a:ext>
              <a:ext uri="{28A0092B-C50C-407E-A947-70E740481C1C}">
                <a14:useLocalDpi xmlns:a14="http://schemas.microsoft.com/office/drawing/2010/main" xmlns="" val="0"/>
              </a:ext>
            </a:extLst>
          </a:blip>
          <a:srcRect b="17652"/>
          <a:stretch/>
        </p:blipFill>
        <p:spPr bwMode="auto">
          <a:xfrm>
            <a:off x="7143335" y="1935646"/>
            <a:ext cx="5962650" cy="3921815"/>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Box 5">
            <a:extLst>
              <a:ext uri="{FF2B5EF4-FFF2-40B4-BE49-F238E27FC236}">
                <a16:creationId xmlns:a16="http://schemas.microsoft.com/office/drawing/2014/main" xmlns="" id="{8F797A2D-EDDA-4934-96E8-6ABC78A7D5EE}"/>
              </a:ext>
            </a:extLst>
          </p:cNvPr>
          <p:cNvSpPr txBox="1"/>
          <p:nvPr/>
        </p:nvSpPr>
        <p:spPr>
          <a:xfrm>
            <a:off x="1187941" y="1935646"/>
            <a:ext cx="2904962" cy="584775"/>
          </a:xfrm>
          <a:prstGeom prst="rect">
            <a:avLst/>
          </a:prstGeom>
          <a:noFill/>
        </p:spPr>
        <p:txBody>
          <a:bodyPr wrap="none" rtlCol="0">
            <a:spAutoFit/>
          </a:bodyPr>
          <a:lstStyle/>
          <a:p>
            <a:pPr algn="ctr"/>
            <a:r>
              <a:rPr lang="vi-VN" sz="3200" b="1" dirty="0">
                <a:solidFill>
                  <a:srgbClr val="FFFF00"/>
                </a:solidFill>
                <a:latin typeface="HP001 4 hàng" panose="020B0603050302020204" pitchFamily="34" charset="0"/>
                <a:cs typeface="Pattaya" panose="00000500000000000000" pitchFamily="2" charset="-34"/>
              </a:rPr>
              <a:t>Bài tập nhóm:</a:t>
            </a:r>
            <a:endParaRPr lang="en-US" sz="6000" b="1" dirty="0">
              <a:solidFill>
                <a:srgbClr val="FFFF00"/>
              </a:solidFill>
              <a:latin typeface="HP001 4 hàng" panose="020B0603050302020204" pitchFamily="34" charset="0"/>
              <a:cs typeface="Pattaya" panose="00000500000000000000" pitchFamily="2" charset="-34"/>
            </a:endParaRPr>
          </a:p>
        </p:txBody>
      </p:sp>
      <p:sp>
        <p:nvSpPr>
          <p:cNvPr id="7" name="TextBox 6">
            <a:extLst>
              <a:ext uri="{FF2B5EF4-FFF2-40B4-BE49-F238E27FC236}">
                <a16:creationId xmlns:a16="http://schemas.microsoft.com/office/drawing/2014/main" xmlns="" id="{6D29ABBC-1C57-482D-B0F1-0D9797EE413F}"/>
              </a:ext>
            </a:extLst>
          </p:cNvPr>
          <p:cNvSpPr txBox="1"/>
          <p:nvPr/>
        </p:nvSpPr>
        <p:spPr>
          <a:xfrm>
            <a:off x="935791" y="2627101"/>
            <a:ext cx="7737681" cy="523220"/>
          </a:xfrm>
          <a:prstGeom prst="rect">
            <a:avLst/>
          </a:prstGeom>
          <a:noFill/>
        </p:spPr>
        <p:txBody>
          <a:bodyPr wrap="square" rtlCol="0">
            <a:spAutoFit/>
          </a:bodyPr>
          <a:lstStyle/>
          <a:p>
            <a:pPr algn="ctr"/>
            <a:r>
              <a:rPr lang="vi-VN" sz="2800" b="1" i="1" dirty="0">
                <a:solidFill>
                  <a:schemeClr val="bg1"/>
                </a:solidFill>
                <a:latin typeface="HP001 4 hàng" panose="020B0603050302020204" pitchFamily="34" charset="0"/>
                <a:cs typeface="Pattaya" panose="00000500000000000000" pitchFamily="2" charset="-34"/>
              </a:rPr>
              <a:t>Hãy tìm hiểu về Ngu Công xã Trịnh Tường.</a:t>
            </a:r>
            <a:endParaRPr lang="en-US" sz="5400" b="1" i="1" dirty="0">
              <a:solidFill>
                <a:schemeClr val="bg1"/>
              </a:solidFill>
              <a:latin typeface="HP001 4 hàng" panose="020B0603050302020204" pitchFamily="34" charset="0"/>
              <a:cs typeface="Pattaya" panose="00000500000000000000" pitchFamily="2" charset="-34"/>
            </a:endParaRPr>
          </a:p>
        </p:txBody>
      </p:sp>
    </p:spTree>
    <p:extLst>
      <p:ext uri="{BB962C8B-B14F-4D97-AF65-F5344CB8AC3E}">
        <p14:creationId xmlns:p14="http://schemas.microsoft.com/office/powerpoint/2010/main" xmlns="" val="2584802710"/>
      </p:ext>
    </p:extLst>
  </p:cSld>
  <p:clrMapOvr>
    <a:masterClrMapping/>
  </p:clrMapOvr>
  <mc:AlternateContent xmlns:mc="http://schemas.openxmlformats.org/markup-compatibility/2006">
    <mc:Choice xmlns:p14="http://schemas.microsoft.com/office/powerpoint/2010/main" xmlns="" Requires="p14">
      <p:transition spd="slow" p14:dur="3900">
        <p14:glitter pattern="hexagon"/>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Free Vector | Flat spring landscape | Spring landscape, Landscape clipart,  Landscape background">
            <a:extLst>
              <a:ext uri="{FF2B5EF4-FFF2-40B4-BE49-F238E27FC236}">
                <a16:creationId xmlns:a16="http://schemas.microsoft.com/office/drawing/2014/main" xmlns="" id="{C5AFBB22-03C0-4DA9-9A83-FA54CCA47D16}"/>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15241"/>
            <a:ext cx="12172358" cy="6915126"/>
          </a:xfrm>
          <a:prstGeom prst="rect">
            <a:avLst/>
          </a:prstGeom>
          <a:noFill/>
          <a:extLst>
            <a:ext uri="{909E8E84-426E-40DD-AFC4-6F175D3DCCD1}">
              <a14:hiddenFill xmlns:a14="http://schemas.microsoft.com/office/drawing/2010/main" xmlns="">
                <a:solidFill>
                  <a:srgbClr val="FFFFFF"/>
                </a:solidFill>
              </a14:hiddenFill>
            </a:ext>
          </a:extLst>
        </p:spPr>
      </p:pic>
      <p:pic>
        <p:nvPicPr>
          <p:cNvPr id="4" name="图片 4" descr="6e3e461d6fe4261ffac34bab182ac1ed">
            <a:extLst>
              <a:ext uri="{FF2B5EF4-FFF2-40B4-BE49-F238E27FC236}">
                <a16:creationId xmlns:a16="http://schemas.microsoft.com/office/drawing/2014/main" xmlns="" id="{6F7B7585-E065-4FA1-8A74-062537963657}"/>
              </a:ext>
            </a:extLst>
          </p:cNvPr>
          <p:cNvPicPr>
            <a:picLocks noChangeAspect="1"/>
          </p:cNvPicPr>
          <p:nvPr/>
        </p:nvPicPr>
        <p:blipFill>
          <a:blip r:embed="rId3"/>
          <a:stretch>
            <a:fillRect/>
          </a:stretch>
        </p:blipFill>
        <p:spPr>
          <a:xfrm>
            <a:off x="1811020" y="-121920"/>
            <a:ext cx="8569960" cy="1965960"/>
          </a:xfrm>
          <a:prstGeom prst="rect">
            <a:avLst/>
          </a:prstGeom>
        </p:spPr>
      </p:pic>
      <p:sp>
        <p:nvSpPr>
          <p:cNvPr id="6" name="Rectangle 5">
            <a:extLst>
              <a:ext uri="{FF2B5EF4-FFF2-40B4-BE49-F238E27FC236}">
                <a16:creationId xmlns:a16="http://schemas.microsoft.com/office/drawing/2014/main" xmlns="" id="{5760071B-1103-4CD6-882C-780D9A8C61B3}"/>
              </a:ext>
            </a:extLst>
          </p:cNvPr>
          <p:cNvSpPr/>
          <p:nvPr/>
        </p:nvSpPr>
        <p:spPr>
          <a:xfrm>
            <a:off x="3276158" y="507117"/>
            <a:ext cx="5639684" cy="707886"/>
          </a:xfrm>
          <a:prstGeom prst="rect">
            <a:avLst/>
          </a:prstGeom>
        </p:spPr>
        <p:txBody>
          <a:bodyPr wrap="none">
            <a:spAutoFit/>
          </a:bodyPr>
          <a:lstStyle/>
          <a:p>
            <a:pPr algn="ctr"/>
            <a:r>
              <a:rPr lang="vi-VN" sz="4000" b="1" dirty="0">
                <a:solidFill>
                  <a:srgbClr val="00B050"/>
                </a:solidFill>
                <a:latin typeface="Pattaya" panose="00000500000000000000" pitchFamily="2" charset="-34"/>
                <a:cs typeface="Pattaya" panose="00000500000000000000" pitchFamily="2" charset="-34"/>
              </a:rPr>
              <a:t>1. Ông Lìn đưa nước về thôn</a:t>
            </a:r>
            <a:endParaRPr lang="vi-VN" sz="4000" dirty="0">
              <a:solidFill>
                <a:srgbClr val="00B050"/>
              </a:solidFill>
              <a:latin typeface="Pattaya" panose="00000500000000000000" pitchFamily="2" charset="-34"/>
              <a:cs typeface="Pattaya" panose="00000500000000000000" pitchFamily="2" charset="-34"/>
            </a:endParaRPr>
          </a:p>
        </p:txBody>
      </p:sp>
      <p:pic>
        <p:nvPicPr>
          <p:cNvPr id="13" name="Picture 12">
            <a:extLst>
              <a:ext uri="{FF2B5EF4-FFF2-40B4-BE49-F238E27FC236}">
                <a16:creationId xmlns:a16="http://schemas.microsoft.com/office/drawing/2014/main" xmlns="" id="{35D19D30-B12C-420A-9ADB-E05A5EFDD7AA}"/>
              </a:ext>
            </a:extLst>
          </p:cNvPr>
          <p:cNvPicPr>
            <a:picLocks noChangeAspect="1"/>
          </p:cNvPicPr>
          <p:nvPr/>
        </p:nvPicPr>
        <p:blipFill rotWithShape="1">
          <a:blip r:embed="rId4" cstate="print">
            <a:extLst>
              <a:ext uri="{BEBA8EAE-BF5A-486C-A8C5-ECC9F3942E4B}">
                <a14:imgProps xmlns:a14="http://schemas.microsoft.com/office/drawing/2010/main" xmlns="">
                  <a14:imgLayer r:embed="rId5">
                    <a14:imgEffect>
                      <a14:backgroundRemoval t="14974" b="93750" l="11250" r="49271">
                        <a14:foregroundMark x1="15990" y1="40625" x2="18646" y2="31576"/>
                        <a14:foregroundMark x1="18646" y1="31576" x2="24844" y2="23503"/>
                        <a14:foregroundMark x1="24844" y1="23503" x2="32813" y2="23828"/>
                        <a14:foregroundMark x1="32813" y1="23828" x2="39219" y2="31445"/>
                        <a14:foregroundMark x1="39219" y1="31445" x2="40990" y2="39909"/>
                        <a14:foregroundMark x1="40990" y1="39909" x2="39271" y2="48177"/>
                        <a14:foregroundMark x1="39271" y1="48177" x2="30417" y2="51367"/>
                        <a14:foregroundMark x1="30417" y1="51367" x2="25417" y2="44792"/>
                        <a14:foregroundMark x1="25417" y1="44792" x2="27448" y2="36719"/>
                        <a14:foregroundMark x1="27448" y1="36719" x2="35260" y2="43034"/>
                        <a14:foregroundMark x1="35260" y1="43034" x2="35365" y2="50781"/>
                        <a14:foregroundMark x1="35365" y1="50781" x2="27813" y2="51758"/>
                        <a14:foregroundMark x1="27813" y1="51758" x2="23906" y2="39323"/>
                        <a14:foregroundMark x1="23906" y1="39323" x2="23385" y2="26758"/>
                        <a14:foregroundMark x1="23385" y1="26758" x2="35781" y2="23828"/>
                        <a14:foregroundMark x1="35781" y1="23828" x2="41146" y2="28711"/>
                        <a14:foregroundMark x1="41146" y1="28711" x2="42448" y2="36523"/>
                        <a14:foregroundMark x1="42448" y1="36523" x2="38281" y2="39779"/>
                        <a14:foregroundMark x1="47188" y1="39779" x2="45990" y2="31901"/>
                        <a14:foregroundMark x1="45990" y1="31901" x2="40208" y2="26172"/>
                        <a14:foregroundMark x1="40208" y1="26172" x2="33490" y2="24089"/>
                        <a14:foregroundMark x1="33490" y1="24089" x2="25781" y2="26823"/>
                        <a14:foregroundMark x1="25781" y1="26823" x2="14583" y2="37435"/>
                        <a14:foregroundMark x1="14583" y1="37435" x2="13438" y2="39193"/>
                        <a14:foregroundMark x1="13438" y1="39193" x2="14115" y2="30859"/>
                        <a14:foregroundMark x1="14115" y1="30859" x2="22500" y2="19727"/>
                        <a14:foregroundMark x1="22500" y1="19727" x2="27552" y2="16341"/>
                        <a14:foregroundMark x1="27552" y1="16341" x2="33958" y2="16927"/>
                        <a14:foregroundMark x1="33958" y1="16927" x2="39219" y2="20833"/>
                        <a14:foregroundMark x1="39219" y1="20833" x2="49271" y2="38021"/>
                        <a14:foregroundMark x1="34792" y1="15755" x2="31406" y2="15104"/>
                        <a14:foregroundMark x1="11667" y1="35026" x2="11354" y2="41406"/>
                        <a14:foregroundMark x1="22031" y1="58529" x2="27135" y2="64909"/>
                        <a14:foregroundMark x1="18073" y1="59701" x2="15833" y2="66471"/>
                        <a14:foregroundMark x1="15833" y1="66471" x2="15833" y2="67253"/>
                        <a14:foregroundMark x1="31094" y1="68034" x2="35885" y2="69661"/>
                        <a14:foregroundMark x1="30312" y1="78190" x2="28698" y2="92513"/>
                        <a14:foregroundMark x1="27760" y1="89779" x2="31979" y2="83724"/>
                        <a14:foregroundMark x1="31979" y1="83724" x2="37031" y2="88346"/>
                        <a14:foregroundMark x1="37031" y1="88346" x2="37344" y2="88932"/>
                        <a14:foregroundMark x1="38750" y1="88932" x2="36510" y2="73503"/>
                        <a14:foregroundMark x1="36510" y1="73503" x2="32240" y2="69661"/>
                        <a14:foregroundMark x1="27760" y1="79818" x2="27292" y2="93750"/>
                      </a14:backgroundRemoval>
                    </a14:imgEffect>
                  </a14:imgLayer>
                </a14:imgProps>
              </a:ext>
              <a:ext uri="{28A0092B-C50C-407E-A947-70E740481C1C}">
                <a14:useLocalDpi xmlns:a14="http://schemas.microsoft.com/office/drawing/2010/main" xmlns="" val="0"/>
              </a:ext>
            </a:extLst>
          </a:blip>
          <a:srcRect l="7353" t="9689" r="47781" b="4277"/>
          <a:stretch/>
        </p:blipFill>
        <p:spPr>
          <a:xfrm flipH="1">
            <a:off x="8958387" y="2990775"/>
            <a:ext cx="2001078" cy="3069807"/>
          </a:xfrm>
          <a:prstGeom prst="rect">
            <a:avLst/>
          </a:prstGeom>
        </p:spPr>
      </p:pic>
      <p:grpSp>
        <p:nvGrpSpPr>
          <p:cNvPr id="5" name="Group 4">
            <a:extLst>
              <a:ext uri="{FF2B5EF4-FFF2-40B4-BE49-F238E27FC236}">
                <a16:creationId xmlns:a16="http://schemas.microsoft.com/office/drawing/2014/main" xmlns="" id="{D3B451BD-092D-4409-9682-BDA74729E2DD}"/>
              </a:ext>
            </a:extLst>
          </p:cNvPr>
          <p:cNvGrpSpPr/>
          <p:nvPr/>
        </p:nvGrpSpPr>
        <p:grpSpPr>
          <a:xfrm>
            <a:off x="2233074" y="1624481"/>
            <a:ext cx="7214649" cy="4919079"/>
            <a:chOff x="2233074" y="1624481"/>
            <a:chExt cx="7214649" cy="4919079"/>
          </a:xfrm>
        </p:grpSpPr>
        <p:pic>
          <p:nvPicPr>
            <p:cNvPr id="19" name="Picture 10">
              <a:extLst>
                <a:ext uri="{FF2B5EF4-FFF2-40B4-BE49-F238E27FC236}">
                  <a16:creationId xmlns:a16="http://schemas.microsoft.com/office/drawing/2014/main" xmlns="" id="{33A07A7C-AA5C-4FAD-A16D-19E663496F06}"/>
                </a:ext>
              </a:extLst>
            </p:cNvPr>
            <p:cNvPicPr>
              <a:picLocks noChangeAspect="1"/>
            </p:cNvPicPr>
            <p:nvPr/>
          </p:nvPicPr>
          <p:blipFill>
            <a:blip r:embed="rId6">
              <a:extLst>
                <a:ext uri="{28A0092B-C50C-407E-A947-70E740481C1C}">
                  <a14:useLocalDpi xmlns:a14="http://schemas.microsoft.com/office/drawing/2010/main" xmlns="" val="0"/>
                </a:ext>
                <a:ext uri="{96DAC541-7B7A-43D3-8B79-37D633B846F1}">
                  <asvg:svgBlip xmlns:asvg="http://schemas.microsoft.com/office/drawing/2016/SVG/main" xmlns="" r:embed="rId7"/>
                </a:ext>
              </a:extLst>
            </a:blip>
            <a:srcRect/>
            <a:stretch>
              <a:fillRect/>
            </a:stretch>
          </p:blipFill>
          <p:spPr>
            <a:xfrm>
              <a:off x="2233074" y="1624481"/>
              <a:ext cx="7214649" cy="4919079"/>
            </a:xfrm>
            <a:prstGeom prst="rect">
              <a:avLst/>
            </a:prstGeom>
          </p:spPr>
        </p:pic>
        <p:sp>
          <p:nvSpPr>
            <p:cNvPr id="20" name="Rectangle 19">
              <a:extLst>
                <a:ext uri="{FF2B5EF4-FFF2-40B4-BE49-F238E27FC236}">
                  <a16:creationId xmlns:a16="http://schemas.microsoft.com/office/drawing/2014/main" xmlns="" id="{13E32E31-2E87-41A4-A120-B3A2345396E5}"/>
                </a:ext>
              </a:extLst>
            </p:cNvPr>
            <p:cNvSpPr/>
            <p:nvPr/>
          </p:nvSpPr>
          <p:spPr>
            <a:xfrm>
              <a:off x="2959818" y="2072689"/>
              <a:ext cx="5495069" cy="2554545"/>
            </a:xfrm>
            <a:prstGeom prst="rect">
              <a:avLst/>
            </a:prstGeom>
          </p:spPr>
          <p:txBody>
            <a:bodyPr wrap="square">
              <a:spAutoFit/>
            </a:bodyPr>
            <a:lstStyle/>
            <a:p>
              <a:pPr algn="just"/>
              <a:r>
                <a:rPr lang="vi-VN" sz="3200" b="1" i="1" dirty="0">
                  <a:latin typeface="Calibri" panose="020F0502020204030204" pitchFamily="34" charset="0"/>
                  <a:cs typeface="Calibri" panose="020F0502020204030204" pitchFamily="34" charset="0"/>
                </a:rPr>
                <a:t>Ông Lìn là người vô cùng kiên trì, sáng suốt khi đã cố gắng, quyết tâm tìm cách để thay đổi tập quán làm lúa nương của bà con người Dao ở Phìn Ngan.</a:t>
              </a:r>
              <a:endParaRPr lang="en-US" sz="3200" b="1" i="1" dirty="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xmlns="" val="14198970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89787B99-D1AD-481E-9F8B-8311FC9FBFAE}"/>
              </a:ext>
            </a:extLst>
          </p:cNvPr>
          <p:cNvPicPr>
            <a:picLocks noChangeAspect="1"/>
          </p:cNvPicPr>
          <p:nvPr/>
        </p:nvPicPr>
        <p:blipFill rotWithShape="1">
          <a:blip r:embed="rId2">
            <a:extLst>
              <a:ext uri="{28A0092B-C50C-407E-A947-70E740481C1C}">
                <a14:useLocalDpi xmlns:a14="http://schemas.microsoft.com/office/drawing/2010/main" xmlns="" val="0"/>
              </a:ext>
            </a:extLst>
          </a:blip>
          <a:srcRect l="32833"/>
          <a:stretch/>
        </p:blipFill>
        <p:spPr>
          <a:xfrm>
            <a:off x="0" y="-1"/>
            <a:ext cx="12192000" cy="6849491"/>
          </a:xfrm>
          <a:prstGeom prst="rect">
            <a:avLst/>
          </a:prstGeom>
        </p:spPr>
      </p:pic>
      <p:pic>
        <p:nvPicPr>
          <p:cNvPr id="2052" name="Picture 4" descr="Cartoon grunge earth map icon Royalty Free Vector Image">
            <a:extLst>
              <a:ext uri="{FF2B5EF4-FFF2-40B4-BE49-F238E27FC236}">
                <a16:creationId xmlns:a16="http://schemas.microsoft.com/office/drawing/2014/main" xmlns="" id="{976407FC-969C-4A62-861D-B1CEF39B230C}"/>
              </a:ext>
            </a:extLst>
          </p:cNvPr>
          <p:cNvPicPr>
            <a:picLocks noChangeAspect="1" noChangeArrowheads="1"/>
          </p:cNvPicPr>
          <p:nvPr/>
        </p:nvPicPr>
        <p:blipFill rotWithShape="1">
          <a:blip r:embed="rId3">
            <a:extLst>
              <a:ext uri="{BEBA8EAE-BF5A-486C-A8C5-ECC9F3942E4B}">
                <a14:imgProps xmlns:a14="http://schemas.microsoft.com/office/drawing/2010/main" xmlns="">
                  <a14:imgLayer r:embed="rId4">
                    <a14:imgEffect>
                      <a14:backgroundRemoval t="9893" b="89869" l="3600" r="97000">
                        <a14:foregroundMark x1="4500" y1="79499" x2="12500" y2="63766"/>
                        <a14:foregroundMark x1="6200" y1="79142" x2="30700" y2="77116"/>
                        <a14:foregroundMark x1="30700" y1="77116" x2="37300" y2="77116"/>
                        <a14:foregroundMark x1="37300" y1="77116" x2="54100" y2="81168"/>
                        <a14:foregroundMark x1="54100" y1="81168" x2="54100" y2="81168"/>
                        <a14:foregroundMark x1="54100" y1="81168" x2="54100" y2="81168"/>
                        <a14:foregroundMark x1="56200" y1="79380" x2="73400" y2="77354"/>
                        <a14:foregroundMark x1="73400" y1="77354" x2="93300" y2="78188"/>
                        <a14:foregroundMark x1="93300" y1="78188" x2="90100" y2="57569"/>
                        <a14:foregroundMark x1="97000" y1="79142" x2="97000" y2="79142"/>
                        <a14:foregroundMark x1="21900" y1="74613" x2="21900" y2="74613"/>
                        <a14:foregroundMark x1="23000" y1="75328" x2="29300" y2="75328"/>
                        <a14:foregroundMark x1="3800" y1="80453" x2="13500" y2="38617"/>
                        <a14:foregroundMark x1="14000" y1="37306" x2="15700" y2="30513"/>
                        <a14:foregroundMark x1="15700" y1="30513" x2="21900" y2="28486"/>
                        <a14:foregroundMark x1="21900" y1="28486" x2="34900" y2="28725"/>
                        <a14:foregroundMark x1="15300" y1="28844" x2="38100" y2="27533"/>
                        <a14:foregroundMark x1="38100" y1="27533" x2="39600" y2="27533"/>
                        <a14:foregroundMark x1="16100" y1="28010" x2="30600" y2="26222"/>
                        <a14:foregroundMark x1="13500" y1="36830" x2="14400" y2="27294"/>
                        <a14:foregroundMark x1="14400" y1="30870" x2="7500" y2="68653"/>
                        <a14:foregroundMark x1="51900" y1="31585" x2="59181" y2="28038"/>
                        <a14:foregroundMark x1="3800" y1="80930" x2="3800" y2="80930"/>
                        <a14:foregroundMark x1="3800" y1="80930" x2="3800" y2="80930"/>
                        <a14:foregroundMark x1="3600" y1="81764" x2="5100" y2="79499"/>
                        <a14:foregroundMark x1="60800" y1="29082" x2="69800" y2="26698"/>
                        <a14:backgroundMark x1="37500" y1="24434" x2="43800" y2="25030"/>
                        <a14:backgroundMark x1="43800" y1="25030" x2="49500" y2="27294"/>
                        <a14:backgroundMark x1="49500" y1="27294" x2="66200" y2="24195"/>
                        <a14:backgroundMark x1="60600" y1="27533" x2="66800" y2="25149"/>
                        <a14:backgroundMark x1="70527" y1="25149" x2="72400" y2="25149"/>
                        <a14:backgroundMark x1="66800" y1="25149" x2="69799" y2="25149"/>
                        <a14:backgroundMark x1="6900" y1="54708" x2="0" y2="85816"/>
                        <a14:backgroundMark x1="39600" y1="27533" x2="39600" y2="27533"/>
                        <a14:backgroundMark x1="59300" y1="27771" x2="61200" y2="27056"/>
                      </a14:backgroundRemoval>
                    </a14:imgEffect>
                  </a14:imgLayer>
                </a14:imgProps>
              </a:ext>
              <a:ext uri="{28A0092B-C50C-407E-A947-70E740481C1C}">
                <a14:useLocalDpi xmlns:a14="http://schemas.microsoft.com/office/drawing/2010/main" xmlns="" val="0"/>
              </a:ext>
            </a:extLst>
          </a:blip>
          <a:srcRect t="22421" b="14260"/>
          <a:stretch/>
        </p:blipFill>
        <p:spPr bwMode="auto">
          <a:xfrm>
            <a:off x="943978" y="-1"/>
            <a:ext cx="10915566" cy="6073141"/>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5">
            <a:extLst>
              <a:ext uri="{FF2B5EF4-FFF2-40B4-BE49-F238E27FC236}">
                <a16:creationId xmlns:a16="http://schemas.microsoft.com/office/drawing/2014/main" xmlns="" id="{1611298B-0FE8-4E94-81C2-EE68AEF4C2A2}"/>
              </a:ext>
            </a:extLst>
          </p:cNvPr>
          <p:cNvPicPr>
            <a:picLocks noChangeAspect="1"/>
          </p:cNvPicPr>
          <p:nvPr/>
        </p:nvPicPr>
        <p:blipFill rotWithShape="1">
          <a:blip r:embed="rId5" cstate="print">
            <a:extLst>
              <a:ext uri="{BEBA8EAE-BF5A-486C-A8C5-ECC9F3942E4B}">
                <a14:imgProps xmlns:a14="http://schemas.microsoft.com/office/drawing/2010/main" xmlns="">
                  <a14:imgLayer r:embed="rId6">
                    <a14:imgEffect>
                      <a14:backgroundRemoval t="14974" b="93750" l="11250" r="49271">
                        <a14:foregroundMark x1="15990" y1="40625" x2="18646" y2="31576"/>
                        <a14:foregroundMark x1="18646" y1="31576" x2="24844" y2="23503"/>
                        <a14:foregroundMark x1="24844" y1="23503" x2="32813" y2="23828"/>
                        <a14:foregroundMark x1="32813" y1="23828" x2="39219" y2="31445"/>
                        <a14:foregroundMark x1="39219" y1="31445" x2="40990" y2="39909"/>
                        <a14:foregroundMark x1="40990" y1="39909" x2="39271" y2="48177"/>
                        <a14:foregroundMark x1="39271" y1="48177" x2="30417" y2="51367"/>
                        <a14:foregroundMark x1="30417" y1="51367" x2="25417" y2="44792"/>
                        <a14:foregroundMark x1="25417" y1="44792" x2="27448" y2="36719"/>
                        <a14:foregroundMark x1="27448" y1="36719" x2="35260" y2="43034"/>
                        <a14:foregroundMark x1="35260" y1="43034" x2="35365" y2="50781"/>
                        <a14:foregroundMark x1="35365" y1="50781" x2="27813" y2="51758"/>
                        <a14:foregroundMark x1="27813" y1="51758" x2="23906" y2="39323"/>
                        <a14:foregroundMark x1="23906" y1="39323" x2="23385" y2="26758"/>
                        <a14:foregroundMark x1="23385" y1="26758" x2="35781" y2="23828"/>
                        <a14:foregroundMark x1="35781" y1="23828" x2="41146" y2="28711"/>
                        <a14:foregroundMark x1="41146" y1="28711" x2="42448" y2="36523"/>
                        <a14:foregroundMark x1="42448" y1="36523" x2="38281" y2="39779"/>
                        <a14:foregroundMark x1="47188" y1="39779" x2="45990" y2="31901"/>
                        <a14:foregroundMark x1="45990" y1="31901" x2="40208" y2="26172"/>
                        <a14:foregroundMark x1="40208" y1="26172" x2="33490" y2="24089"/>
                        <a14:foregroundMark x1="33490" y1="24089" x2="25781" y2="26823"/>
                        <a14:foregroundMark x1="25781" y1="26823" x2="14583" y2="37435"/>
                        <a14:foregroundMark x1="14583" y1="37435" x2="13438" y2="39193"/>
                        <a14:foregroundMark x1="13438" y1="39193" x2="14115" y2="30859"/>
                        <a14:foregroundMark x1="14115" y1="30859" x2="22500" y2="19727"/>
                        <a14:foregroundMark x1="22500" y1="19727" x2="27552" y2="16341"/>
                        <a14:foregroundMark x1="27552" y1="16341" x2="33958" y2="16927"/>
                        <a14:foregroundMark x1="33958" y1="16927" x2="39219" y2="20833"/>
                        <a14:foregroundMark x1="39219" y1="20833" x2="49271" y2="38021"/>
                        <a14:foregroundMark x1="34792" y1="15755" x2="31406" y2="15104"/>
                        <a14:foregroundMark x1="11667" y1="35026" x2="11354" y2="41406"/>
                        <a14:foregroundMark x1="22031" y1="58529" x2="27135" y2="64909"/>
                        <a14:foregroundMark x1="18073" y1="59701" x2="15833" y2="66471"/>
                        <a14:foregroundMark x1="15833" y1="66471" x2="15833" y2="67253"/>
                        <a14:foregroundMark x1="31094" y1="68034" x2="35885" y2="69661"/>
                        <a14:foregroundMark x1="30312" y1="78190" x2="28698" y2="92513"/>
                        <a14:foregroundMark x1="27760" y1="89779" x2="31979" y2="83724"/>
                        <a14:foregroundMark x1="31979" y1="83724" x2="37031" y2="88346"/>
                        <a14:foregroundMark x1="37031" y1="88346" x2="37344" y2="88932"/>
                        <a14:foregroundMark x1="38750" y1="88932" x2="36510" y2="73503"/>
                        <a14:foregroundMark x1="36510" y1="73503" x2="32240" y2="69661"/>
                        <a14:foregroundMark x1="27760" y1="79818" x2="27292" y2="93750"/>
                      </a14:backgroundRemoval>
                    </a14:imgEffect>
                  </a14:imgLayer>
                </a14:imgProps>
              </a:ext>
              <a:ext uri="{28A0092B-C50C-407E-A947-70E740481C1C}">
                <a14:useLocalDpi xmlns:a14="http://schemas.microsoft.com/office/drawing/2010/main" xmlns="" val="0"/>
              </a:ext>
            </a:extLst>
          </a:blip>
          <a:srcRect l="7353" t="9689" r="47781" b="4277"/>
          <a:stretch/>
        </p:blipFill>
        <p:spPr>
          <a:xfrm>
            <a:off x="0" y="2598420"/>
            <a:ext cx="2678399" cy="4108869"/>
          </a:xfrm>
          <a:prstGeom prst="rect">
            <a:avLst/>
          </a:prstGeom>
        </p:spPr>
      </p:pic>
      <p:pic>
        <p:nvPicPr>
          <p:cNvPr id="10" name="Picture 6" descr="Cartoon Location PNG, Vector, PSD, and Clipart With Transparent Background  for Free Download | Pngtree">
            <a:extLst>
              <a:ext uri="{FF2B5EF4-FFF2-40B4-BE49-F238E27FC236}">
                <a16:creationId xmlns:a16="http://schemas.microsoft.com/office/drawing/2014/main" xmlns="" id="{273959BF-82F1-44CB-A0C1-1B90449F98E1}"/>
              </a:ext>
            </a:extLst>
          </p:cNvPr>
          <p:cNvPicPr>
            <a:picLocks noChangeAspect="1" noChangeArrowheads="1"/>
          </p:cNvPicPr>
          <p:nvPr/>
        </p:nvPicPr>
        <p:blipFill>
          <a:blip r:embed="rId7" cstate="print">
            <a:extLst>
              <a:ext uri="{BEBA8EAE-BF5A-486C-A8C5-ECC9F3942E4B}">
                <a14:imgProps xmlns:a14="http://schemas.microsoft.com/office/drawing/2010/main" xmlns="">
                  <a14:imgLayer r:embed="rId8">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xmlns="" val="0"/>
              </a:ext>
            </a:extLst>
          </a:blip>
          <a:srcRect/>
          <a:stretch>
            <a:fillRect/>
          </a:stretch>
        </p:blipFill>
        <p:spPr bwMode="auto">
          <a:xfrm>
            <a:off x="6783585" y="1398270"/>
            <a:ext cx="1303020" cy="1303020"/>
          </a:xfrm>
          <a:prstGeom prst="rect">
            <a:avLst/>
          </a:prstGeom>
          <a:noFill/>
          <a:extLst>
            <a:ext uri="{909E8E84-426E-40DD-AFC4-6F175D3DCCD1}">
              <a14:hiddenFill xmlns:a14="http://schemas.microsoft.com/office/drawing/2010/main" xmlns="">
                <a:solidFill>
                  <a:srgbClr val="FFFFFF"/>
                </a:solidFill>
              </a14:hiddenFill>
            </a:ext>
          </a:extLst>
        </p:spPr>
      </p:pic>
      <p:pic>
        <p:nvPicPr>
          <p:cNvPr id="2054" name="Picture 6" descr="Cartoon Location PNG, Vector, PSD, and Clipart With Transparent Background  for Free Download | Pngtree">
            <a:extLst>
              <a:ext uri="{FF2B5EF4-FFF2-40B4-BE49-F238E27FC236}">
                <a16:creationId xmlns:a16="http://schemas.microsoft.com/office/drawing/2014/main" xmlns="" id="{2FFB3E7F-7083-48B0-A78F-31113F49C35F}"/>
              </a:ext>
            </a:extLst>
          </p:cNvPr>
          <p:cNvPicPr>
            <a:picLocks noChangeAspect="1" noChangeArrowheads="1"/>
          </p:cNvPicPr>
          <p:nvPr/>
        </p:nvPicPr>
        <p:blipFill>
          <a:blip r:embed="rId7" cstate="print">
            <a:extLst>
              <a:ext uri="{BEBA8EAE-BF5A-486C-A8C5-ECC9F3942E4B}">
                <a14:imgProps xmlns:a14="http://schemas.microsoft.com/office/drawing/2010/main" xmlns="">
                  <a14:imgLayer r:embed="rId8">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xmlns="" val="0"/>
              </a:ext>
            </a:extLst>
          </a:blip>
          <a:srcRect/>
          <a:stretch>
            <a:fillRect/>
          </a:stretch>
        </p:blipFill>
        <p:spPr bwMode="auto">
          <a:xfrm>
            <a:off x="4105397" y="2366010"/>
            <a:ext cx="1303020" cy="1303020"/>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6">
            <a:extLst>
              <a:ext uri="{FF2B5EF4-FFF2-40B4-BE49-F238E27FC236}">
                <a16:creationId xmlns:a16="http://schemas.microsoft.com/office/drawing/2014/main" xmlns="" id="{929E610C-058C-402C-B2F8-450A112626F2}"/>
              </a:ext>
            </a:extLst>
          </p:cNvPr>
          <p:cNvPicPr>
            <a:picLocks noChangeAspect="1"/>
          </p:cNvPicPr>
          <p:nvPr/>
        </p:nvPicPr>
        <p:blipFill rotWithShape="1">
          <a:blip r:embed="rId9">
            <a:extLst>
              <a:ext uri="{BEBA8EAE-BF5A-486C-A8C5-ECC9F3942E4B}">
                <a14:imgProps xmlns:a14="http://schemas.microsoft.com/office/drawing/2010/main" xmlns="">
                  <a14:imgLayer r:embed="rId10">
                    <a14:imgEffect>
                      <a14:backgroundRemoval t="9200" b="90000" l="9904" r="89936">
                        <a14:foregroundMark x1="46486" y1="59000" x2="49521" y2="67000"/>
                        <a14:foregroundMark x1="49521" y1="67000" x2="55112" y2="70400"/>
                        <a14:foregroundMark x1="55112" y1="70400" x2="57348" y2="70600"/>
                        <a14:foregroundMark x1="43610" y1="9200" x2="41534" y2="9200"/>
                        <a14:backgroundMark x1="66613" y1="70200" x2="76038" y2="71400"/>
                        <a14:backgroundMark x1="61022" y1="69000" x2="60224" y2="77000"/>
                        <a14:backgroundMark x1="60224" y1="77000" x2="61821" y2="85000"/>
                        <a14:backgroundMark x1="61821" y1="85000" x2="67732" y2="87800"/>
                        <a14:backgroundMark x1="67732" y1="87800" x2="74281" y2="76800"/>
                      </a14:backgroundRemoval>
                    </a14:imgEffect>
                  </a14:imgLayer>
                </a14:imgProps>
              </a:ext>
              <a:ext uri="{28A0092B-C50C-407E-A947-70E740481C1C}">
                <a14:useLocalDpi xmlns:a14="http://schemas.microsoft.com/office/drawing/2010/main" xmlns="" val="0"/>
              </a:ext>
            </a:extLst>
          </a:blip>
          <a:srcRect l="20618" t="4827" r="24400" b="8826"/>
          <a:stretch/>
        </p:blipFill>
        <p:spPr>
          <a:xfrm>
            <a:off x="9528741" y="3017520"/>
            <a:ext cx="2842963" cy="3566160"/>
          </a:xfrm>
          <a:prstGeom prst="rect">
            <a:avLst/>
          </a:prstGeom>
        </p:spPr>
      </p:pic>
      <p:pic>
        <p:nvPicPr>
          <p:cNvPr id="8" name="Picture 7">
            <a:extLst>
              <a:ext uri="{FF2B5EF4-FFF2-40B4-BE49-F238E27FC236}">
                <a16:creationId xmlns:a16="http://schemas.microsoft.com/office/drawing/2014/main" xmlns="" id="{1E5B7CEF-A9CD-4E28-8213-07C756EA19DB}"/>
              </a:ext>
            </a:extLst>
          </p:cNvPr>
          <p:cNvPicPr>
            <a:picLocks noChangeAspect="1"/>
          </p:cNvPicPr>
          <p:nvPr/>
        </p:nvPicPr>
        <p:blipFill rotWithShape="1">
          <a:blip r:embed="rId11" cstate="print">
            <a:extLst>
              <a:ext uri="{BEBA8EAE-BF5A-486C-A8C5-ECC9F3942E4B}">
                <a14:imgProps xmlns:a14="http://schemas.microsoft.com/office/drawing/2010/main" xmlns="">
                  <a14:imgLayer r:embed="rId12">
                    <a14:imgEffect>
                      <a14:backgroundRemoval t="10000" b="94800" l="9904" r="89936">
                        <a14:foregroundMark x1="27796" y1="30600" x2="38498" y2="28600"/>
                        <a14:foregroundMark x1="47125" y1="90800" x2="54952" y2="94800"/>
                        <a14:foregroundMark x1="54952" y1="94800" x2="55272" y2="94800"/>
                      </a14:backgroundRemoval>
                    </a14:imgEffect>
                  </a14:imgLayer>
                </a14:imgProps>
              </a:ext>
              <a:ext uri="{28A0092B-C50C-407E-A947-70E740481C1C}">
                <a14:useLocalDpi xmlns:a14="http://schemas.microsoft.com/office/drawing/2010/main" xmlns="" val="0"/>
              </a:ext>
            </a:extLst>
          </a:blip>
          <a:srcRect l="18182" r="22031"/>
          <a:stretch/>
        </p:blipFill>
        <p:spPr>
          <a:xfrm>
            <a:off x="4258384" y="2134583"/>
            <a:ext cx="1039873" cy="1389221"/>
          </a:xfrm>
          <a:prstGeom prst="rect">
            <a:avLst/>
          </a:prstGeom>
        </p:spPr>
      </p:pic>
      <p:pic>
        <p:nvPicPr>
          <p:cNvPr id="11" name="Picture 6" descr="Cartoon Location PNG, Vector, PSD, and Clipart With Transparent Background  for Free Download | Pngtree">
            <a:extLst>
              <a:ext uri="{FF2B5EF4-FFF2-40B4-BE49-F238E27FC236}">
                <a16:creationId xmlns:a16="http://schemas.microsoft.com/office/drawing/2014/main" xmlns="" id="{A2C75A0B-94FE-4493-8B06-42F05700ED0C}"/>
              </a:ext>
            </a:extLst>
          </p:cNvPr>
          <p:cNvPicPr>
            <a:picLocks noChangeAspect="1" noChangeArrowheads="1"/>
          </p:cNvPicPr>
          <p:nvPr/>
        </p:nvPicPr>
        <p:blipFill>
          <a:blip r:embed="rId7" cstate="print">
            <a:extLst>
              <a:ext uri="{BEBA8EAE-BF5A-486C-A8C5-ECC9F3942E4B}">
                <a14:imgProps xmlns:a14="http://schemas.microsoft.com/office/drawing/2010/main" xmlns="">
                  <a14:imgLayer r:embed="rId8">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xmlns="" val="0"/>
              </a:ext>
            </a:extLst>
          </a:blip>
          <a:srcRect/>
          <a:stretch>
            <a:fillRect/>
          </a:stretch>
        </p:blipFill>
        <p:spPr bwMode="auto">
          <a:xfrm>
            <a:off x="8379073" y="2701290"/>
            <a:ext cx="1303020" cy="130302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64970085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p159:morph option="byObject"/>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3.125E-6 0 L 0.08724 0.02755 " pathEditMode="relative" rAng="0" ptsTypes="AA">
                                      <p:cBhvr>
                                        <p:cTn id="6" dur="2000" fill="hold"/>
                                        <p:tgtEl>
                                          <p:spTgt spid="8"/>
                                        </p:tgtEl>
                                        <p:attrNameLst>
                                          <p:attrName>ppt_x</p:attrName>
                                          <p:attrName>ppt_y</p:attrName>
                                        </p:attrNameLst>
                                      </p:cBhvr>
                                      <p:rCtr x="4362" y="1366"/>
                                    </p:animMotion>
                                  </p:childTnLst>
                                </p:cTn>
                              </p:par>
                              <p:par>
                                <p:cTn id="7" presetID="63" presetClass="path" presetSubtype="0" accel="50000" decel="50000" fill="hold" nodeType="withEffect">
                                  <p:stCondLst>
                                    <p:cond delay="2000"/>
                                  </p:stCondLst>
                                  <p:childTnLst>
                                    <p:animMotion origin="layout" path="M 0.08724 0.02755 L 0.11692 -0.26574 " pathEditMode="relative" rAng="0" ptsTypes="AA">
                                      <p:cBhvr>
                                        <p:cTn id="8" dur="2000" fill="hold"/>
                                        <p:tgtEl>
                                          <p:spTgt spid="8"/>
                                        </p:tgtEl>
                                        <p:attrNameLst>
                                          <p:attrName>ppt_x</p:attrName>
                                          <p:attrName>ppt_y</p:attrName>
                                        </p:attrNameLst>
                                      </p:cBhvr>
                                      <p:rCtr x="1484" y="-14676"/>
                                    </p:animMotion>
                                  </p:childTnLst>
                                </p:cTn>
                              </p:par>
                              <p:par>
                                <p:cTn id="9" presetID="49" presetClass="path" presetSubtype="0" accel="50000" decel="50000" fill="hold" nodeType="withEffect">
                                  <p:stCondLst>
                                    <p:cond delay="4000"/>
                                  </p:stCondLst>
                                  <p:childTnLst>
                                    <p:animMotion origin="layout" path="M 0.11692 -0.26574 L 0.19192 -0.13241 " pathEditMode="relative" rAng="0" ptsTypes="AA">
                                      <p:cBhvr>
                                        <p:cTn id="10" dur="2000" fill="hold"/>
                                        <p:tgtEl>
                                          <p:spTgt spid="8"/>
                                        </p:tgtEl>
                                        <p:attrNameLst>
                                          <p:attrName>ppt_x</p:attrName>
                                          <p:attrName>ppt_y</p:attrName>
                                        </p:attrNameLst>
                                      </p:cBhvr>
                                      <p:rCtr x="3750" y="6667"/>
                                    </p:animMotion>
                                  </p:childTnLst>
                                </p:cTn>
                              </p:par>
                              <p:par>
                                <p:cTn id="11" presetID="26" presetClass="emph" presetSubtype="0" repeatCount="indefinite" fill="hold" nodeType="withEffect">
                                  <p:stCondLst>
                                    <p:cond delay="6000"/>
                                  </p:stCondLst>
                                  <p:childTnLst>
                                    <p:animEffect transition="out" filter="fade">
                                      <p:cBhvr>
                                        <p:cTn id="12" dur="500" tmFilter="0, 0; .2, .5; .8, .5; 1, 0"/>
                                        <p:tgtEl>
                                          <p:spTgt spid="10"/>
                                        </p:tgtEl>
                                      </p:cBhvr>
                                    </p:animEffect>
                                    <p:animScale>
                                      <p:cBhvr>
                                        <p:cTn id="13" dur="250" autoRev="1"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Village Summer Cartoons Cartoon Pinterest Photo Backgrounds for Powerpoint  Templates - PPT Backgrounds">
            <a:extLst>
              <a:ext uri="{FF2B5EF4-FFF2-40B4-BE49-F238E27FC236}">
                <a16:creationId xmlns:a16="http://schemas.microsoft.com/office/drawing/2014/main" xmlns="" id="{E2BD7B87-4E32-4FD9-A303-1D26D49234BA}"/>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xmlns="">
                <a:solidFill>
                  <a:srgbClr val="FFFFFF"/>
                </a:solidFill>
              </a14:hiddenFill>
            </a:ext>
          </a:extLst>
        </p:spPr>
      </p:pic>
      <p:pic>
        <p:nvPicPr>
          <p:cNvPr id="4" name="图片 4" descr="6e3e461d6fe4261ffac34bab182ac1ed">
            <a:extLst>
              <a:ext uri="{FF2B5EF4-FFF2-40B4-BE49-F238E27FC236}">
                <a16:creationId xmlns:a16="http://schemas.microsoft.com/office/drawing/2014/main" xmlns="" id="{6F7B7585-E065-4FA1-8A74-062537963657}"/>
              </a:ext>
            </a:extLst>
          </p:cNvPr>
          <p:cNvPicPr>
            <a:picLocks noChangeAspect="1"/>
          </p:cNvPicPr>
          <p:nvPr/>
        </p:nvPicPr>
        <p:blipFill>
          <a:blip r:embed="rId3"/>
          <a:stretch>
            <a:fillRect/>
          </a:stretch>
        </p:blipFill>
        <p:spPr>
          <a:xfrm>
            <a:off x="152400" y="-121920"/>
            <a:ext cx="11567160" cy="1965960"/>
          </a:xfrm>
          <a:prstGeom prst="rect">
            <a:avLst/>
          </a:prstGeom>
        </p:spPr>
      </p:pic>
      <p:sp>
        <p:nvSpPr>
          <p:cNvPr id="6" name="Rectangle 5">
            <a:extLst>
              <a:ext uri="{FF2B5EF4-FFF2-40B4-BE49-F238E27FC236}">
                <a16:creationId xmlns:a16="http://schemas.microsoft.com/office/drawing/2014/main" xmlns="" id="{5760071B-1103-4CD6-882C-780D9A8C61B3}"/>
              </a:ext>
            </a:extLst>
          </p:cNvPr>
          <p:cNvSpPr/>
          <p:nvPr/>
        </p:nvSpPr>
        <p:spPr>
          <a:xfrm>
            <a:off x="1108364" y="387814"/>
            <a:ext cx="9975271" cy="1077218"/>
          </a:xfrm>
          <a:prstGeom prst="rect">
            <a:avLst/>
          </a:prstGeom>
        </p:spPr>
        <p:txBody>
          <a:bodyPr wrap="square">
            <a:spAutoFit/>
          </a:bodyPr>
          <a:lstStyle/>
          <a:p>
            <a:pPr algn="ctr"/>
            <a:r>
              <a:rPr lang="vi-VN" sz="3200" b="1" dirty="0">
                <a:solidFill>
                  <a:srgbClr val="00B050"/>
                </a:solidFill>
                <a:latin typeface="Pattaya" panose="00000500000000000000" pitchFamily="2" charset="-34"/>
                <a:cs typeface="Pattaya" panose="00000500000000000000" pitchFamily="2" charset="-34"/>
              </a:rPr>
              <a:t>2. Sự thay đổi tập quán canh tác và cuộc sống ở Phìn Ngan nhờ mương nước.</a:t>
            </a:r>
            <a:endParaRPr lang="vi-VN" sz="3200" dirty="0">
              <a:solidFill>
                <a:srgbClr val="00B050"/>
              </a:solidFill>
              <a:latin typeface="Pattaya" panose="00000500000000000000" pitchFamily="2" charset="-34"/>
              <a:cs typeface="Pattaya" panose="00000500000000000000" pitchFamily="2" charset="-34"/>
            </a:endParaRPr>
          </a:p>
        </p:txBody>
      </p:sp>
      <p:pic>
        <p:nvPicPr>
          <p:cNvPr id="7" name="Picture 6">
            <a:extLst>
              <a:ext uri="{FF2B5EF4-FFF2-40B4-BE49-F238E27FC236}">
                <a16:creationId xmlns:a16="http://schemas.microsoft.com/office/drawing/2014/main" xmlns="" id="{09E96849-49AA-4597-AB4A-ACD8C6F0F6C8}"/>
              </a:ext>
            </a:extLst>
          </p:cNvPr>
          <p:cNvPicPr>
            <a:picLocks noChangeAspect="1"/>
          </p:cNvPicPr>
          <p:nvPr/>
        </p:nvPicPr>
        <p:blipFill rotWithShape="1">
          <a:blip r:embed="rId4">
            <a:extLst>
              <a:ext uri="{BEBA8EAE-BF5A-486C-A8C5-ECC9F3942E4B}">
                <a14:imgProps xmlns:a14="http://schemas.microsoft.com/office/drawing/2010/main" xmlns="">
                  <a14:imgLayer r:embed="rId5">
                    <a14:imgEffect>
                      <a14:backgroundRemoval t="55359" b="89927" l="6271" r="20525">
                        <a14:foregroundMark x1="12258" y1="87107" x2="12429" y2="90008"/>
                        <a14:foregroundMark x1="9122" y1="55359" x2="17902" y2="55359"/>
                      </a14:backgroundRemoval>
                    </a14:imgEffect>
                  </a14:imgLayer>
                </a14:imgProps>
              </a:ext>
              <a:ext uri="{28A0092B-C50C-407E-A947-70E740481C1C}">
                <a14:useLocalDpi xmlns:a14="http://schemas.microsoft.com/office/drawing/2010/main" xmlns="" val="0"/>
              </a:ext>
            </a:extLst>
          </a:blip>
          <a:srcRect l="4561" t="52000" r="77672" b="8445"/>
          <a:stretch/>
        </p:blipFill>
        <p:spPr>
          <a:xfrm>
            <a:off x="0" y="2387919"/>
            <a:ext cx="2815378" cy="4434840"/>
          </a:xfrm>
          <a:prstGeom prst="rect">
            <a:avLst/>
          </a:prstGeom>
        </p:spPr>
      </p:pic>
      <p:grpSp>
        <p:nvGrpSpPr>
          <p:cNvPr id="9" name="Group 8">
            <a:extLst>
              <a:ext uri="{FF2B5EF4-FFF2-40B4-BE49-F238E27FC236}">
                <a16:creationId xmlns:a16="http://schemas.microsoft.com/office/drawing/2014/main" xmlns="" id="{B260D123-1D44-49CD-9629-9856918C9369}"/>
              </a:ext>
            </a:extLst>
          </p:cNvPr>
          <p:cNvGrpSpPr/>
          <p:nvPr/>
        </p:nvGrpSpPr>
        <p:grpSpPr>
          <a:xfrm>
            <a:off x="2665612" y="1769275"/>
            <a:ext cx="7209908" cy="4915846"/>
            <a:chOff x="2665612" y="1769275"/>
            <a:chExt cx="7209908" cy="4915846"/>
          </a:xfrm>
        </p:grpSpPr>
        <p:pic>
          <p:nvPicPr>
            <p:cNvPr id="14" name="Picture 8">
              <a:extLst>
                <a:ext uri="{FF2B5EF4-FFF2-40B4-BE49-F238E27FC236}">
                  <a16:creationId xmlns:a16="http://schemas.microsoft.com/office/drawing/2014/main" xmlns="" id="{124C8BF8-DEF3-489A-90F5-33B3B2760681}"/>
                </a:ext>
              </a:extLst>
            </p:cNvPr>
            <p:cNvPicPr>
              <a:picLocks noChangeAspect="1"/>
            </p:cNvPicPr>
            <p:nvPr/>
          </p:nvPicPr>
          <p:blipFill>
            <a:blip r:embed="rId6">
              <a:extLst>
                <a:ext uri="{28A0092B-C50C-407E-A947-70E740481C1C}">
                  <a14:useLocalDpi xmlns:a14="http://schemas.microsoft.com/office/drawing/2010/main" xmlns="" val="0"/>
                </a:ext>
                <a:ext uri="{96DAC541-7B7A-43D3-8B79-37D633B846F1}">
                  <asvg:svgBlip xmlns:asvg="http://schemas.microsoft.com/office/drawing/2016/SVG/main" xmlns="" r:embed="rId7"/>
                </a:ext>
              </a:extLst>
            </a:blip>
            <a:srcRect/>
            <a:stretch>
              <a:fillRect/>
            </a:stretch>
          </p:blipFill>
          <p:spPr>
            <a:xfrm flipH="1">
              <a:off x="2665612" y="1769275"/>
              <a:ext cx="7209908" cy="4915846"/>
            </a:xfrm>
            <a:prstGeom prst="rect">
              <a:avLst/>
            </a:prstGeom>
          </p:spPr>
        </p:pic>
        <p:sp>
          <p:nvSpPr>
            <p:cNvPr id="8" name="Rectangle 7">
              <a:extLst>
                <a:ext uri="{FF2B5EF4-FFF2-40B4-BE49-F238E27FC236}">
                  <a16:creationId xmlns:a16="http://schemas.microsoft.com/office/drawing/2014/main" xmlns="" id="{6CE658EC-BAA7-4D59-8315-D5B7D88E4CB8}"/>
                </a:ext>
              </a:extLst>
            </p:cNvPr>
            <p:cNvSpPr/>
            <p:nvPr/>
          </p:nvSpPr>
          <p:spPr>
            <a:xfrm>
              <a:off x="3695077" y="2387919"/>
              <a:ext cx="5631803" cy="2308324"/>
            </a:xfrm>
            <a:prstGeom prst="rect">
              <a:avLst/>
            </a:prstGeom>
          </p:spPr>
          <p:txBody>
            <a:bodyPr wrap="square">
              <a:spAutoFit/>
            </a:bodyPr>
            <a:lstStyle/>
            <a:p>
              <a:pPr algn="just"/>
              <a:r>
                <a:rPr lang="vi-VN" sz="3600" b="1" dirty="0">
                  <a:latin typeface="Calibri" panose="020F0502020204030204" pitchFamily="34" charset="0"/>
                  <a:cs typeface="Calibri" panose="020F0502020204030204" pitchFamily="34" charset="0"/>
                </a:rPr>
                <a:t>Nhờ có mương nước, tập quán canh tác và cuộc sống ở Phìn Ngan thay đổi như thế nào?</a:t>
              </a:r>
              <a:endParaRPr lang="en-US" sz="3600" dirty="0">
                <a:latin typeface="Calibri" panose="020F0502020204030204" pitchFamily="34" charset="0"/>
                <a:cs typeface="Calibri" panose="020F0502020204030204" pitchFamily="34" charset="0"/>
              </a:endParaRPr>
            </a:p>
          </p:txBody>
        </p:sp>
      </p:grpSp>
      <p:pic>
        <p:nvPicPr>
          <p:cNvPr id="16" name="Picture 15">
            <a:extLst>
              <a:ext uri="{FF2B5EF4-FFF2-40B4-BE49-F238E27FC236}">
                <a16:creationId xmlns:a16="http://schemas.microsoft.com/office/drawing/2014/main" xmlns="" id="{383C7620-8153-4C50-9CBC-D9BBF6CCDD53}"/>
              </a:ext>
            </a:extLst>
          </p:cNvPr>
          <p:cNvPicPr>
            <a:picLocks noChangeAspect="1"/>
          </p:cNvPicPr>
          <p:nvPr/>
        </p:nvPicPr>
        <p:blipFill rotWithShape="1">
          <a:blip r:embed="rId8">
            <a:extLst>
              <a:ext uri="{BEBA8EAE-BF5A-486C-A8C5-ECC9F3942E4B}">
                <a14:imgProps xmlns:a14="http://schemas.microsoft.com/office/drawing/2010/main" xmlns="">
                  <a14:imgLayer r:embed="rId9">
                    <a14:imgEffect>
                      <a14:backgroundRemoval t="9200" b="90000" l="9904" r="89936">
                        <a14:foregroundMark x1="46486" y1="59000" x2="49521" y2="67000"/>
                        <a14:foregroundMark x1="49521" y1="67000" x2="55112" y2="70400"/>
                        <a14:foregroundMark x1="55112" y1="70400" x2="57348" y2="70600"/>
                        <a14:foregroundMark x1="43610" y1="9200" x2="41534" y2="9200"/>
                        <a14:backgroundMark x1="66613" y1="70200" x2="76038" y2="71400"/>
                        <a14:backgroundMark x1="61022" y1="69000" x2="60224" y2="77000"/>
                        <a14:backgroundMark x1="60224" y1="77000" x2="61821" y2="85000"/>
                        <a14:backgroundMark x1="61821" y1="85000" x2="67732" y2="87800"/>
                        <a14:backgroundMark x1="67732" y1="87800" x2="74281" y2="76800"/>
                      </a14:backgroundRemoval>
                    </a14:imgEffect>
                  </a14:imgLayer>
                </a14:imgProps>
              </a:ext>
              <a:ext uri="{28A0092B-C50C-407E-A947-70E740481C1C}">
                <a14:useLocalDpi xmlns:a14="http://schemas.microsoft.com/office/drawing/2010/main" xmlns="" val="0"/>
              </a:ext>
            </a:extLst>
          </a:blip>
          <a:srcRect l="20618" t="4827" r="24400" b="8826"/>
          <a:stretch/>
        </p:blipFill>
        <p:spPr>
          <a:xfrm>
            <a:off x="10103106" y="3482201"/>
            <a:ext cx="2164756" cy="2715429"/>
          </a:xfrm>
          <a:prstGeom prst="rect">
            <a:avLst/>
          </a:prstGeom>
        </p:spPr>
      </p:pic>
      <p:pic>
        <p:nvPicPr>
          <p:cNvPr id="1026" name="Picture 2" descr="Lúa cạn LC93-1 leo đồi">
            <a:extLst>
              <a:ext uri="{FF2B5EF4-FFF2-40B4-BE49-F238E27FC236}">
                <a16:creationId xmlns:a16="http://schemas.microsoft.com/office/drawing/2014/main" xmlns="" id="{C04BE0D7-88B6-43AA-9C3C-7148E497E759}"/>
              </a:ext>
            </a:extLst>
          </p:cNvPr>
          <p:cNvPicPr>
            <a:picLocks noChangeAspect="1" noChangeArrowheads="1"/>
          </p:cNvPicPr>
          <p:nvPr/>
        </p:nvPicPr>
        <p:blipFill>
          <a:blip r:embed="rId10">
            <a:extLst>
              <a:ext uri="{28A0092B-C50C-407E-A947-70E740481C1C}">
                <a14:useLocalDpi xmlns:a14="http://schemas.microsoft.com/office/drawing/2010/main" xmlns="" val="0"/>
              </a:ext>
            </a:extLst>
          </a:blip>
          <a:srcRect/>
          <a:stretch>
            <a:fillRect/>
          </a:stretch>
        </p:blipFill>
        <p:spPr bwMode="auto">
          <a:xfrm>
            <a:off x="2651433" y="2868241"/>
            <a:ext cx="2815378" cy="197167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xmlns="">
                <a:solidFill>
                  <a:srgbClr val="FFFFFF"/>
                </a:solidFill>
              </a14:hiddenFill>
            </a:ext>
          </a:extLst>
        </p:spPr>
      </p:pic>
      <p:sp>
        <p:nvSpPr>
          <p:cNvPr id="10" name="Arrow: Right 9">
            <a:extLst>
              <a:ext uri="{FF2B5EF4-FFF2-40B4-BE49-F238E27FC236}">
                <a16:creationId xmlns:a16="http://schemas.microsoft.com/office/drawing/2014/main" xmlns="" id="{016BA261-69E4-4350-A93A-E5713F9CDE98}"/>
              </a:ext>
            </a:extLst>
          </p:cNvPr>
          <p:cNvSpPr/>
          <p:nvPr/>
        </p:nvSpPr>
        <p:spPr>
          <a:xfrm>
            <a:off x="5772161" y="3688073"/>
            <a:ext cx="822960" cy="42219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pic>
        <p:nvPicPr>
          <p:cNvPr id="1028" name="Picture 4" descr="Du lịch Mù Căng Chải mùa lúa chín">
            <a:extLst>
              <a:ext uri="{FF2B5EF4-FFF2-40B4-BE49-F238E27FC236}">
                <a16:creationId xmlns:a16="http://schemas.microsoft.com/office/drawing/2014/main" xmlns="" id="{4A804846-B6BB-44E0-ACA9-4455E39C4065}"/>
              </a:ext>
            </a:extLst>
          </p:cNvPr>
          <p:cNvPicPr>
            <a:picLocks noChangeAspect="1" noChangeArrowheads="1"/>
          </p:cNvPicPr>
          <p:nvPr/>
        </p:nvPicPr>
        <p:blipFill>
          <a:blip r:embed="rId11" cstate="print">
            <a:extLst>
              <a:ext uri="{28A0092B-C50C-407E-A947-70E740481C1C}">
                <a14:useLocalDpi xmlns:a14="http://schemas.microsoft.com/office/drawing/2010/main" xmlns="" val="0"/>
              </a:ext>
            </a:extLst>
          </a:blip>
          <a:srcRect/>
          <a:stretch>
            <a:fillRect/>
          </a:stretch>
        </p:blipFill>
        <p:spPr bwMode="auto">
          <a:xfrm>
            <a:off x="6998592" y="2868241"/>
            <a:ext cx="2876928" cy="191795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xmlns="">
                <a:solidFill>
                  <a:srgbClr val="FFFFFF"/>
                </a:solidFill>
              </a14:hiddenFill>
            </a:ext>
          </a:extLst>
        </p:spPr>
      </p:pic>
      <p:sp>
        <p:nvSpPr>
          <p:cNvPr id="21" name="Rectangle 20">
            <a:extLst>
              <a:ext uri="{FF2B5EF4-FFF2-40B4-BE49-F238E27FC236}">
                <a16:creationId xmlns:a16="http://schemas.microsoft.com/office/drawing/2014/main" xmlns="" id="{0EB724FA-12BA-4787-B444-9E82260055EB}"/>
              </a:ext>
            </a:extLst>
          </p:cNvPr>
          <p:cNvSpPr/>
          <p:nvPr/>
        </p:nvSpPr>
        <p:spPr>
          <a:xfrm>
            <a:off x="944880" y="1763142"/>
            <a:ext cx="11247120" cy="584775"/>
          </a:xfrm>
          <a:prstGeom prst="rect">
            <a:avLst/>
          </a:prstGeom>
        </p:spPr>
        <p:txBody>
          <a:bodyPr wrap="square">
            <a:spAutoFit/>
          </a:bodyPr>
          <a:lstStyle/>
          <a:p>
            <a:pPr algn="just"/>
            <a:r>
              <a:rPr lang="vi-VN" sz="3200" b="1" dirty="0">
                <a:latin typeface="Calibri" panose="020F0502020204030204" pitchFamily="34" charset="0"/>
                <a:cs typeface="Calibri" panose="020F0502020204030204" pitchFamily="34" charset="0"/>
              </a:rPr>
              <a:t>- Những nương lúa khát nước được thay bằng ruộng bậc thang.</a:t>
            </a:r>
            <a:endParaRPr 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xmlns="" val="3388118459"/>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win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500"/>
                                        <p:tgtEl>
                                          <p:spTgt spid="16"/>
                                        </p:tgtEl>
                                      </p:cBhvr>
                                    </p:animEffect>
                                  </p:childTnLst>
                                </p:cTn>
                              </p:par>
                              <p:par>
                                <p:cTn id="15" presetID="3" presetClass="exit" presetSubtype="10" fill="hold" nodeType="withEffect">
                                  <p:stCondLst>
                                    <p:cond delay="0"/>
                                  </p:stCondLst>
                                  <p:childTnLst>
                                    <p:animEffect transition="out" filter="blinds(horizontal)">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par>
                                <p:cTn id="18" presetID="10" presetClass="entr" presetSubtype="0" fill="hold" grpId="0" nodeType="with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500"/>
                                        <p:tgtEl>
                                          <p:spTgt spid="2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026"/>
                                        </p:tgtEl>
                                        <p:attrNameLst>
                                          <p:attrName>style.visibility</p:attrName>
                                        </p:attrNameLst>
                                      </p:cBhvr>
                                      <p:to>
                                        <p:strVal val="visible"/>
                                      </p:to>
                                    </p:set>
                                    <p:animEffect transition="in" filter="fade">
                                      <p:cBhvr>
                                        <p:cTn id="25" dur="500"/>
                                        <p:tgtEl>
                                          <p:spTgt spid="102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left)">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028"/>
                                        </p:tgtEl>
                                        <p:attrNameLst>
                                          <p:attrName>style.visibility</p:attrName>
                                        </p:attrNameLst>
                                      </p:cBhvr>
                                      <p:to>
                                        <p:strVal val="visible"/>
                                      </p:to>
                                    </p:set>
                                    <p:animEffect transition="in" filter="fade">
                                      <p:cBhvr>
                                        <p:cTn id="35"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4" descr="Village Summer Cartoons Cartoon Pinterest Photo Backgrounds for Powerpoint  Templates - PPT Backgrounds">
            <a:extLst>
              <a:ext uri="{FF2B5EF4-FFF2-40B4-BE49-F238E27FC236}">
                <a16:creationId xmlns:a16="http://schemas.microsoft.com/office/drawing/2014/main" xmlns="" id="{459174C2-A17B-473F-97E5-D4A9D399F717}"/>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xmlns="">
                <a:solidFill>
                  <a:srgbClr val="FFFFFF"/>
                </a:solidFill>
              </a14:hiddenFill>
            </a:ext>
          </a:extLst>
        </p:spPr>
      </p:pic>
      <p:pic>
        <p:nvPicPr>
          <p:cNvPr id="4" name="图片 4" descr="6e3e461d6fe4261ffac34bab182ac1ed">
            <a:extLst>
              <a:ext uri="{FF2B5EF4-FFF2-40B4-BE49-F238E27FC236}">
                <a16:creationId xmlns:a16="http://schemas.microsoft.com/office/drawing/2014/main" xmlns="" id="{6F7B7585-E065-4FA1-8A74-062537963657}"/>
              </a:ext>
            </a:extLst>
          </p:cNvPr>
          <p:cNvPicPr>
            <a:picLocks noChangeAspect="1"/>
          </p:cNvPicPr>
          <p:nvPr/>
        </p:nvPicPr>
        <p:blipFill>
          <a:blip r:embed="rId3"/>
          <a:stretch>
            <a:fillRect/>
          </a:stretch>
        </p:blipFill>
        <p:spPr>
          <a:xfrm>
            <a:off x="152400" y="-121920"/>
            <a:ext cx="11567160" cy="1965960"/>
          </a:xfrm>
          <a:prstGeom prst="rect">
            <a:avLst/>
          </a:prstGeom>
        </p:spPr>
      </p:pic>
      <p:sp>
        <p:nvSpPr>
          <p:cNvPr id="6" name="Rectangle 5">
            <a:extLst>
              <a:ext uri="{FF2B5EF4-FFF2-40B4-BE49-F238E27FC236}">
                <a16:creationId xmlns:a16="http://schemas.microsoft.com/office/drawing/2014/main" xmlns="" id="{5760071B-1103-4CD6-882C-780D9A8C61B3}"/>
              </a:ext>
            </a:extLst>
          </p:cNvPr>
          <p:cNvSpPr/>
          <p:nvPr/>
        </p:nvSpPr>
        <p:spPr>
          <a:xfrm>
            <a:off x="1108364" y="387814"/>
            <a:ext cx="9975271" cy="1077218"/>
          </a:xfrm>
          <a:prstGeom prst="rect">
            <a:avLst/>
          </a:prstGeom>
        </p:spPr>
        <p:txBody>
          <a:bodyPr wrap="square">
            <a:spAutoFit/>
          </a:bodyPr>
          <a:lstStyle/>
          <a:p>
            <a:pPr algn="ctr"/>
            <a:r>
              <a:rPr lang="vi-VN" sz="3200" b="1" dirty="0">
                <a:solidFill>
                  <a:srgbClr val="00B050"/>
                </a:solidFill>
                <a:latin typeface="Pattaya" panose="00000500000000000000" pitchFamily="2" charset="-34"/>
                <a:cs typeface="Pattaya" panose="00000500000000000000" pitchFamily="2" charset="-34"/>
              </a:rPr>
              <a:t>2. Sự thay đổi tập quán canh tác và cuộc sống ở Phìn Ngan nhờ mương nước.</a:t>
            </a:r>
            <a:endParaRPr lang="vi-VN" sz="3200" dirty="0">
              <a:solidFill>
                <a:srgbClr val="00B050"/>
              </a:solidFill>
              <a:latin typeface="Pattaya" panose="00000500000000000000" pitchFamily="2" charset="-34"/>
              <a:cs typeface="Pattaya" panose="00000500000000000000" pitchFamily="2" charset="-34"/>
            </a:endParaRPr>
          </a:p>
        </p:txBody>
      </p:sp>
      <p:sp>
        <p:nvSpPr>
          <p:cNvPr id="21" name="Rectangle 20">
            <a:extLst>
              <a:ext uri="{FF2B5EF4-FFF2-40B4-BE49-F238E27FC236}">
                <a16:creationId xmlns:a16="http://schemas.microsoft.com/office/drawing/2014/main" xmlns="" id="{0EB724FA-12BA-4787-B444-9E82260055EB}"/>
              </a:ext>
            </a:extLst>
          </p:cNvPr>
          <p:cNvSpPr/>
          <p:nvPr/>
        </p:nvSpPr>
        <p:spPr>
          <a:xfrm>
            <a:off x="502919" y="1762143"/>
            <a:ext cx="11247120" cy="584775"/>
          </a:xfrm>
          <a:prstGeom prst="rect">
            <a:avLst/>
          </a:prstGeom>
        </p:spPr>
        <p:txBody>
          <a:bodyPr wrap="square">
            <a:spAutoFit/>
          </a:bodyPr>
          <a:lstStyle/>
          <a:p>
            <a:pPr algn="just"/>
            <a:r>
              <a:rPr lang="vi-VN" sz="3200" b="1" dirty="0">
                <a:latin typeface="Calibri" panose="020F0502020204030204" pitchFamily="34" charset="0"/>
                <a:cs typeface="Calibri" panose="020F0502020204030204" pitchFamily="34" charset="0"/>
              </a:rPr>
              <a:t>- Những nương lúa khát nước được thay bằng ruộng bậc thang.</a:t>
            </a:r>
            <a:endParaRPr lang="en-US" sz="3200" dirty="0">
              <a:latin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xmlns="" id="{EEF20B9F-22E8-451C-8A09-015A4243B1E1}"/>
              </a:ext>
            </a:extLst>
          </p:cNvPr>
          <p:cNvPicPr>
            <a:picLocks noChangeAspect="1"/>
          </p:cNvPicPr>
          <p:nvPr/>
        </p:nvPicPr>
        <p:blipFill rotWithShape="1">
          <a:blip r:embed="rId4" cstate="print">
            <a:extLst>
              <a:ext uri="{BEBA8EAE-BF5A-486C-A8C5-ECC9F3942E4B}">
                <a14:imgProps xmlns:a14="http://schemas.microsoft.com/office/drawing/2010/main" xmlns="">
                  <a14:imgLayer r:embed="rId5">
                    <a14:imgEffect>
                      <a14:backgroundRemoval t="14974" b="93750" l="11250" r="49271">
                        <a14:foregroundMark x1="15990" y1="40625" x2="18646" y2="31576"/>
                        <a14:foregroundMark x1="18646" y1="31576" x2="24844" y2="23503"/>
                        <a14:foregroundMark x1="24844" y1="23503" x2="32813" y2="23828"/>
                        <a14:foregroundMark x1="32813" y1="23828" x2="39219" y2="31445"/>
                        <a14:foregroundMark x1="39219" y1="31445" x2="40990" y2="39909"/>
                        <a14:foregroundMark x1="40990" y1="39909" x2="39271" y2="48177"/>
                        <a14:foregroundMark x1="39271" y1="48177" x2="30417" y2="51367"/>
                        <a14:foregroundMark x1="30417" y1="51367" x2="25417" y2="44792"/>
                        <a14:foregroundMark x1="25417" y1="44792" x2="27448" y2="36719"/>
                        <a14:foregroundMark x1="27448" y1="36719" x2="35260" y2="43034"/>
                        <a14:foregroundMark x1="35260" y1="43034" x2="35365" y2="50781"/>
                        <a14:foregroundMark x1="35365" y1="50781" x2="27813" y2="51758"/>
                        <a14:foregroundMark x1="27813" y1="51758" x2="23906" y2="39323"/>
                        <a14:foregroundMark x1="23906" y1="39323" x2="23385" y2="26758"/>
                        <a14:foregroundMark x1="23385" y1="26758" x2="35781" y2="23828"/>
                        <a14:foregroundMark x1="35781" y1="23828" x2="41146" y2="28711"/>
                        <a14:foregroundMark x1="41146" y1="28711" x2="42448" y2="36523"/>
                        <a14:foregroundMark x1="42448" y1="36523" x2="38281" y2="39779"/>
                        <a14:foregroundMark x1="47188" y1="39779" x2="45990" y2="31901"/>
                        <a14:foregroundMark x1="45990" y1="31901" x2="40208" y2="26172"/>
                        <a14:foregroundMark x1="40208" y1="26172" x2="33490" y2="24089"/>
                        <a14:foregroundMark x1="33490" y1="24089" x2="25781" y2="26823"/>
                        <a14:foregroundMark x1="25781" y1="26823" x2="14583" y2="37435"/>
                        <a14:foregroundMark x1="14583" y1="37435" x2="13438" y2="39193"/>
                        <a14:foregroundMark x1="13438" y1="39193" x2="14115" y2="30859"/>
                        <a14:foregroundMark x1="14115" y1="30859" x2="22500" y2="19727"/>
                        <a14:foregroundMark x1="22500" y1="19727" x2="27552" y2="16341"/>
                        <a14:foregroundMark x1="27552" y1="16341" x2="33958" y2="16927"/>
                        <a14:foregroundMark x1="33958" y1="16927" x2="39219" y2="20833"/>
                        <a14:foregroundMark x1="39219" y1="20833" x2="49271" y2="38021"/>
                        <a14:foregroundMark x1="34792" y1="15755" x2="31406" y2="15104"/>
                        <a14:foregroundMark x1="11667" y1="35026" x2="11354" y2="41406"/>
                        <a14:foregroundMark x1="22031" y1="58529" x2="27135" y2="64909"/>
                        <a14:foregroundMark x1="18073" y1="59701" x2="15833" y2="66471"/>
                        <a14:foregroundMark x1="15833" y1="66471" x2="15833" y2="67253"/>
                        <a14:foregroundMark x1="31094" y1="68034" x2="35885" y2="69661"/>
                        <a14:foregroundMark x1="30312" y1="78190" x2="28698" y2="92513"/>
                        <a14:foregroundMark x1="27760" y1="89779" x2="31979" y2="83724"/>
                        <a14:foregroundMark x1="31979" y1="83724" x2="37031" y2="88346"/>
                        <a14:foregroundMark x1="37031" y1="88346" x2="37344" y2="88932"/>
                        <a14:foregroundMark x1="38750" y1="88932" x2="36510" y2="73503"/>
                        <a14:foregroundMark x1="36510" y1="73503" x2="32240" y2="69661"/>
                        <a14:foregroundMark x1="27760" y1="79818" x2="27292" y2="93750"/>
                      </a14:backgroundRemoval>
                    </a14:imgEffect>
                  </a14:imgLayer>
                </a14:imgProps>
              </a:ext>
              <a:ext uri="{28A0092B-C50C-407E-A947-70E740481C1C}">
                <a14:useLocalDpi xmlns:a14="http://schemas.microsoft.com/office/drawing/2010/main" xmlns="" val="0"/>
              </a:ext>
            </a:extLst>
          </a:blip>
          <a:srcRect l="7353" t="9689" r="47781" b="4277"/>
          <a:stretch/>
        </p:blipFill>
        <p:spPr>
          <a:xfrm flipH="1">
            <a:off x="10243773" y="3864510"/>
            <a:ext cx="1948227" cy="2988729"/>
          </a:xfrm>
          <a:prstGeom prst="rect">
            <a:avLst/>
          </a:prstGeom>
        </p:spPr>
      </p:pic>
      <p:sp>
        <p:nvSpPr>
          <p:cNvPr id="12" name="Rectangle 11">
            <a:extLst>
              <a:ext uri="{FF2B5EF4-FFF2-40B4-BE49-F238E27FC236}">
                <a16:creationId xmlns:a16="http://schemas.microsoft.com/office/drawing/2014/main" xmlns="" id="{DF0EE7A6-C21D-4B7B-AFF4-BF2F9439F5E1}"/>
              </a:ext>
            </a:extLst>
          </p:cNvPr>
          <p:cNvSpPr/>
          <p:nvPr/>
        </p:nvSpPr>
        <p:spPr>
          <a:xfrm>
            <a:off x="502919" y="2379007"/>
            <a:ext cx="11247120" cy="1569660"/>
          </a:xfrm>
          <a:prstGeom prst="rect">
            <a:avLst/>
          </a:prstGeom>
        </p:spPr>
        <p:txBody>
          <a:bodyPr wrap="square">
            <a:spAutoFit/>
          </a:bodyPr>
          <a:lstStyle/>
          <a:p>
            <a:pPr algn="just"/>
            <a:r>
              <a:rPr lang="vi-VN" sz="3200" b="1" dirty="0">
                <a:latin typeface="Calibri" panose="020F0502020204030204" pitchFamily="34" charset="0"/>
                <a:cs typeface="Calibri" panose="020F0502020204030204" pitchFamily="34" charset="0"/>
              </a:rPr>
              <a:t>- Về tập quán canh tác: Đồng bào không làm nương như trước mà trồng lúa nước; không làm nương nên không còn nạn phá rừng.</a:t>
            </a:r>
            <a:endParaRPr lang="en-US" sz="3200" b="1" dirty="0">
              <a:latin typeface="Calibri" panose="020F0502020204030204" pitchFamily="34" charset="0"/>
              <a:cs typeface="Calibri" panose="020F0502020204030204" pitchFamily="34" charset="0"/>
            </a:endParaRPr>
          </a:p>
        </p:txBody>
      </p:sp>
      <p:pic>
        <p:nvPicPr>
          <p:cNvPr id="3074" name="Picture 2" descr="4 nền đồ họa cảnh chặt phá cây rừng trái phép chopped woods vector 7544 ~  MrPixelVn - Chia sẻ Đồ họa vector pixel miễn phí">
            <a:extLst>
              <a:ext uri="{FF2B5EF4-FFF2-40B4-BE49-F238E27FC236}">
                <a16:creationId xmlns:a16="http://schemas.microsoft.com/office/drawing/2014/main" xmlns="" id="{3E8FFBD9-CB0F-45CB-BA49-B30ED3A4FA09}"/>
              </a:ext>
            </a:extLst>
          </p:cNvPr>
          <p:cNvPicPr>
            <a:picLocks noChangeAspect="1" noChangeArrowheads="1"/>
          </p:cNvPicPr>
          <p:nvPr/>
        </p:nvPicPr>
        <p:blipFill rotWithShape="1">
          <a:blip r:embed="rId6">
            <a:extLst>
              <a:ext uri="{28A0092B-C50C-407E-A947-70E740481C1C}">
                <a14:useLocalDpi xmlns:a14="http://schemas.microsoft.com/office/drawing/2010/main" xmlns="" val="0"/>
              </a:ext>
            </a:extLst>
          </a:blip>
          <a:srcRect t="50000" r="50000"/>
          <a:stretch/>
        </p:blipFill>
        <p:spPr bwMode="auto">
          <a:xfrm>
            <a:off x="4396740" y="3629039"/>
            <a:ext cx="3848100" cy="2751392"/>
          </a:xfrm>
          <a:prstGeom prst="rect">
            <a:avLst/>
          </a:prstGeom>
          <a:noFill/>
          <a:extLst>
            <a:ext uri="{909E8E84-426E-40DD-AFC4-6F175D3DCCD1}">
              <a14:hiddenFill xmlns:a14="http://schemas.microsoft.com/office/drawing/2010/main" xmlns="">
                <a:solidFill>
                  <a:srgbClr val="FFFFFF"/>
                </a:solidFill>
              </a14:hiddenFill>
            </a:ext>
          </a:extLst>
        </p:spPr>
      </p:pic>
      <p:pic>
        <p:nvPicPr>
          <p:cNvPr id="3076" name="Picture 4" descr="Dấu X Biểu tượng Máy tính Biểu tượng Clip nghệ thuật - Biểu tượng png tải  về - Miễn phí trong suốt Dòng png Tải về.">
            <a:extLst>
              <a:ext uri="{FF2B5EF4-FFF2-40B4-BE49-F238E27FC236}">
                <a16:creationId xmlns:a16="http://schemas.microsoft.com/office/drawing/2014/main" xmlns="" id="{3D092A5B-1285-4156-BAE2-2155FF853514}"/>
              </a:ext>
            </a:extLst>
          </p:cNvPr>
          <p:cNvPicPr>
            <a:picLocks noChangeAspect="1" noChangeArrowheads="1"/>
          </p:cNvPicPr>
          <p:nvPr/>
        </p:nvPicPr>
        <p:blipFill>
          <a:blip r:embed="rId7" cstate="print">
            <a:extLst>
              <a:ext uri="{BEBA8EAE-BF5A-486C-A8C5-ECC9F3942E4B}">
                <a14:imgProps xmlns:a14="http://schemas.microsoft.com/office/drawing/2010/main" xmlns="">
                  <a14:imgLayer r:embed="rId8">
                    <a14:imgEffect>
                      <a14:backgroundRemoval t="1125" b="94625" l="8111" r="90889">
                        <a14:foregroundMark x1="12667" y1="1125" x2="21111" y2="14000"/>
                        <a14:foregroundMark x1="90889" y1="81750" x2="90889" y2="81750"/>
                        <a14:foregroundMark x1="90444" y1="94625" x2="89667" y2="92500"/>
                        <a14:foregroundMark x1="8667" y1="95750" x2="8111" y2="88500"/>
                        <a14:foregroundMark x1="8111" y1="88500" x2="12667" y2="78625"/>
                      </a14:backgroundRemoval>
                    </a14:imgEffect>
                  </a14:imgLayer>
                </a14:imgProps>
              </a:ext>
              <a:ext uri="{28A0092B-C50C-407E-A947-70E740481C1C}">
                <a14:useLocalDpi xmlns:a14="http://schemas.microsoft.com/office/drawing/2010/main" xmlns="" val="0"/>
              </a:ext>
            </a:extLst>
          </a:blip>
          <a:srcRect/>
          <a:stretch>
            <a:fillRect/>
          </a:stretch>
        </p:blipFill>
        <p:spPr bwMode="auto">
          <a:xfrm>
            <a:off x="3860500" y="3606183"/>
            <a:ext cx="4920579" cy="298872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2434922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3074"/>
                                        </p:tgtEl>
                                        <p:attrNameLst>
                                          <p:attrName>style.visibility</p:attrName>
                                        </p:attrNameLst>
                                      </p:cBhvr>
                                      <p:to>
                                        <p:strVal val="visible"/>
                                      </p:to>
                                    </p:set>
                                    <p:animEffect transition="in" filter="fade">
                                      <p:cBhvr>
                                        <p:cTn id="15" dur="1000"/>
                                        <p:tgtEl>
                                          <p:spTgt spid="3074"/>
                                        </p:tgtEl>
                                      </p:cBhvr>
                                    </p:animEffect>
                                    <p:anim calcmode="lin" valueType="num">
                                      <p:cBhvr>
                                        <p:cTn id="16" dur="1000" fill="hold"/>
                                        <p:tgtEl>
                                          <p:spTgt spid="3074"/>
                                        </p:tgtEl>
                                        <p:attrNameLst>
                                          <p:attrName>ppt_x</p:attrName>
                                        </p:attrNameLst>
                                      </p:cBhvr>
                                      <p:tavLst>
                                        <p:tav tm="0">
                                          <p:val>
                                            <p:strVal val="#ppt_x"/>
                                          </p:val>
                                        </p:tav>
                                        <p:tav tm="100000">
                                          <p:val>
                                            <p:strVal val="#ppt_x"/>
                                          </p:val>
                                        </p:tav>
                                      </p:tavLst>
                                    </p:anim>
                                    <p:anim calcmode="lin" valueType="num">
                                      <p:cBhvr>
                                        <p:cTn id="17"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076"/>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3" presetClass="exit" presetSubtype="10" fill="hold" nodeType="clickEffect">
                                  <p:stCondLst>
                                    <p:cond delay="0"/>
                                  </p:stCondLst>
                                  <p:childTnLst>
                                    <p:animEffect transition="out" filter="blinds(horizontal)">
                                      <p:cBhvr>
                                        <p:cTn id="25" dur="500"/>
                                        <p:tgtEl>
                                          <p:spTgt spid="3074"/>
                                        </p:tgtEl>
                                      </p:cBhvr>
                                    </p:animEffect>
                                    <p:set>
                                      <p:cBhvr>
                                        <p:cTn id="26" dur="1" fill="hold">
                                          <p:stCondLst>
                                            <p:cond delay="499"/>
                                          </p:stCondLst>
                                        </p:cTn>
                                        <p:tgtEl>
                                          <p:spTgt spid="3074"/>
                                        </p:tgtEl>
                                        <p:attrNameLst>
                                          <p:attrName>style.visibility</p:attrName>
                                        </p:attrNameLst>
                                      </p:cBhvr>
                                      <p:to>
                                        <p:strVal val="hidden"/>
                                      </p:to>
                                    </p:set>
                                  </p:childTnLst>
                                </p:cTn>
                              </p:par>
                              <p:par>
                                <p:cTn id="27" presetID="3" presetClass="exit" presetSubtype="10" fill="hold" nodeType="withEffect">
                                  <p:stCondLst>
                                    <p:cond delay="0"/>
                                  </p:stCondLst>
                                  <p:childTnLst>
                                    <p:animEffect transition="out" filter="blinds(horizontal)">
                                      <p:cBhvr>
                                        <p:cTn id="28" dur="500"/>
                                        <p:tgtEl>
                                          <p:spTgt spid="3076"/>
                                        </p:tgtEl>
                                      </p:cBhvr>
                                    </p:animEffect>
                                    <p:set>
                                      <p:cBhvr>
                                        <p:cTn id="29" dur="1" fill="hold">
                                          <p:stCondLst>
                                            <p:cond delay="499"/>
                                          </p:stCondLst>
                                        </p:cTn>
                                        <p:tgtEl>
                                          <p:spTgt spid="307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4" descr="Village Summer Cartoons Cartoon Pinterest Photo Backgrounds for Powerpoint  Templates - PPT Backgrounds">
            <a:extLst>
              <a:ext uri="{FF2B5EF4-FFF2-40B4-BE49-F238E27FC236}">
                <a16:creationId xmlns:a16="http://schemas.microsoft.com/office/drawing/2014/main" xmlns="" id="{F25A08BD-EC68-4874-B4BE-C97E4FF9DE8D}"/>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xmlns="">
                <a:solidFill>
                  <a:srgbClr val="FFFFFF"/>
                </a:solidFill>
              </a14:hiddenFill>
            </a:ext>
          </a:extLst>
        </p:spPr>
      </p:pic>
      <p:pic>
        <p:nvPicPr>
          <p:cNvPr id="4" name="图片 4" descr="6e3e461d6fe4261ffac34bab182ac1ed">
            <a:extLst>
              <a:ext uri="{FF2B5EF4-FFF2-40B4-BE49-F238E27FC236}">
                <a16:creationId xmlns:a16="http://schemas.microsoft.com/office/drawing/2014/main" xmlns="" id="{6F7B7585-E065-4FA1-8A74-062537963657}"/>
              </a:ext>
            </a:extLst>
          </p:cNvPr>
          <p:cNvPicPr>
            <a:picLocks noChangeAspect="1"/>
          </p:cNvPicPr>
          <p:nvPr/>
        </p:nvPicPr>
        <p:blipFill>
          <a:blip r:embed="rId3"/>
          <a:stretch>
            <a:fillRect/>
          </a:stretch>
        </p:blipFill>
        <p:spPr>
          <a:xfrm>
            <a:off x="152400" y="-121920"/>
            <a:ext cx="11567160" cy="1965960"/>
          </a:xfrm>
          <a:prstGeom prst="rect">
            <a:avLst/>
          </a:prstGeom>
        </p:spPr>
      </p:pic>
      <p:sp>
        <p:nvSpPr>
          <p:cNvPr id="6" name="Rectangle 5">
            <a:extLst>
              <a:ext uri="{FF2B5EF4-FFF2-40B4-BE49-F238E27FC236}">
                <a16:creationId xmlns:a16="http://schemas.microsoft.com/office/drawing/2014/main" xmlns="" id="{5760071B-1103-4CD6-882C-780D9A8C61B3}"/>
              </a:ext>
            </a:extLst>
          </p:cNvPr>
          <p:cNvSpPr/>
          <p:nvPr/>
        </p:nvSpPr>
        <p:spPr>
          <a:xfrm>
            <a:off x="1108364" y="387814"/>
            <a:ext cx="9975271" cy="1077218"/>
          </a:xfrm>
          <a:prstGeom prst="rect">
            <a:avLst/>
          </a:prstGeom>
        </p:spPr>
        <p:txBody>
          <a:bodyPr wrap="square">
            <a:spAutoFit/>
          </a:bodyPr>
          <a:lstStyle/>
          <a:p>
            <a:pPr algn="ctr"/>
            <a:r>
              <a:rPr lang="vi-VN" sz="3200" b="1" dirty="0">
                <a:solidFill>
                  <a:srgbClr val="00B050"/>
                </a:solidFill>
                <a:latin typeface="Pattaya" panose="00000500000000000000" pitchFamily="2" charset="-34"/>
                <a:cs typeface="Pattaya" panose="00000500000000000000" pitchFamily="2" charset="-34"/>
              </a:rPr>
              <a:t>2. Sự thay đổi tập quán canh tác và cuộc sống ở Phìn Ngan nhờ mương nước.</a:t>
            </a:r>
            <a:endParaRPr lang="vi-VN" sz="3200" dirty="0">
              <a:solidFill>
                <a:srgbClr val="00B050"/>
              </a:solidFill>
              <a:latin typeface="Pattaya" panose="00000500000000000000" pitchFamily="2" charset="-34"/>
              <a:cs typeface="Pattaya" panose="00000500000000000000" pitchFamily="2" charset="-34"/>
            </a:endParaRPr>
          </a:p>
        </p:txBody>
      </p:sp>
      <p:sp>
        <p:nvSpPr>
          <p:cNvPr id="21" name="Rectangle 20">
            <a:extLst>
              <a:ext uri="{FF2B5EF4-FFF2-40B4-BE49-F238E27FC236}">
                <a16:creationId xmlns:a16="http://schemas.microsoft.com/office/drawing/2014/main" xmlns="" id="{0EB724FA-12BA-4787-B444-9E82260055EB}"/>
              </a:ext>
            </a:extLst>
          </p:cNvPr>
          <p:cNvSpPr/>
          <p:nvPr/>
        </p:nvSpPr>
        <p:spPr>
          <a:xfrm>
            <a:off x="181912" y="1647895"/>
            <a:ext cx="11567160" cy="584775"/>
          </a:xfrm>
          <a:prstGeom prst="rect">
            <a:avLst/>
          </a:prstGeom>
        </p:spPr>
        <p:txBody>
          <a:bodyPr wrap="square">
            <a:spAutoFit/>
          </a:bodyPr>
          <a:lstStyle/>
          <a:p>
            <a:pPr algn="just"/>
            <a:r>
              <a:rPr lang="vi-VN" sz="3200" b="1" dirty="0">
                <a:latin typeface="Calibri" panose="020F0502020204030204" pitchFamily="34" charset="0"/>
                <a:cs typeface="Calibri" panose="020F0502020204030204" pitchFamily="34" charset="0"/>
              </a:rPr>
              <a:t>- Những nương lúa khát nước được thay bằng ruộng bậc thang.</a:t>
            </a:r>
            <a:endParaRPr lang="en-US" sz="3200" dirty="0">
              <a:latin typeface="Calibri" panose="020F0502020204030204" pitchFamily="34" charset="0"/>
              <a:cs typeface="Calibri" panose="020F0502020204030204" pitchFamily="34" charset="0"/>
            </a:endParaRPr>
          </a:p>
        </p:txBody>
      </p:sp>
      <p:pic>
        <p:nvPicPr>
          <p:cNvPr id="15" name="Picture 14">
            <a:extLst>
              <a:ext uri="{FF2B5EF4-FFF2-40B4-BE49-F238E27FC236}">
                <a16:creationId xmlns:a16="http://schemas.microsoft.com/office/drawing/2014/main" xmlns="" id="{FD7B8364-2458-4DE5-BEA6-E90517F333A0}"/>
              </a:ext>
            </a:extLst>
          </p:cNvPr>
          <p:cNvPicPr>
            <a:picLocks noChangeAspect="1"/>
          </p:cNvPicPr>
          <p:nvPr/>
        </p:nvPicPr>
        <p:blipFill rotWithShape="1">
          <a:blip r:embed="rId4">
            <a:extLst>
              <a:ext uri="{BEBA8EAE-BF5A-486C-A8C5-ECC9F3942E4B}">
                <a14:imgProps xmlns:a14="http://schemas.microsoft.com/office/drawing/2010/main" xmlns="">
                  <a14:imgLayer r:embed="rId5">
                    <a14:imgEffect>
                      <a14:backgroundRemoval t="10000" b="94800" l="9904" r="89936">
                        <a14:foregroundMark x1="27796" y1="30600" x2="38498" y2="28600"/>
                        <a14:foregroundMark x1="47125" y1="90800" x2="54952" y2="94800"/>
                        <a14:foregroundMark x1="54952" y1="94800" x2="55272" y2="94800"/>
                      </a14:backgroundRemoval>
                    </a14:imgEffect>
                  </a14:imgLayer>
                </a14:imgProps>
              </a:ext>
              <a:ext uri="{28A0092B-C50C-407E-A947-70E740481C1C}">
                <a14:useLocalDpi xmlns:a14="http://schemas.microsoft.com/office/drawing/2010/main" xmlns="" val="0"/>
              </a:ext>
            </a:extLst>
          </a:blip>
          <a:srcRect l="18182" r="22031"/>
          <a:stretch/>
        </p:blipFill>
        <p:spPr>
          <a:xfrm>
            <a:off x="-17176" y="3339087"/>
            <a:ext cx="2504572" cy="3345991"/>
          </a:xfrm>
          <a:prstGeom prst="rect">
            <a:avLst/>
          </a:prstGeom>
        </p:spPr>
      </p:pic>
      <p:sp>
        <p:nvSpPr>
          <p:cNvPr id="17" name="Rectangle 16">
            <a:extLst>
              <a:ext uri="{FF2B5EF4-FFF2-40B4-BE49-F238E27FC236}">
                <a16:creationId xmlns:a16="http://schemas.microsoft.com/office/drawing/2014/main" xmlns="" id="{628CCD26-C391-4D11-8735-23DF2DC321E7}"/>
              </a:ext>
            </a:extLst>
          </p:cNvPr>
          <p:cNvSpPr/>
          <p:nvPr/>
        </p:nvSpPr>
        <p:spPr>
          <a:xfrm>
            <a:off x="181912" y="3212572"/>
            <a:ext cx="12174824" cy="584775"/>
          </a:xfrm>
          <a:prstGeom prst="rect">
            <a:avLst/>
          </a:prstGeom>
        </p:spPr>
        <p:txBody>
          <a:bodyPr wrap="square">
            <a:spAutoFit/>
          </a:bodyPr>
          <a:lstStyle/>
          <a:p>
            <a:pPr algn="just"/>
            <a:r>
              <a:rPr lang="vi-VN"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Về</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đời</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sống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Nhờ</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trồng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lúa</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lai</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cao</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sản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nên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cả</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thôn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không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còn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hộ</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đói</a:t>
            </a:r>
            <a:r>
              <a:rPr lang="en-US" sz="3200" b="1" dirty="0">
                <a:latin typeface="Calibri" panose="020F0502020204030204" pitchFamily="34" charset="0"/>
                <a:cs typeface="Calibri" panose="020F0502020204030204" pitchFamily="34" charset="0"/>
              </a:rPr>
              <a:t>.</a:t>
            </a:r>
            <a:endParaRPr lang="en-US" sz="4800" b="1" dirty="0">
              <a:latin typeface="Calibri" panose="020F0502020204030204" pitchFamily="34" charset="0"/>
              <a:cs typeface="Calibri" panose="020F0502020204030204" pitchFamily="34" charset="0"/>
            </a:endParaRPr>
          </a:p>
        </p:txBody>
      </p:sp>
      <p:pic>
        <p:nvPicPr>
          <p:cNvPr id="2050" name="Picture 2" descr="Isolated a Farmer Thrash Rice Stock Vector - Illustration of lash, shape:  181633043">
            <a:extLst>
              <a:ext uri="{FF2B5EF4-FFF2-40B4-BE49-F238E27FC236}">
                <a16:creationId xmlns:a16="http://schemas.microsoft.com/office/drawing/2014/main" xmlns="" id="{9164AE57-B946-4793-9BC9-FEB4378388BD}"/>
              </a:ext>
            </a:extLst>
          </p:cNvPr>
          <p:cNvPicPr>
            <a:picLocks noChangeAspect="1" noChangeArrowheads="1"/>
          </p:cNvPicPr>
          <p:nvPr/>
        </p:nvPicPr>
        <p:blipFill>
          <a:blip r:embed="rId6">
            <a:extLst>
              <a:ext uri="{BEBA8EAE-BF5A-486C-A8C5-ECC9F3942E4B}">
                <a14:imgProps xmlns:a14="http://schemas.microsoft.com/office/drawing/2010/main" xmlns="">
                  <a14:imgLayer r:embed="rId7">
                    <a14:imgEffect>
                      <a14:backgroundRemoval t="10000" b="90000" l="4375" r="94000">
                        <a14:foregroundMark x1="7250" y1="65781" x2="12000" y2="63438"/>
                        <a14:foregroundMark x1="4375" y1="80938" x2="10000" y2="80469"/>
                        <a14:foregroundMark x1="90000" y1="74531" x2="93222" y2="72644"/>
                        <a14:backgroundMark x1="89750" y1="71250" x2="96000" y2="70000"/>
                        <a14:backgroundMark x1="96000" y1="70000" x2="96000" y2="70000"/>
                      </a14:backgroundRemoval>
                    </a14:imgEffect>
                    <a14:imgEffect>
                      <a14:brightnessContrast contrast="40000"/>
                    </a14:imgEffect>
                  </a14:imgLayer>
                </a14:imgProps>
              </a:ext>
              <a:ext uri="{28A0092B-C50C-407E-A947-70E740481C1C}">
                <a14:useLocalDpi xmlns:a14="http://schemas.microsoft.com/office/drawing/2010/main" xmlns="" val="0"/>
              </a:ext>
            </a:extLst>
          </a:blip>
          <a:srcRect/>
          <a:stretch>
            <a:fillRect/>
          </a:stretch>
        </p:blipFill>
        <p:spPr bwMode="auto">
          <a:xfrm>
            <a:off x="2487396" y="3619855"/>
            <a:ext cx="4374580" cy="3499664"/>
          </a:xfrm>
          <a:prstGeom prst="rect">
            <a:avLst/>
          </a:prstGeom>
          <a:noFill/>
          <a:extLst>
            <a:ext uri="{909E8E84-426E-40DD-AFC4-6F175D3DCCD1}">
              <a14:hiddenFill xmlns:a14="http://schemas.microsoft.com/office/drawing/2010/main" xmlns="">
                <a:solidFill>
                  <a:srgbClr val="FFFFFF"/>
                </a:solidFill>
              </a14:hiddenFill>
            </a:ext>
          </a:extLst>
        </p:spPr>
      </p:pic>
      <p:pic>
        <p:nvPicPr>
          <p:cNvPr id="2052" name="Picture 4" descr="PH Mag log in Login Mga template Lahat Mga template Poster Social Media  Brosyur Flyer Disenyo ng Banner Mockup Menu Mga kard ng pagbati Disenyo ng  Pakete Business card Dekorasyon Kupon Imbitasyon Sertipiko Disenyo ng UI  Logo E-commerce ...">
            <a:extLst>
              <a:ext uri="{FF2B5EF4-FFF2-40B4-BE49-F238E27FC236}">
                <a16:creationId xmlns:a16="http://schemas.microsoft.com/office/drawing/2014/main" xmlns="" id="{81F3D622-D3C6-472E-A82B-0FA9C759107E}"/>
              </a:ext>
            </a:extLst>
          </p:cNvPr>
          <p:cNvPicPr>
            <a:picLocks noChangeAspect="1" noChangeArrowheads="1"/>
          </p:cNvPicPr>
          <p:nvPr/>
        </p:nvPicPr>
        <p:blipFill>
          <a:blip r:embed="rId8">
            <a:extLst>
              <a:ext uri="{BEBA8EAE-BF5A-486C-A8C5-ECC9F3942E4B}">
                <a14:imgProps xmlns:a14="http://schemas.microsoft.com/office/drawing/2010/main" xmlns="">
                  <a14:imgLayer r:embed="rId9">
                    <a14:imgEffect>
                      <a14:backgroundRemoval t="10000" b="90000" l="6667" r="92000">
                        <a14:foregroundMark x1="31000" y1="27333" x2="39333" y2="34667"/>
                        <a14:foregroundMark x1="39333" y1="34667" x2="44333" y2="42667"/>
                        <a14:foregroundMark x1="41333" y1="50333" x2="59000" y2="38667"/>
                        <a14:foregroundMark x1="59000" y1="38667" x2="68667" y2="47333"/>
                        <a14:foregroundMark x1="68667" y1="47333" x2="65000" y2="62667"/>
                        <a14:foregroundMark x1="65000" y1="62667" x2="56667" y2="69333"/>
                        <a14:foregroundMark x1="56667" y1="69333" x2="57333" y2="54333"/>
                        <a14:foregroundMark x1="57333" y1="54333" x2="67333" y2="48667"/>
                        <a14:foregroundMark x1="67333" y1="48667" x2="83333" y2="52333"/>
                        <a14:foregroundMark x1="83333" y1="52333" x2="82667" y2="64333"/>
                        <a14:foregroundMark x1="82667" y1="64333" x2="73333" y2="68333"/>
                        <a14:foregroundMark x1="73333" y1="68333" x2="71333" y2="57333"/>
                        <a14:foregroundMark x1="71333" y1="57333" x2="80667" y2="61667"/>
                        <a14:foregroundMark x1="80667" y1="61667" x2="80000" y2="63000"/>
                        <a14:foregroundMark x1="79000" y1="46000" x2="86333" y2="53000"/>
                        <a14:foregroundMark x1="86333" y1="53000" x2="90000" y2="60667"/>
                        <a14:foregroundMark x1="86667" y1="59333" x2="84333" y2="48333"/>
                        <a14:foregroundMark x1="84333" y1="48333" x2="84333" y2="48333"/>
                        <a14:foregroundMark x1="90667" y1="52667" x2="92333" y2="46333"/>
                        <a14:foregroundMark x1="16333" y1="48667" x2="15667" y2="63333"/>
                        <a14:foregroundMark x1="10000" y1="68000" x2="10000" y2="68000"/>
                        <a14:foregroundMark x1="9667" y1="81000" x2="9667" y2="81000"/>
                        <a14:foregroundMark x1="36000" y1="90333" x2="50000" y2="88667"/>
                        <a14:foregroundMark x1="50000" y1="88667" x2="71000" y2="90333"/>
                        <a14:foregroundMark x1="71000" y1="90333" x2="71333" y2="90000"/>
                        <a14:foregroundMark x1="65333" y1="52333" x2="68000" y2="39000"/>
                        <a14:foregroundMark x1="18333" y1="30333" x2="20667" y2="32000"/>
                        <a14:foregroundMark x1="16667" y1="32667" x2="20333" y2="39333"/>
                        <a14:foregroundMark x1="8667" y1="59333" x2="8667" y2="59333"/>
                        <a14:foregroundMark x1="6667" y1="63667" x2="6667" y2="63667"/>
                        <a14:foregroundMark x1="41000" y1="53000" x2="48667" y2="42667"/>
                        <a14:foregroundMark x1="48667" y1="42667" x2="49667" y2="38667"/>
                      </a14:backgroundRemoval>
                    </a14:imgEffect>
                    <a14:imgEffect>
                      <a14:brightnessContrast contrast="40000"/>
                    </a14:imgEffect>
                  </a14:imgLayer>
                </a14:imgProps>
              </a:ext>
              <a:ext uri="{28A0092B-C50C-407E-A947-70E740481C1C}">
                <a14:useLocalDpi xmlns:a14="http://schemas.microsoft.com/office/drawing/2010/main" xmlns="" val="0"/>
              </a:ext>
            </a:extLst>
          </a:blip>
          <a:srcRect/>
          <a:stretch>
            <a:fillRect/>
          </a:stretch>
        </p:blipFill>
        <p:spPr bwMode="auto">
          <a:xfrm>
            <a:off x="7691108" y="3212572"/>
            <a:ext cx="3823547" cy="3823547"/>
          </a:xfrm>
          <a:prstGeom prst="rect">
            <a:avLst/>
          </a:prstGeom>
          <a:noFill/>
          <a:extLst>
            <a:ext uri="{909E8E84-426E-40DD-AFC4-6F175D3DCCD1}">
              <a14:hiddenFill xmlns:a14="http://schemas.microsoft.com/office/drawing/2010/main" xmlns="">
                <a:solidFill>
                  <a:srgbClr val="FFFFFF"/>
                </a:solidFill>
              </a14:hiddenFill>
            </a:ext>
          </a:extLst>
        </p:spPr>
      </p:pic>
      <p:sp>
        <p:nvSpPr>
          <p:cNvPr id="18" name="Arrow: Right 17">
            <a:extLst>
              <a:ext uri="{FF2B5EF4-FFF2-40B4-BE49-F238E27FC236}">
                <a16:creationId xmlns:a16="http://schemas.microsoft.com/office/drawing/2014/main" xmlns="" id="{F0DE67A4-32A9-4B25-9AA3-0431C4500233}"/>
              </a:ext>
            </a:extLst>
          </p:cNvPr>
          <p:cNvSpPr/>
          <p:nvPr/>
        </p:nvSpPr>
        <p:spPr>
          <a:xfrm>
            <a:off x="6703412" y="4999008"/>
            <a:ext cx="822960" cy="42219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3" name="Rectangle 12">
            <a:extLst>
              <a:ext uri="{FF2B5EF4-FFF2-40B4-BE49-F238E27FC236}">
                <a16:creationId xmlns:a16="http://schemas.microsoft.com/office/drawing/2014/main" xmlns="" id="{9393F3DD-67BA-4515-AF31-E0CD54230FA0}"/>
              </a:ext>
            </a:extLst>
          </p:cNvPr>
          <p:cNvSpPr/>
          <p:nvPr/>
        </p:nvSpPr>
        <p:spPr>
          <a:xfrm>
            <a:off x="164736" y="2160929"/>
            <a:ext cx="11567160" cy="1077218"/>
          </a:xfrm>
          <a:prstGeom prst="rect">
            <a:avLst/>
          </a:prstGeom>
        </p:spPr>
        <p:txBody>
          <a:bodyPr wrap="square">
            <a:spAutoFit/>
          </a:bodyPr>
          <a:lstStyle/>
          <a:p>
            <a:pPr algn="just"/>
            <a:r>
              <a:rPr lang="vi-VN" sz="3200" b="1" dirty="0">
                <a:latin typeface="Calibri" panose="020F0502020204030204" pitchFamily="34" charset="0"/>
                <a:cs typeface="Calibri" panose="020F0502020204030204" pitchFamily="34" charset="0"/>
              </a:rPr>
              <a:t>- Về tập quán canh tác: Đồng bào không làm nương như trước mà trồng lúa nước; không làm nương nên không còn nạn phá rừng.</a:t>
            </a:r>
            <a:endParaRPr lang="en-US" sz="3200" b="1" dirty="0">
              <a:latin typeface="Calibri" panose="020F0502020204030204" pitchFamily="34" charset="0"/>
              <a:cs typeface="Calibri" panose="020F0502020204030204" pitchFamily="34" charset="0"/>
            </a:endParaRPr>
          </a:p>
        </p:txBody>
      </p:sp>
      <p:sp>
        <p:nvSpPr>
          <p:cNvPr id="2" name="Arrow: Bent 1">
            <a:extLst>
              <a:ext uri="{FF2B5EF4-FFF2-40B4-BE49-F238E27FC236}">
                <a16:creationId xmlns:a16="http://schemas.microsoft.com/office/drawing/2014/main" xmlns="" id="{31CF80F1-1EE7-46DC-8E3D-9D305D5554D0}"/>
              </a:ext>
            </a:extLst>
          </p:cNvPr>
          <p:cNvSpPr/>
          <p:nvPr/>
        </p:nvSpPr>
        <p:spPr>
          <a:xfrm flipV="1">
            <a:off x="2504572" y="4218049"/>
            <a:ext cx="970148" cy="1203152"/>
          </a:xfrm>
          <a:prstGeom prst="bentArrow">
            <a:avLst/>
          </a:prstGeom>
          <a:solidFill>
            <a:srgbClr val="FF66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6600"/>
              </a:solidFill>
            </a:endParaRPr>
          </a:p>
        </p:txBody>
      </p:sp>
      <p:sp>
        <p:nvSpPr>
          <p:cNvPr id="14" name="Rectangle 13">
            <a:extLst>
              <a:ext uri="{FF2B5EF4-FFF2-40B4-BE49-F238E27FC236}">
                <a16:creationId xmlns:a16="http://schemas.microsoft.com/office/drawing/2014/main" xmlns="" id="{FD82C0BB-6637-4921-AE37-71756B42DF98}"/>
              </a:ext>
            </a:extLst>
          </p:cNvPr>
          <p:cNvSpPr/>
          <p:nvPr/>
        </p:nvSpPr>
        <p:spPr>
          <a:xfrm>
            <a:off x="3409605" y="4831078"/>
            <a:ext cx="8401395" cy="1077218"/>
          </a:xfrm>
          <a:prstGeom prst="rect">
            <a:avLst/>
          </a:prstGeom>
          <a:gradFill flip="none" rotWithShape="1">
            <a:gsLst>
              <a:gs pos="0">
                <a:schemeClr val="bg1">
                  <a:shade val="30000"/>
                  <a:satMod val="115000"/>
                </a:schemeClr>
              </a:gs>
              <a:gs pos="99000">
                <a:schemeClr val="bg1">
                  <a:shade val="67500"/>
                  <a:satMod val="115000"/>
                </a:schemeClr>
              </a:gs>
              <a:gs pos="0">
                <a:schemeClr val="bg1">
                  <a:shade val="100000"/>
                  <a:satMod val="115000"/>
                </a:schemeClr>
              </a:gs>
            </a:gsLst>
            <a:path path="circle">
              <a:fillToRect r="100000" b="100000"/>
            </a:path>
            <a:tileRect l="-100000" t="-100000"/>
          </a:gra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ctr"/>
            <a:r>
              <a:rPr lang="vi-VN" sz="3200" b="1" dirty="0">
                <a:solidFill>
                  <a:srgbClr val="FF0000"/>
                </a:solidFill>
                <a:latin typeface="Pattaya" panose="00000500000000000000" pitchFamily="2" charset="-34"/>
                <a:cs typeface="Pattaya" panose="00000500000000000000" pitchFamily="2" charset="-34"/>
              </a:rPr>
              <a:t>Cuộc sống của bà con ở Phìn Ngan thay đổi nhiều theo hướng tích cực nhờ mương nước ông Lìn.</a:t>
            </a:r>
            <a:endParaRPr lang="vi-VN" sz="3200" dirty="0">
              <a:solidFill>
                <a:srgbClr val="FF0000"/>
              </a:solidFill>
              <a:latin typeface="Pattaya" panose="00000500000000000000" pitchFamily="2" charset="-34"/>
              <a:cs typeface="Pattaya" panose="00000500000000000000" pitchFamily="2" charset="-34"/>
            </a:endParaRPr>
          </a:p>
        </p:txBody>
      </p:sp>
    </p:spTree>
    <p:extLst>
      <p:ext uri="{BB962C8B-B14F-4D97-AF65-F5344CB8AC3E}">
        <p14:creationId xmlns:p14="http://schemas.microsoft.com/office/powerpoint/2010/main" xmlns="" val="4828976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fade">
                                      <p:cBhvr>
                                        <p:cTn id="15" dur="500"/>
                                        <p:tgtEl>
                                          <p:spTgt spid="205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left)">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052"/>
                                        </p:tgtEl>
                                        <p:attrNameLst>
                                          <p:attrName>style.visibility</p:attrName>
                                        </p:attrNameLst>
                                      </p:cBhvr>
                                      <p:to>
                                        <p:strVal val="visible"/>
                                      </p:to>
                                    </p:set>
                                    <p:animEffect transition="in" filter="fade">
                                      <p:cBhvr>
                                        <p:cTn id="25" dur="500"/>
                                        <p:tgtEl>
                                          <p:spTgt spid="2052"/>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xit" presetSubtype="10" fill="hold" nodeType="clickEffect">
                                  <p:stCondLst>
                                    <p:cond delay="0"/>
                                  </p:stCondLst>
                                  <p:childTnLst>
                                    <p:animEffect transition="out" filter="blinds(horizontal)">
                                      <p:cBhvr>
                                        <p:cTn id="29" dur="500"/>
                                        <p:tgtEl>
                                          <p:spTgt spid="2050"/>
                                        </p:tgtEl>
                                      </p:cBhvr>
                                    </p:animEffect>
                                    <p:set>
                                      <p:cBhvr>
                                        <p:cTn id="30" dur="1" fill="hold">
                                          <p:stCondLst>
                                            <p:cond delay="499"/>
                                          </p:stCondLst>
                                        </p:cTn>
                                        <p:tgtEl>
                                          <p:spTgt spid="2050"/>
                                        </p:tgtEl>
                                        <p:attrNameLst>
                                          <p:attrName>style.visibility</p:attrName>
                                        </p:attrNameLst>
                                      </p:cBhvr>
                                      <p:to>
                                        <p:strVal val="hidden"/>
                                      </p:to>
                                    </p:set>
                                  </p:childTnLst>
                                </p:cTn>
                              </p:par>
                              <p:par>
                                <p:cTn id="31" presetID="3" presetClass="exit" presetSubtype="10" fill="hold" grpId="1" nodeType="withEffect">
                                  <p:stCondLst>
                                    <p:cond delay="0"/>
                                  </p:stCondLst>
                                  <p:childTnLst>
                                    <p:animEffect transition="out" filter="blinds(horizontal)">
                                      <p:cBhvr>
                                        <p:cTn id="32" dur="500"/>
                                        <p:tgtEl>
                                          <p:spTgt spid="18"/>
                                        </p:tgtEl>
                                      </p:cBhvr>
                                    </p:animEffect>
                                    <p:set>
                                      <p:cBhvr>
                                        <p:cTn id="33" dur="1" fill="hold">
                                          <p:stCondLst>
                                            <p:cond delay="499"/>
                                          </p:stCondLst>
                                        </p:cTn>
                                        <p:tgtEl>
                                          <p:spTgt spid="18"/>
                                        </p:tgtEl>
                                        <p:attrNameLst>
                                          <p:attrName>style.visibility</p:attrName>
                                        </p:attrNameLst>
                                      </p:cBhvr>
                                      <p:to>
                                        <p:strVal val="hidden"/>
                                      </p:to>
                                    </p:set>
                                  </p:childTnLst>
                                </p:cTn>
                              </p:par>
                              <p:par>
                                <p:cTn id="34" presetID="3" presetClass="exit" presetSubtype="10" fill="hold" nodeType="withEffect">
                                  <p:stCondLst>
                                    <p:cond delay="0"/>
                                  </p:stCondLst>
                                  <p:childTnLst>
                                    <p:animEffect transition="out" filter="blinds(horizontal)">
                                      <p:cBhvr>
                                        <p:cTn id="35" dur="500"/>
                                        <p:tgtEl>
                                          <p:spTgt spid="2052"/>
                                        </p:tgtEl>
                                      </p:cBhvr>
                                    </p:animEffect>
                                    <p:set>
                                      <p:cBhvr>
                                        <p:cTn id="36" dur="1" fill="hold">
                                          <p:stCondLst>
                                            <p:cond delay="499"/>
                                          </p:stCondLst>
                                        </p:cTn>
                                        <p:tgtEl>
                                          <p:spTgt spid="2052"/>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2"/>
                                        </p:tgtEl>
                                        <p:attrNameLst>
                                          <p:attrName>style.visibility</p:attrName>
                                        </p:attrNameLst>
                                      </p:cBhvr>
                                      <p:to>
                                        <p:strVal val="visible"/>
                                      </p:to>
                                    </p:set>
                                    <p:animEffect transition="in" filter="wipe(left)">
                                      <p:cBhvr>
                                        <p:cTn id="41" dur="500"/>
                                        <p:tgtEl>
                                          <p:spTgt spid="2"/>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animBg="1"/>
      <p:bldP spid="18" grpId="1" animBg="1"/>
      <p:bldP spid="2" grpId="0" animBg="1"/>
      <p:bldP spid="1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89787B99-D1AD-481E-9F8B-8311FC9FBFAE}"/>
              </a:ext>
            </a:extLst>
          </p:cNvPr>
          <p:cNvPicPr>
            <a:picLocks noChangeAspect="1"/>
          </p:cNvPicPr>
          <p:nvPr/>
        </p:nvPicPr>
        <p:blipFill rotWithShape="1">
          <a:blip r:embed="rId2">
            <a:extLst>
              <a:ext uri="{28A0092B-C50C-407E-A947-70E740481C1C}">
                <a14:useLocalDpi xmlns:a14="http://schemas.microsoft.com/office/drawing/2010/main" xmlns="" val="0"/>
              </a:ext>
            </a:extLst>
          </a:blip>
          <a:srcRect l="32833"/>
          <a:stretch/>
        </p:blipFill>
        <p:spPr>
          <a:xfrm>
            <a:off x="0" y="-1"/>
            <a:ext cx="12192000" cy="6849491"/>
          </a:xfrm>
          <a:prstGeom prst="rect">
            <a:avLst/>
          </a:prstGeom>
        </p:spPr>
      </p:pic>
      <p:pic>
        <p:nvPicPr>
          <p:cNvPr id="2052" name="Picture 4" descr="Cartoon grunge earth map icon Royalty Free Vector Image">
            <a:extLst>
              <a:ext uri="{FF2B5EF4-FFF2-40B4-BE49-F238E27FC236}">
                <a16:creationId xmlns:a16="http://schemas.microsoft.com/office/drawing/2014/main" xmlns="" id="{976407FC-969C-4A62-861D-B1CEF39B230C}"/>
              </a:ext>
            </a:extLst>
          </p:cNvPr>
          <p:cNvPicPr>
            <a:picLocks noChangeAspect="1" noChangeArrowheads="1"/>
          </p:cNvPicPr>
          <p:nvPr/>
        </p:nvPicPr>
        <p:blipFill rotWithShape="1">
          <a:blip r:embed="rId3">
            <a:extLst>
              <a:ext uri="{BEBA8EAE-BF5A-486C-A8C5-ECC9F3942E4B}">
                <a14:imgProps xmlns:a14="http://schemas.microsoft.com/office/drawing/2010/main" xmlns="">
                  <a14:imgLayer r:embed="rId4">
                    <a14:imgEffect>
                      <a14:backgroundRemoval t="9893" b="89869" l="3600" r="97000">
                        <a14:foregroundMark x1="4500" y1="79499" x2="12500" y2="63766"/>
                        <a14:foregroundMark x1="6200" y1="79142" x2="30700" y2="77116"/>
                        <a14:foregroundMark x1="30700" y1="77116" x2="37300" y2="77116"/>
                        <a14:foregroundMark x1="37300" y1="77116" x2="54100" y2="81168"/>
                        <a14:foregroundMark x1="54100" y1="81168" x2="54100" y2="81168"/>
                        <a14:foregroundMark x1="54100" y1="81168" x2="54100" y2="81168"/>
                        <a14:foregroundMark x1="56200" y1="79380" x2="73400" y2="77354"/>
                        <a14:foregroundMark x1="73400" y1="77354" x2="93300" y2="78188"/>
                        <a14:foregroundMark x1="93300" y1="78188" x2="90100" y2="57569"/>
                        <a14:foregroundMark x1="97000" y1="79142" x2="97000" y2="79142"/>
                        <a14:foregroundMark x1="21900" y1="74613" x2="21900" y2="74613"/>
                        <a14:foregroundMark x1="23000" y1="75328" x2="29300" y2="75328"/>
                        <a14:foregroundMark x1="3800" y1="80453" x2="13500" y2="38617"/>
                        <a14:foregroundMark x1="14000" y1="37306" x2="15700" y2="30513"/>
                        <a14:foregroundMark x1="15700" y1="30513" x2="21900" y2="28486"/>
                        <a14:foregroundMark x1="21900" y1="28486" x2="34900" y2="28725"/>
                        <a14:foregroundMark x1="15300" y1="28844" x2="38100" y2="27533"/>
                        <a14:foregroundMark x1="38100" y1="27533" x2="39600" y2="27533"/>
                        <a14:foregroundMark x1="16100" y1="28010" x2="30600" y2="26222"/>
                        <a14:foregroundMark x1="13500" y1="36830" x2="14400" y2="27294"/>
                        <a14:foregroundMark x1="14400" y1="30870" x2="7500" y2="68653"/>
                        <a14:foregroundMark x1="51900" y1="31585" x2="59181" y2="28038"/>
                        <a14:foregroundMark x1="3800" y1="80930" x2="3800" y2="80930"/>
                        <a14:foregroundMark x1="3800" y1="80930" x2="3800" y2="80930"/>
                        <a14:foregroundMark x1="3600" y1="81764" x2="5100" y2="79499"/>
                        <a14:foregroundMark x1="60800" y1="29082" x2="69800" y2="26698"/>
                        <a14:backgroundMark x1="37500" y1="24434" x2="43800" y2="25030"/>
                        <a14:backgroundMark x1="43800" y1="25030" x2="49500" y2="27294"/>
                        <a14:backgroundMark x1="49500" y1="27294" x2="66200" y2="24195"/>
                        <a14:backgroundMark x1="60600" y1="27533" x2="66800" y2="25149"/>
                        <a14:backgroundMark x1="70527" y1="25149" x2="72400" y2="25149"/>
                        <a14:backgroundMark x1="66800" y1="25149" x2="69799" y2="25149"/>
                        <a14:backgroundMark x1="6900" y1="54708" x2="0" y2="85816"/>
                        <a14:backgroundMark x1="39600" y1="27533" x2="39600" y2="27533"/>
                        <a14:backgroundMark x1="59300" y1="27771" x2="61200" y2="27056"/>
                      </a14:backgroundRemoval>
                    </a14:imgEffect>
                  </a14:imgLayer>
                </a14:imgProps>
              </a:ext>
              <a:ext uri="{28A0092B-C50C-407E-A947-70E740481C1C}">
                <a14:useLocalDpi xmlns:a14="http://schemas.microsoft.com/office/drawing/2010/main" xmlns="" val="0"/>
              </a:ext>
            </a:extLst>
          </a:blip>
          <a:srcRect t="22421" b="14260"/>
          <a:stretch/>
        </p:blipFill>
        <p:spPr bwMode="auto">
          <a:xfrm>
            <a:off x="943978" y="-1"/>
            <a:ext cx="10915566" cy="6073141"/>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5">
            <a:extLst>
              <a:ext uri="{FF2B5EF4-FFF2-40B4-BE49-F238E27FC236}">
                <a16:creationId xmlns:a16="http://schemas.microsoft.com/office/drawing/2014/main" xmlns="" id="{1611298B-0FE8-4E94-81C2-EE68AEF4C2A2}"/>
              </a:ext>
            </a:extLst>
          </p:cNvPr>
          <p:cNvPicPr>
            <a:picLocks noChangeAspect="1"/>
          </p:cNvPicPr>
          <p:nvPr/>
        </p:nvPicPr>
        <p:blipFill rotWithShape="1">
          <a:blip r:embed="rId5" cstate="print">
            <a:extLst>
              <a:ext uri="{BEBA8EAE-BF5A-486C-A8C5-ECC9F3942E4B}">
                <a14:imgProps xmlns:a14="http://schemas.microsoft.com/office/drawing/2010/main" xmlns="">
                  <a14:imgLayer r:embed="rId6">
                    <a14:imgEffect>
                      <a14:backgroundRemoval t="14974" b="93750" l="11250" r="49271">
                        <a14:foregroundMark x1="15990" y1="40625" x2="18646" y2="31576"/>
                        <a14:foregroundMark x1="18646" y1="31576" x2="24844" y2="23503"/>
                        <a14:foregroundMark x1="24844" y1="23503" x2="32813" y2="23828"/>
                        <a14:foregroundMark x1="32813" y1="23828" x2="39219" y2="31445"/>
                        <a14:foregroundMark x1="39219" y1="31445" x2="40990" y2="39909"/>
                        <a14:foregroundMark x1="40990" y1="39909" x2="39271" y2="48177"/>
                        <a14:foregroundMark x1="39271" y1="48177" x2="30417" y2="51367"/>
                        <a14:foregroundMark x1="30417" y1="51367" x2="25417" y2="44792"/>
                        <a14:foregroundMark x1="25417" y1="44792" x2="27448" y2="36719"/>
                        <a14:foregroundMark x1="27448" y1="36719" x2="35260" y2="43034"/>
                        <a14:foregroundMark x1="35260" y1="43034" x2="35365" y2="50781"/>
                        <a14:foregroundMark x1="35365" y1="50781" x2="27813" y2="51758"/>
                        <a14:foregroundMark x1="27813" y1="51758" x2="23906" y2="39323"/>
                        <a14:foregroundMark x1="23906" y1="39323" x2="23385" y2="26758"/>
                        <a14:foregroundMark x1="23385" y1="26758" x2="35781" y2="23828"/>
                        <a14:foregroundMark x1="35781" y1="23828" x2="41146" y2="28711"/>
                        <a14:foregroundMark x1="41146" y1="28711" x2="42448" y2="36523"/>
                        <a14:foregroundMark x1="42448" y1="36523" x2="38281" y2="39779"/>
                        <a14:foregroundMark x1="47188" y1="39779" x2="45990" y2="31901"/>
                        <a14:foregroundMark x1="45990" y1="31901" x2="40208" y2="26172"/>
                        <a14:foregroundMark x1="40208" y1="26172" x2="33490" y2="24089"/>
                        <a14:foregroundMark x1="33490" y1="24089" x2="25781" y2="26823"/>
                        <a14:foregroundMark x1="25781" y1="26823" x2="14583" y2="37435"/>
                        <a14:foregroundMark x1="14583" y1="37435" x2="13438" y2="39193"/>
                        <a14:foregroundMark x1="13438" y1="39193" x2="14115" y2="30859"/>
                        <a14:foregroundMark x1="14115" y1="30859" x2="22500" y2="19727"/>
                        <a14:foregroundMark x1="22500" y1="19727" x2="27552" y2="16341"/>
                        <a14:foregroundMark x1="27552" y1="16341" x2="33958" y2="16927"/>
                        <a14:foregroundMark x1="33958" y1="16927" x2="39219" y2="20833"/>
                        <a14:foregroundMark x1="39219" y1="20833" x2="49271" y2="38021"/>
                        <a14:foregroundMark x1="34792" y1="15755" x2="31406" y2="15104"/>
                        <a14:foregroundMark x1="11667" y1="35026" x2="11354" y2="41406"/>
                        <a14:foregroundMark x1="22031" y1="58529" x2="27135" y2="64909"/>
                        <a14:foregroundMark x1="18073" y1="59701" x2="15833" y2="66471"/>
                        <a14:foregroundMark x1="15833" y1="66471" x2="15833" y2="67253"/>
                        <a14:foregroundMark x1="31094" y1="68034" x2="35885" y2="69661"/>
                        <a14:foregroundMark x1="30312" y1="78190" x2="28698" y2="92513"/>
                        <a14:foregroundMark x1="27760" y1="89779" x2="31979" y2="83724"/>
                        <a14:foregroundMark x1="31979" y1="83724" x2="37031" y2="88346"/>
                        <a14:foregroundMark x1="37031" y1="88346" x2="37344" y2="88932"/>
                        <a14:foregroundMark x1="38750" y1="88932" x2="36510" y2="73503"/>
                        <a14:foregroundMark x1="36510" y1="73503" x2="32240" y2="69661"/>
                        <a14:foregroundMark x1="27760" y1="79818" x2="27292" y2="93750"/>
                      </a14:backgroundRemoval>
                    </a14:imgEffect>
                  </a14:imgLayer>
                </a14:imgProps>
              </a:ext>
              <a:ext uri="{28A0092B-C50C-407E-A947-70E740481C1C}">
                <a14:useLocalDpi xmlns:a14="http://schemas.microsoft.com/office/drawing/2010/main" xmlns="" val="0"/>
              </a:ext>
            </a:extLst>
          </a:blip>
          <a:srcRect l="7353" t="9689" r="47781" b="4277"/>
          <a:stretch/>
        </p:blipFill>
        <p:spPr>
          <a:xfrm>
            <a:off x="0" y="2598420"/>
            <a:ext cx="2678399" cy="4108869"/>
          </a:xfrm>
          <a:prstGeom prst="rect">
            <a:avLst/>
          </a:prstGeom>
        </p:spPr>
      </p:pic>
      <p:pic>
        <p:nvPicPr>
          <p:cNvPr id="10" name="Picture 6" descr="Cartoon Location PNG, Vector, PSD, and Clipart With Transparent Background  for Free Download | Pngtree">
            <a:extLst>
              <a:ext uri="{FF2B5EF4-FFF2-40B4-BE49-F238E27FC236}">
                <a16:creationId xmlns:a16="http://schemas.microsoft.com/office/drawing/2014/main" xmlns="" id="{273959BF-82F1-44CB-A0C1-1B90449F98E1}"/>
              </a:ext>
            </a:extLst>
          </p:cNvPr>
          <p:cNvPicPr>
            <a:picLocks noChangeAspect="1" noChangeArrowheads="1"/>
          </p:cNvPicPr>
          <p:nvPr/>
        </p:nvPicPr>
        <p:blipFill>
          <a:blip r:embed="rId7" cstate="print">
            <a:extLst>
              <a:ext uri="{BEBA8EAE-BF5A-486C-A8C5-ECC9F3942E4B}">
                <a14:imgProps xmlns:a14="http://schemas.microsoft.com/office/drawing/2010/main" xmlns="">
                  <a14:imgLayer r:embed="rId8">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xmlns="" val="0"/>
              </a:ext>
            </a:extLst>
          </a:blip>
          <a:srcRect/>
          <a:stretch>
            <a:fillRect/>
          </a:stretch>
        </p:blipFill>
        <p:spPr bwMode="auto">
          <a:xfrm>
            <a:off x="6783585" y="1398270"/>
            <a:ext cx="1303020" cy="1303020"/>
          </a:xfrm>
          <a:prstGeom prst="rect">
            <a:avLst/>
          </a:prstGeom>
          <a:noFill/>
          <a:extLst>
            <a:ext uri="{909E8E84-426E-40DD-AFC4-6F175D3DCCD1}">
              <a14:hiddenFill xmlns:a14="http://schemas.microsoft.com/office/drawing/2010/main" xmlns="">
                <a:solidFill>
                  <a:srgbClr val="FFFFFF"/>
                </a:solidFill>
              </a14:hiddenFill>
            </a:ext>
          </a:extLst>
        </p:spPr>
      </p:pic>
      <p:pic>
        <p:nvPicPr>
          <p:cNvPr id="2054" name="Picture 6" descr="Cartoon Location PNG, Vector, PSD, and Clipart With Transparent Background  for Free Download | Pngtree">
            <a:extLst>
              <a:ext uri="{FF2B5EF4-FFF2-40B4-BE49-F238E27FC236}">
                <a16:creationId xmlns:a16="http://schemas.microsoft.com/office/drawing/2014/main" xmlns="" id="{2FFB3E7F-7083-48B0-A78F-31113F49C35F}"/>
              </a:ext>
            </a:extLst>
          </p:cNvPr>
          <p:cNvPicPr>
            <a:picLocks noChangeAspect="1" noChangeArrowheads="1"/>
          </p:cNvPicPr>
          <p:nvPr/>
        </p:nvPicPr>
        <p:blipFill>
          <a:blip r:embed="rId7" cstate="print">
            <a:extLst>
              <a:ext uri="{BEBA8EAE-BF5A-486C-A8C5-ECC9F3942E4B}">
                <a14:imgProps xmlns:a14="http://schemas.microsoft.com/office/drawing/2010/main" xmlns="">
                  <a14:imgLayer r:embed="rId8">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xmlns="" val="0"/>
              </a:ext>
            </a:extLst>
          </a:blip>
          <a:srcRect/>
          <a:stretch>
            <a:fillRect/>
          </a:stretch>
        </p:blipFill>
        <p:spPr bwMode="auto">
          <a:xfrm>
            <a:off x="4105397" y="2366010"/>
            <a:ext cx="1303020" cy="1303020"/>
          </a:xfrm>
          <a:prstGeom prst="rect">
            <a:avLst/>
          </a:prstGeom>
          <a:noFill/>
          <a:extLst>
            <a:ext uri="{909E8E84-426E-40DD-AFC4-6F175D3DCCD1}">
              <a14:hiddenFill xmlns:a14="http://schemas.microsoft.com/office/drawing/2010/main" xmlns="">
                <a:solidFill>
                  <a:srgbClr val="FFFFFF"/>
                </a:solidFill>
              </a14:hiddenFill>
            </a:ext>
          </a:extLst>
        </p:spPr>
      </p:pic>
      <p:pic>
        <p:nvPicPr>
          <p:cNvPr id="11" name="Picture 6" descr="Cartoon Location PNG, Vector, PSD, and Clipart With Transparent Background  for Free Download | Pngtree">
            <a:extLst>
              <a:ext uri="{FF2B5EF4-FFF2-40B4-BE49-F238E27FC236}">
                <a16:creationId xmlns:a16="http://schemas.microsoft.com/office/drawing/2014/main" xmlns="" id="{A2C75A0B-94FE-4493-8B06-42F05700ED0C}"/>
              </a:ext>
            </a:extLst>
          </p:cNvPr>
          <p:cNvPicPr>
            <a:picLocks noChangeAspect="1" noChangeArrowheads="1"/>
          </p:cNvPicPr>
          <p:nvPr/>
        </p:nvPicPr>
        <p:blipFill>
          <a:blip r:embed="rId7" cstate="print">
            <a:extLst>
              <a:ext uri="{BEBA8EAE-BF5A-486C-A8C5-ECC9F3942E4B}">
                <a14:imgProps xmlns:a14="http://schemas.microsoft.com/office/drawing/2010/main" xmlns="">
                  <a14:imgLayer r:embed="rId8">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xmlns="" val="0"/>
              </a:ext>
            </a:extLst>
          </a:blip>
          <a:srcRect/>
          <a:stretch>
            <a:fillRect/>
          </a:stretch>
        </p:blipFill>
        <p:spPr bwMode="auto">
          <a:xfrm>
            <a:off x="8379073" y="2701290"/>
            <a:ext cx="1303020" cy="1303020"/>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6">
            <a:extLst>
              <a:ext uri="{FF2B5EF4-FFF2-40B4-BE49-F238E27FC236}">
                <a16:creationId xmlns:a16="http://schemas.microsoft.com/office/drawing/2014/main" xmlns="" id="{929E610C-058C-402C-B2F8-450A112626F2}"/>
              </a:ext>
            </a:extLst>
          </p:cNvPr>
          <p:cNvPicPr>
            <a:picLocks noChangeAspect="1"/>
          </p:cNvPicPr>
          <p:nvPr/>
        </p:nvPicPr>
        <p:blipFill rotWithShape="1">
          <a:blip r:embed="rId9">
            <a:extLst>
              <a:ext uri="{BEBA8EAE-BF5A-486C-A8C5-ECC9F3942E4B}">
                <a14:imgProps xmlns:a14="http://schemas.microsoft.com/office/drawing/2010/main" xmlns="">
                  <a14:imgLayer r:embed="rId10">
                    <a14:imgEffect>
                      <a14:backgroundRemoval t="9200" b="90000" l="9904" r="89936">
                        <a14:foregroundMark x1="46486" y1="59000" x2="49521" y2="67000"/>
                        <a14:foregroundMark x1="49521" y1="67000" x2="55112" y2="70400"/>
                        <a14:foregroundMark x1="55112" y1="70400" x2="57348" y2="70600"/>
                        <a14:foregroundMark x1="43610" y1="9200" x2="41534" y2="9200"/>
                        <a14:backgroundMark x1="66613" y1="70200" x2="76038" y2="71400"/>
                        <a14:backgroundMark x1="61022" y1="69000" x2="60224" y2="77000"/>
                        <a14:backgroundMark x1="60224" y1="77000" x2="61821" y2="85000"/>
                        <a14:backgroundMark x1="61821" y1="85000" x2="67732" y2="87800"/>
                        <a14:backgroundMark x1="67732" y1="87800" x2="74281" y2="76800"/>
                      </a14:backgroundRemoval>
                    </a14:imgEffect>
                  </a14:imgLayer>
                </a14:imgProps>
              </a:ext>
              <a:ext uri="{28A0092B-C50C-407E-A947-70E740481C1C}">
                <a14:useLocalDpi xmlns:a14="http://schemas.microsoft.com/office/drawing/2010/main" xmlns="" val="0"/>
              </a:ext>
            </a:extLst>
          </a:blip>
          <a:srcRect l="20618" t="4827" r="24400" b="8826"/>
          <a:stretch/>
        </p:blipFill>
        <p:spPr>
          <a:xfrm>
            <a:off x="9528741" y="3017520"/>
            <a:ext cx="2842963" cy="3566160"/>
          </a:xfrm>
          <a:prstGeom prst="rect">
            <a:avLst/>
          </a:prstGeom>
        </p:spPr>
      </p:pic>
      <p:pic>
        <p:nvPicPr>
          <p:cNvPr id="8" name="Picture 7">
            <a:extLst>
              <a:ext uri="{FF2B5EF4-FFF2-40B4-BE49-F238E27FC236}">
                <a16:creationId xmlns:a16="http://schemas.microsoft.com/office/drawing/2014/main" xmlns="" id="{1E5B7CEF-A9CD-4E28-8213-07C756EA19DB}"/>
              </a:ext>
            </a:extLst>
          </p:cNvPr>
          <p:cNvPicPr>
            <a:picLocks noChangeAspect="1"/>
          </p:cNvPicPr>
          <p:nvPr/>
        </p:nvPicPr>
        <p:blipFill rotWithShape="1">
          <a:blip r:embed="rId11" cstate="print">
            <a:extLst>
              <a:ext uri="{BEBA8EAE-BF5A-486C-A8C5-ECC9F3942E4B}">
                <a14:imgProps xmlns:a14="http://schemas.microsoft.com/office/drawing/2010/main" xmlns="">
                  <a14:imgLayer r:embed="rId12">
                    <a14:imgEffect>
                      <a14:backgroundRemoval t="10000" b="94800" l="9904" r="89936">
                        <a14:foregroundMark x1="27796" y1="30600" x2="38498" y2="28600"/>
                        <a14:foregroundMark x1="47125" y1="90800" x2="54952" y2="94800"/>
                        <a14:foregroundMark x1="54952" y1="94800" x2="55272" y2="94800"/>
                      </a14:backgroundRemoval>
                    </a14:imgEffect>
                  </a14:imgLayer>
                </a14:imgProps>
              </a:ext>
              <a:ext uri="{28A0092B-C50C-407E-A947-70E740481C1C}">
                <a14:useLocalDpi xmlns:a14="http://schemas.microsoft.com/office/drawing/2010/main" xmlns="" val="0"/>
              </a:ext>
            </a:extLst>
          </a:blip>
          <a:srcRect l="18182" r="22031"/>
          <a:stretch/>
        </p:blipFill>
        <p:spPr>
          <a:xfrm>
            <a:off x="7212960" y="1216819"/>
            <a:ext cx="1039873" cy="1389221"/>
          </a:xfrm>
          <a:prstGeom prst="rect">
            <a:avLst/>
          </a:prstGeom>
        </p:spPr>
      </p:pic>
    </p:spTree>
    <p:extLst>
      <p:ext uri="{BB962C8B-B14F-4D97-AF65-F5344CB8AC3E}">
        <p14:creationId xmlns:p14="http://schemas.microsoft.com/office/powerpoint/2010/main" xmlns="" val="396996383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p159:morph option="byObject"/>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4.79167E-6 -3.7037E-6 L 0.12006 -0.07476 " pathEditMode="relative" rAng="0" ptsTypes="AA">
                                      <p:cBhvr>
                                        <p:cTn id="6" dur="2000" fill="hold"/>
                                        <p:tgtEl>
                                          <p:spTgt spid="8"/>
                                        </p:tgtEl>
                                        <p:attrNameLst>
                                          <p:attrName>ppt_x</p:attrName>
                                          <p:attrName>ppt_y</p:attrName>
                                        </p:attrNameLst>
                                      </p:cBhvr>
                                      <p:rCtr x="6003" y="-3750"/>
                                    </p:animMotion>
                                  </p:childTnLst>
                                </p:cTn>
                              </p:par>
                              <p:par>
                                <p:cTn id="7" presetID="63" presetClass="path" presetSubtype="0" accel="50000" decel="50000" fill="hold" nodeType="withEffect">
                                  <p:stCondLst>
                                    <p:cond delay="2000"/>
                                  </p:stCondLst>
                                  <p:childTnLst>
                                    <p:animMotion origin="layout" path="M 0.12006 -0.07476 L 0.1418 0.19236 " pathEditMode="relative" rAng="0" ptsTypes="AA">
                                      <p:cBhvr>
                                        <p:cTn id="8" dur="2000" fill="hold"/>
                                        <p:tgtEl>
                                          <p:spTgt spid="8"/>
                                        </p:tgtEl>
                                        <p:attrNameLst>
                                          <p:attrName>ppt_x</p:attrName>
                                          <p:attrName>ppt_y</p:attrName>
                                        </p:attrNameLst>
                                      </p:cBhvr>
                                      <p:rCtr x="1081" y="13356"/>
                                    </p:animMotion>
                                  </p:childTnLst>
                                </p:cTn>
                              </p:par>
                              <p:par>
                                <p:cTn id="9" presetID="26" presetClass="emph" presetSubtype="0" repeatCount="indefinite" fill="hold" nodeType="withEffect">
                                  <p:stCondLst>
                                    <p:cond delay="4000"/>
                                  </p:stCondLst>
                                  <p:childTnLst>
                                    <p:animEffect transition="out" filter="fade">
                                      <p:cBhvr>
                                        <p:cTn id="10" dur="500" tmFilter="0, 0; .2, .5; .8, .5; 1, 0"/>
                                        <p:tgtEl>
                                          <p:spTgt spid="11"/>
                                        </p:tgtEl>
                                      </p:cBhvr>
                                    </p:animEffect>
                                    <p:animScale>
                                      <p:cBhvr>
                                        <p:cTn id="11" dur="25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A82F3BD5-9AB8-46BB-BBF1-C6EF3CD66E64}"/>
              </a:ext>
            </a:extLst>
          </p:cNvPr>
          <p:cNvPicPr>
            <a:picLocks noChangeAspect="1"/>
          </p:cNvPicPr>
          <p:nvPr/>
        </p:nvPicPr>
        <p:blipFill>
          <a:blip r:embed="rId2">
            <a:extLst>
              <a:ext uri="{28A0092B-C50C-407E-A947-70E740481C1C}">
                <a14:useLocalDpi xmlns:a14="http://schemas.microsoft.com/office/drawing/2010/main" xmlns="" val="0"/>
              </a:ext>
            </a:extLst>
          </a:blip>
          <a:srcRect/>
          <a:stretch/>
        </p:blipFill>
        <p:spPr>
          <a:xfrm>
            <a:off x="0" y="4761"/>
            <a:ext cx="12192000" cy="6858000"/>
          </a:xfrm>
          <a:prstGeom prst="rect">
            <a:avLst/>
          </a:prstGeom>
        </p:spPr>
      </p:pic>
      <p:pic>
        <p:nvPicPr>
          <p:cNvPr id="4" name="图片 4" descr="6e3e461d6fe4261ffac34bab182ac1ed">
            <a:extLst>
              <a:ext uri="{FF2B5EF4-FFF2-40B4-BE49-F238E27FC236}">
                <a16:creationId xmlns:a16="http://schemas.microsoft.com/office/drawing/2014/main" xmlns="" id="{6F7B7585-E065-4FA1-8A74-062537963657}"/>
              </a:ext>
            </a:extLst>
          </p:cNvPr>
          <p:cNvPicPr>
            <a:picLocks noChangeAspect="1"/>
          </p:cNvPicPr>
          <p:nvPr/>
        </p:nvPicPr>
        <p:blipFill>
          <a:blip r:embed="rId3"/>
          <a:stretch>
            <a:fillRect/>
          </a:stretch>
        </p:blipFill>
        <p:spPr>
          <a:xfrm>
            <a:off x="1592579" y="-292768"/>
            <a:ext cx="9006840" cy="1965960"/>
          </a:xfrm>
          <a:prstGeom prst="rect">
            <a:avLst/>
          </a:prstGeom>
        </p:spPr>
      </p:pic>
      <p:sp>
        <p:nvSpPr>
          <p:cNvPr id="6" name="Rectangle 5">
            <a:extLst>
              <a:ext uri="{FF2B5EF4-FFF2-40B4-BE49-F238E27FC236}">
                <a16:creationId xmlns:a16="http://schemas.microsoft.com/office/drawing/2014/main" xmlns="" id="{5760071B-1103-4CD6-882C-780D9A8C61B3}"/>
              </a:ext>
            </a:extLst>
          </p:cNvPr>
          <p:cNvSpPr/>
          <p:nvPr/>
        </p:nvSpPr>
        <p:spPr>
          <a:xfrm>
            <a:off x="1108364" y="387814"/>
            <a:ext cx="9975271" cy="584775"/>
          </a:xfrm>
          <a:prstGeom prst="rect">
            <a:avLst/>
          </a:prstGeom>
        </p:spPr>
        <p:txBody>
          <a:bodyPr wrap="square">
            <a:spAutoFit/>
          </a:bodyPr>
          <a:lstStyle/>
          <a:p>
            <a:pPr algn="ctr"/>
            <a:r>
              <a:rPr lang="vi-VN" sz="3200" b="1" dirty="0">
                <a:solidFill>
                  <a:srgbClr val="00B050"/>
                </a:solidFill>
                <a:latin typeface="Pattaya" panose="00000500000000000000" pitchFamily="2" charset="-34"/>
                <a:cs typeface="Pattaya" panose="00000500000000000000" pitchFamily="2" charset="-34"/>
              </a:rPr>
              <a:t>3. Cách giữ rừng, bảo vệ nguồn nước của ông Lìn.</a:t>
            </a:r>
            <a:endParaRPr lang="vi-VN" sz="3200" dirty="0">
              <a:solidFill>
                <a:srgbClr val="00B050"/>
              </a:solidFill>
              <a:latin typeface="Pattaya" panose="00000500000000000000" pitchFamily="2" charset="-34"/>
              <a:cs typeface="Pattaya" panose="00000500000000000000" pitchFamily="2" charset="-34"/>
            </a:endParaRPr>
          </a:p>
        </p:txBody>
      </p:sp>
      <p:grpSp>
        <p:nvGrpSpPr>
          <p:cNvPr id="9" name="Group 8">
            <a:extLst>
              <a:ext uri="{FF2B5EF4-FFF2-40B4-BE49-F238E27FC236}">
                <a16:creationId xmlns:a16="http://schemas.microsoft.com/office/drawing/2014/main" xmlns="" id="{B260D123-1D44-49CD-9629-9856918C9369}"/>
              </a:ext>
            </a:extLst>
          </p:cNvPr>
          <p:cNvGrpSpPr/>
          <p:nvPr/>
        </p:nvGrpSpPr>
        <p:grpSpPr>
          <a:xfrm>
            <a:off x="2665612" y="2294032"/>
            <a:ext cx="7209908" cy="3329528"/>
            <a:chOff x="2665612" y="2294032"/>
            <a:chExt cx="7209908" cy="3329528"/>
          </a:xfrm>
        </p:grpSpPr>
        <p:pic>
          <p:nvPicPr>
            <p:cNvPr id="14" name="Picture 8">
              <a:extLst>
                <a:ext uri="{FF2B5EF4-FFF2-40B4-BE49-F238E27FC236}">
                  <a16:creationId xmlns:a16="http://schemas.microsoft.com/office/drawing/2014/main" xmlns="" id="{124C8BF8-DEF3-489A-90F5-33B3B2760681}"/>
                </a:ext>
              </a:extLst>
            </p:cNvPr>
            <p:cNvPicPr>
              <a:picLocks noChangeAspect="1"/>
            </p:cNvPicPr>
            <p:nvPr/>
          </p:nvPicPr>
          <p:blipFill>
            <a:blip r:embed="rId4">
              <a:extLst>
                <a:ext uri="{28A0092B-C50C-407E-A947-70E740481C1C}">
                  <a14:useLocalDpi xmlns:a14="http://schemas.microsoft.com/office/drawing/2010/main" xmlns="" val="0"/>
                </a:ext>
                <a:ext uri="{96DAC541-7B7A-43D3-8B79-37D633B846F1}">
                  <asvg:svgBlip xmlns:asvg="http://schemas.microsoft.com/office/drawing/2016/SVG/main" xmlns="" r:embed="rId5"/>
                </a:ext>
              </a:extLst>
            </a:blip>
            <a:srcRect/>
            <a:stretch>
              <a:fillRect/>
            </a:stretch>
          </p:blipFill>
          <p:spPr>
            <a:xfrm flipH="1">
              <a:off x="2665612" y="2294032"/>
              <a:ext cx="7209908" cy="3329528"/>
            </a:xfrm>
            <a:prstGeom prst="rect">
              <a:avLst/>
            </a:prstGeom>
          </p:spPr>
        </p:pic>
        <p:sp>
          <p:nvSpPr>
            <p:cNvPr id="8" name="Rectangle 7">
              <a:extLst>
                <a:ext uri="{FF2B5EF4-FFF2-40B4-BE49-F238E27FC236}">
                  <a16:creationId xmlns:a16="http://schemas.microsoft.com/office/drawing/2014/main" xmlns="" id="{6CE658EC-BAA7-4D59-8315-D5B7D88E4CB8}"/>
                </a:ext>
              </a:extLst>
            </p:cNvPr>
            <p:cNvSpPr/>
            <p:nvPr/>
          </p:nvSpPr>
          <p:spPr>
            <a:xfrm>
              <a:off x="3695076" y="2675306"/>
              <a:ext cx="5631803" cy="1754326"/>
            </a:xfrm>
            <a:prstGeom prst="rect">
              <a:avLst/>
            </a:prstGeom>
          </p:spPr>
          <p:txBody>
            <a:bodyPr wrap="square">
              <a:spAutoFit/>
            </a:bodyPr>
            <a:lstStyle/>
            <a:p>
              <a:pPr algn="just"/>
              <a:r>
                <a:rPr lang="vi-VN" sz="3600" b="1" dirty="0">
                  <a:latin typeface="Calibri" panose="020F0502020204030204" pitchFamily="34" charset="0"/>
                  <a:cs typeface="Calibri" panose="020F0502020204030204" pitchFamily="34" charset="0"/>
                </a:rPr>
                <a:t>Ông Lìn đã nghĩ ra cách gì để giữ rừng và bảo vệ nguồn nước?</a:t>
              </a:r>
              <a:endParaRPr lang="en-US" sz="3600" dirty="0">
                <a:latin typeface="Calibri" panose="020F0502020204030204" pitchFamily="34" charset="0"/>
                <a:cs typeface="Calibri" panose="020F0502020204030204" pitchFamily="34" charset="0"/>
              </a:endParaRPr>
            </a:p>
          </p:txBody>
        </p:sp>
      </p:grpSp>
      <p:pic>
        <p:nvPicPr>
          <p:cNvPr id="16" name="Picture 15">
            <a:extLst>
              <a:ext uri="{FF2B5EF4-FFF2-40B4-BE49-F238E27FC236}">
                <a16:creationId xmlns:a16="http://schemas.microsoft.com/office/drawing/2014/main" xmlns="" id="{383C7620-8153-4C50-9CBC-D9BBF6CCDD53}"/>
              </a:ext>
            </a:extLst>
          </p:cNvPr>
          <p:cNvPicPr>
            <a:picLocks noChangeAspect="1"/>
          </p:cNvPicPr>
          <p:nvPr/>
        </p:nvPicPr>
        <p:blipFill rotWithShape="1">
          <a:blip r:embed="rId6">
            <a:extLst>
              <a:ext uri="{BEBA8EAE-BF5A-486C-A8C5-ECC9F3942E4B}">
                <a14:imgProps xmlns:a14="http://schemas.microsoft.com/office/drawing/2010/main" xmlns="">
                  <a14:imgLayer r:embed="rId7">
                    <a14:imgEffect>
                      <a14:backgroundRemoval t="9200" b="90000" l="9904" r="89936">
                        <a14:foregroundMark x1="46486" y1="59000" x2="49521" y2="67000"/>
                        <a14:foregroundMark x1="49521" y1="67000" x2="55112" y2="70400"/>
                        <a14:foregroundMark x1="55112" y1="70400" x2="57348" y2="70600"/>
                        <a14:foregroundMark x1="43610" y1="9200" x2="41534" y2="9200"/>
                        <a14:backgroundMark x1="66613" y1="70200" x2="76038" y2="71400"/>
                        <a14:backgroundMark x1="61022" y1="69000" x2="60224" y2="77000"/>
                        <a14:backgroundMark x1="60224" y1="77000" x2="61821" y2="85000"/>
                        <a14:backgroundMark x1="61821" y1="85000" x2="67732" y2="87800"/>
                        <a14:backgroundMark x1="67732" y1="87800" x2="74281" y2="76800"/>
                      </a14:backgroundRemoval>
                    </a14:imgEffect>
                  </a14:imgLayer>
                </a14:imgProps>
              </a:ext>
              <a:ext uri="{28A0092B-C50C-407E-A947-70E740481C1C}">
                <a14:useLocalDpi xmlns:a14="http://schemas.microsoft.com/office/drawing/2010/main" xmlns="" val="0"/>
              </a:ext>
            </a:extLst>
          </a:blip>
          <a:srcRect l="20618" t="4827" r="24400" b="8826"/>
          <a:stretch/>
        </p:blipFill>
        <p:spPr>
          <a:xfrm>
            <a:off x="10206579" y="2578628"/>
            <a:ext cx="2164756" cy="2715429"/>
          </a:xfrm>
          <a:prstGeom prst="rect">
            <a:avLst/>
          </a:prstGeom>
        </p:spPr>
      </p:pic>
      <p:sp>
        <p:nvSpPr>
          <p:cNvPr id="21" name="Rectangle 20">
            <a:extLst>
              <a:ext uri="{FF2B5EF4-FFF2-40B4-BE49-F238E27FC236}">
                <a16:creationId xmlns:a16="http://schemas.microsoft.com/office/drawing/2014/main" xmlns="" id="{0EB724FA-12BA-4787-B444-9E82260055EB}"/>
              </a:ext>
            </a:extLst>
          </p:cNvPr>
          <p:cNvSpPr/>
          <p:nvPr/>
        </p:nvSpPr>
        <p:spPr>
          <a:xfrm>
            <a:off x="472439" y="1529569"/>
            <a:ext cx="11247120" cy="584775"/>
          </a:xfrm>
          <a:prstGeom prst="rect">
            <a:avLst/>
          </a:prstGeom>
        </p:spPr>
        <p:txBody>
          <a:bodyPr wrap="square">
            <a:spAutoFit/>
          </a:bodyPr>
          <a:lstStyle/>
          <a:p>
            <a:pPr algn="ctr"/>
            <a:r>
              <a:rPr lang="vi-VN" sz="3200" b="1" dirty="0">
                <a:latin typeface="Calibri" panose="020F0502020204030204" pitchFamily="34" charset="0"/>
                <a:cs typeface="Calibri" panose="020F0502020204030204" pitchFamily="34" charset="0"/>
              </a:rPr>
              <a:t>Ông Lìn hướng dẫn bà con trồng cây thảo quả.</a:t>
            </a:r>
            <a:endParaRPr lang="en-US" sz="3200" dirty="0">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xmlns="" id="{F1958584-3432-4C03-9A50-40BE7EE07D13}"/>
              </a:ext>
            </a:extLst>
          </p:cNvPr>
          <p:cNvPicPr>
            <a:picLocks noChangeAspect="1"/>
          </p:cNvPicPr>
          <p:nvPr/>
        </p:nvPicPr>
        <p:blipFill rotWithShape="1">
          <a:blip r:embed="rId8">
            <a:extLst>
              <a:ext uri="{BEBA8EAE-BF5A-486C-A8C5-ECC9F3942E4B}">
                <a14:imgProps xmlns:a14="http://schemas.microsoft.com/office/drawing/2010/main" xmlns="">
                  <a14:imgLayer r:embed="rId9">
                    <a14:imgEffect>
                      <a14:backgroundRemoval t="54392" b="90894" l="27594" r="47434">
                        <a14:foregroundMark x1="33808" y1="54472" x2="35690" y2="55359"/>
                        <a14:foregroundMark x1="38369" y1="90894" x2="38369" y2="90894"/>
                        <a14:foregroundMark x1="34721" y1="90008" x2="34721" y2="90008"/>
                      </a14:backgroundRemoval>
                    </a14:imgEffect>
                  </a14:imgLayer>
                </a14:imgProps>
              </a:ext>
              <a:ext uri="{28A0092B-C50C-407E-A947-70E740481C1C}">
                <a14:useLocalDpi xmlns:a14="http://schemas.microsoft.com/office/drawing/2010/main" xmlns="" val="0"/>
              </a:ext>
            </a:extLst>
          </a:blip>
          <a:srcRect l="25230" t="51778" r="50000" b="5655"/>
          <a:stretch/>
        </p:blipFill>
        <p:spPr>
          <a:xfrm>
            <a:off x="-393460" y="2463745"/>
            <a:ext cx="3862631" cy="4696545"/>
          </a:xfrm>
          <a:prstGeom prst="rect">
            <a:avLst/>
          </a:prstGeom>
        </p:spPr>
      </p:pic>
      <p:pic>
        <p:nvPicPr>
          <p:cNvPr id="2050" name="Picture 2" descr="Thảo quả được mùa">
            <a:extLst>
              <a:ext uri="{FF2B5EF4-FFF2-40B4-BE49-F238E27FC236}">
                <a16:creationId xmlns:a16="http://schemas.microsoft.com/office/drawing/2014/main" xmlns="" id="{352347B2-2A56-4A8E-B9A0-F6AF0D966EA2}"/>
              </a:ext>
            </a:extLst>
          </p:cNvPr>
          <p:cNvPicPr>
            <a:picLocks noChangeAspect="1" noChangeArrowheads="1"/>
          </p:cNvPicPr>
          <p:nvPr/>
        </p:nvPicPr>
        <p:blipFill>
          <a:blip r:embed="rId10">
            <a:extLst>
              <a:ext uri="{28A0092B-C50C-407E-A947-70E740481C1C}">
                <a14:useLocalDpi xmlns:a14="http://schemas.microsoft.com/office/drawing/2010/main" xmlns="" val="0"/>
              </a:ext>
            </a:extLst>
          </a:blip>
          <a:srcRect/>
          <a:stretch>
            <a:fillRect/>
          </a:stretch>
        </p:blipFill>
        <p:spPr bwMode="auto">
          <a:xfrm>
            <a:off x="4662486" y="2165955"/>
            <a:ext cx="2867025" cy="206409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xmlns="">
                <a:solidFill>
                  <a:srgbClr val="FFFFFF"/>
                </a:solidFill>
              </a14:hiddenFill>
            </a:ext>
          </a:extLst>
        </p:spPr>
      </p:pic>
      <p:sp>
        <p:nvSpPr>
          <p:cNvPr id="17" name="Rectangle 16">
            <a:extLst>
              <a:ext uri="{FF2B5EF4-FFF2-40B4-BE49-F238E27FC236}">
                <a16:creationId xmlns:a16="http://schemas.microsoft.com/office/drawing/2014/main" xmlns="" id="{74C54937-1153-463B-BAF7-CC49283CE576}"/>
              </a:ext>
            </a:extLst>
          </p:cNvPr>
          <p:cNvSpPr/>
          <p:nvPr/>
        </p:nvSpPr>
        <p:spPr>
          <a:xfrm>
            <a:off x="2216710" y="5280463"/>
            <a:ext cx="3291841" cy="138499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vi-VN" sz="2800" b="1" dirty="0">
                <a:latin typeface="Calibri" panose="020F0502020204030204" pitchFamily="34" charset="0"/>
                <a:cs typeface="Calibri" panose="020F0502020204030204" pitchFamily="34" charset="0"/>
              </a:rPr>
              <a:t>Các hộ trong thôn đều có thu nhập cao nhờ loại cây này.</a:t>
            </a:r>
            <a:endParaRPr lang="en-US" sz="2800" dirty="0">
              <a:latin typeface="Calibri" panose="020F0502020204030204" pitchFamily="34" charset="0"/>
              <a:cs typeface="Calibri" panose="020F0502020204030204" pitchFamily="34" charset="0"/>
            </a:endParaRPr>
          </a:p>
        </p:txBody>
      </p:sp>
      <p:pic>
        <p:nvPicPr>
          <p:cNvPr id="2052" name="Picture 4" descr="Hình ảnh Một Bộ Trang Trí Mũi Tên đầy Màu Sắc Dễ Thương Cho Sử Dụng Thương  Mại, Mũi Tên, Hướng Mũi Tên, Mũi Tên Trang Trí Vector và PNG với nền">
            <a:extLst>
              <a:ext uri="{FF2B5EF4-FFF2-40B4-BE49-F238E27FC236}">
                <a16:creationId xmlns:a16="http://schemas.microsoft.com/office/drawing/2014/main" xmlns="" id="{575D3020-3EB1-452C-999C-011706942DEF}"/>
              </a:ext>
            </a:extLst>
          </p:cNvPr>
          <p:cNvPicPr>
            <a:picLocks noChangeAspect="1" noChangeArrowheads="1"/>
          </p:cNvPicPr>
          <p:nvPr/>
        </p:nvPicPr>
        <p:blipFill rotWithShape="1">
          <a:blip r:embed="rId11">
            <a:extLst>
              <a:ext uri="{BEBA8EAE-BF5A-486C-A8C5-ECC9F3942E4B}">
                <a14:imgProps xmlns:a14="http://schemas.microsoft.com/office/drawing/2010/main" xmlns="">
                  <a14:imgLayer r:embed="rId12">
                    <a14:imgEffect>
                      <a14:backgroundRemoval t="66190" b="96243" l="4733" r="42599">
                        <a14:foregroundMark x1="36667" y1="70456" x2="36667" y2="67770"/>
                      </a14:backgroundRemoval>
                    </a14:imgEffect>
                  </a14:imgLayer>
                </a14:imgProps>
              </a:ext>
              <a:ext uri="{28A0092B-C50C-407E-A947-70E740481C1C}">
                <a14:useLocalDpi xmlns:a14="http://schemas.microsoft.com/office/drawing/2010/main" xmlns="" val="0"/>
              </a:ext>
            </a:extLst>
          </a:blip>
          <a:srcRect t="62433" r="52668"/>
          <a:stretch/>
        </p:blipFill>
        <p:spPr bwMode="auto">
          <a:xfrm rot="12178069">
            <a:off x="3995771" y="3323146"/>
            <a:ext cx="2433002" cy="2576344"/>
          </a:xfrm>
          <a:prstGeom prst="rect">
            <a:avLst/>
          </a:prstGeom>
          <a:noFill/>
          <a:extLst>
            <a:ext uri="{909E8E84-426E-40DD-AFC4-6F175D3DCCD1}">
              <a14:hiddenFill xmlns:a14="http://schemas.microsoft.com/office/drawing/2010/main" xmlns="">
                <a:solidFill>
                  <a:srgbClr val="FFFFFF"/>
                </a:solidFill>
              </a14:hiddenFill>
            </a:ext>
          </a:extLst>
        </p:spPr>
      </p:pic>
      <p:sp>
        <p:nvSpPr>
          <p:cNvPr id="19" name="Rectangle 18">
            <a:extLst>
              <a:ext uri="{FF2B5EF4-FFF2-40B4-BE49-F238E27FC236}">
                <a16:creationId xmlns:a16="http://schemas.microsoft.com/office/drawing/2014/main" xmlns="" id="{5866562B-7DBD-46ED-A08D-F49940B624B9}"/>
              </a:ext>
            </a:extLst>
          </p:cNvPr>
          <p:cNvSpPr/>
          <p:nvPr/>
        </p:nvSpPr>
        <p:spPr>
          <a:xfrm>
            <a:off x="7343906" y="5281682"/>
            <a:ext cx="3583174" cy="138499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vi-VN" sz="2800" b="1" dirty="0">
                <a:latin typeface="Calibri" panose="020F0502020204030204" pitchFamily="34" charset="0"/>
                <a:cs typeface="Calibri" panose="020F0502020204030204" pitchFamily="34" charset="0"/>
              </a:rPr>
              <a:t>Phìn Ngan vươn lên là thôn có đời sống cao nhất xã Trịnh Tường.</a:t>
            </a:r>
            <a:endParaRPr lang="en-US" sz="2800" dirty="0">
              <a:latin typeface="Calibri" panose="020F0502020204030204" pitchFamily="34" charset="0"/>
              <a:cs typeface="Calibri" panose="020F0502020204030204" pitchFamily="34" charset="0"/>
            </a:endParaRPr>
          </a:p>
        </p:txBody>
      </p:sp>
      <p:pic>
        <p:nvPicPr>
          <p:cNvPr id="20" name="Picture 4" descr="Hình ảnh Một Bộ Trang Trí Mũi Tên đầy Màu Sắc Dễ Thương Cho Sử Dụng Thương  Mại, Mũi Tên, Hướng Mũi Tên, Mũi Tên Trang Trí Vector và PNG với nền">
            <a:extLst>
              <a:ext uri="{FF2B5EF4-FFF2-40B4-BE49-F238E27FC236}">
                <a16:creationId xmlns:a16="http://schemas.microsoft.com/office/drawing/2014/main" xmlns="" id="{51B8C5E5-5887-4E74-938F-DC539131CE68}"/>
              </a:ext>
            </a:extLst>
          </p:cNvPr>
          <p:cNvPicPr>
            <a:picLocks noChangeAspect="1" noChangeArrowheads="1"/>
          </p:cNvPicPr>
          <p:nvPr/>
        </p:nvPicPr>
        <p:blipFill rotWithShape="1">
          <a:blip r:embed="rId11">
            <a:extLst>
              <a:ext uri="{BEBA8EAE-BF5A-486C-A8C5-ECC9F3942E4B}">
                <a14:imgProps xmlns:a14="http://schemas.microsoft.com/office/drawing/2010/main" xmlns="">
                  <a14:imgLayer r:embed="rId12">
                    <a14:imgEffect>
                      <a14:backgroundRemoval t="66190" b="96243" l="4733" r="42599">
                        <a14:foregroundMark x1="36667" y1="70456" x2="36667" y2="67770"/>
                      </a14:backgroundRemoval>
                    </a14:imgEffect>
                  </a14:imgLayer>
                </a14:imgProps>
              </a:ext>
              <a:ext uri="{28A0092B-C50C-407E-A947-70E740481C1C}">
                <a14:useLocalDpi xmlns:a14="http://schemas.microsoft.com/office/drawing/2010/main" xmlns="" val="0"/>
              </a:ext>
            </a:extLst>
          </a:blip>
          <a:srcRect t="62433" r="52668"/>
          <a:stretch/>
        </p:blipFill>
        <p:spPr bwMode="auto">
          <a:xfrm rot="9755795" flipH="1">
            <a:off x="5922925" y="3375053"/>
            <a:ext cx="2433002" cy="2576344"/>
          </a:xfrm>
          <a:prstGeom prst="rect">
            <a:avLst/>
          </a:prstGeom>
          <a:noFill/>
          <a:extLst>
            <a:ext uri="{909E8E84-426E-40DD-AFC4-6F175D3DCCD1}">
              <a14:hiddenFill xmlns:a14="http://schemas.microsoft.com/office/drawing/2010/main" xmlns="">
                <a:solidFill>
                  <a:srgbClr val="FFFFFF"/>
                </a:solidFill>
              </a14:hiddenFill>
            </a:ext>
          </a:extLst>
        </p:spPr>
      </p:pic>
      <p:pic>
        <p:nvPicPr>
          <p:cNvPr id="2054" name="Picture 6" descr="Farmer Man Agriculture Talk about Business Money Income Cycle Cartoon  Doodle Flat Design Vector Illustration Stock Vector - Illustration of  investment, process: 192372653">
            <a:extLst>
              <a:ext uri="{FF2B5EF4-FFF2-40B4-BE49-F238E27FC236}">
                <a16:creationId xmlns:a16="http://schemas.microsoft.com/office/drawing/2014/main" xmlns="" id="{00AAB1B9-A56B-4090-BB2B-8A4D2E7571A0}"/>
              </a:ext>
            </a:extLst>
          </p:cNvPr>
          <p:cNvPicPr>
            <a:picLocks noChangeAspect="1" noChangeArrowheads="1"/>
          </p:cNvPicPr>
          <p:nvPr/>
        </p:nvPicPr>
        <p:blipFill rotWithShape="1">
          <a:blip r:embed="rId13">
            <a:extLst>
              <a:ext uri="{BEBA8EAE-BF5A-486C-A8C5-ECC9F3942E4B}">
                <a14:imgProps xmlns:a14="http://schemas.microsoft.com/office/drawing/2010/main" xmlns="">
                  <a14:imgLayer r:embed="rId14">
                    <a14:imgEffect>
                      <a14:backgroundRemoval t="5153" b="53945" l="59375" r="95500">
                        <a14:foregroundMark x1="62375" y1="18841" x2="62375" y2="18841"/>
                        <a14:foregroundMark x1="61375" y1="18841" x2="66625" y2="12882"/>
                        <a14:foregroundMark x1="66625" y1="12882" x2="71750" y2="10789"/>
                        <a14:foregroundMark x1="92375" y1="40741" x2="90375" y2="44928"/>
                        <a14:foregroundMark x1="59375" y1="29952" x2="60625" y2="37842"/>
                        <a14:foregroundMark x1="60625" y1="37842" x2="61750" y2="40419"/>
                        <a14:foregroundMark x1="68625" y1="50564" x2="73625" y2="52818"/>
                        <a14:foregroundMark x1="75375" y1="35588" x2="78250" y2="35588"/>
                        <a14:foregroundMark x1="74625" y1="30757" x2="74625" y2="30435"/>
                        <a14:foregroundMark x1="74625" y1="30435" x2="74625" y2="30435"/>
                        <a14:foregroundMark x1="74750" y1="28180" x2="74750" y2="27858"/>
                        <a14:foregroundMark x1="74750" y1="27858" x2="74750" y2="27858"/>
                        <a14:foregroundMark x1="78250" y1="28180" x2="78375" y2="28180"/>
                        <a14:foregroundMark x1="78375" y1="28180" x2="78375" y2="28180"/>
                        <a14:foregroundMark x1="76750" y1="24960" x2="78000" y2="42351"/>
                        <a14:foregroundMark x1="84625" y1="27858" x2="84750" y2="40258"/>
                        <a14:foregroundMark x1="89750" y1="22222" x2="85375" y2="15459"/>
                        <a14:foregroundMark x1="85375" y1="15459" x2="75250" y2="12238"/>
                        <a14:foregroundMark x1="75250" y1="12238" x2="68375" y2="16908"/>
                        <a14:foregroundMark x1="68375" y1="16908" x2="64000" y2="29791"/>
                        <a14:foregroundMark x1="64000" y1="29791" x2="64000" y2="38969"/>
                        <a14:foregroundMark x1="64000" y1="38969" x2="67500" y2="50403"/>
                        <a14:foregroundMark x1="67500" y1="50403" x2="76750" y2="53945"/>
                        <a14:foregroundMark x1="76750" y1="53945" x2="85000" y2="49275"/>
                        <a14:foregroundMark x1="85000" y1="49275" x2="88500" y2="36071"/>
                        <a14:foregroundMark x1="88500" y1="36071" x2="87500" y2="23994"/>
                        <a14:foregroundMark x1="87500" y1="23994" x2="80875" y2="17391"/>
                        <a14:foregroundMark x1="80875" y1="17391" x2="78750" y2="17069"/>
                        <a14:foregroundMark x1="69375" y1="26087" x2="73750" y2="19163"/>
                        <a14:foregroundMark x1="73750" y1="19163" x2="87250" y2="31240"/>
                      </a14:backgroundRemoval>
                    </a14:imgEffect>
                  </a14:imgLayer>
                </a14:imgProps>
              </a:ext>
              <a:ext uri="{28A0092B-C50C-407E-A947-70E740481C1C}">
                <a14:useLocalDpi xmlns:a14="http://schemas.microsoft.com/office/drawing/2010/main" xmlns="" val="0"/>
              </a:ext>
            </a:extLst>
          </a:blip>
          <a:srcRect l="56200" b="45830"/>
          <a:stretch/>
        </p:blipFill>
        <p:spPr bwMode="auto">
          <a:xfrm>
            <a:off x="2287393" y="3843579"/>
            <a:ext cx="1630680" cy="1565500"/>
          </a:xfrm>
          <a:prstGeom prst="rect">
            <a:avLst/>
          </a:prstGeom>
          <a:noFill/>
          <a:extLst>
            <a:ext uri="{909E8E84-426E-40DD-AFC4-6F175D3DCCD1}">
              <a14:hiddenFill xmlns:a14="http://schemas.microsoft.com/office/drawing/2010/main" xmlns="">
                <a:solidFill>
                  <a:srgbClr val="FFFFFF"/>
                </a:solidFill>
              </a14:hiddenFill>
            </a:ext>
          </a:extLst>
        </p:spPr>
      </p:pic>
      <p:pic>
        <p:nvPicPr>
          <p:cNvPr id="2056" name="Picture 8" descr="Huy chương Vàng">
            <a:extLst>
              <a:ext uri="{FF2B5EF4-FFF2-40B4-BE49-F238E27FC236}">
                <a16:creationId xmlns:a16="http://schemas.microsoft.com/office/drawing/2014/main" xmlns="" id="{D0FAA9E0-7E3B-4570-B272-74F17A384C36}"/>
              </a:ext>
            </a:extLst>
          </p:cNvPr>
          <p:cNvPicPr>
            <a:picLocks noChangeAspect="1" noChangeArrowheads="1"/>
          </p:cNvPicPr>
          <p:nvPr/>
        </p:nvPicPr>
        <p:blipFill rotWithShape="1">
          <a:blip r:embed="rId15" cstate="print">
            <a:extLst>
              <a:ext uri="{BEBA8EAE-BF5A-486C-A8C5-ECC9F3942E4B}">
                <a14:imgProps xmlns:a14="http://schemas.microsoft.com/office/drawing/2010/main" xmlns="">
                  <a14:imgLayer r:embed="rId16">
                    <a14:imgEffect>
                      <a14:backgroundRemoval t="23191" b="75465" l="16590" r="85119">
                        <a14:foregroundMark x1="58708" y1="60449" x2="60861" y2="60449"/>
                        <a14:foregroundMark x1="62231" y1="60449" x2="62231" y2="60449"/>
                        <a14:foregroundMark x1="45793" y1="29785" x2="54207" y2="41113"/>
                      </a14:backgroundRemoval>
                    </a14:imgEffect>
                  </a14:imgLayer>
                </a14:imgProps>
              </a:ext>
              <a:ext uri="{28A0092B-C50C-407E-A947-70E740481C1C}">
                <a14:useLocalDpi xmlns:a14="http://schemas.microsoft.com/office/drawing/2010/main" xmlns="" val="0"/>
              </a:ext>
            </a:extLst>
          </a:blip>
          <a:srcRect l="8024" t="16657" r="6315" b="18000"/>
          <a:stretch/>
        </p:blipFill>
        <p:spPr bwMode="auto">
          <a:xfrm>
            <a:off x="10324422" y="5156722"/>
            <a:ext cx="1718690" cy="131346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07781909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prestig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500"/>
                                        <p:tgtEl>
                                          <p:spTgt spid="16"/>
                                        </p:tgtEl>
                                      </p:cBhvr>
                                    </p:animEffect>
                                  </p:childTnLst>
                                </p:cTn>
                              </p:par>
                              <p:par>
                                <p:cTn id="15" presetID="3" presetClass="exit" presetSubtype="10" fill="hold" nodeType="withEffect">
                                  <p:stCondLst>
                                    <p:cond delay="0"/>
                                  </p:stCondLst>
                                  <p:childTnLst>
                                    <p:animEffect transition="out" filter="blinds(horizontal)">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par>
                                <p:cTn id="18" presetID="10" presetClass="entr" presetSubtype="0" fill="hold" grpId="0" nodeType="with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500"/>
                                        <p:tgtEl>
                                          <p:spTgt spid="21"/>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2050"/>
                                        </p:tgtEl>
                                        <p:attrNameLst>
                                          <p:attrName>style.visibility</p:attrName>
                                        </p:attrNameLst>
                                      </p:cBhvr>
                                      <p:to>
                                        <p:strVal val="visible"/>
                                      </p:to>
                                    </p:set>
                                    <p:animEffect transition="in" filter="fade">
                                      <p:cBhvr>
                                        <p:cTn id="25" dur="1000"/>
                                        <p:tgtEl>
                                          <p:spTgt spid="2050"/>
                                        </p:tgtEl>
                                      </p:cBhvr>
                                    </p:animEffect>
                                    <p:anim calcmode="lin" valueType="num">
                                      <p:cBhvr>
                                        <p:cTn id="26" dur="1000" fill="hold"/>
                                        <p:tgtEl>
                                          <p:spTgt spid="2050"/>
                                        </p:tgtEl>
                                        <p:attrNameLst>
                                          <p:attrName>ppt_x</p:attrName>
                                        </p:attrNameLst>
                                      </p:cBhvr>
                                      <p:tavLst>
                                        <p:tav tm="0">
                                          <p:val>
                                            <p:strVal val="#ppt_x"/>
                                          </p:val>
                                        </p:tav>
                                        <p:tav tm="100000">
                                          <p:val>
                                            <p:strVal val="#ppt_x"/>
                                          </p:val>
                                        </p:tav>
                                      </p:tavLst>
                                    </p:anim>
                                    <p:anim calcmode="lin" valueType="num">
                                      <p:cBhvr>
                                        <p:cTn id="27"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nodeType="clickEffect">
                                  <p:stCondLst>
                                    <p:cond delay="0"/>
                                  </p:stCondLst>
                                  <p:childTnLst>
                                    <p:set>
                                      <p:cBhvr>
                                        <p:cTn id="31" dur="1" fill="hold">
                                          <p:stCondLst>
                                            <p:cond delay="0"/>
                                          </p:stCondLst>
                                        </p:cTn>
                                        <p:tgtEl>
                                          <p:spTgt spid="2052"/>
                                        </p:tgtEl>
                                        <p:attrNameLst>
                                          <p:attrName>style.visibility</p:attrName>
                                        </p:attrNameLst>
                                      </p:cBhvr>
                                      <p:to>
                                        <p:strVal val="visible"/>
                                      </p:to>
                                    </p:set>
                                    <p:animEffect transition="in" filter="wipe(right)">
                                      <p:cBhvr>
                                        <p:cTn id="32" dur="500"/>
                                        <p:tgtEl>
                                          <p:spTgt spid="2052"/>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par>
                                <p:cTn id="36" presetID="10" presetClass="entr" presetSubtype="0" fill="hold" nodeType="withEffect">
                                  <p:stCondLst>
                                    <p:cond delay="0"/>
                                  </p:stCondLst>
                                  <p:childTnLst>
                                    <p:set>
                                      <p:cBhvr>
                                        <p:cTn id="37" dur="1" fill="hold">
                                          <p:stCondLst>
                                            <p:cond delay="0"/>
                                          </p:stCondLst>
                                        </p:cTn>
                                        <p:tgtEl>
                                          <p:spTgt spid="2054"/>
                                        </p:tgtEl>
                                        <p:attrNameLst>
                                          <p:attrName>style.visibility</p:attrName>
                                        </p:attrNameLst>
                                      </p:cBhvr>
                                      <p:to>
                                        <p:strVal val="visible"/>
                                      </p:to>
                                    </p:set>
                                    <p:animEffect transition="in" filter="fade">
                                      <p:cBhvr>
                                        <p:cTn id="38" dur="500"/>
                                        <p:tgtEl>
                                          <p:spTgt spid="2054"/>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2" fill="hold" nodeType="click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wipe(right)">
                                      <p:cBhvr>
                                        <p:cTn id="43" dur="500"/>
                                        <p:tgtEl>
                                          <p:spTgt spid="20"/>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fade">
                                      <p:cBhvr>
                                        <p:cTn id="46" dur="500"/>
                                        <p:tgtEl>
                                          <p:spTgt spid="19"/>
                                        </p:tgtEl>
                                      </p:cBhvr>
                                    </p:animEffect>
                                  </p:childTnLst>
                                </p:cTn>
                              </p:par>
                              <p:par>
                                <p:cTn id="47" presetID="10" presetClass="entr" presetSubtype="0" fill="hold" nodeType="withEffect">
                                  <p:stCondLst>
                                    <p:cond delay="0"/>
                                  </p:stCondLst>
                                  <p:childTnLst>
                                    <p:set>
                                      <p:cBhvr>
                                        <p:cTn id="48" dur="1" fill="hold">
                                          <p:stCondLst>
                                            <p:cond delay="0"/>
                                          </p:stCondLst>
                                        </p:cTn>
                                        <p:tgtEl>
                                          <p:spTgt spid="2056"/>
                                        </p:tgtEl>
                                        <p:attrNameLst>
                                          <p:attrName>style.visibility</p:attrName>
                                        </p:attrNameLst>
                                      </p:cBhvr>
                                      <p:to>
                                        <p:strVal val="visible"/>
                                      </p:to>
                                    </p:set>
                                    <p:animEffect transition="in" filter="fade">
                                      <p:cBhvr>
                                        <p:cTn id="49" dur="500"/>
                                        <p:tgtEl>
                                          <p:spTgt spid="20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7" grpId="0" animBg="1"/>
      <p:bldP spid="1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9B0B067B-453B-4600-A187-7F4AD13D3676}"/>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 y="0"/>
            <a:ext cx="12192000" cy="6858000"/>
          </a:xfrm>
          <a:prstGeom prst="rect">
            <a:avLst/>
          </a:prstGeom>
        </p:spPr>
      </p:pic>
      <p:pic>
        <p:nvPicPr>
          <p:cNvPr id="5" name="Picture 4">
            <a:extLst>
              <a:ext uri="{FF2B5EF4-FFF2-40B4-BE49-F238E27FC236}">
                <a16:creationId xmlns:a16="http://schemas.microsoft.com/office/drawing/2014/main" xmlns="" id="{A78C3465-5AB0-4C6E-AEA3-9DBEB6AD86BF}"/>
              </a:ext>
            </a:extLst>
          </p:cNvPr>
          <p:cNvPicPr>
            <a:picLocks noChangeAspect="1"/>
          </p:cNvPicPr>
          <p:nvPr/>
        </p:nvPicPr>
        <p:blipFill rotWithShape="1">
          <a:blip r:embed="rId3" cstate="print">
            <a:extLst>
              <a:ext uri="{BEBA8EAE-BF5A-486C-A8C5-ECC9F3942E4B}">
                <a14:imgProps xmlns:a14="http://schemas.microsoft.com/office/drawing/2010/main" xmlns="">
                  <a14:imgLayer r:embed="rId4">
                    <a14:imgEffect>
                      <a14:backgroundRemoval t="14974" b="93750" l="11250" r="49271">
                        <a14:foregroundMark x1="15990" y1="40625" x2="18646" y2="31576"/>
                        <a14:foregroundMark x1="18646" y1="31576" x2="24844" y2="23503"/>
                        <a14:foregroundMark x1="24844" y1="23503" x2="32813" y2="23828"/>
                        <a14:foregroundMark x1="32813" y1="23828" x2="39219" y2="31445"/>
                        <a14:foregroundMark x1="39219" y1="31445" x2="40990" y2="39909"/>
                        <a14:foregroundMark x1="40990" y1="39909" x2="39271" y2="48177"/>
                        <a14:foregroundMark x1="39271" y1="48177" x2="30417" y2="51367"/>
                        <a14:foregroundMark x1="30417" y1="51367" x2="25417" y2="44792"/>
                        <a14:foregroundMark x1="25417" y1="44792" x2="27448" y2="36719"/>
                        <a14:foregroundMark x1="27448" y1="36719" x2="35260" y2="43034"/>
                        <a14:foregroundMark x1="35260" y1="43034" x2="35365" y2="50781"/>
                        <a14:foregroundMark x1="35365" y1="50781" x2="27813" y2="51758"/>
                        <a14:foregroundMark x1="27813" y1="51758" x2="23906" y2="39323"/>
                        <a14:foregroundMark x1="23906" y1="39323" x2="23385" y2="26758"/>
                        <a14:foregroundMark x1="23385" y1="26758" x2="35781" y2="23828"/>
                        <a14:foregroundMark x1="35781" y1="23828" x2="41146" y2="28711"/>
                        <a14:foregroundMark x1="41146" y1="28711" x2="42448" y2="36523"/>
                        <a14:foregroundMark x1="42448" y1="36523" x2="38281" y2="39779"/>
                        <a14:foregroundMark x1="47188" y1="39779" x2="45990" y2="31901"/>
                        <a14:foregroundMark x1="45990" y1="31901" x2="40208" y2="26172"/>
                        <a14:foregroundMark x1="40208" y1="26172" x2="33490" y2="24089"/>
                        <a14:foregroundMark x1="33490" y1="24089" x2="25781" y2="26823"/>
                        <a14:foregroundMark x1="25781" y1="26823" x2="14583" y2="37435"/>
                        <a14:foregroundMark x1="14583" y1="37435" x2="13438" y2="39193"/>
                        <a14:foregroundMark x1="13438" y1="39193" x2="14115" y2="30859"/>
                        <a14:foregroundMark x1="14115" y1="30859" x2="22500" y2="19727"/>
                        <a14:foregroundMark x1="22500" y1="19727" x2="27552" y2="16341"/>
                        <a14:foregroundMark x1="27552" y1="16341" x2="33958" y2="16927"/>
                        <a14:foregroundMark x1="33958" y1="16927" x2="39219" y2="20833"/>
                        <a14:foregroundMark x1="39219" y1="20833" x2="49271" y2="38021"/>
                        <a14:foregroundMark x1="34792" y1="15755" x2="31406" y2="15104"/>
                        <a14:foregroundMark x1="11667" y1="35026" x2="11354" y2="41406"/>
                        <a14:foregroundMark x1="22031" y1="58529" x2="27135" y2="64909"/>
                        <a14:foregroundMark x1="18073" y1="59701" x2="15833" y2="66471"/>
                        <a14:foregroundMark x1="15833" y1="66471" x2="15833" y2="67253"/>
                        <a14:foregroundMark x1="31094" y1="68034" x2="35885" y2="69661"/>
                        <a14:foregroundMark x1="30312" y1="78190" x2="28698" y2="92513"/>
                        <a14:foregroundMark x1="27760" y1="89779" x2="31979" y2="83724"/>
                        <a14:foregroundMark x1="31979" y1="83724" x2="37031" y2="88346"/>
                        <a14:foregroundMark x1="37031" y1="88346" x2="37344" y2="88932"/>
                        <a14:foregroundMark x1="38750" y1="88932" x2="36510" y2="73503"/>
                        <a14:foregroundMark x1="36510" y1="73503" x2="32240" y2="69661"/>
                        <a14:foregroundMark x1="27760" y1="79818" x2="27292" y2="93750"/>
                      </a14:backgroundRemoval>
                    </a14:imgEffect>
                  </a14:imgLayer>
                </a14:imgProps>
              </a:ext>
              <a:ext uri="{28A0092B-C50C-407E-A947-70E740481C1C}">
                <a14:useLocalDpi xmlns:a14="http://schemas.microsoft.com/office/drawing/2010/main" xmlns="" val="0"/>
              </a:ext>
            </a:extLst>
          </a:blip>
          <a:srcRect l="7353" t="9689" r="47781" b="4277"/>
          <a:stretch/>
        </p:blipFill>
        <p:spPr>
          <a:xfrm>
            <a:off x="6103111" y="3611880"/>
            <a:ext cx="2140046" cy="3282994"/>
          </a:xfrm>
          <a:prstGeom prst="rect">
            <a:avLst/>
          </a:prstGeom>
        </p:spPr>
      </p:pic>
      <p:pic>
        <p:nvPicPr>
          <p:cNvPr id="6" name="Picture 5">
            <a:extLst>
              <a:ext uri="{FF2B5EF4-FFF2-40B4-BE49-F238E27FC236}">
                <a16:creationId xmlns:a16="http://schemas.microsoft.com/office/drawing/2014/main" xmlns="" id="{B2DAE9F2-67D0-4B6C-88CA-6088E6C507A4}"/>
              </a:ext>
            </a:extLst>
          </p:cNvPr>
          <p:cNvPicPr>
            <a:picLocks noChangeAspect="1"/>
          </p:cNvPicPr>
          <p:nvPr/>
        </p:nvPicPr>
        <p:blipFill rotWithShape="1">
          <a:blip r:embed="rId5">
            <a:extLst>
              <a:ext uri="{BEBA8EAE-BF5A-486C-A8C5-ECC9F3942E4B}">
                <a14:imgProps xmlns:a14="http://schemas.microsoft.com/office/drawing/2010/main" xmlns="">
                  <a14:imgLayer r:embed="rId6">
                    <a14:imgEffect>
                      <a14:backgroundRemoval t="9200" b="90000" l="9904" r="89936">
                        <a14:foregroundMark x1="46486" y1="59000" x2="49521" y2="67000"/>
                        <a14:foregroundMark x1="49521" y1="67000" x2="55112" y2="70400"/>
                        <a14:foregroundMark x1="55112" y1="70400" x2="57348" y2="70600"/>
                        <a14:foregroundMark x1="43610" y1="9200" x2="41534" y2="9200"/>
                        <a14:backgroundMark x1="66613" y1="70200" x2="76038" y2="71400"/>
                        <a14:backgroundMark x1="61022" y1="69000" x2="60224" y2="77000"/>
                        <a14:backgroundMark x1="60224" y1="77000" x2="61821" y2="85000"/>
                        <a14:backgroundMark x1="61821" y1="85000" x2="67732" y2="87800"/>
                        <a14:backgroundMark x1="67732" y1="87800" x2="74281" y2="76800"/>
                      </a14:backgroundRemoval>
                    </a14:imgEffect>
                  </a14:imgLayer>
                </a14:imgProps>
              </a:ext>
              <a:ext uri="{28A0092B-C50C-407E-A947-70E740481C1C}">
                <a14:useLocalDpi xmlns:a14="http://schemas.microsoft.com/office/drawing/2010/main" xmlns="" val="0"/>
              </a:ext>
            </a:extLst>
          </a:blip>
          <a:srcRect l="20618" t="4827" r="24400" b="8826"/>
          <a:stretch/>
        </p:blipFill>
        <p:spPr>
          <a:xfrm>
            <a:off x="9955720" y="3916680"/>
            <a:ext cx="2344837" cy="2941320"/>
          </a:xfrm>
          <a:prstGeom prst="rect">
            <a:avLst/>
          </a:prstGeom>
        </p:spPr>
      </p:pic>
      <p:pic>
        <p:nvPicPr>
          <p:cNvPr id="7" name="Picture 6">
            <a:extLst>
              <a:ext uri="{FF2B5EF4-FFF2-40B4-BE49-F238E27FC236}">
                <a16:creationId xmlns:a16="http://schemas.microsoft.com/office/drawing/2014/main" xmlns="" id="{2FBA53F9-2ED2-446F-95ED-781EC429CC43}"/>
              </a:ext>
            </a:extLst>
          </p:cNvPr>
          <p:cNvPicPr>
            <a:picLocks noChangeAspect="1"/>
          </p:cNvPicPr>
          <p:nvPr/>
        </p:nvPicPr>
        <p:blipFill rotWithShape="1">
          <a:blip r:embed="rId7">
            <a:extLst>
              <a:ext uri="{BEBA8EAE-BF5A-486C-A8C5-ECC9F3942E4B}">
                <a14:imgProps xmlns:a14="http://schemas.microsoft.com/office/drawing/2010/main" xmlns="">
                  <a14:imgLayer r:embed="rId8">
                    <a14:imgEffect>
                      <a14:backgroundRemoval t="10000" b="94800" l="9904" r="89936">
                        <a14:foregroundMark x1="27796" y1="30600" x2="38498" y2="28600"/>
                        <a14:foregroundMark x1="47125" y1="90800" x2="54952" y2="94800"/>
                        <a14:foregroundMark x1="54952" y1="94800" x2="55272" y2="94800"/>
                      </a14:backgroundRemoval>
                    </a14:imgEffect>
                  </a14:imgLayer>
                </a14:imgProps>
              </a:ext>
              <a:ext uri="{28A0092B-C50C-407E-A947-70E740481C1C}">
                <a14:useLocalDpi xmlns:a14="http://schemas.microsoft.com/office/drawing/2010/main" xmlns="" val="0"/>
              </a:ext>
            </a:extLst>
          </a:blip>
          <a:srcRect l="18182" r="22031"/>
          <a:stretch/>
        </p:blipFill>
        <p:spPr>
          <a:xfrm>
            <a:off x="7851696" y="3429000"/>
            <a:ext cx="2621963" cy="3502819"/>
          </a:xfrm>
          <a:prstGeom prst="rect">
            <a:avLst/>
          </a:prstGeom>
        </p:spPr>
      </p:pic>
      <p:grpSp>
        <p:nvGrpSpPr>
          <p:cNvPr id="11" name="Group 10">
            <a:extLst>
              <a:ext uri="{FF2B5EF4-FFF2-40B4-BE49-F238E27FC236}">
                <a16:creationId xmlns:a16="http://schemas.microsoft.com/office/drawing/2014/main" xmlns="" id="{C320A713-BC08-4F87-84AC-04AE553DEE8C}"/>
              </a:ext>
            </a:extLst>
          </p:cNvPr>
          <p:cNvGrpSpPr/>
          <p:nvPr/>
        </p:nvGrpSpPr>
        <p:grpSpPr>
          <a:xfrm>
            <a:off x="504467" y="711278"/>
            <a:ext cx="6328918" cy="4469131"/>
            <a:chOff x="946427" y="795280"/>
            <a:chExt cx="6328918" cy="4469131"/>
          </a:xfrm>
        </p:grpSpPr>
        <p:pic>
          <p:nvPicPr>
            <p:cNvPr id="3074" name="Picture 2">
              <a:extLst>
                <a:ext uri="{FF2B5EF4-FFF2-40B4-BE49-F238E27FC236}">
                  <a16:creationId xmlns:a16="http://schemas.microsoft.com/office/drawing/2014/main" xmlns="" id="{6E53ED34-81B8-4156-8CE2-E35BDB4DE46A}"/>
                </a:ext>
              </a:extLst>
            </p:cNvPr>
            <p:cNvPicPr>
              <a:picLocks noChangeAspect="1" noChangeArrowheads="1"/>
            </p:cNvPicPr>
            <p:nvPr/>
          </p:nvPicPr>
          <p:blipFill>
            <a:blip r:embed="rId9">
              <a:extLst>
                <a:ext uri="{28A0092B-C50C-407E-A947-70E740481C1C}">
                  <a14:useLocalDpi xmlns:a14="http://schemas.microsoft.com/office/drawing/2010/main" xmlns="" val="0"/>
                </a:ext>
              </a:extLst>
            </a:blip>
            <a:srcRect/>
            <a:stretch>
              <a:fillRect/>
            </a:stretch>
          </p:blipFill>
          <p:spPr bwMode="auto">
            <a:xfrm rot="20906805" flipH="1">
              <a:off x="946427" y="795280"/>
              <a:ext cx="5958841" cy="44691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xmlns="" id="{158A7A99-0EEB-47B9-87AB-3D4343C098AC}"/>
                </a:ext>
              </a:extLst>
            </p:cNvPr>
            <p:cNvPicPr>
              <a:picLocks noChangeAspect="1"/>
            </p:cNvPicPr>
            <p:nvPr/>
          </p:nvPicPr>
          <p:blipFill rotWithShape="1">
            <a:blip r:embed="rId10" cstate="print">
              <a:extLst>
                <a:ext uri="{BEBA8EAE-BF5A-486C-A8C5-ECC9F3942E4B}">
                  <a14:imgProps xmlns:a14="http://schemas.microsoft.com/office/drawing/2010/main" xmlns="">
                    <a14:imgLayer r:embed="rId4">
                      <a14:imgEffect>
                        <a14:backgroundRemoval t="14974" b="93750" l="11250" r="49271">
                          <a14:foregroundMark x1="15990" y1="40625" x2="18646" y2="31576"/>
                          <a14:foregroundMark x1="18646" y1="31576" x2="24844" y2="23503"/>
                          <a14:foregroundMark x1="24844" y1="23503" x2="32813" y2="23828"/>
                          <a14:foregroundMark x1="32813" y1="23828" x2="39219" y2="31445"/>
                          <a14:foregroundMark x1="39219" y1="31445" x2="40990" y2="39909"/>
                          <a14:foregroundMark x1="40990" y1="39909" x2="39271" y2="48177"/>
                          <a14:foregroundMark x1="39271" y1="48177" x2="30417" y2="51367"/>
                          <a14:foregroundMark x1="30417" y1="51367" x2="25417" y2="44792"/>
                          <a14:foregroundMark x1="25417" y1="44792" x2="27448" y2="36719"/>
                          <a14:foregroundMark x1="27448" y1="36719" x2="35260" y2="43034"/>
                          <a14:foregroundMark x1="35260" y1="43034" x2="35365" y2="50781"/>
                          <a14:foregroundMark x1="35365" y1="50781" x2="27813" y2="51758"/>
                          <a14:foregroundMark x1="27813" y1="51758" x2="23906" y2="39323"/>
                          <a14:foregroundMark x1="23906" y1="39323" x2="23385" y2="26758"/>
                          <a14:foregroundMark x1="23385" y1="26758" x2="35781" y2="23828"/>
                          <a14:foregroundMark x1="35781" y1="23828" x2="41146" y2="28711"/>
                          <a14:foregroundMark x1="41146" y1="28711" x2="42448" y2="36523"/>
                          <a14:foregroundMark x1="42448" y1="36523" x2="38281" y2="39779"/>
                          <a14:foregroundMark x1="47188" y1="39779" x2="45990" y2="31901"/>
                          <a14:foregroundMark x1="45990" y1="31901" x2="40208" y2="26172"/>
                          <a14:foregroundMark x1="40208" y1="26172" x2="33490" y2="24089"/>
                          <a14:foregroundMark x1="33490" y1="24089" x2="25781" y2="26823"/>
                          <a14:foregroundMark x1="25781" y1="26823" x2="14583" y2="37435"/>
                          <a14:foregroundMark x1="14583" y1="37435" x2="13438" y2="39193"/>
                          <a14:foregroundMark x1="13438" y1="39193" x2="14115" y2="30859"/>
                          <a14:foregroundMark x1="14115" y1="30859" x2="22500" y2="19727"/>
                          <a14:foregroundMark x1="22500" y1="19727" x2="27552" y2="16341"/>
                          <a14:foregroundMark x1="27552" y1="16341" x2="33958" y2="16927"/>
                          <a14:foregroundMark x1="33958" y1="16927" x2="39219" y2="20833"/>
                          <a14:foregroundMark x1="39219" y1="20833" x2="49271" y2="38021"/>
                          <a14:foregroundMark x1="34792" y1="15755" x2="31406" y2="15104"/>
                          <a14:foregroundMark x1="11667" y1="35026" x2="11354" y2="41406"/>
                          <a14:foregroundMark x1="22031" y1="58529" x2="27135" y2="64909"/>
                          <a14:foregroundMark x1="18073" y1="59701" x2="15833" y2="66471"/>
                          <a14:foregroundMark x1="15833" y1="66471" x2="15833" y2="67253"/>
                          <a14:foregroundMark x1="31094" y1="68034" x2="35885" y2="69661"/>
                          <a14:foregroundMark x1="30312" y1="78190" x2="28698" y2="92513"/>
                          <a14:foregroundMark x1="27760" y1="89779" x2="31979" y2="83724"/>
                          <a14:foregroundMark x1="31979" y1="83724" x2="37031" y2="88346"/>
                          <a14:foregroundMark x1="37031" y1="88346" x2="37344" y2="88932"/>
                          <a14:foregroundMark x1="38750" y1="88932" x2="36510" y2="73503"/>
                          <a14:foregroundMark x1="36510" y1="73503" x2="32240" y2="69661"/>
                          <a14:foregroundMark x1="27760" y1="79818" x2="27292" y2="93750"/>
                        </a14:backgroundRemoval>
                      </a14:imgEffect>
                    </a14:imgLayer>
                  </a14:imgProps>
                </a:ext>
                <a:ext uri="{28A0092B-C50C-407E-A947-70E740481C1C}">
                  <a14:useLocalDpi xmlns:a14="http://schemas.microsoft.com/office/drawing/2010/main" xmlns="" val="0"/>
                </a:ext>
              </a:extLst>
            </a:blip>
            <a:srcRect l="7353" t="9689" r="46103" b="20241"/>
            <a:stretch/>
          </p:blipFill>
          <p:spPr>
            <a:xfrm rot="20885934">
              <a:off x="2961392" y="3376713"/>
              <a:ext cx="1560516" cy="1879437"/>
            </a:xfrm>
            <a:prstGeom prst="rect">
              <a:avLst/>
            </a:prstGeom>
          </p:spPr>
        </p:pic>
        <p:pic>
          <p:nvPicPr>
            <p:cNvPr id="9" name="Picture 8">
              <a:extLst>
                <a:ext uri="{FF2B5EF4-FFF2-40B4-BE49-F238E27FC236}">
                  <a16:creationId xmlns:a16="http://schemas.microsoft.com/office/drawing/2014/main" xmlns="" id="{AC4AE907-F33C-40B3-A592-73F54B940795}"/>
                </a:ext>
              </a:extLst>
            </p:cNvPr>
            <p:cNvPicPr>
              <a:picLocks noChangeAspect="1"/>
            </p:cNvPicPr>
            <p:nvPr/>
          </p:nvPicPr>
          <p:blipFill rotWithShape="1">
            <a:blip r:embed="rId5">
              <a:extLst>
                <a:ext uri="{BEBA8EAE-BF5A-486C-A8C5-ECC9F3942E4B}">
                  <a14:imgProps xmlns:a14="http://schemas.microsoft.com/office/drawing/2010/main" xmlns="">
                    <a14:imgLayer r:embed="rId6">
                      <a14:imgEffect>
                        <a14:backgroundRemoval t="9200" b="90000" l="9904" r="89936">
                          <a14:foregroundMark x1="46486" y1="59000" x2="49521" y2="67000"/>
                          <a14:foregroundMark x1="49521" y1="67000" x2="55112" y2="70400"/>
                          <a14:foregroundMark x1="55112" y1="70400" x2="57348" y2="70600"/>
                          <a14:foregroundMark x1="43610" y1="9200" x2="41534" y2="9200"/>
                          <a14:backgroundMark x1="66613" y1="70200" x2="76038" y2="71400"/>
                          <a14:backgroundMark x1="61022" y1="69000" x2="60224" y2="77000"/>
                          <a14:backgroundMark x1="60224" y1="77000" x2="61821" y2="85000"/>
                          <a14:backgroundMark x1="61821" y1="85000" x2="67732" y2="87800"/>
                          <a14:backgroundMark x1="67732" y1="87800" x2="74281" y2="76800"/>
                        </a14:backgroundRemoval>
                      </a14:imgEffect>
                    </a14:imgLayer>
                  </a14:imgProps>
                </a:ext>
                <a:ext uri="{28A0092B-C50C-407E-A947-70E740481C1C}">
                  <a14:useLocalDpi xmlns:a14="http://schemas.microsoft.com/office/drawing/2010/main" xmlns="" val="0"/>
                </a:ext>
              </a:extLst>
            </a:blip>
            <a:srcRect l="20618" t="4827" r="24400" b="19537"/>
            <a:stretch/>
          </p:blipFill>
          <p:spPr>
            <a:xfrm rot="20801511">
              <a:off x="5627146" y="2915288"/>
              <a:ext cx="1648199" cy="1811026"/>
            </a:xfrm>
            <a:prstGeom prst="rect">
              <a:avLst/>
            </a:prstGeom>
          </p:spPr>
        </p:pic>
        <p:pic>
          <p:nvPicPr>
            <p:cNvPr id="10" name="Picture 9">
              <a:extLst>
                <a:ext uri="{FF2B5EF4-FFF2-40B4-BE49-F238E27FC236}">
                  <a16:creationId xmlns:a16="http://schemas.microsoft.com/office/drawing/2014/main" xmlns="" id="{21637D1E-3606-49F9-AF09-12AE3C98A051}"/>
                </a:ext>
              </a:extLst>
            </p:cNvPr>
            <p:cNvPicPr>
              <a:picLocks noChangeAspect="1"/>
            </p:cNvPicPr>
            <p:nvPr/>
          </p:nvPicPr>
          <p:blipFill rotWithShape="1">
            <a:blip r:embed="rId7">
              <a:extLst>
                <a:ext uri="{BEBA8EAE-BF5A-486C-A8C5-ECC9F3942E4B}">
                  <a14:imgProps xmlns:a14="http://schemas.microsoft.com/office/drawing/2010/main" xmlns="">
                    <a14:imgLayer r:embed="rId8">
                      <a14:imgEffect>
                        <a14:backgroundRemoval t="10000" b="94800" l="9904" r="89936">
                          <a14:foregroundMark x1="27796" y1="30600" x2="38498" y2="28600"/>
                          <a14:foregroundMark x1="47125" y1="90800" x2="54952" y2="94800"/>
                          <a14:foregroundMark x1="54952" y1="94800" x2="55272" y2="94800"/>
                        </a14:backgroundRemoval>
                      </a14:imgEffect>
                    </a14:imgLayer>
                  </a14:imgProps>
                </a:ext>
                <a:ext uri="{28A0092B-C50C-407E-A947-70E740481C1C}">
                  <a14:useLocalDpi xmlns:a14="http://schemas.microsoft.com/office/drawing/2010/main" xmlns="" val="0"/>
                </a:ext>
              </a:extLst>
            </a:blip>
            <a:srcRect l="18182" r="22031" b="16325"/>
            <a:stretch/>
          </p:blipFill>
          <p:spPr>
            <a:xfrm rot="21129029">
              <a:off x="4198465" y="2956464"/>
              <a:ext cx="1842992" cy="2060217"/>
            </a:xfrm>
            <a:prstGeom prst="rect">
              <a:avLst/>
            </a:prstGeom>
          </p:spPr>
        </p:pic>
      </p:grpSp>
      <p:grpSp>
        <p:nvGrpSpPr>
          <p:cNvPr id="12" name="Group 11">
            <a:extLst>
              <a:ext uri="{FF2B5EF4-FFF2-40B4-BE49-F238E27FC236}">
                <a16:creationId xmlns:a16="http://schemas.microsoft.com/office/drawing/2014/main" xmlns="" id="{F0702952-97B7-4B18-B8F4-6B04A595F266}"/>
              </a:ext>
            </a:extLst>
          </p:cNvPr>
          <p:cNvGrpSpPr/>
          <p:nvPr/>
        </p:nvGrpSpPr>
        <p:grpSpPr>
          <a:xfrm>
            <a:off x="6736514" y="320040"/>
            <a:ext cx="5449455" cy="3596640"/>
            <a:chOff x="6736514" y="320040"/>
            <a:chExt cx="5449455" cy="3596640"/>
          </a:xfrm>
        </p:grpSpPr>
        <p:pic>
          <p:nvPicPr>
            <p:cNvPr id="13" name="Picture 7">
              <a:extLst>
                <a:ext uri="{FF2B5EF4-FFF2-40B4-BE49-F238E27FC236}">
                  <a16:creationId xmlns:a16="http://schemas.microsoft.com/office/drawing/2014/main" xmlns="" id="{C385D48A-D1F5-43DC-A984-F606EE61B9F7}"/>
                </a:ext>
              </a:extLst>
            </p:cNvPr>
            <p:cNvPicPr>
              <a:picLocks noChangeAspect="1"/>
            </p:cNvPicPr>
            <p:nvPr/>
          </p:nvPicPr>
          <p:blipFill>
            <a:blip r:embed="rId11">
              <a:extLst>
                <a:ext uri="{28A0092B-C50C-407E-A947-70E740481C1C}">
                  <a14:useLocalDpi xmlns:a14="http://schemas.microsoft.com/office/drawing/2010/main" xmlns="" val="0"/>
                </a:ext>
                <a:ext uri="{96DAC541-7B7A-43D3-8B79-37D633B846F1}">
                  <asvg:svgBlip xmlns:asvg="http://schemas.microsoft.com/office/drawing/2016/SVG/main" xmlns="" r:embed="rId12"/>
                </a:ext>
              </a:extLst>
            </a:blip>
            <a:srcRect/>
            <a:stretch>
              <a:fillRect/>
            </a:stretch>
          </p:blipFill>
          <p:spPr>
            <a:xfrm>
              <a:off x="6736514" y="320040"/>
              <a:ext cx="5449455" cy="3596640"/>
            </a:xfrm>
            <a:prstGeom prst="rect">
              <a:avLst/>
            </a:prstGeom>
          </p:spPr>
        </p:pic>
        <p:sp>
          <p:nvSpPr>
            <p:cNvPr id="14" name="TextBox 13">
              <a:extLst>
                <a:ext uri="{FF2B5EF4-FFF2-40B4-BE49-F238E27FC236}">
                  <a16:creationId xmlns:a16="http://schemas.microsoft.com/office/drawing/2014/main" xmlns="" id="{D89980A8-19D6-4456-BF7D-72137A9B8C47}"/>
                </a:ext>
              </a:extLst>
            </p:cNvPr>
            <p:cNvSpPr txBox="1"/>
            <p:nvPr/>
          </p:nvSpPr>
          <p:spPr>
            <a:xfrm>
              <a:off x="6967776" y="568860"/>
              <a:ext cx="4764282" cy="2246769"/>
            </a:xfrm>
            <a:prstGeom prst="rect">
              <a:avLst/>
            </a:prstGeom>
            <a:noFill/>
          </p:spPr>
          <p:txBody>
            <a:bodyPr wrap="square" rtlCol="0">
              <a:spAutoFit/>
            </a:bodyPr>
            <a:lstStyle/>
            <a:p>
              <a:pPr algn="just"/>
              <a:r>
                <a:rPr lang="vi-VN" sz="2800" dirty="0">
                  <a:latin typeface="Pattaya" panose="00000500000000000000" pitchFamily="2" charset="-34"/>
                  <a:cs typeface="Pattaya" panose="00000500000000000000" pitchFamily="2" charset="-34"/>
                </a:rPr>
                <a:t>Cảm ơn các bạn! Chúng tớ đã hoàn thành bài tập nhóm và được chụp ảnh với ông Lìn - người mang đến cuộc sống mới cho người dân xã Trịnh Tường.</a:t>
              </a:r>
              <a:endParaRPr lang="en-US" sz="2800" dirty="0">
                <a:latin typeface="Pattaya" panose="00000500000000000000" pitchFamily="2" charset="-34"/>
                <a:cs typeface="Pattaya" panose="00000500000000000000" pitchFamily="2" charset="-34"/>
              </a:endParaRPr>
            </a:p>
          </p:txBody>
        </p:sp>
      </p:grpSp>
    </p:spTree>
    <p:extLst>
      <p:ext uri="{BB962C8B-B14F-4D97-AF65-F5344CB8AC3E}">
        <p14:creationId xmlns:p14="http://schemas.microsoft.com/office/powerpoint/2010/main" xmlns="" val="326829410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descr="Free Vector | Flat spring landscape | Spring landscape, Landscape clipart,  Landscape background">
            <a:extLst>
              <a:ext uri="{FF2B5EF4-FFF2-40B4-BE49-F238E27FC236}">
                <a16:creationId xmlns:a16="http://schemas.microsoft.com/office/drawing/2014/main" xmlns="" id="{96C8EC1A-B95F-4E3D-A728-E3A234992946}"/>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15241"/>
            <a:ext cx="12172358" cy="6915126"/>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2" name="Group 11">
            <a:extLst>
              <a:ext uri="{FF2B5EF4-FFF2-40B4-BE49-F238E27FC236}">
                <a16:creationId xmlns:a16="http://schemas.microsoft.com/office/drawing/2014/main" xmlns="" id="{F0702952-97B7-4B18-B8F4-6B04A595F266}"/>
              </a:ext>
            </a:extLst>
          </p:cNvPr>
          <p:cNvGrpSpPr/>
          <p:nvPr/>
        </p:nvGrpSpPr>
        <p:grpSpPr>
          <a:xfrm>
            <a:off x="1689022" y="445724"/>
            <a:ext cx="6505802" cy="1156292"/>
            <a:chOff x="6730484" y="320040"/>
            <a:chExt cx="5455485" cy="3638466"/>
          </a:xfrm>
        </p:grpSpPr>
        <p:pic>
          <p:nvPicPr>
            <p:cNvPr id="13" name="Picture 7">
              <a:extLst>
                <a:ext uri="{FF2B5EF4-FFF2-40B4-BE49-F238E27FC236}">
                  <a16:creationId xmlns:a16="http://schemas.microsoft.com/office/drawing/2014/main" xmlns="" id="{C385D48A-D1F5-43DC-A984-F606EE61B9F7}"/>
                </a:ext>
              </a:extLst>
            </p:cNvPr>
            <p:cNvPicPr>
              <a:picLocks noChangeAspect="1"/>
            </p:cNvPicPr>
            <p:nvPr/>
          </p:nvPicPr>
          <p:blipFill>
            <a:blip r:embed="rId3">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rcRect/>
            <a:stretch>
              <a:fillRect/>
            </a:stretch>
          </p:blipFill>
          <p:spPr>
            <a:xfrm>
              <a:off x="6736514" y="320040"/>
              <a:ext cx="5449455" cy="3596640"/>
            </a:xfrm>
            <a:prstGeom prst="rect">
              <a:avLst/>
            </a:prstGeom>
          </p:spPr>
        </p:pic>
        <p:sp>
          <p:nvSpPr>
            <p:cNvPr id="14" name="TextBox 13">
              <a:extLst>
                <a:ext uri="{FF2B5EF4-FFF2-40B4-BE49-F238E27FC236}">
                  <a16:creationId xmlns:a16="http://schemas.microsoft.com/office/drawing/2014/main" xmlns="" id="{D89980A8-19D6-4456-BF7D-72137A9B8C47}"/>
                </a:ext>
              </a:extLst>
            </p:cNvPr>
            <p:cNvSpPr txBox="1"/>
            <p:nvPr/>
          </p:nvSpPr>
          <p:spPr>
            <a:xfrm>
              <a:off x="6730484" y="568860"/>
              <a:ext cx="5427818" cy="3389646"/>
            </a:xfrm>
            <a:prstGeom prst="rect">
              <a:avLst/>
            </a:prstGeom>
            <a:noFill/>
          </p:spPr>
          <p:txBody>
            <a:bodyPr wrap="square" rtlCol="0">
              <a:spAutoFit/>
            </a:bodyPr>
            <a:lstStyle/>
            <a:p>
              <a:pPr algn="ctr"/>
              <a:r>
                <a:rPr lang="vi-VN" sz="3200" dirty="0">
                  <a:latin typeface="Pattaya" panose="00000500000000000000" pitchFamily="2" charset="-34"/>
                  <a:cs typeface="Pattaya" panose="00000500000000000000" pitchFamily="2" charset="-34"/>
                </a:rPr>
                <a:t>Theo em, ông Lìn là người như thế nào?</a:t>
              </a:r>
              <a:endParaRPr lang="en-US" sz="3200" dirty="0">
                <a:latin typeface="Pattaya" panose="00000500000000000000" pitchFamily="2" charset="-34"/>
                <a:cs typeface="Pattaya" panose="00000500000000000000" pitchFamily="2" charset="-34"/>
              </a:endParaRPr>
            </a:p>
          </p:txBody>
        </p:sp>
      </p:grpSp>
      <p:grpSp>
        <p:nvGrpSpPr>
          <p:cNvPr id="15" name="Group 14">
            <a:extLst>
              <a:ext uri="{FF2B5EF4-FFF2-40B4-BE49-F238E27FC236}">
                <a16:creationId xmlns:a16="http://schemas.microsoft.com/office/drawing/2014/main" xmlns="" id="{5B3F966A-ECF5-4811-8254-513EEEE33356}"/>
              </a:ext>
            </a:extLst>
          </p:cNvPr>
          <p:cNvGrpSpPr/>
          <p:nvPr/>
        </p:nvGrpSpPr>
        <p:grpSpPr>
          <a:xfrm>
            <a:off x="1500068" y="1383762"/>
            <a:ext cx="8986308" cy="4696635"/>
            <a:chOff x="3733800" y="1911415"/>
            <a:chExt cx="13106400" cy="11343023"/>
          </a:xfrm>
        </p:grpSpPr>
        <p:pic>
          <p:nvPicPr>
            <p:cNvPr id="16" name="Google Shape;946;p27">
              <a:extLst>
                <a:ext uri="{FF2B5EF4-FFF2-40B4-BE49-F238E27FC236}">
                  <a16:creationId xmlns:a16="http://schemas.microsoft.com/office/drawing/2014/main" xmlns="" id="{3CBBCDA5-70DE-4B9F-88E4-10D9702D4C62}"/>
                </a:ext>
              </a:extLst>
            </p:cNvPr>
            <p:cNvPicPr preferRelativeResize="0"/>
            <p:nvPr/>
          </p:nvPicPr>
          <p:blipFill rotWithShape="1">
            <a:blip r:embed="rId5">
              <a:alphaModFix/>
            </a:blip>
            <a:srcRect/>
            <a:stretch/>
          </p:blipFill>
          <p:spPr>
            <a:xfrm>
              <a:off x="3733800" y="1911415"/>
              <a:ext cx="13106400" cy="8951618"/>
            </a:xfrm>
            <a:prstGeom prst="rect">
              <a:avLst/>
            </a:prstGeom>
            <a:noFill/>
            <a:ln>
              <a:noFill/>
            </a:ln>
          </p:spPr>
        </p:pic>
        <p:sp>
          <p:nvSpPr>
            <p:cNvPr id="17" name="Rectangle 16">
              <a:extLst>
                <a:ext uri="{FF2B5EF4-FFF2-40B4-BE49-F238E27FC236}">
                  <a16:creationId xmlns:a16="http://schemas.microsoft.com/office/drawing/2014/main" xmlns="" id="{6E98CC6F-9206-43FE-84F9-0772C93E67DA}"/>
                </a:ext>
              </a:extLst>
            </p:cNvPr>
            <p:cNvSpPr/>
            <p:nvPr/>
          </p:nvSpPr>
          <p:spPr>
            <a:xfrm>
              <a:off x="4686298" y="2624919"/>
              <a:ext cx="11201402" cy="10629519"/>
            </a:xfrm>
            <a:prstGeom prst="rect">
              <a:avLst/>
            </a:prstGeom>
          </p:spPr>
          <p:txBody>
            <a:bodyPr wrap="square">
              <a:spAutoFit/>
            </a:bodyPr>
            <a:lstStyle/>
            <a:p>
              <a:pPr algn="just"/>
              <a:r>
                <a:rPr lang="vi-VN" sz="4000" b="1" i="1" dirty="0">
                  <a:solidFill>
                    <a:srgbClr val="FFFF00"/>
                  </a:solidFill>
                  <a:latin typeface="Calibri" panose="020F0502020204030204" pitchFamily="34" charset="0"/>
                  <a:cs typeface="Calibri" panose="020F0502020204030204" pitchFamily="34" charset="0"/>
                </a:rPr>
                <a:t>Với tinh thần dám nghĩ, dám làm, ông Lìn đã làm thay đổi tập quán canh tác của cả một vùng, làm giàu cho mình, làm thay đổi cuộc sống cho cả thôn.</a:t>
              </a:r>
              <a:endParaRPr lang="en-US" sz="4000" b="1" dirty="0">
                <a:solidFill>
                  <a:schemeClr val="bg1"/>
                </a:solidFill>
                <a:latin typeface="Calibri" panose="020F0502020204030204" pitchFamily="34" charset="0"/>
                <a:cs typeface="Calibri" panose="020F0502020204030204" pitchFamily="34" charset="0"/>
              </a:endParaRPr>
            </a:p>
          </p:txBody>
        </p:sp>
      </p:grpSp>
      <p:grpSp>
        <p:nvGrpSpPr>
          <p:cNvPr id="11" name="Group 10">
            <a:extLst>
              <a:ext uri="{FF2B5EF4-FFF2-40B4-BE49-F238E27FC236}">
                <a16:creationId xmlns:a16="http://schemas.microsoft.com/office/drawing/2014/main" xmlns="" id="{C320A713-BC08-4F87-84AC-04AE553DEE8C}"/>
              </a:ext>
            </a:extLst>
          </p:cNvPr>
          <p:cNvGrpSpPr/>
          <p:nvPr/>
        </p:nvGrpSpPr>
        <p:grpSpPr>
          <a:xfrm rot="1443512">
            <a:off x="9041838" y="216427"/>
            <a:ext cx="2804758" cy="1776843"/>
            <a:chOff x="946427" y="795280"/>
            <a:chExt cx="6328918" cy="4469131"/>
          </a:xfrm>
        </p:grpSpPr>
        <p:pic>
          <p:nvPicPr>
            <p:cNvPr id="3074" name="Picture 2">
              <a:extLst>
                <a:ext uri="{FF2B5EF4-FFF2-40B4-BE49-F238E27FC236}">
                  <a16:creationId xmlns:a16="http://schemas.microsoft.com/office/drawing/2014/main" xmlns="" id="{6E53ED34-81B8-4156-8CE2-E35BDB4DE46A}"/>
                </a:ext>
              </a:extLst>
            </p:cNvPr>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rot="20906805" flipH="1">
              <a:off x="946427" y="795280"/>
              <a:ext cx="5958841" cy="44691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xmlns="" id="{158A7A99-0EEB-47B9-87AB-3D4343C098AC}"/>
                </a:ext>
              </a:extLst>
            </p:cNvPr>
            <p:cNvPicPr>
              <a:picLocks noChangeAspect="1"/>
            </p:cNvPicPr>
            <p:nvPr/>
          </p:nvPicPr>
          <p:blipFill rotWithShape="1">
            <a:blip r:embed="rId7" cstate="print">
              <a:extLst>
                <a:ext uri="{BEBA8EAE-BF5A-486C-A8C5-ECC9F3942E4B}">
                  <a14:imgProps xmlns:a14="http://schemas.microsoft.com/office/drawing/2010/main" xmlns="">
                    <a14:imgLayer r:embed="rId8">
                      <a14:imgEffect>
                        <a14:backgroundRemoval t="14974" b="93750" l="11250" r="49271">
                          <a14:foregroundMark x1="15990" y1="40625" x2="18646" y2="31576"/>
                          <a14:foregroundMark x1="18646" y1="31576" x2="24844" y2="23503"/>
                          <a14:foregroundMark x1="24844" y1="23503" x2="32813" y2="23828"/>
                          <a14:foregroundMark x1="32813" y1="23828" x2="39219" y2="31445"/>
                          <a14:foregroundMark x1="39219" y1="31445" x2="40990" y2="39909"/>
                          <a14:foregroundMark x1="40990" y1="39909" x2="39271" y2="48177"/>
                          <a14:foregroundMark x1="39271" y1="48177" x2="30417" y2="51367"/>
                          <a14:foregroundMark x1="30417" y1="51367" x2="25417" y2="44792"/>
                          <a14:foregroundMark x1="25417" y1="44792" x2="27448" y2="36719"/>
                          <a14:foregroundMark x1="27448" y1="36719" x2="35260" y2="43034"/>
                          <a14:foregroundMark x1="35260" y1="43034" x2="35365" y2="50781"/>
                          <a14:foregroundMark x1="35365" y1="50781" x2="27813" y2="51758"/>
                          <a14:foregroundMark x1="27813" y1="51758" x2="23906" y2="39323"/>
                          <a14:foregroundMark x1="23906" y1="39323" x2="23385" y2="26758"/>
                          <a14:foregroundMark x1="23385" y1="26758" x2="35781" y2="23828"/>
                          <a14:foregroundMark x1="35781" y1="23828" x2="41146" y2="28711"/>
                          <a14:foregroundMark x1="41146" y1="28711" x2="42448" y2="36523"/>
                          <a14:foregroundMark x1="42448" y1="36523" x2="38281" y2="39779"/>
                          <a14:foregroundMark x1="47188" y1="39779" x2="45990" y2="31901"/>
                          <a14:foregroundMark x1="45990" y1="31901" x2="40208" y2="26172"/>
                          <a14:foregroundMark x1="40208" y1="26172" x2="33490" y2="24089"/>
                          <a14:foregroundMark x1="33490" y1="24089" x2="25781" y2="26823"/>
                          <a14:foregroundMark x1="25781" y1="26823" x2="14583" y2="37435"/>
                          <a14:foregroundMark x1="14583" y1="37435" x2="13438" y2="39193"/>
                          <a14:foregroundMark x1="13438" y1="39193" x2="14115" y2="30859"/>
                          <a14:foregroundMark x1="14115" y1="30859" x2="22500" y2="19727"/>
                          <a14:foregroundMark x1="22500" y1="19727" x2="27552" y2="16341"/>
                          <a14:foregroundMark x1="27552" y1="16341" x2="33958" y2="16927"/>
                          <a14:foregroundMark x1="33958" y1="16927" x2="39219" y2="20833"/>
                          <a14:foregroundMark x1="39219" y1="20833" x2="49271" y2="38021"/>
                          <a14:foregroundMark x1="34792" y1="15755" x2="31406" y2="15104"/>
                          <a14:foregroundMark x1="11667" y1="35026" x2="11354" y2="41406"/>
                          <a14:foregroundMark x1="22031" y1="58529" x2="27135" y2="64909"/>
                          <a14:foregroundMark x1="18073" y1="59701" x2="15833" y2="66471"/>
                          <a14:foregroundMark x1="15833" y1="66471" x2="15833" y2="67253"/>
                          <a14:foregroundMark x1="31094" y1="68034" x2="35885" y2="69661"/>
                          <a14:foregroundMark x1="30312" y1="78190" x2="28698" y2="92513"/>
                          <a14:foregroundMark x1="27760" y1="89779" x2="31979" y2="83724"/>
                          <a14:foregroundMark x1="31979" y1="83724" x2="37031" y2="88346"/>
                          <a14:foregroundMark x1="37031" y1="88346" x2="37344" y2="88932"/>
                          <a14:foregroundMark x1="38750" y1="88932" x2="36510" y2="73503"/>
                          <a14:foregroundMark x1="36510" y1="73503" x2="32240" y2="69661"/>
                          <a14:foregroundMark x1="27760" y1="79818" x2="27292" y2="93750"/>
                        </a14:backgroundRemoval>
                      </a14:imgEffect>
                    </a14:imgLayer>
                  </a14:imgProps>
                </a:ext>
                <a:ext uri="{28A0092B-C50C-407E-A947-70E740481C1C}">
                  <a14:useLocalDpi xmlns:a14="http://schemas.microsoft.com/office/drawing/2010/main" xmlns="" val="0"/>
                </a:ext>
              </a:extLst>
            </a:blip>
            <a:srcRect l="7353" t="9689" r="46103" b="20241"/>
            <a:stretch/>
          </p:blipFill>
          <p:spPr>
            <a:xfrm rot="20885934">
              <a:off x="2961392" y="3376713"/>
              <a:ext cx="1560516" cy="1879437"/>
            </a:xfrm>
            <a:prstGeom prst="rect">
              <a:avLst/>
            </a:prstGeom>
          </p:spPr>
        </p:pic>
        <p:pic>
          <p:nvPicPr>
            <p:cNvPr id="9" name="Picture 8">
              <a:extLst>
                <a:ext uri="{FF2B5EF4-FFF2-40B4-BE49-F238E27FC236}">
                  <a16:creationId xmlns:a16="http://schemas.microsoft.com/office/drawing/2014/main" xmlns="" id="{AC4AE907-F33C-40B3-A592-73F54B940795}"/>
                </a:ext>
              </a:extLst>
            </p:cNvPr>
            <p:cNvPicPr>
              <a:picLocks noChangeAspect="1"/>
            </p:cNvPicPr>
            <p:nvPr/>
          </p:nvPicPr>
          <p:blipFill rotWithShape="1">
            <a:blip r:embed="rId9" cstate="print">
              <a:extLst>
                <a:ext uri="{BEBA8EAE-BF5A-486C-A8C5-ECC9F3942E4B}">
                  <a14:imgProps xmlns:a14="http://schemas.microsoft.com/office/drawing/2010/main" xmlns="">
                    <a14:imgLayer r:embed="rId10">
                      <a14:imgEffect>
                        <a14:backgroundRemoval t="9200" b="90000" l="9904" r="89936">
                          <a14:foregroundMark x1="46486" y1="59000" x2="49521" y2="67000"/>
                          <a14:foregroundMark x1="49521" y1="67000" x2="55112" y2="70400"/>
                          <a14:foregroundMark x1="55112" y1="70400" x2="57348" y2="70600"/>
                          <a14:foregroundMark x1="43610" y1="9200" x2="41534" y2="9200"/>
                          <a14:backgroundMark x1="66613" y1="70200" x2="76038" y2="71400"/>
                          <a14:backgroundMark x1="61022" y1="69000" x2="60224" y2="77000"/>
                          <a14:backgroundMark x1="60224" y1="77000" x2="61821" y2="85000"/>
                          <a14:backgroundMark x1="61821" y1="85000" x2="67732" y2="87800"/>
                          <a14:backgroundMark x1="67732" y1="87800" x2="74281" y2="76800"/>
                        </a14:backgroundRemoval>
                      </a14:imgEffect>
                    </a14:imgLayer>
                  </a14:imgProps>
                </a:ext>
                <a:ext uri="{28A0092B-C50C-407E-A947-70E740481C1C}">
                  <a14:useLocalDpi xmlns:a14="http://schemas.microsoft.com/office/drawing/2010/main" xmlns="" val="0"/>
                </a:ext>
              </a:extLst>
            </a:blip>
            <a:srcRect l="20618" t="4827" r="24400" b="19537"/>
            <a:stretch/>
          </p:blipFill>
          <p:spPr>
            <a:xfrm rot="20801511">
              <a:off x="5627146" y="2915288"/>
              <a:ext cx="1648199" cy="1811026"/>
            </a:xfrm>
            <a:prstGeom prst="rect">
              <a:avLst/>
            </a:prstGeom>
          </p:spPr>
        </p:pic>
        <p:pic>
          <p:nvPicPr>
            <p:cNvPr id="10" name="Picture 9">
              <a:extLst>
                <a:ext uri="{FF2B5EF4-FFF2-40B4-BE49-F238E27FC236}">
                  <a16:creationId xmlns:a16="http://schemas.microsoft.com/office/drawing/2014/main" xmlns="" id="{21637D1E-3606-49F9-AF09-12AE3C98A051}"/>
                </a:ext>
              </a:extLst>
            </p:cNvPr>
            <p:cNvPicPr>
              <a:picLocks noChangeAspect="1"/>
            </p:cNvPicPr>
            <p:nvPr/>
          </p:nvPicPr>
          <p:blipFill rotWithShape="1">
            <a:blip r:embed="rId11" cstate="print">
              <a:extLst>
                <a:ext uri="{BEBA8EAE-BF5A-486C-A8C5-ECC9F3942E4B}">
                  <a14:imgProps xmlns:a14="http://schemas.microsoft.com/office/drawing/2010/main" xmlns="">
                    <a14:imgLayer r:embed="rId12">
                      <a14:imgEffect>
                        <a14:backgroundRemoval t="10000" b="94800" l="9904" r="89936">
                          <a14:foregroundMark x1="27796" y1="30600" x2="38498" y2="28600"/>
                          <a14:foregroundMark x1="47125" y1="90800" x2="54952" y2="94800"/>
                          <a14:foregroundMark x1="54952" y1="94800" x2="55272" y2="94800"/>
                        </a14:backgroundRemoval>
                      </a14:imgEffect>
                    </a14:imgLayer>
                  </a14:imgProps>
                </a:ext>
                <a:ext uri="{28A0092B-C50C-407E-A947-70E740481C1C}">
                  <a14:useLocalDpi xmlns:a14="http://schemas.microsoft.com/office/drawing/2010/main" xmlns="" val="0"/>
                </a:ext>
              </a:extLst>
            </a:blip>
            <a:srcRect l="18182" r="22031" b="16325"/>
            <a:stretch/>
          </p:blipFill>
          <p:spPr>
            <a:xfrm rot="21129029">
              <a:off x="4198465" y="2956464"/>
              <a:ext cx="1842992" cy="2060217"/>
            </a:xfrm>
            <a:prstGeom prst="rect">
              <a:avLst/>
            </a:prstGeom>
          </p:spPr>
        </p:pic>
      </p:grpSp>
      <p:sp>
        <p:nvSpPr>
          <p:cNvPr id="18" name="Rectangle 17">
            <a:extLst>
              <a:ext uri="{FF2B5EF4-FFF2-40B4-BE49-F238E27FC236}">
                <a16:creationId xmlns:a16="http://schemas.microsoft.com/office/drawing/2014/main" xmlns="" id="{14214683-BCD1-4687-A06F-EF3BF8991E16}"/>
              </a:ext>
            </a:extLst>
          </p:cNvPr>
          <p:cNvSpPr/>
          <p:nvPr/>
        </p:nvSpPr>
        <p:spPr>
          <a:xfrm>
            <a:off x="4492198" y="421569"/>
            <a:ext cx="7680160" cy="1015663"/>
          </a:xfrm>
          <a:prstGeom prst="rect">
            <a:avLst/>
          </a:prstGeom>
        </p:spPr>
        <p:txBody>
          <a:bodyPr wrap="square">
            <a:spAutoFit/>
          </a:bodyPr>
          <a:lstStyle/>
          <a:p>
            <a:pPr algn="just"/>
            <a:r>
              <a:rPr lang="vi-VN" sz="6000" b="1" dirty="0">
                <a:solidFill>
                  <a:srgbClr val="FF0000"/>
                </a:solidFill>
                <a:latin typeface="Pattaya" panose="00000500000000000000" pitchFamily="2" charset="-34"/>
                <a:cs typeface="Pattaya" panose="00000500000000000000" pitchFamily="2" charset="-34"/>
              </a:rPr>
              <a:t>Nội dung</a:t>
            </a:r>
            <a:endParaRPr lang="en-US" sz="6000" b="1" dirty="0">
              <a:solidFill>
                <a:srgbClr val="FF0000"/>
              </a:solidFill>
              <a:latin typeface="Pattaya" panose="00000500000000000000" pitchFamily="2" charset="-34"/>
              <a:cs typeface="Pattaya" panose="00000500000000000000" pitchFamily="2" charset="-34"/>
            </a:endParaRPr>
          </a:p>
        </p:txBody>
      </p:sp>
    </p:spTree>
    <p:extLst>
      <p:ext uri="{BB962C8B-B14F-4D97-AF65-F5344CB8AC3E}">
        <p14:creationId xmlns:p14="http://schemas.microsoft.com/office/powerpoint/2010/main" xmlns="" val="223715835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3" presetClass="exit" presetSubtype="10" fill="hold" nodeType="clickEffect">
                                  <p:stCondLst>
                                    <p:cond delay="0"/>
                                  </p:stCondLst>
                                  <p:childTnLst>
                                    <p:animEffect transition="out" filter="blinds(horizontal)">
                                      <p:cBhvr>
                                        <p:cTn id="23" dur="500"/>
                                        <p:tgtEl>
                                          <p:spTgt spid="12"/>
                                        </p:tgtEl>
                                      </p:cBhvr>
                                    </p:animEffect>
                                    <p:set>
                                      <p:cBhvr>
                                        <p:cTn id="24" dur="1" fill="hold">
                                          <p:stCondLst>
                                            <p:cond delay="499"/>
                                          </p:stCondLst>
                                        </p:cTn>
                                        <p:tgtEl>
                                          <p:spTgt spid="12"/>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9541BD35-1702-4E9F-A60E-252777FD7822}"/>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grpSp>
        <p:nvGrpSpPr>
          <p:cNvPr id="2" name="Group 1">
            <a:extLst>
              <a:ext uri="{FF2B5EF4-FFF2-40B4-BE49-F238E27FC236}">
                <a16:creationId xmlns:a16="http://schemas.microsoft.com/office/drawing/2014/main" xmlns="" id="{C2645231-2EB0-4B37-86F1-CF2777390D25}"/>
              </a:ext>
            </a:extLst>
          </p:cNvPr>
          <p:cNvGrpSpPr/>
          <p:nvPr/>
        </p:nvGrpSpPr>
        <p:grpSpPr>
          <a:xfrm>
            <a:off x="-143321" y="2139185"/>
            <a:ext cx="4248510" cy="3739355"/>
            <a:chOff x="-143321" y="2139185"/>
            <a:chExt cx="4248510" cy="3739355"/>
          </a:xfrm>
        </p:grpSpPr>
        <p:pic>
          <p:nvPicPr>
            <p:cNvPr id="4" name="Picture 3">
              <a:extLst>
                <a:ext uri="{FF2B5EF4-FFF2-40B4-BE49-F238E27FC236}">
                  <a16:creationId xmlns:a16="http://schemas.microsoft.com/office/drawing/2014/main" xmlns="" id="{DA13CC4A-3D3A-45AC-AA9F-6246158B6B07}"/>
                </a:ext>
              </a:extLst>
            </p:cNvPr>
            <p:cNvPicPr>
              <a:picLocks noChangeAspect="1"/>
            </p:cNvPicPr>
            <p:nvPr/>
          </p:nvPicPr>
          <p:blipFill>
            <a:blip r:embed="rId3" cstate="print"/>
            <a:srcRect/>
            <a:stretch>
              <a:fillRect/>
            </a:stretch>
          </p:blipFill>
          <p:spPr>
            <a:xfrm>
              <a:off x="298485" y="2139185"/>
              <a:ext cx="3336876" cy="1754447"/>
            </a:xfrm>
            <a:prstGeom prst="rect">
              <a:avLst/>
            </a:prstGeom>
          </p:spPr>
        </p:pic>
        <p:sp>
          <p:nvSpPr>
            <p:cNvPr id="6" name="TextBox 6">
              <a:extLst>
                <a:ext uri="{FF2B5EF4-FFF2-40B4-BE49-F238E27FC236}">
                  <a16:creationId xmlns:a16="http://schemas.microsoft.com/office/drawing/2014/main" xmlns="" id="{91CC2806-E0FC-409B-B3CE-1830D4CCB6FD}"/>
                </a:ext>
              </a:extLst>
            </p:cNvPr>
            <p:cNvSpPr txBox="1"/>
            <p:nvPr/>
          </p:nvSpPr>
          <p:spPr>
            <a:xfrm>
              <a:off x="-143321" y="2139186"/>
              <a:ext cx="4248510" cy="1188787"/>
            </a:xfrm>
            <a:prstGeom prst="rect">
              <a:avLst/>
            </a:prstGeom>
          </p:spPr>
          <p:txBody>
            <a:bodyPr wrap="square" lIns="0" tIns="0" rIns="0" bIns="0" rtlCol="0" anchor="t">
              <a:spAutoFit/>
            </a:bodyPr>
            <a:lstStyle/>
            <a:p>
              <a:pPr algn="ctr">
                <a:lnSpc>
                  <a:spcPts val="10220"/>
                </a:lnSpc>
              </a:pPr>
              <a:r>
                <a:rPr lang="en-US" sz="4400" dirty="0" err="1">
                  <a:solidFill>
                    <a:srgbClr val="000000"/>
                  </a:solidFill>
                  <a:latin typeface="Pattaya"/>
                </a:rPr>
                <a:t>Luyện</a:t>
              </a:r>
              <a:r>
                <a:rPr lang="en-US" sz="4400" dirty="0">
                  <a:solidFill>
                    <a:srgbClr val="000000"/>
                  </a:solidFill>
                  <a:latin typeface="Pattaya"/>
                </a:rPr>
                <a:t> </a:t>
              </a:r>
              <a:r>
                <a:rPr lang="en-US" sz="4400" dirty="0" err="1">
                  <a:solidFill>
                    <a:srgbClr val="000000"/>
                  </a:solidFill>
                  <a:latin typeface="Pattaya"/>
                </a:rPr>
                <a:t>đọc</a:t>
              </a:r>
              <a:endParaRPr lang="en-US" sz="4400" dirty="0">
                <a:solidFill>
                  <a:srgbClr val="000000"/>
                </a:solidFill>
                <a:latin typeface="Pattaya"/>
              </a:endParaRPr>
            </a:p>
          </p:txBody>
        </p:sp>
        <p:pic>
          <p:nvPicPr>
            <p:cNvPr id="13" name="Picture 12">
              <a:extLst>
                <a:ext uri="{FF2B5EF4-FFF2-40B4-BE49-F238E27FC236}">
                  <a16:creationId xmlns:a16="http://schemas.microsoft.com/office/drawing/2014/main" xmlns="" id="{B48CF891-828A-452D-80B4-0FDF13B474F7}"/>
                </a:ext>
              </a:extLst>
            </p:cNvPr>
            <p:cNvPicPr>
              <a:picLocks noChangeAspect="1"/>
            </p:cNvPicPr>
            <p:nvPr/>
          </p:nvPicPr>
          <p:blipFill rotWithShape="1">
            <a:blip r:embed="rId4" cstate="print">
              <a:extLst>
                <a:ext uri="{BEBA8EAE-BF5A-486C-A8C5-ECC9F3942E4B}">
                  <a14:imgProps xmlns:a14="http://schemas.microsoft.com/office/drawing/2010/main" xmlns="">
                    <a14:imgLayer r:embed="rId5">
                      <a14:imgEffect>
                        <a14:backgroundRemoval t="14974" b="93750" l="11250" r="49271">
                          <a14:foregroundMark x1="15990" y1="40625" x2="18646" y2="31576"/>
                          <a14:foregroundMark x1="18646" y1="31576" x2="24844" y2="23503"/>
                          <a14:foregroundMark x1="24844" y1="23503" x2="32813" y2="23828"/>
                          <a14:foregroundMark x1="32813" y1="23828" x2="39219" y2="31445"/>
                          <a14:foregroundMark x1="39219" y1="31445" x2="40990" y2="39909"/>
                          <a14:foregroundMark x1="40990" y1="39909" x2="39271" y2="48177"/>
                          <a14:foregroundMark x1="39271" y1="48177" x2="30417" y2="51367"/>
                          <a14:foregroundMark x1="30417" y1="51367" x2="25417" y2="44792"/>
                          <a14:foregroundMark x1="25417" y1="44792" x2="27448" y2="36719"/>
                          <a14:foregroundMark x1="27448" y1="36719" x2="35260" y2="43034"/>
                          <a14:foregroundMark x1="35260" y1="43034" x2="35365" y2="50781"/>
                          <a14:foregroundMark x1="35365" y1="50781" x2="27813" y2="51758"/>
                          <a14:foregroundMark x1="27813" y1="51758" x2="23906" y2="39323"/>
                          <a14:foregroundMark x1="23906" y1="39323" x2="23385" y2="26758"/>
                          <a14:foregroundMark x1="23385" y1="26758" x2="35781" y2="23828"/>
                          <a14:foregroundMark x1="35781" y1="23828" x2="41146" y2="28711"/>
                          <a14:foregroundMark x1="41146" y1="28711" x2="42448" y2="36523"/>
                          <a14:foregroundMark x1="42448" y1="36523" x2="38281" y2="39779"/>
                          <a14:foregroundMark x1="47188" y1="39779" x2="45990" y2="31901"/>
                          <a14:foregroundMark x1="45990" y1="31901" x2="40208" y2="26172"/>
                          <a14:foregroundMark x1="40208" y1="26172" x2="33490" y2="24089"/>
                          <a14:foregroundMark x1="33490" y1="24089" x2="25781" y2="26823"/>
                          <a14:foregroundMark x1="25781" y1="26823" x2="14583" y2="37435"/>
                          <a14:foregroundMark x1="14583" y1="37435" x2="13438" y2="39193"/>
                          <a14:foregroundMark x1="13438" y1="39193" x2="14115" y2="30859"/>
                          <a14:foregroundMark x1="14115" y1="30859" x2="22500" y2="19727"/>
                          <a14:foregroundMark x1="22500" y1="19727" x2="27552" y2="16341"/>
                          <a14:foregroundMark x1="27552" y1="16341" x2="33958" y2="16927"/>
                          <a14:foregroundMark x1="33958" y1="16927" x2="39219" y2="20833"/>
                          <a14:foregroundMark x1="39219" y1="20833" x2="49271" y2="38021"/>
                          <a14:foregroundMark x1="34792" y1="15755" x2="31406" y2="15104"/>
                          <a14:foregroundMark x1="11667" y1="35026" x2="11354" y2="41406"/>
                          <a14:foregroundMark x1="22031" y1="58529" x2="27135" y2="64909"/>
                          <a14:foregroundMark x1="18073" y1="59701" x2="15833" y2="66471"/>
                          <a14:foregroundMark x1="15833" y1="66471" x2="15833" y2="67253"/>
                          <a14:foregroundMark x1="31094" y1="68034" x2="35885" y2="69661"/>
                          <a14:foregroundMark x1="30312" y1="78190" x2="28698" y2="92513"/>
                          <a14:foregroundMark x1="27760" y1="89779" x2="31979" y2="83724"/>
                          <a14:foregroundMark x1="31979" y1="83724" x2="37031" y2="88346"/>
                          <a14:foregroundMark x1="37031" y1="88346" x2="37344" y2="88932"/>
                          <a14:foregroundMark x1="38750" y1="88932" x2="36510" y2="73503"/>
                          <a14:foregroundMark x1="36510" y1="73503" x2="32240" y2="69661"/>
                          <a14:foregroundMark x1="27760" y1="79818" x2="27292" y2="93750"/>
                        </a14:backgroundRemoval>
                      </a14:imgEffect>
                    </a14:imgLayer>
                  </a14:imgProps>
                </a:ext>
                <a:ext uri="{28A0092B-C50C-407E-A947-70E740481C1C}">
                  <a14:useLocalDpi xmlns:a14="http://schemas.microsoft.com/office/drawing/2010/main" xmlns="" val="0"/>
                </a:ext>
              </a:extLst>
            </a:blip>
            <a:srcRect l="7353" t="9689" r="47781" b="4277"/>
            <a:stretch/>
          </p:blipFill>
          <p:spPr>
            <a:xfrm>
              <a:off x="915568" y="3133697"/>
              <a:ext cx="1789248" cy="2744843"/>
            </a:xfrm>
            <a:prstGeom prst="rect">
              <a:avLst/>
            </a:prstGeom>
          </p:spPr>
        </p:pic>
      </p:grpSp>
      <p:grpSp>
        <p:nvGrpSpPr>
          <p:cNvPr id="11" name="Group 10">
            <a:extLst>
              <a:ext uri="{FF2B5EF4-FFF2-40B4-BE49-F238E27FC236}">
                <a16:creationId xmlns:a16="http://schemas.microsoft.com/office/drawing/2014/main" xmlns="" id="{BCB237B1-14F7-417B-B2EC-F1597154099D}"/>
              </a:ext>
            </a:extLst>
          </p:cNvPr>
          <p:cNvGrpSpPr/>
          <p:nvPr/>
        </p:nvGrpSpPr>
        <p:grpSpPr>
          <a:xfrm>
            <a:off x="8309096" y="1969299"/>
            <a:ext cx="3767685" cy="3909241"/>
            <a:chOff x="8309096" y="1969299"/>
            <a:chExt cx="3767685" cy="3909241"/>
          </a:xfrm>
        </p:grpSpPr>
        <p:pic>
          <p:nvPicPr>
            <p:cNvPr id="5" name="Picture 5">
              <a:extLst>
                <a:ext uri="{FF2B5EF4-FFF2-40B4-BE49-F238E27FC236}">
                  <a16:creationId xmlns:a16="http://schemas.microsoft.com/office/drawing/2014/main" xmlns="" id="{F40B8BFC-BC94-4C70-BB9F-3E5B54DE49ED}"/>
                </a:ext>
              </a:extLst>
            </p:cNvPr>
            <p:cNvPicPr>
              <a:picLocks noChangeAspect="1"/>
            </p:cNvPicPr>
            <p:nvPr/>
          </p:nvPicPr>
          <p:blipFill>
            <a:blip r:embed="rId6" cstate="print"/>
            <a:srcRect/>
            <a:stretch>
              <a:fillRect/>
            </a:stretch>
          </p:blipFill>
          <p:spPr>
            <a:xfrm>
              <a:off x="8524501" y="1969299"/>
              <a:ext cx="3336876" cy="1924334"/>
            </a:xfrm>
            <a:prstGeom prst="rect">
              <a:avLst/>
            </a:prstGeom>
          </p:spPr>
        </p:pic>
        <p:sp>
          <p:nvSpPr>
            <p:cNvPr id="9" name="TextBox 9">
              <a:extLst>
                <a:ext uri="{FF2B5EF4-FFF2-40B4-BE49-F238E27FC236}">
                  <a16:creationId xmlns:a16="http://schemas.microsoft.com/office/drawing/2014/main" xmlns="" id="{9BB0A888-36DC-4D92-9E39-A542DA369D0E}"/>
                </a:ext>
              </a:extLst>
            </p:cNvPr>
            <p:cNvSpPr txBox="1"/>
            <p:nvPr/>
          </p:nvSpPr>
          <p:spPr>
            <a:xfrm>
              <a:off x="8309096" y="2231189"/>
              <a:ext cx="3767685" cy="1354217"/>
            </a:xfrm>
            <a:prstGeom prst="rect">
              <a:avLst/>
            </a:prstGeom>
          </p:spPr>
          <p:txBody>
            <a:bodyPr wrap="square" lIns="0" tIns="0" rIns="0" bIns="0" rtlCol="0" anchor="t">
              <a:spAutoFit/>
            </a:bodyPr>
            <a:lstStyle/>
            <a:p>
              <a:pPr algn="ctr"/>
              <a:r>
                <a:rPr lang="en-US" sz="4400" dirty="0" err="1">
                  <a:solidFill>
                    <a:srgbClr val="000000"/>
                  </a:solidFill>
                  <a:latin typeface="Pattaya"/>
                </a:rPr>
                <a:t>Luyện</a:t>
              </a:r>
              <a:r>
                <a:rPr lang="en-US" sz="4400" dirty="0">
                  <a:solidFill>
                    <a:srgbClr val="000000"/>
                  </a:solidFill>
                  <a:latin typeface="Pattaya"/>
                </a:rPr>
                <a:t> </a:t>
              </a:r>
              <a:r>
                <a:rPr lang="en-US" sz="4400" dirty="0" err="1">
                  <a:solidFill>
                    <a:srgbClr val="000000"/>
                  </a:solidFill>
                  <a:latin typeface="Pattaya"/>
                </a:rPr>
                <a:t>đọc</a:t>
              </a:r>
              <a:endParaRPr lang="vi-VN" sz="4400" dirty="0">
                <a:solidFill>
                  <a:srgbClr val="000000"/>
                </a:solidFill>
                <a:latin typeface="Pattaya"/>
              </a:endParaRPr>
            </a:p>
            <a:p>
              <a:pPr algn="ctr"/>
              <a:r>
                <a:rPr lang="en-US" sz="4400" dirty="0" err="1">
                  <a:solidFill>
                    <a:srgbClr val="000000"/>
                  </a:solidFill>
                  <a:latin typeface="Pattaya"/>
                </a:rPr>
                <a:t>diễn</a:t>
              </a:r>
              <a:r>
                <a:rPr lang="en-US" sz="4400" dirty="0">
                  <a:solidFill>
                    <a:srgbClr val="000000"/>
                  </a:solidFill>
                  <a:latin typeface="Pattaya"/>
                </a:rPr>
                <a:t> </a:t>
              </a:r>
              <a:r>
                <a:rPr lang="en-US" sz="4400" dirty="0" err="1">
                  <a:solidFill>
                    <a:srgbClr val="000000"/>
                  </a:solidFill>
                  <a:latin typeface="Pattaya"/>
                </a:rPr>
                <a:t>cảm</a:t>
              </a:r>
              <a:endParaRPr lang="en-US" sz="4400" dirty="0">
                <a:solidFill>
                  <a:srgbClr val="000000"/>
                </a:solidFill>
                <a:latin typeface="Pattaya"/>
              </a:endParaRPr>
            </a:p>
          </p:txBody>
        </p:sp>
        <p:pic>
          <p:nvPicPr>
            <p:cNvPr id="14" name="Picture 13">
              <a:extLst>
                <a:ext uri="{FF2B5EF4-FFF2-40B4-BE49-F238E27FC236}">
                  <a16:creationId xmlns:a16="http://schemas.microsoft.com/office/drawing/2014/main" xmlns="" id="{4F897361-DD20-4B0A-98CF-7339CFA69CCD}"/>
                </a:ext>
              </a:extLst>
            </p:cNvPr>
            <p:cNvPicPr>
              <a:picLocks noChangeAspect="1"/>
            </p:cNvPicPr>
            <p:nvPr/>
          </p:nvPicPr>
          <p:blipFill rotWithShape="1">
            <a:blip r:embed="rId7">
              <a:extLst>
                <a:ext uri="{BEBA8EAE-BF5A-486C-A8C5-ECC9F3942E4B}">
                  <a14:imgProps xmlns:a14="http://schemas.microsoft.com/office/drawing/2010/main" xmlns="">
                    <a14:imgLayer r:embed="rId8">
                      <a14:imgEffect>
                        <a14:backgroundRemoval t="9200" b="90000" l="9904" r="89936">
                          <a14:foregroundMark x1="46486" y1="59000" x2="49521" y2="67000"/>
                          <a14:foregroundMark x1="49521" y1="67000" x2="55112" y2="70400"/>
                          <a14:foregroundMark x1="55112" y1="70400" x2="57348" y2="70600"/>
                          <a14:foregroundMark x1="43610" y1="9200" x2="41534" y2="9200"/>
                          <a14:backgroundMark x1="66613" y1="70200" x2="76038" y2="71400"/>
                          <a14:backgroundMark x1="61022" y1="69000" x2="60224" y2="77000"/>
                          <a14:backgroundMark x1="60224" y1="77000" x2="61821" y2="85000"/>
                          <a14:backgroundMark x1="61821" y1="85000" x2="67732" y2="87800"/>
                          <a14:backgroundMark x1="67732" y1="87800" x2="74281" y2="76800"/>
                        </a14:backgroundRemoval>
                      </a14:imgEffect>
                    </a14:imgLayer>
                  </a14:imgProps>
                </a:ext>
                <a:ext uri="{28A0092B-C50C-407E-A947-70E740481C1C}">
                  <a14:useLocalDpi xmlns:a14="http://schemas.microsoft.com/office/drawing/2010/main" xmlns="" val="0"/>
                </a:ext>
              </a:extLst>
            </a:blip>
            <a:srcRect l="20618" t="4827" r="24400" b="8826"/>
            <a:stretch/>
          </p:blipFill>
          <p:spPr>
            <a:xfrm>
              <a:off x="9216544" y="3429000"/>
              <a:ext cx="1952787" cy="2449540"/>
            </a:xfrm>
            <a:prstGeom prst="rect">
              <a:avLst/>
            </a:prstGeom>
          </p:spPr>
        </p:pic>
      </p:grpSp>
      <p:grpSp>
        <p:nvGrpSpPr>
          <p:cNvPr id="10" name="Group 9">
            <a:extLst>
              <a:ext uri="{FF2B5EF4-FFF2-40B4-BE49-F238E27FC236}">
                <a16:creationId xmlns:a16="http://schemas.microsoft.com/office/drawing/2014/main" xmlns="" id="{B1800E53-9C61-419E-83B5-6BF9C684749D}"/>
              </a:ext>
            </a:extLst>
          </p:cNvPr>
          <p:cNvGrpSpPr/>
          <p:nvPr/>
        </p:nvGrpSpPr>
        <p:grpSpPr>
          <a:xfrm>
            <a:off x="3518646" y="2052728"/>
            <a:ext cx="4958483" cy="3825812"/>
            <a:chOff x="3518646" y="2052728"/>
            <a:chExt cx="4958483" cy="3825812"/>
          </a:xfrm>
        </p:grpSpPr>
        <p:pic>
          <p:nvPicPr>
            <p:cNvPr id="7" name="Picture 7">
              <a:extLst>
                <a:ext uri="{FF2B5EF4-FFF2-40B4-BE49-F238E27FC236}">
                  <a16:creationId xmlns:a16="http://schemas.microsoft.com/office/drawing/2014/main" xmlns="" id="{E778998A-3241-438F-98CA-C3429BE2AEA3}"/>
                </a:ext>
              </a:extLst>
            </p:cNvPr>
            <p:cNvPicPr>
              <a:picLocks noChangeAspect="1"/>
            </p:cNvPicPr>
            <p:nvPr/>
          </p:nvPicPr>
          <p:blipFill>
            <a:blip r:embed="rId9" cstate="print"/>
            <a:srcRect/>
            <a:stretch>
              <a:fillRect/>
            </a:stretch>
          </p:blipFill>
          <p:spPr>
            <a:xfrm>
              <a:off x="4373795" y="2052728"/>
              <a:ext cx="3336876" cy="1840905"/>
            </a:xfrm>
            <a:prstGeom prst="rect">
              <a:avLst/>
            </a:prstGeom>
          </p:spPr>
        </p:pic>
        <p:sp>
          <p:nvSpPr>
            <p:cNvPr id="8" name="TextBox 8">
              <a:extLst>
                <a:ext uri="{FF2B5EF4-FFF2-40B4-BE49-F238E27FC236}">
                  <a16:creationId xmlns:a16="http://schemas.microsoft.com/office/drawing/2014/main" xmlns="" id="{B6667FF1-9EA9-4CDF-B383-194769754B08}"/>
                </a:ext>
              </a:extLst>
            </p:cNvPr>
            <p:cNvSpPr txBox="1"/>
            <p:nvPr/>
          </p:nvSpPr>
          <p:spPr>
            <a:xfrm>
              <a:off x="3518646" y="2231189"/>
              <a:ext cx="4958483" cy="1188787"/>
            </a:xfrm>
            <a:prstGeom prst="rect">
              <a:avLst/>
            </a:prstGeom>
          </p:spPr>
          <p:txBody>
            <a:bodyPr wrap="square" lIns="0" tIns="0" rIns="0" bIns="0" rtlCol="0" anchor="t">
              <a:spAutoFit/>
            </a:bodyPr>
            <a:lstStyle/>
            <a:p>
              <a:pPr algn="ctr">
                <a:lnSpc>
                  <a:spcPts val="10220"/>
                </a:lnSpc>
              </a:pPr>
              <a:r>
                <a:rPr lang="en-US" sz="4400" dirty="0" err="1">
                  <a:solidFill>
                    <a:srgbClr val="000000"/>
                  </a:solidFill>
                  <a:latin typeface="Pattaya"/>
                </a:rPr>
                <a:t>Tìm</a:t>
              </a:r>
              <a:r>
                <a:rPr lang="en-US" sz="4400" dirty="0">
                  <a:solidFill>
                    <a:srgbClr val="000000"/>
                  </a:solidFill>
                  <a:latin typeface="Pattaya"/>
                </a:rPr>
                <a:t> </a:t>
              </a:r>
              <a:r>
                <a:rPr lang="en-US" sz="4400" dirty="0" err="1">
                  <a:solidFill>
                    <a:srgbClr val="000000"/>
                  </a:solidFill>
                  <a:latin typeface="Pattaya"/>
                </a:rPr>
                <a:t>hiểu</a:t>
              </a:r>
              <a:r>
                <a:rPr lang="en-US" sz="4400" dirty="0">
                  <a:solidFill>
                    <a:srgbClr val="000000"/>
                  </a:solidFill>
                  <a:latin typeface="Pattaya"/>
                </a:rPr>
                <a:t> </a:t>
              </a:r>
              <a:r>
                <a:rPr lang="en-US" sz="4400" dirty="0" err="1">
                  <a:solidFill>
                    <a:srgbClr val="000000"/>
                  </a:solidFill>
                  <a:latin typeface="Pattaya"/>
                </a:rPr>
                <a:t>bài</a:t>
              </a:r>
              <a:endParaRPr lang="en-US" sz="4400" dirty="0">
                <a:solidFill>
                  <a:srgbClr val="000000"/>
                </a:solidFill>
                <a:latin typeface="Pattaya"/>
              </a:endParaRPr>
            </a:p>
          </p:txBody>
        </p:sp>
        <p:pic>
          <p:nvPicPr>
            <p:cNvPr id="15" name="Picture 14">
              <a:extLst>
                <a:ext uri="{FF2B5EF4-FFF2-40B4-BE49-F238E27FC236}">
                  <a16:creationId xmlns:a16="http://schemas.microsoft.com/office/drawing/2014/main" xmlns="" id="{2576DC8C-5761-4247-A4EE-3348877EE31B}"/>
                </a:ext>
              </a:extLst>
            </p:cNvPr>
            <p:cNvPicPr>
              <a:picLocks noChangeAspect="1"/>
            </p:cNvPicPr>
            <p:nvPr/>
          </p:nvPicPr>
          <p:blipFill rotWithShape="1">
            <a:blip r:embed="rId10">
              <a:extLst>
                <a:ext uri="{BEBA8EAE-BF5A-486C-A8C5-ECC9F3942E4B}">
                  <a14:imgProps xmlns:a14="http://schemas.microsoft.com/office/drawing/2010/main" xmlns="">
                    <a14:imgLayer r:embed="rId11">
                      <a14:imgEffect>
                        <a14:backgroundRemoval t="10000" b="94800" l="9904" r="89936">
                          <a14:foregroundMark x1="27796" y1="30600" x2="38498" y2="28600"/>
                          <a14:foregroundMark x1="47125" y1="90800" x2="54952" y2="94800"/>
                          <a14:foregroundMark x1="54952" y1="94800" x2="55272" y2="94800"/>
                        </a14:backgroundRemoval>
                      </a14:imgEffect>
                    </a14:imgLayer>
                  </a14:imgProps>
                </a:ext>
                <a:ext uri="{28A0092B-C50C-407E-A947-70E740481C1C}">
                  <a14:useLocalDpi xmlns:a14="http://schemas.microsoft.com/office/drawing/2010/main" xmlns="" val="0"/>
                </a:ext>
              </a:extLst>
            </a:blip>
            <a:srcRect l="18182" r="22031"/>
            <a:stretch/>
          </p:blipFill>
          <p:spPr>
            <a:xfrm>
              <a:off x="4962626" y="2957698"/>
              <a:ext cx="2186336" cy="2920842"/>
            </a:xfrm>
            <a:prstGeom prst="rect">
              <a:avLst/>
            </a:prstGeom>
          </p:spPr>
        </p:pic>
      </p:grpSp>
    </p:spTree>
    <p:extLst>
      <p:ext uri="{BB962C8B-B14F-4D97-AF65-F5344CB8AC3E}">
        <p14:creationId xmlns:p14="http://schemas.microsoft.com/office/powerpoint/2010/main" xmlns="" val="4057539385"/>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indefinite" fill="hold" nodeType="clickEffect">
                                  <p:stCondLst>
                                    <p:cond delay="0"/>
                                  </p:stCondLst>
                                  <p:childTnLst>
                                    <p:animRot by="120000">
                                      <p:cBhvr>
                                        <p:cTn id="6" dur="100" fill="hold">
                                          <p:stCondLst>
                                            <p:cond delay="0"/>
                                          </p:stCondLst>
                                        </p:cTn>
                                        <p:tgtEl>
                                          <p:spTgt spid="11"/>
                                        </p:tgtEl>
                                        <p:attrNameLst>
                                          <p:attrName>r</p:attrName>
                                        </p:attrNameLst>
                                      </p:cBhvr>
                                    </p:animRot>
                                    <p:animRot by="-240000">
                                      <p:cBhvr>
                                        <p:cTn id="7" dur="200" fill="hold">
                                          <p:stCondLst>
                                            <p:cond delay="200"/>
                                          </p:stCondLst>
                                        </p:cTn>
                                        <p:tgtEl>
                                          <p:spTgt spid="11"/>
                                        </p:tgtEl>
                                        <p:attrNameLst>
                                          <p:attrName>r</p:attrName>
                                        </p:attrNameLst>
                                      </p:cBhvr>
                                    </p:animRot>
                                    <p:animRot by="240000">
                                      <p:cBhvr>
                                        <p:cTn id="8" dur="200" fill="hold">
                                          <p:stCondLst>
                                            <p:cond delay="400"/>
                                          </p:stCondLst>
                                        </p:cTn>
                                        <p:tgtEl>
                                          <p:spTgt spid="11"/>
                                        </p:tgtEl>
                                        <p:attrNameLst>
                                          <p:attrName>r</p:attrName>
                                        </p:attrNameLst>
                                      </p:cBhvr>
                                    </p:animRot>
                                    <p:animRot by="-240000">
                                      <p:cBhvr>
                                        <p:cTn id="9" dur="200" fill="hold">
                                          <p:stCondLst>
                                            <p:cond delay="600"/>
                                          </p:stCondLst>
                                        </p:cTn>
                                        <p:tgtEl>
                                          <p:spTgt spid="11"/>
                                        </p:tgtEl>
                                        <p:attrNameLst>
                                          <p:attrName>r</p:attrName>
                                        </p:attrNameLst>
                                      </p:cBhvr>
                                    </p:animRot>
                                    <p:animRot by="120000">
                                      <p:cBhvr>
                                        <p:cTn id="10"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artoon Snow Landscape Vector For Free Download | Free Vector">
            <a:extLst>
              <a:ext uri="{FF2B5EF4-FFF2-40B4-BE49-F238E27FC236}">
                <a16:creationId xmlns:a16="http://schemas.microsoft.com/office/drawing/2014/main" xmlns="" id="{B213DED7-D1E8-4645-B699-FB72C5EFBA55}"/>
              </a:ext>
            </a:extLst>
          </p:cNvPr>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4060" t="1896" r="1081" b="23222"/>
          <a:stretch/>
        </p:blipFill>
        <p:spPr bwMode="auto">
          <a:xfrm>
            <a:off x="0" y="-1"/>
            <a:ext cx="12192000" cy="6869957"/>
          </a:xfrm>
          <a:prstGeom prst="rect">
            <a:avLst/>
          </a:prstGeom>
          <a:noFill/>
          <a:extLst>
            <a:ext uri="{909E8E84-426E-40DD-AFC4-6F175D3DCCD1}">
              <a14:hiddenFill xmlns:a14="http://schemas.microsoft.com/office/drawing/2010/main" xmlns="">
                <a:solidFill>
                  <a:srgbClr val="FFFFFF"/>
                </a:solidFill>
              </a14:hiddenFill>
            </a:ext>
          </a:extLst>
        </p:spPr>
      </p:pic>
      <p:pic>
        <p:nvPicPr>
          <p:cNvPr id="3" name="Picture 2">
            <a:extLst>
              <a:ext uri="{FF2B5EF4-FFF2-40B4-BE49-F238E27FC236}">
                <a16:creationId xmlns:a16="http://schemas.microsoft.com/office/drawing/2014/main" xmlns="" id="{0DE71617-4476-4317-A9D6-A5E1BF060462}"/>
              </a:ext>
            </a:extLst>
          </p:cNvPr>
          <p:cNvPicPr>
            <a:picLocks noChangeAspect="1"/>
          </p:cNvPicPr>
          <p:nvPr/>
        </p:nvPicPr>
        <p:blipFill rotWithShape="1">
          <a:blip r:embed="rId3" cstate="print">
            <a:extLst>
              <a:ext uri="{BEBA8EAE-BF5A-486C-A8C5-ECC9F3942E4B}">
                <a14:imgProps xmlns:a14="http://schemas.microsoft.com/office/drawing/2010/main" xmlns="">
                  <a14:imgLayer r:embed="rId4">
                    <a14:imgEffect>
                      <a14:backgroundRemoval t="14974" b="93750" l="11250" r="49271">
                        <a14:foregroundMark x1="15990" y1="40625" x2="18646" y2="31576"/>
                        <a14:foregroundMark x1="18646" y1="31576" x2="24844" y2="23503"/>
                        <a14:foregroundMark x1="24844" y1="23503" x2="32813" y2="23828"/>
                        <a14:foregroundMark x1="32813" y1="23828" x2="39219" y2="31445"/>
                        <a14:foregroundMark x1="39219" y1="31445" x2="40990" y2="39909"/>
                        <a14:foregroundMark x1="40990" y1="39909" x2="39271" y2="48177"/>
                        <a14:foregroundMark x1="39271" y1="48177" x2="30417" y2="51367"/>
                        <a14:foregroundMark x1="30417" y1="51367" x2="25417" y2="44792"/>
                        <a14:foregroundMark x1="25417" y1="44792" x2="27448" y2="36719"/>
                        <a14:foregroundMark x1="27448" y1="36719" x2="35260" y2="43034"/>
                        <a14:foregroundMark x1="35260" y1="43034" x2="35365" y2="50781"/>
                        <a14:foregroundMark x1="35365" y1="50781" x2="27813" y2="51758"/>
                        <a14:foregroundMark x1="27813" y1="51758" x2="23906" y2="39323"/>
                        <a14:foregroundMark x1="23906" y1="39323" x2="23385" y2="26758"/>
                        <a14:foregroundMark x1="23385" y1="26758" x2="35781" y2="23828"/>
                        <a14:foregroundMark x1="35781" y1="23828" x2="41146" y2="28711"/>
                        <a14:foregroundMark x1="41146" y1="28711" x2="42448" y2="36523"/>
                        <a14:foregroundMark x1="42448" y1="36523" x2="38281" y2="39779"/>
                        <a14:foregroundMark x1="47188" y1="39779" x2="45990" y2="31901"/>
                        <a14:foregroundMark x1="45990" y1="31901" x2="40208" y2="26172"/>
                        <a14:foregroundMark x1="40208" y1="26172" x2="33490" y2="24089"/>
                        <a14:foregroundMark x1="33490" y1="24089" x2="25781" y2="26823"/>
                        <a14:foregroundMark x1="25781" y1="26823" x2="14583" y2="37435"/>
                        <a14:foregroundMark x1="14583" y1="37435" x2="13438" y2="39193"/>
                        <a14:foregroundMark x1="13438" y1="39193" x2="14115" y2="30859"/>
                        <a14:foregroundMark x1="14115" y1="30859" x2="22500" y2="19727"/>
                        <a14:foregroundMark x1="22500" y1="19727" x2="27552" y2="16341"/>
                        <a14:foregroundMark x1="27552" y1="16341" x2="33958" y2="16927"/>
                        <a14:foregroundMark x1="33958" y1="16927" x2="39219" y2="20833"/>
                        <a14:foregroundMark x1="39219" y1="20833" x2="49271" y2="38021"/>
                        <a14:foregroundMark x1="34792" y1="15755" x2="31406" y2="15104"/>
                        <a14:foregroundMark x1="11667" y1="35026" x2="11354" y2="41406"/>
                        <a14:foregroundMark x1="22031" y1="58529" x2="27135" y2="64909"/>
                        <a14:foregroundMark x1="18073" y1="59701" x2="15833" y2="66471"/>
                        <a14:foregroundMark x1="15833" y1="66471" x2="15833" y2="67253"/>
                        <a14:foregroundMark x1="31094" y1="68034" x2="35885" y2="69661"/>
                        <a14:foregroundMark x1="30312" y1="78190" x2="28698" y2="92513"/>
                        <a14:foregroundMark x1="27760" y1="89779" x2="31979" y2="83724"/>
                        <a14:foregroundMark x1="31979" y1="83724" x2="37031" y2="88346"/>
                        <a14:foregroundMark x1="37031" y1="88346" x2="37344" y2="88932"/>
                        <a14:foregroundMark x1="38750" y1="88932" x2="36510" y2="73503"/>
                        <a14:foregroundMark x1="36510" y1="73503" x2="32240" y2="69661"/>
                        <a14:foregroundMark x1="27760" y1="79818" x2="27292" y2="93750"/>
                      </a14:backgroundRemoval>
                    </a14:imgEffect>
                  </a14:imgLayer>
                </a14:imgProps>
              </a:ext>
              <a:ext uri="{28A0092B-C50C-407E-A947-70E740481C1C}">
                <a14:useLocalDpi xmlns:a14="http://schemas.microsoft.com/office/drawing/2010/main" xmlns="" val="0"/>
              </a:ext>
            </a:extLst>
          </a:blip>
          <a:srcRect l="7353" t="9689" r="47781" b="4277"/>
          <a:stretch/>
        </p:blipFill>
        <p:spPr>
          <a:xfrm>
            <a:off x="570885" y="3317186"/>
            <a:ext cx="1789248" cy="2744843"/>
          </a:xfrm>
          <a:prstGeom prst="rect">
            <a:avLst/>
          </a:prstGeom>
        </p:spPr>
      </p:pic>
      <p:pic>
        <p:nvPicPr>
          <p:cNvPr id="4" name="Picture 3">
            <a:extLst>
              <a:ext uri="{FF2B5EF4-FFF2-40B4-BE49-F238E27FC236}">
                <a16:creationId xmlns:a16="http://schemas.microsoft.com/office/drawing/2014/main" xmlns="" id="{482E531C-2548-4F46-91EE-6335D1E2D3B8}"/>
              </a:ext>
            </a:extLst>
          </p:cNvPr>
          <p:cNvPicPr>
            <a:picLocks noChangeAspect="1"/>
          </p:cNvPicPr>
          <p:nvPr/>
        </p:nvPicPr>
        <p:blipFill rotWithShape="1">
          <a:blip r:embed="rId5">
            <a:extLst>
              <a:ext uri="{BEBA8EAE-BF5A-486C-A8C5-ECC9F3942E4B}">
                <a14:imgProps xmlns:a14="http://schemas.microsoft.com/office/drawing/2010/main" xmlns="">
                  <a14:imgLayer r:embed="rId6">
                    <a14:imgEffect>
                      <a14:backgroundRemoval t="9200" b="90000" l="9904" r="89936">
                        <a14:foregroundMark x1="46486" y1="59000" x2="49521" y2="67000"/>
                        <a14:foregroundMark x1="49521" y1="67000" x2="55112" y2="70400"/>
                        <a14:foregroundMark x1="55112" y1="70400" x2="57348" y2="70600"/>
                        <a14:foregroundMark x1="43610" y1="9200" x2="41534" y2="9200"/>
                        <a14:backgroundMark x1="66613" y1="70200" x2="76038" y2="71400"/>
                        <a14:backgroundMark x1="61022" y1="69000" x2="60224" y2="77000"/>
                        <a14:backgroundMark x1="60224" y1="77000" x2="61821" y2="85000"/>
                        <a14:backgroundMark x1="61821" y1="85000" x2="67732" y2="87800"/>
                        <a14:backgroundMark x1="67732" y1="87800" x2="74281" y2="76800"/>
                      </a14:backgroundRemoval>
                    </a14:imgEffect>
                  </a14:imgLayer>
                </a14:imgProps>
              </a:ext>
              <a:ext uri="{28A0092B-C50C-407E-A947-70E740481C1C}">
                <a14:useLocalDpi xmlns:a14="http://schemas.microsoft.com/office/drawing/2010/main" xmlns="" val="0"/>
              </a:ext>
            </a:extLst>
          </a:blip>
          <a:srcRect l="20618" t="4827" r="24400" b="8826"/>
          <a:stretch/>
        </p:blipFill>
        <p:spPr>
          <a:xfrm>
            <a:off x="4546469" y="3480290"/>
            <a:ext cx="1952787" cy="2449540"/>
          </a:xfrm>
          <a:prstGeom prst="rect">
            <a:avLst/>
          </a:prstGeom>
        </p:spPr>
      </p:pic>
      <p:pic>
        <p:nvPicPr>
          <p:cNvPr id="5" name="Picture 4">
            <a:extLst>
              <a:ext uri="{FF2B5EF4-FFF2-40B4-BE49-F238E27FC236}">
                <a16:creationId xmlns:a16="http://schemas.microsoft.com/office/drawing/2014/main" xmlns="" id="{6C5BB2EE-8E45-424B-B468-6CF5F24FC0B4}"/>
              </a:ext>
            </a:extLst>
          </p:cNvPr>
          <p:cNvPicPr>
            <a:picLocks noChangeAspect="1"/>
          </p:cNvPicPr>
          <p:nvPr/>
        </p:nvPicPr>
        <p:blipFill rotWithShape="1">
          <a:blip r:embed="rId7">
            <a:extLst>
              <a:ext uri="{BEBA8EAE-BF5A-486C-A8C5-ECC9F3942E4B}">
                <a14:imgProps xmlns:a14="http://schemas.microsoft.com/office/drawing/2010/main" xmlns="">
                  <a14:imgLayer r:embed="rId8">
                    <a14:imgEffect>
                      <a14:backgroundRemoval t="10000" b="94800" l="9904" r="89936">
                        <a14:foregroundMark x1="27796" y1="30600" x2="38498" y2="28600"/>
                        <a14:foregroundMark x1="47125" y1="90800" x2="54952" y2="94800"/>
                        <a14:foregroundMark x1="54952" y1="94800" x2="55272" y2="94800"/>
                      </a14:backgroundRemoval>
                    </a14:imgEffect>
                  </a14:imgLayer>
                </a14:imgProps>
              </a:ext>
              <a:ext uri="{28A0092B-C50C-407E-A947-70E740481C1C}">
                <a14:useLocalDpi xmlns:a14="http://schemas.microsoft.com/office/drawing/2010/main" xmlns="" val="0"/>
              </a:ext>
            </a:extLst>
          </a:blip>
          <a:srcRect l="18182" r="22031"/>
          <a:stretch/>
        </p:blipFill>
        <p:spPr>
          <a:xfrm>
            <a:off x="2360133" y="3141187"/>
            <a:ext cx="2186336" cy="2920842"/>
          </a:xfrm>
          <a:prstGeom prst="rect">
            <a:avLst/>
          </a:prstGeom>
        </p:spPr>
      </p:pic>
      <p:pic>
        <p:nvPicPr>
          <p:cNvPr id="6" name="Picture 21">
            <a:extLst>
              <a:ext uri="{FF2B5EF4-FFF2-40B4-BE49-F238E27FC236}">
                <a16:creationId xmlns:a16="http://schemas.microsoft.com/office/drawing/2014/main" xmlns="" id="{B5CECD8F-9FDF-47F7-AE0B-CB0420DE0F3E}"/>
              </a:ext>
            </a:extLst>
          </p:cNvPr>
          <p:cNvPicPr>
            <a:picLocks noChangeAspect="1"/>
          </p:cNvPicPr>
          <p:nvPr/>
        </p:nvPicPr>
        <p:blipFill>
          <a:blip r:embed="rId9">
            <a:extLst>
              <a:ext uri="{28A0092B-C50C-407E-A947-70E740481C1C}">
                <a14:useLocalDpi xmlns:a14="http://schemas.microsoft.com/office/drawing/2010/main" xmlns="" val="0"/>
              </a:ext>
              <a:ext uri="{96DAC541-7B7A-43D3-8B79-37D633B846F1}">
                <asvg:svgBlip xmlns:asvg="http://schemas.microsoft.com/office/drawing/2016/SVG/main" xmlns="" r:embed="rId10"/>
              </a:ext>
            </a:extLst>
          </a:blip>
          <a:srcRect/>
          <a:stretch>
            <a:fillRect/>
          </a:stretch>
        </p:blipFill>
        <p:spPr>
          <a:xfrm flipH="1">
            <a:off x="6210930" y="227693"/>
            <a:ext cx="5672030" cy="4114800"/>
          </a:xfrm>
          <a:prstGeom prst="rect">
            <a:avLst/>
          </a:prstGeom>
        </p:spPr>
      </p:pic>
      <p:sp>
        <p:nvSpPr>
          <p:cNvPr id="7" name="TextBox 6">
            <a:extLst>
              <a:ext uri="{FF2B5EF4-FFF2-40B4-BE49-F238E27FC236}">
                <a16:creationId xmlns:a16="http://schemas.microsoft.com/office/drawing/2014/main" xmlns="" id="{59EEC816-EB58-479D-886F-2BBBAD188D99}"/>
              </a:ext>
            </a:extLst>
          </p:cNvPr>
          <p:cNvSpPr txBox="1"/>
          <p:nvPr/>
        </p:nvSpPr>
        <p:spPr>
          <a:xfrm>
            <a:off x="6499256" y="1285988"/>
            <a:ext cx="4869785" cy="2062103"/>
          </a:xfrm>
          <a:prstGeom prst="rect">
            <a:avLst/>
          </a:prstGeom>
          <a:noFill/>
        </p:spPr>
        <p:txBody>
          <a:bodyPr wrap="square" rtlCol="0">
            <a:spAutoFit/>
          </a:bodyPr>
          <a:lstStyle/>
          <a:p>
            <a:pPr algn="just"/>
            <a:r>
              <a:rPr lang="vi-VN" sz="3200" dirty="0">
                <a:latin typeface="Pattaya" panose="00000500000000000000" pitchFamily="2" charset="-34"/>
                <a:cs typeface="Pattaya" panose="00000500000000000000" pitchFamily="2" charset="-34"/>
              </a:rPr>
              <a:t>Chúng tớ đã đến Lào Cai. Hãy giúp chúng tớ thu thập thông tin về Ngu Công trong bài tập nhóm nhé!</a:t>
            </a:r>
            <a:endParaRPr lang="en-US" sz="3200" dirty="0">
              <a:latin typeface="Pattaya" panose="00000500000000000000" pitchFamily="2" charset="-34"/>
              <a:cs typeface="Pattaya" panose="00000500000000000000" pitchFamily="2" charset="-34"/>
            </a:endParaRPr>
          </a:p>
        </p:txBody>
      </p:sp>
    </p:spTree>
    <p:extLst>
      <p:ext uri="{BB962C8B-B14F-4D97-AF65-F5344CB8AC3E}">
        <p14:creationId xmlns:p14="http://schemas.microsoft.com/office/powerpoint/2010/main" xmlns="" val="152201104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3250" advClick="0">
        <p15:prstTrans prst="origami"/>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indefinite" fill="hold" nodeType="click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4"/>
                                        </p:tgtEl>
                                        <p:attrNameLst>
                                          <p:attrName>r</p:attrName>
                                        </p:attrNameLst>
                                      </p:cBhvr>
                                    </p:animRot>
                                    <p:animRot by="-240000">
                                      <p:cBhvr>
                                        <p:cTn id="19" dur="200" fill="hold">
                                          <p:stCondLst>
                                            <p:cond delay="200"/>
                                          </p:stCondLst>
                                        </p:cTn>
                                        <p:tgtEl>
                                          <p:spTgt spid="4"/>
                                        </p:tgtEl>
                                        <p:attrNameLst>
                                          <p:attrName>r</p:attrName>
                                        </p:attrNameLst>
                                      </p:cBhvr>
                                    </p:animRot>
                                    <p:animRot by="240000">
                                      <p:cBhvr>
                                        <p:cTn id="20" dur="200" fill="hold">
                                          <p:stCondLst>
                                            <p:cond delay="400"/>
                                          </p:stCondLst>
                                        </p:cTn>
                                        <p:tgtEl>
                                          <p:spTgt spid="4"/>
                                        </p:tgtEl>
                                        <p:attrNameLst>
                                          <p:attrName>r</p:attrName>
                                        </p:attrNameLst>
                                      </p:cBhvr>
                                    </p:animRot>
                                    <p:animRot by="-240000">
                                      <p:cBhvr>
                                        <p:cTn id="21" dur="200" fill="hold">
                                          <p:stCondLst>
                                            <p:cond delay="600"/>
                                          </p:stCondLst>
                                        </p:cTn>
                                        <p:tgtEl>
                                          <p:spTgt spid="4"/>
                                        </p:tgtEl>
                                        <p:attrNameLst>
                                          <p:attrName>r</p:attrName>
                                        </p:attrNameLst>
                                      </p:cBhvr>
                                    </p:animRot>
                                    <p:animRot by="120000">
                                      <p:cBhvr>
                                        <p:cTn id="22"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BE4D696B-C7FD-40FC-A574-4535A0C13250}"/>
              </a:ext>
            </a:extLst>
          </p:cNvPr>
          <p:cNvPicPr>
            <a:picLocks noChangeAspect="1"/>
          </p:cNvPicPr>
          <p:nvPr/>
        </p:nvPicPr>
        <p:blipFill>
          <a:blip r:embed="rId2">
            <a:extLst>
              <a:ext uri="{28A0092B-C50C-407E-A947-70E740481C1C}">
                <a14:useLocalDpi xmlns:a14="http://schemas.microsoft.com/office/drawing/2010/main" xmlns="" val="0"/>
              </a:ext>
            </a:extLst>
          </a:blip>
          <a:src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xmlns="" id="{9241BDF4-71F0-4193-86D5-18CAF428ACC2}"/>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218777" y="1122046"/>
            <a:ext cx="9754445" cy="5084505"/>
          </a:xfrm>
          <a:prstGeom prst="rect">
            <a:avLst/>
          </a:prstGeom>
        </p:spPr>
      </p:pic>
      <p:sp>
        <p:nvSpPr>
          <p:cNvPr id="8" name="TextBox 18">
            <a:extLst>
              <a:ext uri="{FF2B5EF4-FFF2-40B4-BE49-F238E27FC236}">
                <a16:creationId xmlns:a16="http://schemas.microsoft.com/office/drawing/2014/main" xmlns="" id="{A9358894-9A2A-473B-AAA0-4E7B9ABB3020}"/>
              </a:ext>
            </a:extLst>
          </p:cNvPr>
          <p:cNvSpPr txBox="1"/>
          <p:nvPr/>
        </p:nvSpPr>
        <p:spPr>
          <a:xfrm>
            <a:off x="4343400" y="2365056"/>
            <a:ext cx="6405880" cy="3262432"/>
          </a:xfrm>
          <a:prstGeom prst="rect">
            <a:avLst/>
          </a:prstGeom>
        </p:spPr>
        <p:txBody>
          <a:bodyPr wrap="square" lIns="0" tIns="0" rIns="0" bIns="0" rtlCol="0" anchor="t">
            <a:spAutoFit/>
          </a:bodyPr>
          <a:lstStyle/>
          <a:p>
            <a:pPr marL="457200" indent="-457200" algn="just">
              <a:buFontTx/>
              <a:buChar char="-"/>
            </a:pPr>
            <a:r>
              <a:rPr lang="vi-VN" sz="3200" dirty="0">
                <a:ln w="0"/>
                <a:solidFill>
                  <a:srgbClr val="002060"/>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rPr>
              <a:t>Đọc toàn bài với giọng kể hào hứng, thể hiện sự khâm phục trí sáng tạo, tinh thần quyết tâm chống đói nghèo, lạc hậu của ông </a:t>
            </a:r>
            <a:r>
              <a:rPr lang="vi-VN" sz="3200" dirty="0" err="1">
                <a:ln w="0"/>
                <a:solidFill>
                  <a:srgbClr val="002060"/>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rPr>
              <a:t>Lìn</a:t>
            </a:r>
            <a:r>
              <a:rPr lang="vi-VN" sz="3200" dirty="0">
                <a:ln w="0"/>
                <a:solidFill>
                  <a:srgbClr val="002060"/>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rPr>
              <a:t>.</a:t>
            </a:r>
            <a:endParaRPr lang="en-US" sz="3200" dirty="0">
              <a:ln w="0"/>
              <a:solidFill>
                <a:srgbClr val="002060"/>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endParaRPr>
          </a:p>
          <a:p>
            <a:pPr algn="just"/>
            <a:endParaRPr lang="vi-VN" sz="1600" dirty="0">
              <a:ln w="0"/>
              <a:solidFill>
                <a:srgbClr val="002060"/>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endParaRPr>
          </a:p>
          <a:p>
            <a:pPr marL="457200" indent="-457200" algn="just">
              <a:buFontTx/>
              <a:buChar char="-"/>
            </a:pPr>
            <a:r>
              <a:rPr lang="vi-VN" sz="3200" dirty="0">
                <a:ln w="0"/>
                <a:solidFill>
                  <a:srgbClr val="002060"/>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rPr>
              <a:t>Nhấn giọng từ ngữ gợi tả, gợi cảm.</a:t>
            </a:r>
          </a:p>
          <a:p>
            <a:pPr algn="just"/>
            <a:endParaRPr lang="en-US" sz="3200" dirty="0">
              <a:ln w="0"/>
              <a:solidFill>
                <a:srgbClr val="002060"/>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xmlns="" val="1768085831"/>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5"/>
          <p:cNvPicPr>
            <a:picLocks noChangeAspect="1"/>
          </p:cNvPicPr>
          <p:nvPr/>
        </p:nvPicPr>
        <p:blipFill>
          <a:blip r:embed="rId2" cstate="print">
            <a:extLst>
              <a:ext uri="{28A0092B-C50C-407E-A947-70E740481C1C}">
                <a14:useLocalDpi xmlns:a14="http://schemas.microsoft.com/office/drawing/2010/main" xmlns="" val="0"/>
              </a:ext>
              <a:ext uri="{96DAC541-7B7A-43D3-8B79-37D633B846F1}">
                <asvg:svgBlip xmlns:asvg="http://schemas.microsoft.com/office/drawing/2016/SVG/main" xmlns="" r:embed="rId3"/>
              </a:ext>
            </a:extLst>
          </a:blip>
          <a:srcRect/>
          <a:stretch>
            <a:fillRect/>
          </a:stretch>
        </p:blipFill>
        <p:spPr>
          <a:xfrm rot="458499">
            <a:off x="-48220" y="1048192"/>
            <a:ext cx="614882" cy="680453"/>
          </a:xfrm>
          <a:prstGeom prst="rect">
            <a:avLst/>
          </a:prstGeom>
        </p:spPr>
      </p:pic>
      <p:pic>
        <p:nvPicPr>
          <p:cNvPr id="16" name="Picture 16"/>
          <p:cNvPicPr>
            <a:picLocks noChangeAspect="1"/>
          </p:cNvPicPr>
          <p:nvPr/>
        </p:nvPicPr>
        <p:blipFill>
          <a:blip r:embed="rId4" cstate="print">
            <a:extLst>
              <a:ext uri="{28A0092B-C50C-407E-A947-70E740481C1C}">
                <a14:useLocalDpi xmlns:a14="http://schemas.microsoft.com/office/drawing/2010/main" xmlns="" val="0"/>
              </a:ext>
              <a:ext uri="{96DAC541-7B7A-43D3-8B79-37D633B846F1}">
                <asvg:svgBlip xmlns:asvg="http://schemas.microsoft.com/office/drawing/2016/SVG/main" xmlns="" r:embed="rId5"/>
              </a:ext>
            </a:extLst>
          </a:blip>
          <a:srcRect/>
          <a:stretch>
            <a:fillRect/>
          </a:stretch>
        </p:blipFill>
        <p:spPr>
          <a:xfrm>
            <a:off x="1166434" y="-159370"/>
            <a:ext cx="970117" cy="952479"/>
          </a:xfrm>
          <a:prstGeom prst="rect">
            <a:avLst/>
          </a:prstGeom>
        </p:spPr>
      </p:pic>
      <p:pic>
        <p:nvPicPr>
          <p:cNvPr id="17" name="Picture 17"/>
          <p:cNvPicPr>
            <a:picLocks noChangeAspect="1"/>
          </p:cNvPicPr>
          <p:nvPr/>
        </p:nvPicPr>
        <p:blipFill>
          <a:blip r:embed="rId6" cstate="print">
            <a:extLst>
              <a:ext uri="{28A0092B-C50C-407E-A947-70E740481C1C}">
                <a14:useLocalDpi xmlns:a14="http://schemas.microsoft.com/office/drawing/2010/main" xmlns="" val="0"/>
              </a:ext>
              <a:ext uri="{96DAC541-7B7A-43D3-8B79-37D633B846F1}">
                <asvg:svgBlip xmlns:asvg="http://schemas.microsoft.com/office/drawing/2016/SVG/main" xmlns="" r:embed="rId5"/>
              </a:ext>
            </a:extLst>
          </a:blip>
          <a:srcRect/>
          <a:stretch>
            <a:fillRect/>
          </a:stretch>
        </p:blipFill>
        <p:spPr>
          <a:xfrm rot="1877171">
            <a:off x="10879021" y="-5397"/>
            <a:ext cx="488192" cy="479315"/>
          </a:xfrm>
          <a:prstGeom prst="rect">
            <a:avLst/>
          </a:prstGeom>
        </p:spPr>
      </p:pic>
      <p:pic>
        <p:nvPicPr>
          <p:cNvPr id="18" name="Picture 18"/>
          <p:cNvPicPr>
            <a:picLocks noChangeAspect="1"/>
          </p:cNvPicPr>
          <p:nvPr/>
        </p:nvPicPr>
        <p:blipFill>
          <a:blip r:embed="rId7" cstate="print">
            <a:extLst>
              <a:ext uri="{28A0092B-C50C-407E-A947-70E740481C1C}">
                <a14:useLocalDpi xmlns:a14="http://schemas.microsoft.com/office/drawing/2010/main" xmlns="" val="0"/>
              </a:ext>
              <a:ext uri="{96DAC541-7B7A-43D3-8B79-37D633B846F1}">
                <asvg:svgBlip xmlns:asvg="http://schemas.microsoft.com/office/drawing/2016/SVG/main" xmlns="" r:embed="rId8"/>
              </a:ext>
            </a:extLst>
          </a:blip>
          <a:srcRect/>
          <a:stretch>
            <a:fillRect/>
          </a:stretch>
        </p:blipFill>
        <p:spPr>
          <a:xfrm rot="-3463332">
            <a:off x="11596901" y="-279638"/>
            <a:ext cx="999765" cy="1106380"/>
          </a:xfrm>
          <a:prstGeom prst="rect">
            <a:avLst/>
          </a:prstGeom>
        </p:spPr>
      </p:pic>
      <p:grpSp>
        <p:nvGrpSpPr>
          <p:cNvPr id="19" name="Group 19"/>
          <p:cNvGrpSpPr/>
          <p:nvPr/>
        </p:nvGrpSpPr>
        <p:grpSpPr>
          <a:xfrm>
            <a:off x="532549" y="494387"/>
            <a:ext cx="153251" cy="153251"/>
            <a:chOff x="0" y="0"/>
            <a:chExt cx="6350000" cy="6350000"/>
          </a:xfrm>
        </p:grpSpPr>
        <p:sp>
          <p:nvSpPr>
            <p:cNvPr id="20" name="Freeform 2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B4B4B"/>
            </a:solidFill>
          </p:spPr>
        </p:sp>
      </p:grpSp>
      <p:grpSp>
        <p:nvGrpSpPr>
          <p:cNvPr id="21" name="Group 21"/>
          <p:cNvGrpSpPr/>
          <p:nvPr/>
        </p:nvGrpSpPr>
        <p:grpSpPr>
          <a:xfrm>
            <a:off x="11943532" y="1245381"/>
            <a:ext cx="153251" cy="153251"/>
            <a:chOff x="0" y="0"/>
            <a:chExt cx="6350000" cy="6350000"/>
          </a:xfrm>
        </p:grpSpPr>
        <p:sp>
          <p:nvSpPr>
            <p:cNvPr id="22" name="Freeform 2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B4B4B"/>
            </a:solidFill>
          </p:spPr>
        </p:sp>
      </p:grpSp>
      <p:pic>
        <p:nvPicPr>
          <p:cNvPr id="23" name="Picture 23"/>
          <p:cNvPicPr>
            <a:picLocks noChangeAspect="1"/>
          </p:cNvPicPr>
          <p:nvPr/>
        </p:nvPicPr>
        <p:blipFill>
          <a:blip r:embed="rId4" cstate="print">
            <a:extLst>
              <a:ext uri="{28A0092B-C50C-407E-A947-70E740481C1C}">
                <a14:useLocalDpi xmlns:a14="http://schemas.microsoft.com/office/drawing/2010/main" xmlns="" val="0"/>
              </a:ext>
              <a:ext uri="{96DAC541-7B7A-43D3-8B79-37D633B846F1}">
                <asvg:svgBlip xmlns:asvg="http://schemas.microsoft.com/office/drawing/2016/SVG/main" xmlns="" r:embed="rId5"/>
              </a:ext>
            </a:extLst>
          </a:blip>
          <a:srcRect/>
          <a:stretch>
            <a:fillRect/>
          </a:stretch>
        </p:blipFill>
        <p:spPr>
          <a:xfrm>
            <a:off x="11408650" y="6126605"/>
            <a:ext cx="970117" cy="952479"/>
          </a:xfrm>
          <a:prstGeom prst="rect">
            <a:avLst/>
          </a:prstGeom>
        </p:spPr>
      </p:pic>
      <p:pic>
        <p:nvPicPr>
          <p:cNvPr id="24" name="Picture 24"/>
          <p:cNvPicPr>
            <a:picLocks noChangeAspect="1"/>
          </p:cNvPicPr>
          <p:nvPr/>
        </p:nvPicPr>
        <p:blipFill>
          <a:blip r:embed="rId9" cstate="print">
            <a:extLst>
              <a:ext uri="{28A0092B-C50C-407E-A947-70E740481C1C}">
                <a14:useLocalDpi xmlns:a14="http://schemas.microsoft.com/office/drawing/2010/main" xmlns="" val="0"/>
              </a:ext>
              <a:ext uri="{96DAC541-7B7A-43D3-8B79-37D633B846F1}">
                <asvg:svgBlip xmlns:asvg="http://schemas.microsoft.com/office/drawing/2016/SVG/main" xmlns="" r:embed="rId3"/>
              </a:ext>
            </a:extLst>
          </a:blip>
          <a:srcRect/>
          <a:stretch>
            <a:fillRect/>
          </a:stretch>
        </p:blipFill>
        <p:spPr>
          <a:xfrm rot="-3463332">
            <a:off x="11098923" y="4675801"/>
            <a:ext cx="505713" cy="559643"/>
          </a:xfrm>
          <a:prstGeom prst="rect">
            <a:avLst/>
          </a:prstGeom>
        </p:spPr>
      </p:pic>
      <p:grpSp>
        <p:nvGrpSpPr>
          <p:cNvPr id="25" name="Group 25"/>
          <p:cNvGrpSpPr/>
          <p:nvPr/>
        </p:nvGrpSpPr>
        <p:grpSpPr>
          <a:xfrm>
            <a:off x="10493293" y="5839185"/>
            <a:ext cx="153251" cy="153251"/>
            <a:chOff x="0" y="0"/>
            <a:chExt cx="6350000" cy="6350000"/>
          </a:xfrm>
        </p:grpSpPr>
        <p:sp>
          <p:nvSpPr>
            <p:cNvPr id="26" name="Freeform 2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B4B4B"/>
            </a:solidFill>
          </p:spPr>
        </p:sp>
      </p:grpSp>
      <p:pic>
        <p:nvPicPr>
          <p:cNvPr id="27" name="Picture 27"/>
          <p:cNvPicPr>
            <a:picLocks noChangeAspect="1"/>
          </p:cNvPicPr>
          <p:nvPr/>
        </p:nvPicPr>
        <p:blipFill>
          <a:blip r:embed="rId10" cstate="print">
            <a:extLst>
              <a:ext uri="{28A0092B-C50C-407E-A947-70E740481C1C}">
                <a14:useLocalDpi xmlns:a14="http://schemas.microsoft.com/office/drawing/2010/main" xmlns="" val="0"/>
              </a:ext>
              <a:ext uri="{96DAC541-7B7A-43D3-8B79-37D633B846F1}">
                <asvg:svgBlip xmlns:asvg="http://schemas.microsoft.com/office/drawing/2016/SVG/main" xmlns="" r:embed="rId8"/>
              </a:ext>
            </a:extLst>
          </a:blip>
          <a:srcRect/>
          <a:stretch>
            <a:fillRect/>
          </a:stretch>
        </p:blipFill>
        <p:spPr>
          <a:xfrm rot="-378976">
            <a:off x="-489183" y="5904846"/>
            <a:ext cx="1261473" cy="1395996"/>
          </a:xfrm>
          <a:prstGeom prst="rect">
            <a:avLst/>
          </a:prstGeom>
        </p:spPr>
      </p:pic>
      <p:pic>
        <p:nvPicPr>
          <p:cNvPr id="28" name="Picture 28"/>
          <p:cNvPicPr>
            <a:picLocks noChangeAspect="1"/>
          </p:cNvPicPr>
          <p:nvPr/>
        </p:nvPicPr>
        <p:blipFill>
          <a:blip r:embed="rId11" cstate="print">
            <a:extLst>
              <a:ext uri="{28A0092B-C50C-407E-A947-70E740481C1C}">
                <a14:useLocalDpi xmlns:a14="http://schemas.microsoft.com/office/drawing/2010/main" xmlns="" val="0"/>
              </a:ext>
              <a:ext uri="{96DAC541-7B7A-43D3-8B79-37D633B846F1}">
                <asvg:svgBlip xmlns:asvg="http://schemas.microsoft.com/office/drawing/2016/SVG/main" xmlns="" r:embed="rId5"/>
              </a:ext>
            </a:extLst>
          </a:blip>
          <a:srcRect/>
          <a:stretch>
            <a:fillRect/>
          </a:stretch>
        </p:blipFill>
        <p:spPr>
          <a:xfrm>
            <a:off x="555043" y="4949605"/>
            <a:ext cx="307983" cy="302383"/>
          </a:xfrm>
          <a:prstGeom prst="rect">
            <a:avLst/>
          </a:prstGeom>
        </p:spPr>
      </p:pic>
      <p:grpSp>
        <p:nvGrpSpPr>
          <p:cNvPr id="29" name="Group 29"/>
          <p:cNvGrpSpPr/>
          <p:nvPr/>
        </p:nvGrpSpPr>
        <p:grpSpPr>
          <a:xfrm>
            <a:off x="712341" y="5782291"/>
            <a:ext cx="153251" cy="153251"/>
            <a:chOff x="0" y="0"/>
            <a:chExt cx="6350000" cy="6350000"/>
          </a:xfrm>
        </p:grpSpPr>
        <p:sp>
          <p:nvSpPr>
            <p:cNvPr id="30" name="Freeform 3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B4B4B"/>
            </a:solidFill>
          </p:spPr>
        </p:sp>
      </p:grpSp>
      <p:pic>
        <p:nvPicPr>
          <p:cNvPr id="31" name="Picture 31"/>
          <p:cNvPicPr>
            <a:picLocks noChangeAspect="1"/>
          </p:cNvPicPr>
          <p:nvPr/>
        </p:nvPicPr>
        <p:blipFill>
          <a:blip r:embed="rId12" cstate="print">
            <a:extLst>
              <a:ext uri="{28A0092B-C50C-407E-A947-70E740481C1C}">
                <a14:useLocalDpi xmlns:a14="http://schemas.microsoft.com/office/drawing/2010/main" xmlns="" val="0"/>
              </a:ext>
              <a:ext uri="{96DAC541-7B7A-43D3-8B79-37D633B846F1}">
                <asvg:svgBlip xmlns:asvg="http://schemas.microsoft.com/office/drawing/2016/SVG/main" xmlns="" r:embed="rId5"/>
              </a:ext>
            </a:extLst>
          </a:blip>
          <a:srcRect/>
          <a:stretch>
            <a:fillRect/>
          </a:stretch>
        </p:blipFill>
        <p:spPr>
          <a:xfrm rot="1877171">
            <a:off x="12000158" y="4833831"/>
            <a:ext cx="320250" cy="314427"/>
          </a:xfrm>
          <a:prstGeom prst="rect">
            <a:avLst/>
          </a:prstGeom>
        </p:spPr>
      </p:pic>
      <p:pic>
        <p:nvPicPr>
          <p:cNvPr id="32" name="Picture 32"/>
          <p:cNvPicPr>
            <a:picLocks noChangeAspect="1"/>
          </p:cNvPicPr>
          <p:nvPr/>
        </p:nvPicPr>
        <p:blipFill>
          <a:blip r:embed="rId12" cstate="print">
            <a:extLst>
              <a:ext uri="{28A0092B-C50C-407E-A947-70E740481C1C}">
                <a14:useLocalDpi xmlns:a14="http://schemas.microsoft.com/office/drawing/2010/main" xmlns="" val="0"/>
              </a:ext>
              <a:ext uri="{96DAC541-7B7A-43D3-8B79-37D633B846F1}">
                <asvg:svgBlip xmlns:asvg="http://schemas.microsoft.com/office/drawing/2016/SVG/main" xmlns="" r:embed="rId5"/>
              </a:ext>
            </a:extLst>
          </a:blip>
          <a:srcRect/>
          <a:stretch>
            <a:fillRect/>
          </a:stretch>
        </p:blipFill>
        <p:spPr>
          <a:xfrm rot="1877171">
            <a:off x="1006309" y="1278891"/>
            <a:ext cx="320250" cy="314427"/>
          </a:xfrm>
          <a:prstGeom prst="rect">
            <a:avLst/>
          </a:prstGeom>
        </p:spPr>
      </p:pic>
      <p:pic>
        <p:nvPicPr>
          <p:cNvPr id="34" name="Picture 33">
            <a:extLst>
              <a:ext uri="{FF2B5EF4-FFF2-40B4-BE49-F238E27FC236}">
                <a16:creationId xmlns:a16="http://schemas.microsoft.com/office/drawing/2014/main" xmlns="" id="{1BBDD845-19FF-45E9-B94A-01A1998BBDCC}"/>
              </a:ext>
            </a:extLst>
          </p:cNvPr>
          <p:cNvPicPr>
            <a:picLocks noChangeAspect="1"/>
          </p:cNvPicPr>
          <p:nvPr/>
        </p:nvPicPr>
        <p:blipFill>
          <a:blip r:embed="rId13" cstate="print">
            <a:extLst>
              <a:ext uri="{28A0092B-C50C-407E-A947-70E740481C1C}">
                <a14:useLocalDpi xmlns:a14="http://schemas.microsoft.com/office/drawing/2010/main" xmlns="" val="0"/>
              </a:ext>
            </a:extLst>
          </a:blip>
          <a:stretch>
            <a:fillRect/>
          </a:stretch>
        </p:blipFill>
        <p:spPr>
          <a:xfrm>
            <a:off x="2100474" y="51902"/>
            <a:ext cx="8689585" cy="1178662"/>
          </a:xfrm>
          <a:prstGeom prst="rect">
            <a:avLst/>
          </a:prstGeom>
        </p:spPr>
      </p:pic>
      <p:sp>
        <p:nvSpPr>
          <p:cNvPr id="35" name="Rectangle 34">
            <a:extLst>
              <a:ext uri="{FF2B5EF4-FFF2-40B4-BE49-F238E27FC236}">
                <a16:creationId xmlns:a16="http://schemas.microsoft.com/office/drawing/2014/main" xmlns="" id="{CD8D71A4-E4FC-46DA-9016-90C44E41FC9F}"/>
              </a:ext>
            </a:extLst>
          </p:cNvPr>
          <p:cNvSpPr/>
          <p:nvPr/>
        </p:nvSpPr>
        <p:spPr>
          <a:xfrm>
            <a:off x="2766940" y="1080641"/>
            <a:ext cx="1920398" cy="646331"/>
          </a:xfrm>
          <a:prstGeom prst="rect">
            <a:avLst/>
          </a:prstGeom>
        </p:spPr>
        <p:txBody>
          <a:bodyPr wrap="none">
            <a:spAutoFit/>
          </a:bodyPr>
          <a:lstStyle/>
          <a:p>
            <a:r>
              <a:rPr lang="vi-VN" sz="3600" b="1" dirty="0">
                <a:solidFill>
                  <a:srgbClr val="004800"/>
                </a:solidFill>
                <a:ea typeface="Tahoma" panose="020B0604030504040204" pitchFamily="34" charset="0"/>
                <a:cs typeface="Tahoma" panose="020B0604030504040204" pitchFamily="34" charset="0"/>
              </a:rPr>
              <a:t>Tiêu chí</a:t>
            </a:r>
            <a:endParaRPr lang="en-US" sz="3600" dirty="0">
              <a:solidFill>
                <a:srgbClr val="004800"/>
              </a:solidFill>
              <a:ea typeface="Tahoma" panose="020B0604030504040204" pitchFamily="34" charset="0"/>
              <a:cs typeface="Tahoma" panose="020B0604030504040204" pitchFamily="34" charset="0"/>
            </a:endParaRPr>
          </a:p>
        </p:txBody>
      </p:sp>
      <p:grpSp>
        <p:nvGrpSpPr>
          <p:cNvPr id="42" name="Group 41">
            <a:extLst>
              <a:ext uri="{FF2B5EF4-FFF2-40B4-BE49-F238E27FC236}">
                <a16:creationId xmlns:a16="http://schemas.microsoft.com/office/drawing/2014/main" xmlns="" id="{0BF263CB-9B4F-42A4-A88E-42E2646D38BF}"/>
              </a:ext>
            </a:extLst>
          </p:cNvPr>
          <p:cNvGrpSpPr/>
          <p:nvPr/>
        </p:nvGrpSpPr>
        <p:grpSpPr>
          <a:xfrm>
            <a:off x="599028" y="1700102"/>
            <a:ext cx="5233379" cy="1154293"/>
            <a:chOff x="1293932" y="3619500"/>
            <a:chExt cx="7850068" cy="1731440"/>
          </a:xfrm>
        </p:grpSpPr>
        <p:pic>
          <p:nvPicPr>
            <p:cNvPr id="3" name="Picture 3"/>
            <p:cNvPicPr>
              <a:picLocks noChangeAspect="1"/>
            </p:cNvPicPr>
            <p:nvPr/>
          </p:nvPicPr>
          <p:blipFill>
            <a:blip r:embed="rId14" cstate="print">
              <a:extLst>
                <a:ext uri="{28A0092B-C50C-407E-A947-70E740481C1C}">
                  <a14:useLocalDpi xmlns:a14="http://schemas.microsoft.com/office/drawing/2010/main" xmlns="" val="0"/>
                </a:ext>
                <a:ext uri="{96DAC541-7B7A-43D3-8B79-37D633B846F1}">
                  <asvg:svgBlip xmlns:asvg="http://schemas.microsoft.com/office/drawing/2016/SVG/main" xmlns="" r:embed="rId15"/>
                </a:ext>
              </a:extLst>
            </a:blip>
            <a:srcRect/>
            <a:stretch>
              <a:fillRect/>
            </a:stretch>
          </p:blipFill>
          <p:spPr>
            <a:xfrm>
              <a:off x="1293932" y="3817689"/>
              <a:ext cx="1294722" cy="1016945"/>
            </a:xfrm>
            <a:prstGeom prst="rect">
              <a:avLst/>
            </a:prstGeom>
          </p:spPr>
        </p:pic>
        <p:sp>
          <p:nvSpPr>
            <p:cNvPr id="36" name="TextBox 5">
              <a:extLst>
                <a:ext uri="{FF2B5EF4-FFF2-40B4-BE49-F238E27FC236}">
                  <a16:creationId xmlns:a16="http://schemas.microsoft.com/office/drawing/2014/main" xmlns="" id="{69345C31-375C-4FCD-BBDE-BB6659066DF5}"/>
                </a:ext>
              </a:extLst>
            </p:cNvPr>
            <p:cNvSpPr txBox="1"/>
            <p:nvPr/>
          </p:nvSpPr>
          <p:spPr>
            <a:xfrm>
              <a:off x="2717886" y="3619500"/>
              <a:ext cx="6426114" cy="1731440"/>
            </a:xfrm>
            <a:prstGeom prst="flowChartTerminator">
              <a:avLst/>
            </a:prstGeom>
          </p:spPr>
          <p:style>
            <a:lnRef idx="2">
              <a:schemeClr val="accent2"/>
            </a:lnRef>
            <a:fillRef idx="1">
              <a:schemeClr val="lt1"/>
            </a:fillRef>
            <a:effectRef idx="0">
              <a:schemeClr val="accent2"/>
            </a:effectRef>
            <a:fontRef idx="minor">
              <a:schemeClr val="dk1"/>
            </a:fontRef>
          </p:style>
          <p:txBody>
            <a:bodyPr wrap="square" lIns="0" tIns="0" rIns="0" bIns="0" rtlCol="0" anchor="t">
              <a:spAutoFit/>
            </a:bodyPr>
            <a:lstStyle/>
            <a:p>
              <a:pPr algn="ctr"/>
              <a:r>
                <a:rPr lang="vi-VN" sz="2667" b="1" dirty="0">
                  <a:solidFill>
                    <a:srgbClr val="C00000"/>
                  </a:solidFill>
                  <a:latin typeface="Calibri" panose="020F0502020204030204" pitchFamily="34" charset="0"/>
                  <a:ea typeface="Tahoma" panose="020B0604030504040204" pitchFamily="34" charset="0"/>
                  <a:cs typeface="Calibri" panose="020F0502020204030204" pitchFamily="34" charset="0"/>
                </a:rPr>
                <a:t>Đọc đúng tiếng, đúng từ, lưu loát, mạch lạc</a:t>
              </a:r>
              <a:endParaRPr lang="en-US" sz="2667" b="1" dirty="0">
                <a:solidFill>
                  <a:srgbClr val="C00000"/>
                </a:solidFill>
                <a:latin typeface="Calibri" panose="020F0502020204030204" pitchFamily="34" charset="0"/>
                <a:ea typeface="Tahoma" panose="020B0604030504040204" pitchFamily="34" charset="0"/>
                <a:cs typeface="Calibri" panose="020F0502020204030204" pitchFamily="34" charset="0"/>
              </a:endParaRPr>
            </a:p>
          </p:txBody>
        </p:sp>
        <p:sp>
          <p:nvSpPr>
            <p:cNvPr id="39" name="Rectangle 38">
              <a:extLst>
                <a:ext uri="{FF2B5EF4-FFF2-40B4-BE49-F238E27FC236}">
                  <a16:creationId xmlns:a16="http://schemas.microsoft.com/office/drawing/2014/main" xmlns="" id="{10F83B79-DF33-455C-A685-D2E7A264C769}"/>
                </a:ext>
              </a:extLst>
            </p:cNvPr>
            <p:cNvSpPr/>
            <p:nvPr/>
          </p:nvSpPr>
          <p:spPr>
            <a:xfrm>
              <a:off x="1656599" y="3983064"/>
              <a:ext cx="661719" cy="969497"/>
            </a:xfrm>
            <a:prstGeom prst="rect">
              <a:avLst/>
            </a:prstGeom>
          </p:spPr>
          <p:txBody>
            <a:bodyPr wrap="none">
              <a:spAutoFit/>
            </a:bodyPr>
            <a:lstStyle/>
            <a:p>
              <a:r>
                <a:rPr lang="vi-VN" sz="3600" b="1" dirty="0">
                  <a:solidFill>
                    <a:schemeClr val="bg1"/>
                  </a:solidFill>
                  <a:ea typeface="Tahoma" panose="020B0604030504040204" pitchFamily="34" charset="0"/>
                  <a:cs typeface="Tahoma" panose="020B0604030504040204" pitchFamily="34" charset="0"/>
                </a:rPr>
                <a:t>1</a:t>
              </a:r>
              <a:endParaRPr lang="en-US" sz="3600" b="1" dirty="0">
                <a:solidFill>
                  <a:schemeClr val="bg1"/>
                </a:solidFill>
                <a:ea typeface="Tahoma" panose="020B0604030504040204" pitchFamily="34" charset="0"/>
                <a:cs typeface="Tahoma" panose="020B0604030504040204" pitchFamily="34" charset="0"/>
              </a:endParaRPr>
            </a:p>
          </p:txBody>
        </p:sp>
      </p:grpSp>
      <p:grpSp>
        <p:nvGrpSpPr>
          <p:cNvPr id="43" name="Group 42">
            <a:extLst>
              <a:ext uri="{FF2B5EF4-FFF2-40B4-BE49-F238E27FC236}">
                <a16:creationId xmlns:a16="http://schemas.microsoft.com/office/drawing/2014/main" xmlns="" id="{E0753D56-B852-4567-9E8A-466295881C78}"/>
              </a:ext>
            </a:extLst>
          </p:cNvPr>
          <p:cNvGrpSpPr/>
          <p:nvPr/>
        </p:nvGrpSpPr>
        <p:grpSpPr>
          <a:xfrm>
            <a:off x="593645" y="3071702"/>
            <a:ext cx="5251231" cy="1038701"/>
            <a:chOff x="1285858" y="5676900"/>
            <a:chExt cx="7876846" cy="1558051"/>
          </a:xfrm>
        </p:grpSpPr>
        <p:pic>
          <p:nvPicPr>
            <p:cNvPr id="4" name="Picture 4"/>
            <p:cNvPicPr>
              <a:picLocks noChangeAspect="1"/>
            </p:cNvPicPr>
            <p:nvPr/>
          </p:nvPicPr>
          <p:blipFill>
            <a:blip r:embed="rId16" cstate="print">
              <a:extLst>
                <a:ext uri="{28A0092B-C50C-407E-A947-70E740481C1C}">
                  <a14:useLocalDpi xmlns:a14="http://schemas.microsoft.com/office/drawing/2010/main" xmlns="" val="0"/>
                </a:ext>
                <a:ext uri="{96DAC541-7B7A-43D3-8B79-37D633B846F1}">
                  <asvg:svgBlip xmlns:asvg="http://schemas.microsoft.com/office/drawing/2016/SVG/main" xmlns="" r:embed="rId17"/>
                </a:ext>
              </a:extLst>
            </a:blip>
            <a:srcRect/>
            <a:stretch>
              <a:fillRect/>
            </a:stretch>
          </p:blipFill>
          <p:spPr>
            <a:xfrm>
              <a:off x="1285858" y="5901485"/>
              <a:ext cx="1294722" cy="1016945"/>
            </a:xfrm>
            <a:prstGeom prst="rect">
              <a:avLst/>
            </a:prstGeom>
          </p:spPr>
        </p:pic>
        <p:sp>
          <p:nvSpPr>
            <p:cNvPr id="37" name="TextBox 5">
              <a:extLst>
                <a:ext uri="{FF2B5EF4-FFF2-40B4-BE49-F238E27FC236}">
                  <a16:creationId xmlns:a16="http://schemas.microsoft.com/office/drawing/2014/main" xmlns="" id="{7299D313-0245-41F1-AE8E-A93DE0472DEC}"/>
                </a:ext>
              </a:extLst>
            </p:cNvPr>
            <p:cNvSpPr txBox="1"/>
            <p:nvPr/>
          </p:nvSpPr>
          <p:spPr>
            <a:xfrm>
              <a:off x="2736590" y="5676900"/>
              <a:ext cx="6426114" cy="1558051"/>
            </a:xfrm>
            <a:prstGeom prst="flowChartTerminator">
              <a:avLst/>
            </a:prstGeom>
          </p:spPr>
          <p:style>
            <a:lnRef idx="2">
              <a:schemeClr val="accent3"/>
            </a:lnRef>
            <a:fillRef idx="1">
              <a:schemeClr val="lt1"/>
            </a:fillRef>
            <a:effectRef idx="0">
              <a:schemeClr val="accent3"/>
            </a:effectRef>
            <a:fontRef idx="minor">
              <a:schemeClr val="dk1"/>
            </a:fontRef>
          </p:style>
          <p:txBody>
            <a:bodyPr wrap="square" lIns="0" tIns="0" rIns="0" bIns="0" rtlCol="0" anchor="t">
              <a:spAutoFit/>
            </a:bodyPr>
            <a:lstStyle/>
            <a:p>
              <a:pPr algn="ctr"/>
              <a:r>
                <a:rPr lang="vi-VN" sz="2400" b="1" dirty="0">
                  <a:solidFill>
                    <a:srgbClr val="004800"/>
                  </a:solidFill>
                  <a:latin typeface="Calibri" panose="020F0502020204030204" pitchFamily="34" charset="0"/>
                  <a:ea typeface="Tahoma" panose="020B0604030504040204" pitchFamily="34" charset="0"/>
                  <a:cs typeface="Calibri" panose="020F0502020204030204" pitchFamily="34" charset="0"/>
                </a:rPr>
                <a:t>Ngắt nghỉ hơi đúng ở các dấu câu, cụm từ rõ nghĩa</a:t>
              </a:r>
              <a:endParaRPr lang="en-US" sz="2400" b="1" dirty="0">
                <a:solidFill>
                  <a:srgbClr val="004800"/>
                </a:solidFill>
                <a:latin typeface="Calibri" panose="020F0502020204030204" pitchFamily="34" charset="0"/>
                <a:ea typeface="Tahoma" panose="020B0604030504040204" pitchFamily="34" charset="0"/>
                <a:cs typeface="Calibri" panose="020F0502020204030204" pitchFamily="34" charset="0"/>
              </a:endParaRPr>
            </a:p>
          </p:txBody>
        </p:sp>
        <p:sp>
          <p:nvSpPr>
            <p:cNvPr id="40" name="Rectangle 39">
              <a:extLst>
                <a:ext uri="{FF2B5EF4-FFF2-40B4-BE49-F238E27FC236}">
                  <a16:creationId xmlns:a16="http://schemas.microsoft.com/office/drawing/2014/main" xmlns="" id="{EAC71BC5-1CA3-40F4-A1F3-8EA2FDB3EC73}"/>
                </a:ext>
              </a:extLst>
            </p:cNvPr>
            <p:cNvSpPr/>
            <p:nvPr/>
          </p:nvSpPr>
          <p:spPr>
            <a:xfrm>
              <a:off x="1648525" y="6041530"/>
              <a:ext cx="661719" cy="969496"/>
            </a:xfrm>
            <a:prstGeom prst="rect">
              <a:avLst/>
            </a:prstGeom>
          </p:spPr>
          <p:txBody>
            <a:bodyPr wrap="none">
              <a:spAutoFit/>
            </a:bodyPr>
            <a:lstStyle/>
            <a:p>
              <a:r>
                <a:rPr lang="vi-VN" sz="3600" b="1" dirty="0">
                  <a:solidFill>
                    <a:schemeClr val="bg1"/>
                  </a:solidFill>
                  <a:ea typeface="Tahoma" panose="020B0604030504040204" pitchFamily="34" charset="0"/>
                  <a:cs typeface="Tahoma" panose="020B0604030504040204" pitchFamily="34" charset="0"/>
                </a:rPr>
                <a:t>2</a:t>
              </a:r>
              <a:endParaRPr lang="en-US" sz="3600" b="1" dirty="0">
                <a:solidFill>
                  <a:schemeClr val="bg1"/>
                </a:solidFill>
                <a:ea typeface="Tahoma" panose="020B0604030504040204" pitchFamily="34" charset="0"/>
                <a:cs typeface="Tahoma" panose="020B0604030504040204" pitchFamily="34" charset="0"/>
              </a:endParaRPr>
            </a:p>
          </p:txBody>
        </p:sp>
      </p:grpSp>
      <p:grpSp>
        <p:nvGrpSpPr>
          <p:cNvPr id="44" name="Group 43">
            <a:extLst>
              <a:ext uri="{FF2B5EF4-FFF2-40B4-BE49-F238E27FC236}">
                <a16:creationId xmlns:a16="http://schemas.microsoft.com/office/drawing/2014/main" xmlns="" id="{A66CA1FB-CEDF-454C-B62E-FAB6FDFD9BAA}"/>
              </a:ext>
            </a:extLst>
          </p:cNvPr>
          <p:cNvGrpSpPr/>
          <p:nvPr/>
        </p:nvGrpSpPr>
        <p:grpSpPr>
          <a:xfrm>
            <a:off x="605552" y="4327891"/>
            <a:ext cx="5237015" cy="1154293"/>
            <a:chOff x="1303718" y="7561183"/>
            <a:chExt cx="7855522" cy="1731439"/>
          </a:xfrm>
        </p:grpSpPr>
        <p:pic>
          <p:nvPicPr>
            <p:cNvPr id="5" name="Picture 5"/>
            <p:cNvPicPr>
              <a:picLocks noChangeAspect="1"/>
            </p:cNvPicPr>
            <p:nvPr/>
          </p:nvPicPr>
          <p:blipFill>
            <a:blip r:embed="rId18" cstate="print">
              <a:extLst>
                <a:ext uri="{28A0092B-C50C-407E-A947-70E740481C1C}">
                  <a14:useLocalDpi xmlns:a14="http://schemas.microsoft.com/office/drawing/2010/main" xmlns="" val="0"/>
                </a:ext>
                <a:ext uri="{96DAC541-7B7A-43D3-8B79-37D633B846F1}">
                  <asvg:svgBlip xmlns:asvg="http://schemas.microsoft.com/office/drawing/2016/SVG/main" xmlns="" r:embed="rId15"/>
                </a:ext>
              </a:extLst>
            </a:blip>
            <a:srcRect/>
            <a:stretch>
              <a:fillRect/>
            </a:stretch>
          </p:blipFill>
          <p:spPr>
            <a:xfrm>
              <a:off x="1303718" y="7885490"/>
              <a:ext cx="1351877" cy="1061838"/>
            </a:xfrm>
            <a:prstGeom prst="rect">
              <a:avLst/>
            </a:prstGeom>
          </p:spPr>
        </p:pic>
        <p:sp>
          <p:nvSpPr>
            <p:cNvPr id="38" name="TextBox 5">
              <a:extLst>
                <a:ext uri="{FF2B5EF4-FFF2-40B4-BE49-F238E27FC236}">
                  <a16:creationId xmlns:a16="http://schemas.microsoft.com/office/drawing/2014/main" xmlns="" id="{A53F0F91-8751-4695-9527-23BEBBD4BB01}"/>
                </a:ext>
              </a:extLst>
            </p:cNvPr>
            <p:cNvSpPr txBox="1"/>
            <p:nvPr/>
          </p:nvSpPr>
          <p:spPr>
            <a:xfrm>
              <a:off x="2733126" y="7561183"/>
              <a:ext cx="6426114" cy="1731439"/>
            </a:xfrm>
            <a:prstGeom prst="flowChartTerminator">
              <a:avLst/>
            </a:prstGeom>
          </p:spPr>
          <p:style>
            <a:lnRef idx="2">
              <a:schemeClr val="accent2"/>
            </a:lnRef>
            <a:fillRef idx="1">
              <a:schemeClr val="lt1"/>
            </a:fillRef>
            <a:effectRef idx="0">
              <a:schemeClr val="accent2"/>
            </a:effectRef>
            <a:fontRef idx="minor">
              <a:schemeClr val="dk1"/>
            </a:fontRef>
          </p:style>
          <p:txBody>
            <a:bodyPr wrap="square" lIns="0" tIns="0" rIns="0" bIns="0" rtlCol="0" anchor="t">
              <a:spAutoFit/>
            </a:bodyPr>
            <a:lstStyle/>
            <a:p>
              <a:pPr algn="ctr"/>
              <a:r>
                <a:rPr lang="vi-VN" sz="2667" b="1">
                  <a:solidFill>
                    <a:srgbClr val="C00000"/>
                  </a:solidFill>
                  <a:latin typeface="Calibri" panose="020F0502020204030204" pitchFamily="34" charset="0"/>
                  <a:ea typeface="Tahoma" panose="020B0604030504040204" pitchFamily="34" charset="0"/>
                  <a:cs typeface="Calibri" panose="020F0502020204030204" pitchFamily="34" charset="0"/>
                </a:rPr>
                <a:t>Cường độ, tốc độ đọc đạt yêu cầu</a:t>
              </a:r>
              <a:endParaRPr lang="en-US" sz="2667" b="1" dirty="0">
                <a:solidFill>
                  <a:srgbClr val="C00000"/>
                </a:solidFill>
                <a:latin typeface="Calibri" panose="020F0502020204030204" pitchFamily="34" charset="0"/>
                <a:ea typeface="Tahoma" panose="020B0604030504040204" pitchFamily="34" charset="0"/>
                <a:cs typeface="Calibri" panose="020F0502020204030204" pitchFamily="34" charset="0"/>
              </a:endParaRPr>
            </a:p>
          </p:txBody>
        </p:sp>
        <p:sp>
          <p:nvSpPr>
            <p:cNvPr id="41" name="Rectangle 40">
              <a:extLst>
                <a:ext uri="{FF2B5EF4-FFF2-40B4-BE49-F238E27FC236}">
                  <a16:creationId xmlns:a16="http://schemas.microsoft.com/office/drawing/2014/main" xmlns="" id="{9483D34C-7B91-446E-B258-16957B980FAD}"/>
                </a:ext>
              </a:extLst>
            </p:cNvPr>
            <p:cNvSpPr/>
            <p:nvPr/>
          </p:nvSpPr>
          <p:spPr>
            <a:xfrm>
              <a:off x="1689927" y="8100035"/>
              <a:ext cx="661719" cy="969496"/>
            </a:xfrm>
            <a:prstGeom prst="rect">
              <a:avLst/>
            </a:prstGeom>
          </p:spPr>
          <p:txBody>
            <a:bodyPr wrap="none">
              <a:spAutoFit/>
            </a:bodyPr>
            <a:lstStyle/>
            <a:p>
              <a:r>
                <a:rPr lang="vi-VN" sz="3600" b="1" dirty="0">
                  <a:solidFill>
                    <a:schemeClr val="bg1"/>
                  </a:solidFill>
                  <a:ea typeface="Tahoma" panose="020B0604030504040204" pitchFamily="34" charset="0"/>
                  <a:cs typeface="Tahoma" panose="020B0604030504040204" pitchFamily="34" charset="0"/>
                </a:rPr>
                <a:t>3</a:t>
              </a:r>
              <a:endParaRPr lang="en-US" sz="3600" b="1" dirty="0">
                <a:solidFill>
                  <a:schemeClr val="bg1"/>
                </a:solidFill>
                <a:ea typeface="Tahoma" panose="020B0604030504040204" pitchFamily="34" charset="0"/>
                <a:cs typeface="Tahoma" panose="020B0604030504040204" pitchFamily="34" charset="0"/>
              </a:endParaRPr>
            </a:p>
          </p:txBody>
        </p:sp>
      </p:grpSp>
      <p:sp>
        <p:nvSpPr>
          <p:cNvPr id="45" name="Rectangle 44">
            <a:extLst>
              <a:ext uri="{FF2B5EF4-FFF2-40B4-BE49-F238E27FC236}">
                <a16:creationId xmlns:a16="http://schemas.microsoft.com/office/drawing/2014/main" xmlns="" id="{7F5DC7E4-3B8B-4AB4-BF84-7A3EA972DDDF}"/>
              </a:ext>
            </a:extLst>
          </p:cNvPr>
          <p:cNvSpPr/>
          <p:nvPr/>
        </p:nvSpPr>
        <p:spPr>
          <a:xfrm>
            <a:off x="6309000" y="1263762"/>
            <a:ext cx="1850186" cy="420564"/>
          </a:xfrm>
          <a:prstGeom prst="rect">
            <a:avLst/>
          </a:prstGeom>
        </p:spPr>
        <p:txBody>
          <a:bodyPr wrap="none">
            <a:spAutoFit/>
          </a:bodyPr>
          <a:lstStyle/>
          <a:p>
            <a:r>
              <a:rPr lang="vi-VN" sz="2133" b="1" dirty="0">
                <a:solidFill>
                  <a:srgbClr val="004800"/>
                </a:solidFill>
                <a:ea typeface="Tahoma" panose="020B0604030504040204" pitchFamily="34" charset="0"/>
                <a:cs typeface="Tahoma" panose="020B0604030504040204" pitchFamily="34" charset="0"/>
              </a:rPr>
              <a:t>Bình thường</a:t>
            </a:r>
            <a:endParaRPr lang="en-US" sz="2133" dirty="0">
              <a:solidFill>
                <a:srgbClr val="004800"/>
              </a:solidFill>
              <a:ea typeface="Tahoma" panose="020B0604030504040204" pitchFamily="34" charset="0"/>
              <a:cs typeface="Tahoma" panose="020B0604030504040204" pitchFamily="34" charset="0"/>
            </a:endParaRPr>
          </a:p>
        </p:txBody>
      </p:sp>
      <p:sp>
        <p:nvSpPr>
          <p:cNvPr id="46" name="Rectangle 45">
            <a:extLst>
              <a:ext uri="{FF2B5EF4-FFF2-40B4-BE49-F238E27FC236}">
                <a16:creationId xmlns:a16="http://schemas.microsoft.com/office/drawing/2014/main" xmlns="" id="{FE120D4D-EFA9-4B09-B1C9-7C36BF8C2B90}"/>
              </a:ext>
            </a:extLst>
          </p:cNvPr>
          <p:cNvSpPr/>
          <p:nvPr/>
        </p:nvSpPr>
        <p:spPr>
          <a:xfrm>
            <a:off x="8918360" y="1263761"/>
            <a:ext cx="684803" cy="420564"/>
          </a:xfrm>
          <a:prstGeom prst="rect">
            <a:avLst/>
          </a:prstGeom>
        </p:spPr>
        <p:txBody>
          <a:bodyPr wrap="none">
            <a:spAutoFit/>
          </a:bodyPr>
          <a:lstStyle/>
          <a:p>
            <a:r>
              <a:rPr lang="vi-VN" sz="2133" b="1" dirty="0">
                <a:solidFill>
                  <a:srgbClr val="004800"/>
                </a:solidFill>
                <a:ea typeface="Tahoma" panose="020B0604030504040204" pitchFamily="34" charset="0"/>
                <a:cs typeface="Tahoma" panose="020B0604030504040204" pitchFamily="34" charset="0"/>
              </a:rPr>
              <a:t>Tốt </a:t>
            </a:r>
            <a:endParaRPr lang="en-US" sz="2133" dirty="0">
              <a:solidFill>
                <a:srgbClr val="004800"/>
              </a:solidFill>
              <a:ea typeface="Tahoma" panose="020B0604030504040204" pitchFamily="34" charset="0"/>
              <a:cs typeface="Tahoma" panose="020B0604030504040204" pitchFamily="34" charset="0"/>
            </a:endParaRPr>
          </a:p>
        </p:txBody>
      </p:sp>
      <p:sp>
        <p:nvSpPr>
          <p:cNvPr id="47" name="Rectangle 46">
            <a:extLst>
              <a:ext uri="{FF2B5EF4-FFF2-40B4-BE49-F238E27FC236}">
                <a16:creationId xmlns:a16="http://schemas.microsoft.com/office/drawing/2014/main" xmlns="" id="{9FD27FF2-7726-4FF7-80FA-4D2EB1C7301C}"/>
              </a:ext>
            </a:extLst>
          </p:cNvPr>
          <p:cNvSpPr/>
          <p:nvPr/>
        </p:nvSpPr>
        <p:spPr>
          <a:xfrm>
            <a:off x="10320435" y="1257591"/>
            <a:ext cx="1125629" cy="420564"/>
          </a:xfrm>
          <a:prstGeom prst="rect">
            <a:avLst/>
          </a:prstGeom>
        </p:spPr>
        <p:txBody>
          <a:bodyPr wrap="none">
            <a:spAutoFit/>
          </a:bodyPr>
          <a:lstStyle/>
          <a:p>
            <a:r>
              <a:rPr lang="vi-VN" sz="2133" b="1">
                <a:solidFill>
                  <a:srgbClr val="004800"/>
                </a:solidFill>
                <a:ea typeface="Tahoma" panose="020B0604030504040204" pitchFamily="34" charset="0"/>
                <a:cs typeface="Tahoma" panose="020B0604030504040204" pitchFamily="34" charset="0"/>
              </a:rPr>
              <a:t>Rất tốt </a:t>
            </a:r>
            <a:endParaRPr lang="en-US" sz="2133" dirty="0">
              <a:solidFill>
                <a:srgbClr val="004800"/>
              </a:solidFill>
              <a:ea typeface="Tahoma" panose="020B0604030504040204" pitchFamily="34" charset="0"/>
              <a:cs typeface="Tahoma" panose="020B0604030504040204" pitchFamily="34" charset="0"/>
            </a:endParaRPr>
          </a:p>
        </p:txBody>
      </p:sp>
      <p:grpSp>
        <p:nvGrpSpPr>
          <p:cNvPr id="48" name="Group 47">
            <a:extLst>
              <a:ext uri="{FF2B5EF4-FFF2-40B4-BE49-F238E27FC236}">
                <a16:creationId xmlns:a16="http://schemas.microsoft.com/office/drawing/2014/main" xmlns="" id="{9C331FA1-CD11-4D70-8E6C-427496B746E1}"/>
              </a:ext>
            </a:extLst>
          </p:cNvPr>
          <p:cNvGrpSpPr/>
          <p:nvPr/>
        </p:nvGrpSpPr>
        <p:grpSpPr>
          <a:xfrm>
            <a:off x="6510434" y="1784555"/>
            <a:ext cx="1189189" cy="1280665"/>
            <a:chOff x="10210800" y="3592444"/>
            <a:chExt cx="1783784" cy="1920998"/>
          </a:xfrm>
        </p:grpSpPr>
        <p:pic>
          <p:nvPicPr>
            <p:cNvPr id="4098" name="Picture 2" descr="Star Cartoon Images, Stock Photos &amp;amp; Vectors | Shutterstock">
              <a:extLst>
                <a:ext uri="{FF2B5EF4-FFF2-40B4-BE49-F238E27FC236}">
                  <a16:creationId xmlns:a16="http://schemas.microsoft.com/office/drawing/2014/main" xmlns="" id="{A54E4E77-ABC2-41F7-B883-9EAA10138420}"/>
                </a:ext>
              </a:extLst>
            </p:cNvPr>
            <p:cNvPicPr>
              <a:picLocks noChangeAspect="1" noChangeArrowheads="1"/>
            </p:cNvPicPr>
            <p:nvPr/>
          </p:nvPicPr>
          <p:blipFill>
            <a:blip r:embed="rId19">
              <a:extLst>
                <a:ext uri="{BEBA8EAE-BF5A-486C-A8C5-ECC9F3942E4B}">
                  <a14:imgProps xmlns:a14="http://schemas.microsoft.com/office/drawing/2010/main" xmlns="">
                    <a14:imgLayer r:embed="rId20">
                      <a14:imgEffect>
                        <a14:backgroundRemoval t="10000" b="90000" l="10000" r="90000"/>
                      </a14:imgEffect>
                    </a14:imgLayer>
                  </a14:imgProps>
                </a:ext>
                <a:ext uri="{28A0092B-C50C-407E-A947-70E740481C1C}">
                  <a14:useLocalDpi xmlns:a14="http://schemas.microsoft.com/office/drawing/2010/main" xmlns="" val="0"/>
                </a:ext>
              </a:extLst>
            </a:blip>
            <a:srcRect/>
            <a:stretch>
              <a:fillRect/>
            </a:stretch>
          </p:blipFill>
          <p:spPr bwMode="auto">
            <a:xfrm>
              <a:off x="10210800" y="3592444"/>
              <a:ext cx="1783784" cy="1920998"/>
            </a:xfrm>
            <a:prstGeom prst="rect">
              <a:avLst/>
            </a:prstGeom>
            <a:noFill/>
            <a:extLst>
              <a:ext uri="{909E8E84-426E-40DD-AFC4-6F175D3DCCD1}">
                <a14:hiddenFill xmlns:a14="http://schemas.microsoft.com/office/drawing/2010/main" xmlns="">
                  <a:solidFill>
                    <a:srgbClr val="FFFFFF"/>
                  </a:solidFill>
                </a14:hiddenFill>
              </a:ext>
            </a:extLst>
          </p:spPr>
        </p:pic>
        <p:sp>
          <p:nvSpPr>
            <p:cNvPr id="49" name="Rectangle 48">
              <a:extLst>
                <a:ext uri="{FF2B5EF4-FFF2-40B4-BE49-F238E27FC236}">
                  <a16:creationId xmlns:a16="http://schemas.microsoft.com/office/drawing/2014/main" xmlns="" id="{512077EE-447D-484A-845F-410C64835F45}"/>
                </a:ext>
              </a:extLst>
            </p:cNvPr>
            <p:cNvSpPr/>
            <p:nvPr/>
          </p:nvSpPr>
          <p:spPr>
            <a:xfrm>
              <a:off x="10882119" y="4195665"/>
              <a:ext cx="534282" cy="692498"/>
            </a:xfrm>
            <a:prstGeom prst="rect">
              <a:avLst/>
            </a:prstGeom>
          </p:spPr>
          <p:txBody>
            <a:bodyPr wrap="none">
              <a:spAutoFit/>
            </a:bodyPr>
            <a:lstStyle/>
            <a:p>
              <a:r>
                <a:rPr lang="vi-VN" sz="2400" b="1" dirty="0">
                  <a:solidFill>
                    <a:srgbClr val="002060"/>
                  </a:solidFill>
                  <a:ea typeface="Tahoma" panose="020B0604030504040204" pitchFamily="34" charset="0"/>
                  <a:cs typeface="Tahoma" panose="020B0604030504040204" pitchFamily="34" charset="0"/>
                </a:rPr>
                <a:t>1</a:t>
              </a:r>
              <a:endParaRPr lang="en-US" sz="2400" b="1" dirty="0">
                <a:solidFill>
                  <a:srgbClr val="002060"/>
                </a:solidFill>
                <a:ea typeface="Tahoma" panose="020B0604030504040204" pitchFamily="34" charset="0"/>
                <a:cs typeface="Tahoma" panose="020B0604030504040204" pitchFamily="34" charset="0"/>
              </a:endParaRPr>
            </a:p>
          </p:txBody>
        </p:sp>
      </p:grpSp>
      <p:grpSp>
        <p:nvGrpSpPr>
          <p:cNvPr id="51" name="Group 50">
            <a:extLst>
              <a:ext uri="{FF2B5EF4-FFF2-40B4-BE49-F238E27FC236}">
                <a16:creationId xmlns:a16="http://schemas.microsoft.com/office/drawing/2014/main" xmlns="" id="{7E4A3909-DC67-4532-8897-7B560E609957}"/>
              </a:ext>
            </a:extLst>
          </p:cNvPr>
          <p:cNvGrpSpPr/>
          <p:nvPr/>
        </p:nvGrpSpPr>
        <p:grpSpPr>
          <a:xfrm>
            <a:off x="8635388" y="1774648"/>
            <a:ext cx="1189189" cy="1280665"/>
            <a:chOff x="10210800" y="3592444"/>
            <a:chExt cx="1783784" cy="1920998"/>
          </a:xfrm>
        </p:grpSpPr>
        <p:pic>
          <p:nvPicPr>
            <p:cNvPr id="52" name="Picture 2" descr="Star Cartoon Images, Stock Photos &amp;amp; Vectors | Shutterstock">
              <a:extLst>
                <a:ext uri="{FF2B5EF4-FFF2-40B4-BE49-F238E27FC236}">
                  <a16:creationId xmlns:a16="http://schemas.microsoft.com/office/drawing/2014/main" xmlns="" id="{6053EBE6-087D-42CD-9EF3-6D7F4CD47401}"/>
                </a:ext>
              </a:extLst>
            </p:cNvPr>
            <p:cNvPicPr>
              <a:picLocks noChangeAspect="1" noChangeArrowheads="1"/>
            </p:cNvPicPr>
            <p:nvPr/>
          </p:nvPicPr>
          <p:blipFill>
            <a:blip r:embed="rId19">
              <a:extLst>
                <a:ext uri="{BEBA8EAE-BF5A-486C-A8C5-ECC9F3942E4B}">
                  <a14:imgProps xmlns:a14="http://schemas.microsoft.com/office/drawing/2010/main" xmlns="">
                    <a14:imgLayer r:embed="rId20">
                      <a14:imgEffect>
                        <a14:backgroundRemoval t="10000" b="90000" l="10000" r="90000"/>
                      </a14:imgEffect>
                    </a14:imgLayer>
                  </a14:imgProps>
                </a:ext>
                <a:ext uri="{28A0092B-C50C-407E-A947-70E740481C1C}">
                  <a14:useLocalDpi xmlns:a14="http://schemas.microsoft.com/office/drawing/2010/main" xmlns="" val="0"/>
                </a:ext>
              </a:extLst>
            </a:blip>
            <a:srcRect/>
            <a:stretch>
              <a:fillRect/>
            </a:stretch>
          </p:blipFill>
          <p:spPr bwMode="auto">
            <a:xfrm>
              <a:off x="10210800" y="3592444"/>
              <a:ext cx="1783784" cy="1920998"/>
            </a:xfrm>
            <a:prstGeom prst="rect">
              <a:avLst/>
            </a:prstGeom>
            <a:noFill/>
            <a:extLst>
              <a:ext uri="{909E8E84-426E-40DD-AFC4-6F175D3DCCD1}">
                <a14:hiddenFill xmlns:a14="http://schemas.microsoft.com/office/drawing/2010/main" xmlns="">
                  <a:solidFill>
                    <a:srgbClr val="FFFFFF"/>
                  </a:solidFill>
                </a14:hiddenFill>
              </a:ext>
            </a:extLst>
          </p:spPr>
        </p:pic>
        <p:sp>
          <p:nvSpPr>
            <p:cNvPr id="53" name="Rectangle 52">
              <a:extLst>
                <a:ext uri="{FF2B5EF4-FFF2-40B4-BE49-F238E27FC236}">
                  <a16:creationId xmlns:a16="http://schemas.microsoft.com/office/drawing/2014/main" xmlns="" id="{15514C78-236C-47C1-AE1C-88D667A18F22}"/>
                </a:ext>
              </a:extLst>
            </p:cNvPr>
            <p:cNvSpPr/>
            <p:nvPr/>
          </p:nvSpPr>
          <p:spPr>
            <a:xfrm>
              <a:off x="10882119" y="4195665"/>
              <a:ext cx="534282" cy="692498"/>
            </a:xfrm>
            <a:prstGeom prst="rect">
              <a:avLst/>
            </a:prstGeom>
          </p:spPr>
          <p:txBody>
            <a:bodyPr wrap="none">
              <a:spAutoFit/>
            </a:bodyPr>
            <a:lstStyle/>
            <a:p>
              <a:r>
                <a:rPr lang="vi-VN" sz="2400" b="1" dirty="0">
                  <a:solidFill>
                    <a:srgbClr val="002060"/>
                  </a:solidFill>
                  <a:ea typeface="Tahoma" panose="020B0604030504040204" pitchFamily="34" charset="0"/>
                  <a:cs typeface="Tahoma" panose="020B0604030504040204" pitchFamily="34" charset="0"/>
                </a:rPr>
                <a:t>2</a:t>
              </a:r>
              <a:endParaRPr lang="en-US" sz="2400" b="1" dirty="0">
                <a:solidFill>
                  <a:srgbClr val="002060"/>
                </a:solidFill>
                <a:ea typeface="Tahoma" panose="020B0604030504040204" pitchFamily="34" charset="0"/>
                <a:cs typeface="Tahoma" panose="020B0604030504040204" pitchFamily="34" charset="0"/>
              </a:endParaRPr>
            </a:p>
          </p:txBody>
        </p:sp>
      </p:grpSp>
      <p:grpSp>
        <p:nvGrpSpPr>
          <p:cNvPr id="54" name="Group 53">
            <a:extLst>
              <a:ext uri="{FF2B5EF4-FFF2-40B4-BE49-F238E27FC236}">
                <a16:creationId xmlns:a16="http://schemas.microsoft.com/office/drawing/2014/main" xmlns="" id="{B16A1C8C-3154-4CB2-8716-34A82C4A4B0D}"/>
              </a:ext>
            </a:extLst>
          </p:cNvPr>
          <p:cNvGrpSpPr/>
          <p:nvPr/>
        </p:nvGrpSpPr>
        <p:grpSpPr>
          <a:xfrm>
            <a:off x="10257609" y="1802592"/>
            <a:ext cx="1189189" cy="1280665"/>
            <a:chOff x="10210800" y="3592444"/>
            <a:chExt cx="1783784" cy="1920998"/>
          </a:xfrm>
        </p:grpSpPr>
        <p:pic>
          <p:nvPicPr>
            <p:cNvPr id="55" name="Picture 2" descr="Star Cartoon Images, Stock Photos &amp;amp; Vectors | Shutterstock">
              <a:extLst>
                <a:ext uri="{FF2B5EF4-FFF2-40B4-BE49-F238E27FC236}">
                  <a16:creationId xmlns:a16="http://schemas.microsoft.com/office/drawing/2014/main" xmlns="" id="{9F282869-F25D-4555-9D06-890AE5BD483E}"/>
                </a:ext>
              </a:extLst>
            </p:cNvPr>
            <p:cNvPicPr>
              <a:picLocks noChangeAspect="1" noChangeArrowheads="1"/>
            </p:cNvPicPr>
            <p:nvPr/>
          </p:nvPicPr>
          <p:blipFill>
            <a:blip r:embed="rId19">
              <a:extLst>
                <a:ext uri="{BEBA8EAE-BF5A-486C-A8C5-ECC9F3942E4B}">
                  <a14:imgProps xmlns:a14="http://schemas.microsoft.com/office/drawing/2010/main" xmlns="">
                    <a14:imgLayer r:embed="rId20">
                      <a14:imgEffect>
                        <a14:backgroundRemoval t="10000" b="90000" l="10000" r="90000"/>
                      </a14:imgEffect>
                    </a14:imgLayer>
                  </a14:imgProps>
                </a:ext>
                <a:ext uri="{28A0092B-C50C-407E-A947-70E740481C1C}">
                  <a14:useLocalDpi xmlns:a14="http://schemas.microsoft.com/office/drawing/2010/main" xmlns="" val="0"/>
                </a:ext>
              </a:extLst>
            </a:blip>
            <a:srcRect/>
            <a:stretch>
              <a:fillRect/>
            </a:stretch>
          </p:blipFill>
          <p:spPr bwMode="auto">
            <a:xfrm>
              <a:off x="10210800" y="3592444"/>
              <a:ext cx="1783784" cy="1920998"/>
            </a:xfrm>
            <a:prstGeom prst="rect">
              <a:avLst/>
            </a:prstGeom>
            <a:noFill/>
            <a:extLst>
              <a:ext uri="{909E8E84-426E-40DD-AFC4-6F175D3DCCD1}">
                <a14:hiddenFill xmlns:a14="http://schemas.microsoft.com/office/drawing/2010/main" xmlns="">
                  <a:solidFill>
                    <a:srgbClr val="FFFFFF"/>
                  </a:solidFill>
                </a14:hiddenFill>
              </a:ext>
            </a:extLst>
          </p:spPr>
        </p:pic>
        <p:sp>
          <p:nvSpPr>
            <p:cNvPr id="56" name="Rectangle 55">
              <a:extLst>
                <a:ext uri="{FF2B5EF4-FFF2-40B4-BE49-F238E27FC236}">
                  <a16:creationId xmlns:a16="http://schemas.microsoft.com/office/drawing/2014/main" xmlns="" id="{ADE7BAFA-6AF1-4120-B9D5-499629B24A7C}"/>
                </a:ext>
              </a:extLst>
            </p:cNvPr>
            <p:cNvSpPr/>
            <p:nvPr/>
          </p:nvSpPr>
          <p:spPr>
            <a:xfrm>
              <a:off x="10882119" y="4195665"/>
              <a:ext cx="534282" cy="692498"/>
            </a:xfrm>
            <a:prstGeom prst="rect">
              <a:avLst/>
            </a:prstGeom>
          </p:spPr>
          <p:txBody>
            <a:bodyPr wrap="none">
              <a:spAutoFit/>
            </a:bodyPr>
            <a:lstStyle/>
            <a:p>
              <a:r>
                <a:rPr lang="vi-VN" sz="2400" b="1" dirty="0">
                  <a:solidFill>
                    <a:srgbClr val="002060"/>
                  </a:solidFill>
                  <a:ea typeface="Tahoma" panose="020B0604030504040204" pitchFamily="34" charset="0"/>
                  <a:cs typeface="Tahoma" panose="020B0604030504040204" pitchFamily="34" charset="0"/>
                </a:rPr>
                <a:t>3</a:t>
              </a:r>
              <a:endParaRPr lang="en-US" sz="2400" b="1" dirty="0">
                <a:solidFill>
                  <a:srgbClr val="002060"/>
                </a:solidFill>
                <a:ea typeface="Tahoma" panose="020B0604030504040204" pitchFamily="34" charset="0"/>
                <a:cs typeface="Tahoma" panose="020B0604030504040204" pitchFamily="34" charset="0"/>
              </a:endParaRPr>
            </a:p>
          </p:txBody>
        </p:sp>
      </p:grpSp>
      <p:grpSp>
        <p:nvGrpSpPr>
          <p:cNvPr id="57" name="Group 56">
            <a:extLst>
              <a:ext uri="{FF2B5EF4-FFF2-40B4-BE49-F238E27FC236}">
                <a16:creationId xmlns:a16="http://schemas.microsoft.com/office/drawing/2014/main" xmlns="" id="{B8881F62-49B3-42DD-A016-E91241AA3D64}"/>
              </a:ext>
            </a:extLst>
          </p:cNvPr>
          <p:cNvGrpSpPr/>
          <p:nvPr/>
        </p:nvGrpSpPr>
        <p:grpSpPr>
          <a:xfrm>
            <a:off x="6515620" y="3119275"/>
            <a:ext cx="1189189" cy="1280665"/>
            <a:chOff x="10210800" y="3592444"/>
            <a:chExt cx="1783784" cy="1920998"/>
          </a:xfrm>
        </p:grpSpPr>
        <p:pic>
          <p:nvPicPr>
            <p:cNvPr id="58" name="Picture 2" descr="Star Cartoon Images, Stock Photos &amp;amp; Vectors | Shutterstock">
              <a:extLst>
                <a:ext uri="{FF2B5EF4-FFF2-40B4-BE49-F238E27FC236}">
                  <a16:creationId xmlns:a16="http://schemas.microsoft.com/office/drawing/2014/main" xmlns="" id="{1FD59893-6355-4427-941B-441B57EDE559}"/>
                </a:ext>
              </a:extLst>
            </p:cNvPr>
            <p:cNvPicPr>
              <a:picLocks noChangeAspect="1" noChangeArrowheads="1"/>
            </p:cNvPicPr>
            <p:nvPr/>
          </p:nvPicPr>
          <p:blipFill>
            <a:blip r:embed="rId19">
              <a:extLst>
                <a:ext uri="{BEBA8EAE-BF5A-486C-A8C5-ECC9F3942E4B}">
                  <a14:imgProps xmlns:a14="http://schemas.microsoft.com/office/drawing/2010/main" xmlns="">
                    <a14:imgLayer r:embed="rId20">
                      <a14:imgEffect>
                        <a14:backgroundRemoval t="10000" b="90000" l="10000" r="90000"/>
                      </a14:imgEffect>
                    </a14:imgLayer>
                  </a14:imgProps>
                </a:ext>
                <a:ext uri="{28A0092B-C50C-407E-A947-70E740481C1C}">
                  <a14:useLocalDpi xmlns:a14="http://schemas.microsoft.com/office/drawing/2010/main" xmlns="" val="0"/>
                </a:ext>
              </a:extLst>
            </a:blip>
            <a:srcRect/>
            <a:stretch>
              <a:fillRect/>
            </a:stretch>
          </p:blipFill>
          <p:spPr bwMode="auto">
            <a:xfrm>
              <a:off x="10210800" y="3592444"/>
              <a:ext cx="1783784" cy="1920998"/>
            </a:xfrm>
            <a:prstGeom prst="rect">
              <a:avLst/>
            </a:prstGeom>
            <a:noFill/>
            <a:extLst>
              <a:ext uri="{909E8E84-426E-40DD-AFC4-6F175D3DCCD1}">
                <a14:hiddenFill xmlns:a14="http://schemas.microsoft.com/office/drawing/2010/main" xmlns="">
                  <a:solidFill>
                    <a:srgbClr val="FFFFFF"/>
                  </a:solidFill>
                </a14:hiddenFill>
              </a:ext>
            </a:extLst>
          </p:spPr>
        </p:pic>
        <p:sp>
          <p:nvSpPr>
            <p:cNvPr id="59" name="Rectangle 58">
              <a:extLst>
                <a:ext uri="{FF2B5EF4-FFF2-40B4-BE49-F238E27FC236}">
                  <a16:creationId xmlns:a16="http://schemas.microsoft.com/office/drawing/2014/main" xmlns="" id="{AF28AC2B-A3EA-4BC3-9989-BEE2BF01612C}"/>
                </a:ext>
              </a:extLst>
            </p:cNvPr>
            <p:cNvSpPr/>
            <p:nvPr/>
          </p:nvSpPr>
          <p:spPr>
            <a:xfrm>
              <a:off x="10882119" y="4195665"/>
              <a:ext cx="534282" cy="692498"/>
            </a:xfrm>
            <a:prstGeom prst="rect">
              <a:avLst/>
            </a:prstGeom>
          </p:spPr>
          <p:txBody>
            <a:bodyPr wrap="none">
              <a:spAutoFit/>
            </a:bodyPr>
            <a:lstStyle/>
            <a:p>
              <a:r>
                <a:rPr lang="vi-VN" sz="2400" b="1" dirty="0">
                  <a:solidFill>
                    <a:srgbClr val="002060"/>
                  </a:solidFill>
                  <a:ea typeface="Tahoma" panose="020B0604030504040204" pitchFamily="34" charset="0"/>
                  <a:cs typeface="Tahoma" panose="020B0604030504040204" pitchFamily="34" charset="0"/>
                </a:rPr>
                <a:t>1</a:t>
              </a:r>
              <a:endParaRPr lang="en-US" sz="2400" b="1" dirty="0">
                <a:solidFill>
                  <a:srgbClr val="002060"/>
                </a:solidFill>
                <a:ea typeface="Tahoma" panose="020B0604030504040204" pitchFamily="34" charset="0"/>
                <a:cs typeface="Tahoma" panose="020B0604030504040204" pitchFamily="34" charset="0"/>
              </a:endParaRPr>
            </a:p>
          </p:txBody>
        </p:sp>
      </p:grpSp>
      <p:grpSp>
        <p:nvGrpSpPr>
          <p:cNvPr id="60" name="Group 59">
            <a:extLst>
              <a:ext uri="{FF2B5EF4-FFF2-40B4-BE49-F238E27FC236}">
                <a16:creationId xmlns:a16="http://schemas.microsoft.com/office/drawing/2014/main" xmlns="" id="{66AFCC15-4EC4-478C-A657-58BE6DFA865B}"/>
              </a:ext>
            </a:extLst>
          </p:cNvPr>
          <p:cNvGrpSpPr/>
          <p:nvPr/>
        </p:nvGrpSpPr>
        <p:grpSpPr>
          <a:xfrm>
            <a:off x="8640574" y="3109368"/>
            <a:ext cx="1189189" cy="1280665"/>
            <a:chOff x="10210800" y="3592444"/>
            <a:chExt cx="1783784" cy="1920998"/>
          </a:xfrm>
        </p:grpSpPr>
        <p:pic>
          <p:nvPicPr>
            <p:cNvPr id="61" name="Picture 2" descr="Star Cartoon Images, Stock Photos &amp;amp; Vectors | Shutterstock">
              <a:extLst>
                <a:ext uri="{FF2B5EF4-FFF2-40B4-BE49-F238E27FC236}">
                  <a16:creationId xmlns:a16="http://schemas.microsoft.com/office/drawing/2014/main" xmlns="" id="{BEF55917-47D1-44A7-9A4E-E2F45A3BC448}"/>
                </a:ext>
              </a:extLst>
            </p:cNvPr>
            <p:cNvPicPr>
              <a:picLocks noChangeAspect="1" noChangeArrowheads="1"/>
            </p:cNvPicPr>
            <p:nvPr/>
          </p:nvPicPr>
          <p:blipFill>
            <a:blip r:embed="rId19">
              <a:extLst>
                <a:ext uri="{BEBA8EAE-BF5A-486C-A8C5-ECC9F3942E4B}">
                  <a14:imgProps xmlns:a14="http://schemas.microsoft.com/office/drawing/2010/main" xmlns="">
                    <a14:imgLayer r:embed="rId20">
                      <a14:imgEffect>
                        <a14:backgroundRemoval t="10000" b="90000" l="10000" r="90000"/>
                      </a14:imgEffect>
                    </a14:imgLayer>
                  </a14:imgProps>
                </a:ext>
                <a:ext uri="{28A0092B-C50C-407E-A947-70E740481C1C}">
                  <a14:useLocalDpi xmlns:a14="http://schemas.microsoft.com/office/drawing/2010/main" xmlns="" val="0"/>
                </a:ext>
              </a:extLst>
            </a:blip>
            <a:srcRect/>
            <a:stretch>
              <a:fillRect/>
            </a:stretch>
          </p:blipFill>
          <p:spPr bwMode="auto">
            <a:xfrm>
              <a:off x="10210800" y="3592444"/>
              <a:ext cx="1783784" cy="1920998"/>
            </a:xfrm>
            <a:prstGeom prst="rect">
              <a:avLst/>
            </a:prstGeom>
            <a:noFill/>
            <a:extLst>
              <a:ext uri="{909E8E84-426E-40DD-AFC4-6F175D3DCCD1}">
                <a14:hiddenFill xmlns:a14="http://schemas.microsoft.com/office/drawing/2010/main" xmlns="">
                  <a:solidFill>
                    <a:srgbClr val="FFFFFF"/>
                  </a:solidFill>
                </a14:hiddenFill>
              </a:ext>
            </a:extLst>
          </p:spPr>
        </p:pic>
        <p:sp>
          <p:nvSpPr>
            <p:cNvPr id="62" name="Rectangle 61">
              <a:extLst>
                <a:ext uri="{FF2B5EF4-FFF2-40B4-BE49-F238E27FC236}">
                  <a16:creationId xmlns:a16="http://schemas.microsoft.com/office/drawing/2014/main" xmlns="" id="{88DF7847-1700-47FA-96D7-0A945D481307}"/>
                </a:ext>
              </a:extLst>
            </p:cNvPr>
            <p:cNvSpPr/>
            <p:nvPr/>
          </p:nvSpPr>
          <p:spPr>
            <a:xfrm>
              <a:off x="10882119" y="4195665"/>
              <a:ext cx="534282" cy="692498"/>
            </a:xfrm>
            <a:prstGeom prst="rect">
              <a:avLst/>
            </a:prstGeom>
          </p:spPr>
          <p:txBody>
            <a:bodyPr wrap="none">
              <a:spAutoFit/>
            </a:bodyPr>
            <a:lstStyle/>
            <a:p>
              <a:r>
                <a:rPr lang="vi-VN" sz="2400" b="1" dirty="0">
                  <a:solidFill>
                    <a:srgbClr val="002060"/>
                  </a:solidFill>
                  <a:ea typeface="Tahoma" panose="020B0604030504040204" pitchFamily="34" charset="0"/>
                  <a:cs typeface="Tahoma" panose="020B0604030504040204" pitchFamily="34" charset="0"/>
                </a:rPr>
                <a:t>2</a:t>
              </a:r>
              <a:endParaRPr lang="en-US" sz="2400" b="1" dirty="0">
                <a:solidFill>
                  <a:srgbClr val="002060"/>
                </a:solidFill>
                <a:ea typeface="Tahoma" panose="020B0604030504040204" pitchFamily="34" charset="0"/>
                <a:cs typeface="Tahoma" panose="020B0604030504040204" pitchFamily="34" charset="0"/>
              </a:endParaRPr>
            </a:p>
          </p:txBody>
        </p:sp>
      </p:grpSp>
      <p:grpSp>
        <p:nvGrpSpPr>
          <p:cNvPr id="63" name="Group 62">
            <a:extLst>
              <a:ext uri="{FF2B5EF4-FFF2-40B4-BE49-F238E27FC236}">
                <a16:creationId xmlns:a16="http://schemas.microsoft.com/office/drawing/2014/main" xmlns="" id="{57401E51-D1A9-47E7-A43B-4E4B3C26DA26}"/>
              </a:ext>
            </a:extLst>
          </p:cNvPr>
          <p:cNvGrpSpPr/>
          <p:nvPr/>
        </p:nvGrpSpPr>
        <p:grpSpPr>
          <a:xfrm>
            <a:off x="10262794" y="3137312"/>
            <a:ext cx="1189189" cy="1280665"/>
            <a:chOff x="10210800" y="3592444"/>
            <a:chExt cx="1783784" cy="1920998"/>
          </a:xfrm>
        </p:grpSpPr>
        <p:pic>
          <p:nvPicPr>
            <p:cNvPr id="64" name="Picture 2" descr="Star Cartoon Images, Stock Photos &amp;amp; Vectors | Shutterstock">
              <a:extLst>
                <a:ext uri="{FF2B5EF4-FFF2-40B4-BE49-F238E27FC236}">
                  <a16:creationId xmlns:a16="http://schemas.microsoft.com/office/drawing/2014/main" xmlns="" id="{6EC9B370-E587-44CB-9A1A-90A536C34B21}"/>
                </a:ext>
              </a:extLst>
            </p:cNvPr>
            <p:cNvPicPr>
              <a:picLocks noChangeAspect="1" noChangeArrowheads="1"/>
            </p:cNvPicPr>
            <p:nvPr/>
          </p:nvPicPr>
          <p:blipFill>
            <a:blip r:embed="rId19">
              <a:extLst>
                <a:ext uri="{BEBA8EAE-BF5A-486C-A8C5-ECC9F3942E4B}">
                  <a14:imgProps xmlns:a14="http://schemas.microsoft.com/office/drawing/2010/main" xmlns="">
                    <a14:imgLayer r:embed="rId20">
                      <a14:imgEffect>
                        <a14:backgroundRemoval t="10000" b="90000" l="10000" r="90000"/>
                      </a14:imgEffect>
                    </a14:imgLayer>
                  </a14:imgProps>
                </a:ext>
                <a:ext uri="{28A0092B-C50C-407E-A947-70E740481C1C}">
                  <a14:useLocalDpi xmlns:a14="http://schemas.microsoft.com/office/drawing/2010/main" xmlns="" val="0"/>
                </a:ext>
              </a:extLst>
            </a:blip>
            <a:srcRect/>
            <a:stretch>
              <a:fillRect/>
            </a:stretch>
          </p:blipFill>
          <p:spPr bwMode="auto">
            <a:xfrm>
              <a:off x="10210800" y="3592444"/>
              <a:ext cx="1783784" cy="1920998"/>
            </a:xfrm>
            <a:prstGeom prst="rect">
              <a:avLst/>
            </a:prstGeom>
            <a:noFill/>
            <a:extLst>
              <a:ext uri="{909E8E84-426E-40DD-AFC4-6F175D3DCCD1}">
                <a14:hiddenFill xmlns:a14="http://schemas.microsoft.com/office/drawing/2010/main" xmlns="">
                  <a:solidFill>
                    <a:srgbClr val="FFFFFF"/>
                  </a:solidFill>
                </a14:hiddenFill>
              </a:ext>
            </a:extLst>
          </p:spPr>
        </p:pic>
        <p:sp>
          <p:nvSpPr>
            <p:cNvPr id="65" name="Rectangle 64">
              <a:extLst>
                <a:ext uri="{FF2B5EF4-FFF2-40B4-BE49-F238E27FC236}">
                  <a16:creationId xmlns:a16="http://schemas.microsoft.com/office/drawing/2014/main" xmlns="" id="{928B1365-01D5-4E4C-9DC6-310CD3045F10}"/>
                </a:ext>
              </a:extLst>
            </p:cNvPr>
            <p:cNvSpPr/>
            <p:nvPr/>
          </p:nvSpPr>
          <p:spPr>
            <a:xfrm>
              <a:off x="10882119" y="4195665"/>
              <a:ext cx="534282" cy="692498"/>
            </a:xfrm>
            <a:prstGeom prst="rect">
              <a:avLst/>
            </a:prstGeom>
          </p:spPr>
          <p:txBody>
            <a:bodyPr wrap="none">
              <a:spAutoFit/>
            </a:bodyPr>
            <a:lstStyle/>
            <a:p>
              <a:r>
                <a:rPr lang="vi-VN" sz="2400" b="1" dirty="0">
                  <a:solidFill>
                    <a:srgbClr val="002060"/>
                  </a:solidFill>
                  <a:ea typeface="Tahoma" panose="020B0604030504040204" pitchFamily="34" charset="0"/>
                  <a:cs typeface="Tahoma" panose="020B0604030504040204" pitchFamily="34" charset="0"/>
                </a:rPr>
                <a:t>3</a:t>
              </a:r>
              <a:endParaRPr lang="en-US" sz="2400" b="1" dirty="0">
                <a:solidFill>
                  <a:srgbClr val="002060"/>
                </a:solidFill>
                <a:ea typeface="Tahoma" panose="020B0604030504040204" pitchFamily="34" charset="0"/>
                <a:cs typeface="Tahoma" panose="020B0604030504040204" pitchFamily="34" charset="0"/>
              </a:endParaRPr>
            </a:p>
          </p:txBody>
        </p:sp>
      </p:grpSp>
      <p:grpSp>
        <p:nvGrpSpPr>
          <p:cNvPr id="66" name="Group 65">
            <a:extLst>
              <a:ext uri="{FF2B5EF4-FFF2-40B4-BE49-F238E27FC236}">
                <a16:creationId xmlns:a16="http://schemas.microsoft.com/office/drawing/2014/main" xmlns="" id="{61BDE017-AF9E-4997-81AF-6111FD47D7C4}"/>
              </a:ext>
            </a:extLst>
          </p:cNvPr>
          <p:cNvGrpSpPr/>
          <p:nvPr/>
        </p:nvGrpSpPr>
        <p:grpSpPr>
          <a:xfrm>
            <a:off x="6510434" y="4251708"/>
            <a:ext cx="1189189" cy="1280665"/>
            <a:chOff x="10210800" y="3592444"/>
            <a:chExt cx="1783784" cy="1920998"/>
          </a:xfrm>
        </p:grpSpPr>
        <p:pic>
          <p:nvPicPr>
            <p:cNvPr id="67" name="Picture 2" descr="Star Cartoon Images, Stock Photos &amp;amp; Vectors | Shutterstock">
              <a:extLst>
                <a:ext uri="{FF2B5EF4-FFF2-40B4-BE49-F238E27FC236}">
                  <a16:creationId xmlns:a16="http://schemas.microsoft.com/office/drawing/2014/main" xmlns="" id="{9F1643E3-6162-452D-9C5B-7ACCE0C4581D}"/>
                </a:ext>
              </a:extLst>
            </p:cNvPr>
            <p:cNvPicPr>
              <a:picLocks noChangeAspect="1" noChangeArrowheads="1"/>
            </p:cNvPicPr>
            <p:nvPr/>
          </p:nvPicPr>
          <p:blipFill>
            <a:blip r:embed="rId19">
              <a:extLst>
                <a:ext uri="{BEBA8EAE-BF5A-486C-A8C5-ECC9F3942E4B}">
                  <a14:imgProps xmlns:a14="http://schemas.microsoft.com/office/drawing/2010/main" xmlns="">
                    <a14:imgLayer r:embed="rId20">
                      <a14:imgEffect>
                        <a14:backgroundRemoval t="10000" b="90000" l="10000" r="90000"/>
                      </a14:imgEffect>
                    </a14:imgLayer>
                  </a14:imgProps>
                </a:ext>
                <a:ext uri="{28A0092B-C50C-407E-A947-70E740481C1C}">
                  <a14:useLocalDpi xmlns:a14="http://schemas.microsoft.com/office/drawing/2010/main" xmlns="" val="0"/>
                </a:ext>
              </a:extLst>
            </a:blip>
            <a:srcRect/>
            <a:stretch>
              <a:fillRect/>
            </a:stretch>
          </p:blipFill>
          <p:spPr bwMode="auto">
            <a:xfrm>
              <a:off x="10210800" y="3592444"/>
              <a:ext cx="1783784" cy="1920998"/>
            </a:xfrm>
            <a:prstGeom prst="rect">
              <a:avLst/>
            </a:prstGeom>
            <a:noFill/>
            <a:extLst>
              <a:ext uri="{909E8E84-426E-40DD-AFC4-6F175D3DCCD1}">
                <a14:hiddenFill xmlns:a14="http://schemas.microsoft.com/office/drawing/2010/main" xmlns="">
                  <a:solidFill>
                    <a:srgbClr val="FFFFFF"/>
                  </a:solidFill>
                </a14:hiddenFill>
              </a:ext>
            </a:extLst>
          </p:spPr>
        </p:pic>
        <p:sp>
          <p:nvSpPr>
            <p:cNvPr id="68" name="Rectangle 67">
              <a:extLst>
                <a:ext uri="{FF2B5EF4-FFF2-40B4-BE49-F238E27FC236}">
                  <a16:creationId xmlns:a16="http://schemas.microsoft.com/office/drawing/2014/main" xmlns="" id="{4DF45F61-9AF9-4408-85C8-F5E4D929C7BB}"/>
                </a:ext>
              </a:extLst>
            </p:cNvPr>
            <p:cNvSpPr/>
            <p:nvPr/>
          </p:nvSpPr>
          <p:spPr>
            <a:xfrm>
              <a:off x="10882119" y="4195665"/>
              <a:ext cx="534282" cy="692498"/>
            </a:xfrm>
            <a:prstGeom prst="rect">
              <a:avLst/>
            </a:prstGeom>
          </p:spPr>
          <p:txBody>
            <a:bodyPr wrap="none">
              <a:spAutoFit/>
            </a:bodyPr>
            <a:lstStyle/>
            <a:p>
              <a:r>
                <a:rPr lang="vi-VN" sz="2400" b="1" dirty="0">
                  <a:solidFill>
                    <a:srgbClr val="002060"/>
                  </a:solidFill>
                  <a:ea typeface="Tahoma" panose="020B0604030504040204" pitchFamily="34" charset="0"/>
                  <a:cs typeface="Tahoma" panose="020B0604030504040204" pitchFamily="34" charset="0"/>
                </a:rPr>
                <a:t>1</a:t>
              </a:r>
              <a:endParaRPr lang="en-US" sz="2400" b="1" dirty="0">
                <a:solidFill>
                  <a:srgbClr val="002060"/>
                </a:solidFill>
                <a:ea typeface="Tahoma" panose="020B0604030504040204" pitchFamily="34" charset="0"/>
                <a:cs typeface="Tahoma" panose="020B0604030504040204" pitchFamily="34" charset="0"/>
              </a:endParaRPr>
            </a:p>
          </p:txBody>
        </p:sp>
      </p:grpSp>
      <p:grpSp>
        <p:nvGrpSpPr>
          <p:cNvPr id="69" name="Group 68">
            <a:extLst>
              <a:ext uri="{FF2B5EF4-FFF2-40B4-BE49-F238E27FC236}">
                <a16:creationId xmlns:a16="http://schemas.microsoft.com/office/drawing/2014/main" xmlns="" id="{87F71627-E2AC-4F7E-A57E-56F5C36C34AE}"/>
              </a:ext>
            </a:extLst>
          </p:cNvPr>
          <p:cNvGrpSpPr/>
          <p:nvPr/>
        </p:nvGrpSpPr>
        <p:grpSpPr>
          <a:xfrm>
            <a:off x="8635388" y="4241800"/>
            <a:ext cx="1189189" cy="1280665"/>
            <a:chOff x="10210800" y="3592444"/>
            <a:chExt cx="1783784" cy="1920998"/>
          </a:xfrm>
        </p:grpSpPr>
        <p:pic>
          <p:nvPicPr>
            <p:cNvPr id="70" name="Picture 2" descr="Star Cartoon Images, Stock Photos &amp;amp; Vectors | Shutterstock">
              <a:extLst>
                <a:ext uri="{FF2B5EF4-FFF2-40B4-BE49-F238E27FC236}">
                  <a16:creationId xmlns:a16="http://schemas.microsoft.com/office/drawing/2014/main" xmlns="" id="{E0A6AC84-37AD-45AF-8335-6DECDC83E69E}"/>
                </a:ext>
              </a:extLst>
            </p:cNvPr>
            <p:cNvPicPr>
              <a:picLocks noChangeAspect="1" noChangeArrowheads="1"/>
            </p:cNvPicPr>
            <p:nvPr/>
          </p:nvPicPr>
          <p:blipFill>
            <a:blip r:embed="rId19">
              <a:extLst>
                <a:ext uri="{BEBA8EAE-BF5A-486C-A8C5-ECC9F3942E4B}">
                  <a14:imgProps xmlns:a14="http://schemas.microsoft.com/office/drawing/2010/main" xmlns="">
                    <a14:imgLayer r:embed="rId20">
                      <a14:imgEffect>
                        <a14:backgroundRemoval t="10000" b="90000" l="10000" r="90000"/>
                      </a14:imgEffect>
                    </a14:imgLayer>
                  </a14:imgProps>
                </a:ext>
                <a:ext uri="{28A0092B-C50C-407E-A947-70E740481C1C}">
                  <a14:useLocalDpi xmlns:a14="http://schemas.microsoft.com/office/drawing/2010/main" xmlns="" val="0"/>
                </a:ext>
              </a:extLst>
            </a:blip>
            <a:srcRect/>
            <a:stretch>
              <a:fillRect/>
            </a:stretch>
          </p:blipFill>
          <p:spPr bwMode="auto">
            <a:xfrm>
              <a:off x="10210800" y="3592444"/>
              <a:ext cx="1783784" cy="1920998"/>
            </a:xfrm>
            <a:prstGeom prst="rect">
              <a:avLst/>
            </a:prstGeom>
            <a:noFill/>
            <a:extLst>
              <a:ext uri="{909E8E84-426E-40DD-AFC4-6F175D3DCCD1}">
                <a14:hiddenFill xmlns:a14="http://schemas.microsoft.com/office/drawing/2010/main" xmlns="">
                  <a:solidFill>
                    <a:srgbClr val="FFFFFF"/>
                  </a:solidFill>
                </a14:hiddenFill>
              </a:ext>
            </a:extLst>
          </p:spPr>
        </p:pic>
        <p:sp>
          <p:nvSpPr>
            <p:cNvPr id="71" name="Rectangle 70">
              <a:extLst>
                <a:ext uri="{FF2B5EF4-FFF2-40B4-BE49-F238E27FC236}">
                  <a16:creationId xmlns:a16="http://schemas.microsoft.com/office/drawing/2014/main" xmlns="" id="{7A782C99-41EC-4619-B7B6-B3196B5A82C5}"/>
                </a:ext>
              </a:extLst>
            </p:cNvPr>
            <p:cNvSpPr/>
            <p:nvPr/>
          </p:nvSpPr>
          <p:spPr>
            <a:xfrm>
              <a:off x="10882119" y="4195665"/>
              <a:ext cx="534282" cy="692498"/>
            </a:xfrm>
            <a:prstGeom prst="rect">
              <a:avLst/>
            </a:prstGeom>
          </p:spPr>
          <p:txBody>
            <a:bodyPr wrap="none">
              <a:spAutoFit/>
            </a:bodyPr>
            <a:lstStyle/>
            <a:p>
              <a:r>
                <a:rPr lang="vi-VN" sz="2400" b="1" dirty="0">
                  <a:solidFill>
                    <a:srgbClr val="002060"/>
                  </a:solidFill>
                  <a:ea typeface="Tahoma" panose="020B0604030504040204" pitchFamily="34" charset="0"/>
                  <a:cs typeface="Tahoma" panose="020B0604030504040204" pitchFamily="34" charset="0"/>
                </a:rPr>
                <a:t>2</a:t>
              </a:r>
              <a:endParaRPr lang="en-US" sz="2400" b="1" dirty="0">
                <a:solidFill>
                  <a:srgbClr val="002060"/>
                </a:solidFill>
                <a:ea typeface="Tahoma" panose="020B0604030504040204" pitchFamily="34" charset="0"/>
                <a:cs typeface="Tahoma" panose="020B0604030504040204" pitchFamily="34" charset="0"/>
              </a:endParaRPr>
            </a:p>
          </p:txBody>
        </p:sp>
      </p:grpSp>
      <p:grpSp>
        <p:nvGrpSpPr>
          <p:cNvPr id="72" name="Group 71">
            <a:extLst>
              <a:ext uri="{FF2B5EF4-FFF2-40B4-BE49-F238E27FC236}">
                <a16:creationId xmlns:a16="http://schemas.microsoft.com/office/drawing/2014/main" xmlns="" id="{F4B1036E-42DA-40A9-82C3-DA5E5D77D562}"/>
              </a:ext>
            </a:extLst>
          </p:cNvPr>
          <p:cNvGrpSpPr/>
          <p:nvPr/>
        </p:nvGrpSpPr>
        <p:grpSpPr>
          <a:xfrm>
            <a:off x="10257609" y="4269745"/>
            <a:ext cx="1189189" cy="1280665"/>
            <a:chOff x="10210800" y="3592444"/>
            <a:chExt cx="1783784" cy="1920998"/>
          </a:xfrm>
        </p:grpSpPr>
        <p:pic>
          <p:nvPicPr>
            <p:cNvPr id="73" name="Picture 2" descr="Star Cartoon Images, Stock Photos &amp;amp; Vectors | Shutterstock">
              <a:extLst>
                <a:ext uri="{FF2B5EF4-FFF2-40B4-BE49-F238E27FC236}">
                  <a16:creationId xmlns:a16="http://schemas.microsoft.com/office/drawing/2014/main" xmlns="" id="{2455D045-15D8-450F-A65C-344AF1EABEA4}"/>
                </a:ext>
              </a:extLst>
            </p:cNvPr>
            <p:cNvPicPr>
              <a:picLocks noChangeAspect="1" noChangeArrowheads="1"/>
            </p:cNvPicPr>
            <p:nvPr/>
          </p:nvPicPr>
          <p:blipFill>
            <a:blip r:embed="rId19">
              <a:extLst>
                <a:ext uri="{BEBA8EAE-BF5A-486C-A8C5-ECC9F3942E4B}">
                  <a14:imgProps xmlns:a14="http://schemas.microsoft.com/office/drawing/2010/main" xmlns="">
                    <a14:imgLayer r:embed="rId20">
                      <a14:imgEffect>
                        <a14:backgroundRemoval t="10000" b="90000" l="10000" r="90000"/>
                      </a14:imgEffect>
                    </a14:imgLayer>
                  </a14:imgProps>
                </a:ext>
                <a:ext uri="{28A0092B-C50C-407E-A947-70E740481C1C}">
                  <a14:useLocalDpi xmlns:a14="http://schemas.microsoft.com/office/drawing/2010/main" xmlns="" val="0"/>
                </a:ext>
              </a:extLst>
            </a:blip>
            <a:srcRect/>
            <a:stretch>
              <a:fillRect/>
            </a:stretch>
          </p:blipFill>
          <p:spPr bwMode="auto">
            <a:xfrm>
              <a:off x="10210800" y="3592444"/>
              <a:ext cx="1783784" cy="1920998"/>
            </a:xfrm>
            <a:prstGeom prst="rect">
              <a:avLst/>
            </a:prstGeom>
            <a:noFill/>
            <a:extLst>
              <a:ext uri="{909E8E84-426E-40DD-AFC4-6F175D3DCCD1}">
                <a14:hiddenFill xmlns:a14="http://schemas.microsoft.com/office/drawing/2010/main" xmlns="">
                  <a:solidFill>
                    <a:srgbClr val="FFFFFF"/>
                  </a:solidFill>
                </a14:hiddenFill>
              </a:ext>
            </a:extLst>
          </p:spPr>
        </p:pic>
        <p:sp>
          <p:nvSpPr>
            <p:cNvPr id="74" name="Rectangle 73">
              <a:extLst>
                <a:ext uri="{FF2B5EF4-FFF2-40B4-BE49-F238E27FC236}">
                  <a16:creationId xmlns:a16="http://schemas.microsoft.com/office/drawing/2014/main" xmlns="" id="{D5ED379A-F4F3-407E-A0D7-CE973271801F}"/>
                </a:ext>
              </a:extLst>
            </p:cNvPr>
            <p:cNvSpPr/>
            <p:nvPr/>
          </p:nvSpPr>
          <p:spPr>
            <a:xfrm>
              <a:off x="10882119" y="4195665"/>
              <a:ext cx="534282" cy="692498"/>
            </a:xfrm>
            <a:prstGeom prst="rect">
              <a:avLst/>
            </a:prstGeom>
          </p:spPr>
          <p:txBody>
            <a:bodyPr wrap="none">
              <a:spAutoFit/>
            </a:bodyPr>
            <a:lstStyle/>
            <a:p>
              <a:r>
                <a:rPr lang="vi-VN" sz="2400" b="1" dirty="0">
                  <a:solidFill>
                    <a:srgbClr val="002060"/>
                  </a:solidFill>
                  <a:ea typeface="Tahoma" panose="020B0604030504040204" pitchFamily="34" charset="0"/>
                  <a:cs typeface="Tahoma" panose="020B0604030504040204" pitchFamily="34" charset="0"/>
                </a:rPr>
                <a:t>3</a:t>
              </a:r>
              <a:endParaRPr lang="en-US" sz="2400" b="1" dirty="0">
                <a:solidFill>
                  <a:srgbClr val="002060"/>
                </a:solidFill>
                <a:ea typeface="Tahoma" panose="020B0604030504040204" pitchFamily="34" charset="0"/>
                <a:cs typeface="Tahoma" panose="020B0604030504040204" pitchFamily="34" charset="0"/>
              </a:endParaRPr>
            </a:p>
          </p:txBody>
        </p:sp>
      </p:grpSp>
      <p:grpSp>
        <p:nvGrpSpPr>
          <p:cNvPr id="75" name="Group 74">
            <a:extLst>
              <a:ext uri="{FF2B5EF4-FFF2-40B4-BE49-F238E27FC236}">
                <a16:creationId xmlns:a16="http://schemas.microsoft.com/office/drawing/2014/main" xmlns="" id="{05251FEA-CF28-486F-84A3-DB2F6948D5F9}"/>
              </a:ext>
            </a:extLst>
          </p:cNvPr>
          <p:cNvGrpSpPr/>
          <p:nvPr/>
        </p:nvGrpSpPr>
        <p:grpSpPr>
          <a:xfrm>
            <a:off x="631949" y="5700093"/>
            <a:ext cx="5251053" cy="739694"/>
            <a:chOff x="1285858" y="5901485"/>
            <a:chExt cx="7876579" cy="1109542"/>
          </a:xfrm>
        </p:grpSpPr>
        <p:pic>
          <p:nvPicPr>
            <p:cNvPr id="76" name="Picture 4">
              <a:extLst>
                <a:ext uri="{FF2B5EF4-FFF2-40B4-BE49-F238E27FC236}">
                  <a16:creationId xmlns:a16="http://schemas.microsoft.com/office/drawing/2014/main" xmlns="" id="{2F573A5C-6A15-4C97-8F5D-1912FF6A7093}"/>
                </a:ext>
              </a:extLst>
            </p:cNvPr>
            <p:cNvPicPr>
              <a:picLocks noChangeAspect="1"/>
            </p:cNvPicPr>
            <p:nvPr/>
          </p:nvPicPr>
          <p:blipFill>
            <a:blip r:embed="rId16" cstate="print">
              <a:extLst>
                <a:ext uri="{28A0092B-C50C-407E-A947-70E740481C1C}">
                  <a14:useLocalDpi xmlns:a14="http://schemas.microsoft.com/office/drawing/2010/main" xmlns="" val="0"/>
                </a:ext>
                <a:ext uri="{96DAC541-7B7A-43D3-8B79-37D633B846F1}">
                  <asvg:svgBlip xmlns:asvg="http://schemas.microsoft.com/office/drawing/2016/SVG/main" xmlns="" r:embed="rId17"/>
                </a:ext>
              </a:extLst>
            </a:blip>
            <a:srcRect/>
            <a:stretch>
              <a:fillRect/>
            </a:stretch>
          </p:blipFill>
          <p:spPr>
            <a:xfrm>
              <a:off x="1285858" y="5901485"/>
              <a:ext cx="1294722" cy="1016945"/>
            </a:xfrm>
            <a:prstGeom prst="rect">
              <a:avLst/>
            </a:prstGeom>
          </p:spPr>
        </p:pic>
        <p:sp>
          <p:nvSpPr>
            <p:cNvPr id="77" name="TextBox 5">
              <a:extLst>
                <a:ext uri="{FF2B5EF4-FFF2-40B4-BE49-F238E27FC236}">
                  <a16:creationId xmlns:a16="http://schemas.microsoft.com/office/drawing/2014/main" xmlns="" id="{2B6D9981-7149-4AE6-831B-DE4CA53F276D}"/>
                </a:ext>
              </a:extLst>
            </p:cNvPr>
            <p:cNvSpPr txBox="1"/>
            <p:nvPr/>
          </p:nvSpPr>
          <p:spPr>
            <a:xfrm>
              <a:off x="2736323" y="6072157"/>
              <a:ext cx="6426114" cy="779027"/>
            </a:xfrm>
            <a:prstGeom prst="flowChartTerminator">
              <a:avLst/>
            </a:prstGeom>
          </p:spPr>
          <p:style>
            <a:lnRef idx="2">
              <a:schemeClr val="accent3"/>
            </a:lnRef>
            <a:fillRef idx="1">
              <a:schemeClr val="lt1"/>
            </a:fillRef>
            <a:effectRef idx="0">
              <a:schemeClr val="accent3"/>
            </a:effectRef>
            <a:fontRef idx="minor">
              <a:schemeClr val="dk1"/>
            </a:fontRef>
          </p:style>
          <p:txBody>
            <a:bodyPr wrap="square" lIns="0" tIns="0" rIns="0" bIns="0" rtlCol="0" anchor="t">
              <a:spAutoFit/>
            </a:bodyPr>
            <a:lstStyle/>
            <a:p>
              <a:pPr algn="ctr"/>
              <a:r>
                <a:rPr lang="vi-VN" sz="2400" b="1">
                  <a:solidFill>
                    <a:srgbClr val="004800"/>
                  </a:solidFill>
                  <a:latin typeface="Calibri" panose="020F0502020204030204" pitchFamily="34" charset="0"/>
                  <a:ea typeface="Tahoma" panose="020B0604030504040204" pitchFamily="34" charset="0"/>
                  <a:cs typeface="Calibri" panose="020F0502020204030204" pitchFamily="34" charset="0"/>
                </a:rPr>
                <a:t>Giọng đọc phù hợp</a:t>
              </a:r>
              <a:endParaRPr lang="en-US" sz="2400" b="1" dirty="0">
                <a:solidFill>
                  <a:srgbClr val="004800"/>
                </a:solidFill>
                <a:latin typeface="Calibri" panose="020F0502020204030204" pitchFamily="34" charset="0"/>
                <a:ea typeface="Tahoma" panose="020B0604030504040204" pitchFamily="34" charset="0"/>
                <a:cs typeface="Calibri" panose="020F0502020204030204" pitchFamily="34" charset="0"/>
              </a:endParaRPr>
            </a:p>
          </p:txBody>
        </p:sp>
        <p:sp>
          <p:nvSpPr>
            <p:cNvPr id="78" name="Rectangle 77">
              <a:extLst>
                <a:ext uri="{FF2B5EF4-FFF2-40B4-BE49-F238E27FC236}">
                  <a16:creationId xmlns:a16="http://schemas.microsoft.com/office/drawing/2014/main" xmlns="" id="{6FDCEFB7-2E5D-4D54-B989-D28E3F8EA899}"/>
                </a:ext>
              </a:extLst>
            </p:cNvPr>
            <p:cNvSpPr/>
            <p:nvPr/>
          </p:nvSpPr>
          <p:spPr>
            <a:xfrm>
              <a:off x="1648525" y="6041530"/>
              <a:ext cx="661719" cy="969497"/>
            </a:xfrm>
            <a:prstGeom prst="rect">
              <a:avLst/>
            </a:prstGeom>
          </p:spPr>
          <p:txBody>
            <a:bodyPr wrap="none">
              <a:spAutoFit/>
            </a:bodyPr>
            <a:lstStyle/>
            <a:p>
              <a:r>
                <a:rPr lang="vi-VN" sz="3600" b="1" dirty="0">
                  <a:solidFill>
                    <a:schemeClr val="bg1"/>
                  </a:solidFill>
                  <a:ea typeface="Tahoma" panose="020B0604030504040204" pitchFamily="34" charset="0"/>
                  <a:cs typeface="Tahoma" panose="020B0604030504040204" pitchFamily="34" charset="0"/>
                </a:rPr>
                <a:t>4</a:t>
              </a:r>
              <a:endParaRPr lang="en-US" sz="3600" b="1" dirty="0">
                <a:solidFill>
                  <a:schemeClr val="bg1"/>
                </a:solidFill>
                <a:ea typeface="Tahoma" panose="020B0604030504040204" pitchFamily="34" charset="0"/>
                <a:cs typeface="Tahoma" panose="020B0604030504040204" pitchFamily="34" charset="0"/>
              </a:endParaRPr>
            </a:p>
          </p:txBody>
        </p:sp>
      </p:grpSp>
      <p:grpSp>
        <p:nvGrpSpPr>
          <p:cNvPr id="79" name="Group 78">
            <a:extLst>
              <a:ext uri="{FF2B5EF4-FFF2-40B4-BE49-F238E27FC236}">
                <a16:creationId xmlns:a16="http://schemas.microsoft.com/office/drawing/2014/main" xmlns="" id="{E5A475A4-81E1-4C00-9619-4C559F2CE5A4}"/>
              </a:ext>
            </a:extLst>
          </p:cNvPr>
          <p:cNvGrpSpPr/>
          <p:nvPr/>
        </p:nvGrpSpPr>
        <p:grpSpPr>
          <a:xfrm>
            <a:off x="6524130" y="5359518"/>
            <a:ext cx="1189189" cy="1280665"/>
            <a:chOff x="10210800" y="3592444"/>
            <a:chExt cx="1783784" cy="1920998"/>
          </a:xfrm>
        </p:grpSpPr>
        <p:pic>
          <p:nvPicPr>
            <p:cNvPr id="80" name="Picture 2" descr="Star Cartoon Images, Stock Photos &amp;amp; Vectors | Shutterstock">
              <a:extLst>
                <a:ext uri="{FF2B5EF4-FFF2-40B4-BE49-F238E27FC236}">
                  <a16:creationId xmlns:a16="http://schemas.microsoft.com/office/drawing/2014/main" xmlns="" id="{4C5C4EA2-42F8-4E1E-822A-8531AE109EF9}"/>
                </a:ext>
              </a:extLst>
            </p:cNvPr>
            <p:cNvPicPr>
              <a:picLocks noChangeAspect="1" noChangeArrowheads="1"/>
            </p:cNvPicPr>
            <p:nvPr/>
          </p:nvPicPr>
          <p:blipFill>
            <a:blip r:embed="rId19">
              <a:extLst>
                <a:ext uri="{BEBA8EAE-BF5A-486C-A8C5-ECC9F3942E4B}">
                  <a14:imgProps xmlns:a14="http://schemas.microsoft.com/office/drawing/2010/main" xmlns="">
                    <a14:imgLayer r:embed="rId20">
                      <a14:imgEffect>
                        <a14:backgroundRemoval t="10000" b="90000" l="10000" r="90000"/>
                      </a14:imgEffect>
                    </a14:imgLayer>
                  </a14:imgProps>
                </a:ext>
                <a:ext uri="{28A0092B-C50C-407E-A947-70E740481C1C}">
                  <a14:useLocalDpi xmlns:a14="http://schemas.microsoft.com/office/drawing/2010/main" xmlns="" val="0"/>
                </a:ext>
              </a:extLst>
            </a:blip>
            <a:srcRect/>
            <a:stretch>
              <a:fillRect/>
            </a:stretch>
          </p:blipFill>
          <p:spPr bwMode="auto">
            <a:xfrm>
              <a:off x="10210800" y="3592444"/>
              <a:ext cx="1783784" cy="1920998"/>
            </a:xfrm>
            <a:prstGeom prst="rect">
              <a:avLst/>
            </a:prstGeom>
            <a:noFill/>
            <a:extLst>
              <a:ext uri="{909E8E84-426E-40DD-AFC4-6F175D3DCCD1}">
                <a14:hiddenFill xmlns:a14="http://schemas.microsoft.com/office/drawing/2010/main" xmlns="">
                  <a:solidFill>
                    <a:srgbClr val="FFFFFF"/>
                  </a:solidFill>
                </a14:hiddenFill>
              </a:ext>
            </a:extLst>
          </p:spPr>
        </p:pic>
        <p:sp>
          <p:nvSpPr>
            <p:cNvPr id="81" name="Rectangle 80">
              <a:extLst>
                <a:ext uri="{FF2B5EF4-FFF2-40B4-BE49-F238E27FC236}">
                  <a16:creationId xmlns:a16="http://schemas.microsoft.com/office/drawing/2014/main" xmlns="" id="{18FF27BC-A8D2-41C6-BCA9-DA80273C3398}"/>
                </a:ext>
              </a:extLst>
            </p:cNvPr>
            <p:cNvSpPr/>
            <p:nvPr/>
          </p:nvSpPr>
          <p:spPr>
            <a:xfrm>
              <a:off x="10882119" y="4195665"/>
              <a:ext cx="534282" cy="692498"/>
            </a:xfrm>
            <a:prstGeom prst="rect">
              <a:avLst/>
            </a:prstGeom>
          </p:spPr>
          <p:txBody>
            <a:bodyPr wrap="none">
              <a:spAutoFit/>
            </a:bodyPr>
            <a:lstStyle/>
            <a:p>
              <a:r>
                <a:rPr lang="vi-VN" sz="2400" b="1" dirty="0">
                  <a:solidFill>
                    <a:srgbClr val="002060"/>
                  </a:solidFill>
                  <a:ea typeface="Tahoma" panose="020B0604030504040204" pitchFamily="34" charset="0"/>
                  <a:cs typeface="Tahoma" panose="020B0604030504040204" pitchFamily="34" charset="0"/>
                </a:rPr>
                <a:t>1</a:t>
              </a:r>
              <a:endParaRPr lang="en-US" sz="2400" b="1" dirty="0">
                <a:solidFill>
                  <a:srgbClr val="002060"/>
                </a:solidFill>
                <a:ea typeface="Tahoma" panose="020B0604030504040204" pitchFamily="34" charset="0"/>
                <a:cs typeface="Tahoma" panose="020B0604030504040204" pitchFamily="34" charset="0"/>
              </a:endParaRPr>
            </a:p>
          </p:txBody>
        </p:sp>
      </p:grpSp>
      <p:grpSp>
        <p:nvGrpSpPr>
          <p:cNvPr id="82" name="Group 81">
            <a:extLst>
              <a:ext uri="{FF2B5EF4-FFF2-40B4-BE49-F238E27FC236}">
                <a16:creationId xmlns:a16="http://schemas.microsoft.com/office/drawing/2014/main" xmlns="" id="{7E0D92C4-E3A7-4A3B-9824-1ABA2BF20001}"/>
              </a:ext>
            </a:extLst>
          </p:cNvPr>
          <p:cNvGrpSpPr/>
          <p:nvPr/>
        </p:nvGrpSpPr>
        <p:grpSpPr>
          <a:xfrm>
            <a:off x="8649084" y="5349611"/>
            <a:ext cx="1189189" cy="1280665"/>
            <a:chOff x="10210800" y="3592444"/>
            <a:chExt cx="1783784" cy="1920998"/>
          </a:xfrm>
        </p:grpSpPr>
        <p:pic>
          <p:nvPicPr>
            <p:cNvPr id="83" name="Picture 2" descr="Star Cartoon Images, Stock Photos &amp;amp; Vectors | Shutterstock">
              <a:extLst>
                <a:ext uri="{FF2B5EF4-FFF2-40B4-BE49-F238E27FC236}">
                  <a16:creationId xmlns:a16="http://schemas.microsoft.com/office/drawing/2014/main" xmlns="" id="{42D96DA4-BF35-4726-846C-41001BE85BFE}"/>
                </a:ext>
              </a:extLst>
            </p:cNvPr>
            <p:cNvPicPr>
              <a:picLocks noChangeAspect="1" noChangeArrowheads="1"/>
            </p:cNvPicPr>
            <p:nvPr/>
          </p:nvPicPr>
          <p:blipFill>
            <a:blip r:embed="rId19">
              <a:extLst>
                <a:ext uri="{BEBA8EAE-BF5A-486C-A8C5-ECC9F3942E4B}">
                  <a14:imgProps xmlns:a14="http://schemas.microsoft.com/office/drawing/2010/main" xmlns="">
                    <a14:imgLayer r:embed="rId20">
                      <a14:imgEffect>
                        <a14:backgroundRemoval t="10000" b="90000" l="10000" r="90000"/>
                      </a14:imgEffect>
                    </a14:imgLayer>
                  </a14:imgProps>
                </a:ext>
                <a:ext uri="{28A0092B-C50C-407E-A947-70E740481C1C}">
                  <a14:useLocalDpi xmlns:a14="http://schemas.microsoft.com/office/drawing/2010/main" xmlns="" val="0"/>
                </a:ext>
              </a:extLst>
            </a:blip>
            <a:srcRect/>
            <a:stretch>
              <a:fillRect/>
            </a:stretch>
          </p:blipFill>
          <p:spPr bwMode="auto">
            <a:xfrm>
              <a:off x="10210800" y="3592444"/>
              <a:ext cx="1783784" cy="1920998"/>
            </a:xfrm>
            <a:prstGeom prst="rect">
              <a:avLst/>
            </a:prstGeom>
            <a:noFill/>
            <a:extLst>
              <a:ext uri="{909E8E84-426E-40DD-AFC4-6F175D3DCCD1}">
                <a14:hiddenFill xmlns:a14="http://schemas.microsoft.com/office/drawing/2010/main" xmlns="">
                  <a:solidFill>
                    <a:srgbClr val="FFFFFF"/>
                  </a:solidFill>
                </a14:hiddenFill>
              </a:ext>
            </a:extLst>
          </p:spPr>
        </p:pic>
        <p:sp>
          <p:nvSpPr>
            <p:cNvPr id="84" name="Rectangle 83">
              <a:extLst>
                <a:ext uri="{FF2B5EF4-FFF2-40B4-BE49-F238E27FC236}">
                  <a16:creationId xmlns:a16="http://schemas.microsoft.com/office/drawing/2014/main" xmlns="" id="{D12755B5-5AD5-424D-8FD9-3C2489DF6387}"/>
                </a:ext>
              </a:extLst>
            </p:cNvPr>
            <p:cNvSpPr/>
            <p:nvPr/>
          </p:nvSpPr>
          <p:spPr>
            <a:xfrm>
              <a:off x="10882119" y="4195665"/>
              <a:ext cx="534282" cy="692498"/>
            </a:xfrm>
            <a:prstGeom prst="rect">
              <a:avLst/>
            </a:prstGeom>
          </p:spPr>
          <p:txBody>
            <a:bodyPr wrap="none">
              <a:spAutoFit/>
            </a:bodyPr>
            <a:lstStyle/>
            <a:p>
              <a:r>
                <a:rPr lang="vi-VN" sz="2400" b="1" dirty="0">
                  <a:solidFill>
                    <a:srgbClr val="002060"/>
                  </a:solidFill>
                  <a:ea typeface="Tahoma" panose="020B0604030504040204" pitchFamily="34" charset="0"/>
                  <a:cs typeface="Tahoma" panose="020B0604030504040204" pitchFamily="34" charset="0"/>
                </a:rPr>
                <a:t>2</a:t>
              </a:r>
              <a:endParaRPr lang="en-US" sz="2400" b="1" dirty="0">
                <a:solidFill>
                  <a:srgbClr val="002060"/>
                </a:solidFill>
                <a:ea typeface="Tahoma" panose="020B0604030504040204" pitchFamily="34" charset="0"/>
                <a:cs typeface="Tahoma" panose="020B0604030504040204" pitchFamily="34" charset="0"/>
              </a:endParaRPr>
            </a:p>
          </p:txBody>
        </p:sp>
      </p:grpSp>
      <p:grpSp>
        <p:nvGrpSpPr>
          <p:cNvPr id="85" name="Group 84">
            <a:extLst>
              <a:ext uri="{FF2B5EF4-FFF2-40B4-BE49-F238E27FC236}">
                <a16:creationId xmlns:a16="http://schemas.microsoft.com/office/drawing/2014/main" xmlns="" id="{CA366431-2375-41CE-880C-47BAB1375165}"/>
              </a:ext>
            </a:extLst>
          </p:cNvPr>
          <p:cNvGrpSpPr/>
          <p:nvPr/>
        </p:nvGrpSpPr>
        <p:grpSpPr>
          <a:xfrm>
            <a:off x="10271304" y="5377556"/>
            <a:ext cx="1189189" cy="1280665"/>
            <a:chOff x="10210800" y="3592444"/>
            <a:chExt cx="1783784" cy="1920998"/>
          </a:xfrm>
        </p:grpSpPr>
        <p:pic>
          <p:nvPicPr>
            <p:cNvPr id="86" name="Picture 2" descr="Star Cartoon Images, Stock Photos &amp;amp; Vectors | Shutterstock">
              <a:extLst>
                <a:ext uri="{FF2B5EF4-FFF2-40B4-BE49-F238E27FC236}">
                  <a16:creationId xmlns:a16="http://schemas.microsoft.com/office/drawing/2014/main" xmlns="" id="{522A73D6-4E0B-4DA6-B1A9-8EB2CD09D3AE}"/>
                </a:ext>
              </a:extLst>
            </p:cNvPr>
            <p:cNvPicPr>
              <a:picLocks noChangeAspect="1" noChangeArrowheads="1"/>
            </p:cNvPicPr>
            <p:nvPr/>
          </p:nvPicPr>
          <p:blipFill>
            <a:blip r:embed="rId19">
              <a:extLst>
                <a:ext uri="{BEBA8EAE-BF5A-486C-A8C5-ECC9F3942E4B}">
                  <a14:imgProps xmlns:a14="http://schemas.microsoft.com/office/drawing/2010/main" xmlns="">
                    <a14:imgLayer r:embed="rId20">
                      <a14:imgEffect>
                        <a14:backgroundRemoval t="10000" b="90000" l="10000" r="90000"/>
                      </a14:imgEffect>
                    </a14:imgLayer>
                  </a14:imgProps>
                </a:ext>
                <a:ext uri="{28A0092B-C50C-407E-A947-70E740481C1C}">
                  <a14:useLocalDpi xmlns:a14="http://schemas.microsoft.com/office/drawing/2010/main" xmlns="" val="0"/>
                </a:ext>
              </a:extLst>
            </a:blip>
            <a:srcRect/>
            <a:stretch>
              <a:fillRect/>
            </a:stretch>
          </p:blipFill>
          <p:spPr bwMode="auto">
            <a:xfrm>
              <a:off x="10210800" y="3592444"/>
              <a:ext cx="1783784" cy="1920998"/>
            </a:xfrm>
            <a:prstGeom prst="rect">
              <a:avLst/>
            </a:prstGeom>
            <a:noFill/>
            <a:extLst>
              <a:ext uri="{909E8E84-426E-40DD-AFC4-6F175D3DCCD1}">
                <a14:hiddenFill xmlns:a14="http://schemas.microsoft.com/office/drawing/2010/main" xmlns="">
                  <a:solidFill>
                    <a:srgbClr val="FFFFFF"/>
                  </a:solidFill>
                </a14:hiddenFill>
              </a:ext>
            </a:extLst>
          </p:spPr>
        </p:pic>
        <p:sp>
          <p:nvSpPr>
            <p:cNvPr id="87" name="Rectangle 86">
              <a:extLst>
                <a:ext uri="{FF2B5EF4-FFF2-40B4-BE49-F238E27FC236}">
                  <a16:creationId xmlns:a16="http://schemas.microsoft.com/office/drawing/2014/main" xmlns="" id="{01B3083A-DA62-4EFB-99C6-339F213389FC}"/>
                </a:ext>
              </a:extLst>
            </p:cNvPr>
            <p:cNvSpPr/>
            <p:nvPr/>
          </p:nvSpPr>
          <p:spPr>
            <a:xfrm>
              <a:off x="10882119" y="4195665"/>
              <a:ext cx="534282" cy="692498"/>
            </a:xfrm>
            <a:prstGeom prst="rect">
              <a:avLst/>
            </a:prstGeom>
          </p:spPr>
          <p:txBody>
            <a:bodyPr wrap="none">
              <a:spAutoFit/>
            </a:bodyPr>
            <a:lstStyle/>
            <a:p>
              <a:r>
                <a:rPr lang="vi-VN" sz="2400" b="1" dirty="0">
                  <a:solidFill>
                    <a:srgbClr val="002060"/>
                  </a:solidFill>
                  <a:ea typeface="Tahoma" panose="020B0604030504040204" pitchFamily="34" charset="0"/>
                  <a:cs typeface="Tahoma" panose="020B0604030504040204" pitchFamily="34" charset="0"/>
                </a:rPr>
                <a:t>3</a:t>
              </a:r>
              <a:endParaRPr lang="en-US" sz="2400" b="1" dirty="0">
                <a:solidFill>
                  <a:srgbClr val="002060"/>
                </a:solidFill>
                <a:ea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xmlns="" val="3219440325"/>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3"/>
                                        </p:tgtEl>
                                        <p:attrNameLst>
                                          <p:attrName>style.visibility</p:attrName>
                                        </p:attrNameLst>
                                      </p:cBhvr>
                                      <p:to>
                                        <p:strVal val="visible"/>
                                      </p:to>
                                    </p:set>
                                    <p:animEffect transition="in" filter="fade">
                                      <p:cBhvr>
                                        <p:cTn id="19" dur="1000"/>
                                        <p:tgtEl>
                                          <p:spTgt spid="43"/>
                                        </p:tgtEl>
                                      </p:cBhvr>
                                    </p:animEffect>
                                    <p:anim calcmode="lin" valueType="num">
                                      <p:cBhvr>
                                        <p:cTn id="20" dur="1000" fill="hold"/>
                                        <p:tgtEl>
                                          <p:spTgt spid="43"/>
                                        </p:tgtEl>
                                        <p:attrNameLst>
                                          <p:attrName>ppt_x</p:attrName>
                                        </p:attrNameLst>
                                      </p:cBhvr>
                                      <p:tavLst>
                                        <p:tav tm="0">
                                          <p:val>
                                            <p:strVal val="#ppt_x"/>
                                          </p:val>
                                        </p:tav>
                                        <p:tav tm="100000">
                                          <p:val>
                                            <p:strVal val="#ppt_x"/>
                                          </p:val>
                                        </p:tav>
                                      </p:tavLst>
                                    </p:anim>
                                    <p:anim calcmode="lin" valueType="num">
                                      <p:cBhvr>
                                        <p:cTn id="21"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44"/>
                                        </p:tgtEl>
                                        <p:attrNameLst>
                                          <p:attrName>style.visibility</p:attrName>
                                        </p:attrNameLst>
                                      </p:cBhvr>
                                      <p:to>
                                        <p:strVal val="visible"/>
                                      </p:to>
                                    </p:set>
                                    <p:animEffect transition="in" filter="fade">
                                      <p:cBhvr>
                                        <p:cTn id="26" dur="1000"/>
                                        <p:tgtEl>
                                          <p:spTgt spid="44"/>
                                        </p:tgtEl>
                                      </p:cBhvr>
                                    </p:animEffect>
                                    <p:anim calcmode="lin" valueType="num">
                                      <p:cBhvr>
                                        <p:cTn id="27" dur="1000" fill="hold"/>
                                        <p:tgtEl>
                                          <p:spTgt spid="44"/>
                                        </p:tgtEl>
                                        <p:attrNameLst>
                                          <p:attrName>ppt_x</p:attrName>
                                        </p:attrNameLst>
                                      </p:cBhvr>
                                      <p:tavLst>
                                        <p:tav tm="0">
                                          <p:val>
                                            <p:strVal val="#ppt_x"/>
                                          </p:val>
                                        </p:tav>
                                        <p:tav tm="100000">
                                          <p:val>
                                            <p:strVal val="#ppt_x"/>
                                          </p:val>
                                        </p:tav>
                                      </p:tavLst>
                                    </p:anim>
                                    <p:anim calcmode="lin" valueType="num">
                                      <p:cBhvr>
                                        <p:cTn id="28"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75"/>
                                        </p:tgtEl>
                                        <p:attrNameLst>
                                          <p:attrName>style.visibility</p:attrName>
                                        </p:attrNameLst>
                                      </p:cBhvr>
                                      <p:to>
                                        <p:strVal val="visible"/>
                                      </p:to>
                                    </p:set>
                                    <p:animEffect transition="in" filter="fade">
                                      <p:cBhvr>
                                        <p:cTn id="33" dur="1000"/>
                                        <p:tgtEl>
                                          <p:spTgt spid="75"/>
                                        </p:tgtEl>
                                      </p:cBhvr>
                                    </p:animEffect>
                                    <p:anim calcmode="lin" valueType="num">
                                      <p:cBhvr>
                                        <p:cTn id="34" dur="1000" fill="hold"/>
                                        <p:tgtEl>
                                          <p:spTgt spid="75"/>
                                        </p:tgtEl>
                                        <p:attrNameLst>
                                          <p:attrName>ppt_x</p:attrName>
                                        </p:attrNameLst>
                                      </p:cBhvr>
                                      <p:tavLst>
                                        <p:tav tm="0">
                                          <p:val>
                                            <p:strVal val="#ppt_x"/>
                                          </p:val>
                                        </p:tav>
                                        <p:tav tm="100000">
                                          <p:val>
                                            <p:strVal val="#ppt_x"/>
                                          </p:val>
                                        </p:tav>
                                      </p:tavLst>
                                    </p:anim>
                                    <p:anim calcmode="lin" valueType="num">
                                      <p:cBhvr>
                                        <p:cTn id="35" dur="1000" fill="hold"/>
                                        <p:tgtEl>
                                          <p:spTgt spid="75"/>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45"/>
                                        </p:tgtEl>
                                        <p:attrNameLst>
                                          <p:attrName>style.visibility</p:attrName>
                                        </p:attrNameLst>
                                      </p:cBhvr>
                                      <p:to>
                                        <p:strVal val="visible"/>
                                      </p:to>
                                    </p:set>
                                    <p:animEffect transition="in" filter="fade">
                                      <p:cBhvr>
                                        <p:cTn id="40" dur="500"/>
                                        <p:tgtEl>
                                          <p:spTgt spid="45"/>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46"/>
                                        </p:tgtEl>
                                        <p:attrNameLst>
                                          <p:attrName>style.visibility</p:attrName>
                                        </p:attrNameLst>
                                      </p:cBhvr>
                                      <p:to>
                                        <p:strVal val="visible"/>
                                      </p:to>
                                    </p:set>
                                    <p:animEffect transition="in" filter="fade">
                                      <p:cBhvr>
                                        <p:cTn id="43" dur="500"/>
                                        <p:tgtEl>
                                          <p:spTgt spid="46"/>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47"/>
                                        </p:tgtEl>
                                        <p:attrNameLst>
                                          <p:attrName>style.visibility</p:attrName>
                                        </p:attrNameLst>
                                      </p:cBhvr>
                                      <p:to>
                                        <p:strVal val="visible"/>
                                      </p:to>
                                    </p:set>
                                    <p:animEffect transition="in" filter="fade">
                                      <p:cBhvr>
                                        <p:cTn id="46" dur="500"/>
                                        <p:tgtEl>
                                          <p:spTgt spid="47"/>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66"/>
                                        </p:tgtEl>
                                        <p:attrNameLst>
                                          <p:attrName>style.visibility</p:attrName>
                                        </p:attrNameLst>
                                      </p:cBhvr>
                                      <p:to>
                                        <p:strVal val="visible"/>
                                      </p:to>
                                    </p:set>
                                    <p:animEffect transition="in" filter="fade">
                                      <p:cBhvr>
                                        <p:cTn id="51" dur="500"/>
                                        <p:tgtEl>
                                          <p:spTgt spid="66"/>
                                        </p:tgtEl>
                                      </p:cBhvr>
                                    </p:animEffect>
                                  </p:childTnLst>
                                </p:cTn>
                              </p:par>
                              <p:par>
                                <p:cTn id="52" presetID="10" presetClass="entr" presetSubtype="0" fill="hold" nodeType="withEffect">
                                  <p:stCondLst>
                                    <p:cond delay="0"/>
                                  </p:stCondLst>
                                  <p:childTnLst>
                                    <p:set>
                                      <p:cBhvr>
                                        <p:cTn id="53" dur="1" fill="hold">
                                          <p:stCondLst>
                                            <p:cond delay="0"/>
                                          </p:stCondLst>
                                        </p:cTn>
                                        <p:tgtEl>
                                          <p:spTgt spid="69"/>
                                        </p:tgtEl>
                                        <p:attrNameLst>
                                          <p:attrName>style.visibility</p:attrName>
                                        </p:attrNameLst>
                                      </p:cBhvr>
                                      <p:to>
                                        <p:strVal val="visible"/>
                                      </p:to>
                                    </p:set>
                                    <p:animEffect transition="in" filter="fade">
                                      <p:cBhvr>
                                        <p:cTn id="54" dur="500"/>
                                        <p:tgtEl>
                                          <p:spTgt spid="69"/>
                                        </p:tgtEl>
                                      </p:cBhvr>
                                    </p:animEffect>
                                  </p:childTnLst>
                                </p:cTn>
                              </p:par>
                              <p:par>
                                <p:cTn id="55" presetID="10" presetClass="entr" presetSubtype="0" fill="hold" nodeType="withEffect">
                                  <p:stCondLst>
                                    <p:cond delay="0"/>
                                  </p:stCondLst>
                                  <p:childTnLst>
                                    <p:set>
                                      <p:cBhvr>
                                        <p:cTn id="56" dur="1" fill="hold">
                                          <p:stCondLst>
                                            <p:cond delay="0"/>
                                          </p:stCondLst>
                                        </p:cTn>
                                        <p:tgtEl>
                                          <p:spTgt spid="72"/>
                                        </p:tgtEl>
                                        <p:attrNameLst>
                                          <p:attrName>style.visibility</p:attrName>
                                        </p:attrNameLst>
                                      </p:cBhvr>
                                      <p:to>
                                        <p:strVal val="visible"/>
                                      </p:to>
                                    </p:set>
                                    <p:animEffect transition="in" filter="fade">
                                      <p:cBhvr>
                                        <p:cTn id="57" dur="500"/>
                                        <p:tgtEl>
                                          <p:spTgt spid="72"/>
                                        </p:tgtEl>
                                      </p:cBhvr>
                                    </p:animEffect>
                                  </p:childTnLst>
                                </p:cTn>
                              </p:par>
                              <p:par>
                                <p:cTn id="58" presetID="10" presetClass="entr" presetSubtype="0" fill="hold" nodeType="withEffect">
                                  <p:stCondLst>
                                    <p:cond delay="0"/>
                                  </p:stCondLst>
                                  <p:childTnLst>
                                    <p:set>
                                      <p:cBhvr>
                                        <p:cTn id="59" dur="1" fill="hold">
                                          <p:stCondLst>
                                            <p:cond delay="0"/>
                                          </p:stCondLst>
                                        </p:cTn>
                                        <p:tgtEl>
                                          <p:spTgt spid="63"/>
                                        </p:tgtEl>
                                        <p:attrNameLst>
                                          <p:attrName>style.visibility</p:attrName>
                                        </p:attrNameLst>
                                      </p:cBhvr>
                                      <p:to>
                                        <p:strVal val="visible"/>
                                      </p:to>
                                    </p:set>
                                    <p:animEffect transition="in" filter="fade">
                                      <p:cBhvr>
                                        <p:cTn id="60" dur="500"/>
                                        <p:tgtEl>
                                          <p:spTgt spid="63"/>
                                        </p:tgtEl>
                                      </p:cBhvr>
                                    </p:animEffect>
                                  </p:childTnLst>
                                </p:cTn>
                              </p:par>
                              <p:par>
                                <p:cTn id="61" presetID="10" presetClass="entr" presetSubtype="0" fill="hold" nodeType="withEffect">
                                  <p:stCondLst>
                                    <p:cond delay="0"/>
                                  </p:stCondLst>
                                  <p:childTnLst>
                                    <p:set>
                                      <p:cBhvr>
                                        <p:cTn id="62" dur="1" fill="hold">
                                          <p:stCondLst>
                                            <p:cond delay="0"/>
                                          </p:stCondLst>
                                        </p:cTn>
                                        <p:tgtEl>
                                          <p:spTgt spid="60"/>
                                        </p:tgtEl>
                                        <p:attrNameLst>
                                          <p:attrName>style.visibility</p:attrName>
                                        </p:attrNameLst>
                                      </p:cBhvr>
                                      <p:to>
                                        <p:strVal val="visible"/>
                                      </p:to>
                                    </p:set>
                                    <p:animEffect transition="in" filter="fade">
                                      <p:cBhvr>
                                        <p:cTn id="63" dur="500"/>
                                        <p:tgtEl>
                                          <p:spTgt spid="60"/>
                                        </p:tgtEl>
                                      </p:cBhvr>
                                    </p:animEffect>
                                  </p:childTnLst>
                                </p:cTn>
                              </p:par>
                              <p:par>
                                <p:cTn id="64" presetID="10" presetClass="entr" presetSubtype="0" fill="hold" nodeType="withEffect">
                                  <p:stCondLst>
                                    <p:cond delay="0"/>
                                  </p:stCondLst>
                                  <p:childTnLst>
                                    <p:set>
                                      <p:cBhvr>
                                        <p:cTn id="65" dur="1" fill="hold">
                                          <p:stCondLst>
                                            <p:cond delay="0"/>
                                          </p:stCondLst>
                                        </p:cTn>
                                        <p:tgtEl>
                                          <p:spTgt spid="57"/>
                                        </p:tgtEl>
                                        <p:attrNameLst>
                                          <p:attrName>style.visibility</p:attrName>
                                        </p:attrNameLst>
                                      </p:cBhvr>
                                      <p:to>
                                        <p:strVal val="visible"/>
                                      </p:to>
                                    </p:set>
                                    <p:animEffect transition="in" filter="fade">
                                      <p:cBhvr>
                                        <p:cTn id="66" dur="500"/>
                                        <p:tgtEl>
                                          <p:spTgt spid="57"/>
                                        </p:tgtEl>
                                      </p:cBhvr>
                                    </p:animEffect>
                                  </p:childTnLst>
                                </p:cTn>
                              </p:par>
                              <p:par>
                                <p:cTn id="67" presetID="10" presetClass="entr" presetSubtype="0" fill="hold" nodeType="withEffect">
                                  <p:stCondLst>
                                    <p:cond delay="0"/>
                                  </p:stCondLst>
                                  <p:childTnLst>
                                    <p:set>
                                      <p:cBhvr>
                                        <p:cTn id="68" dur="1" fill="hold">
                                          <p:stCondLst>
                                            <p:cond delay="0"/>
                                          </p:stCondLst>
                                        </p:cTn>
                                        <p:tgtEl>
                                          <p:spTgt spid="48"/>
                                        </p:tgtEl>
                                        <p:attrNameLst>
                                          <p:attrName>style.visibility</p:attrName>
                                        </p:attrNameLst>
                                      </p:cBhvr>
                                      <p:to>
                                        <p:strVal val="visible"/>
                                      </p:to>
                                    </p:set>
                                    <p:animEffect transition="in" filter="fade">
                                      <p:cBhvr>
                                        <p:cTn id="69" dur="500"/>
                                        <p:tgtEl>
                                          <p:spTgt spid="48"/>
                                        </p:tgtEl>
                                      </p:cBhvr>
                                    </p:animEffect>
                                  </p:childTnLst>
                                </p:cTn>
                              </p:par>
                              <p:par>
                                <p:cTn id="70" presetID="10" presetClass="entr" presetSubtype="0" fill="hold" nodeType="withEffect">
                                  <p:stCondLst>
                                    <p:cond delay="0"/>
                                  </p:stCondLst>
                                  <p:childTnLst>
                                    <p:set>
                                      <p:cBhvr>
                                        <p:cTn id="71" dur="1" fill="hold">
                                          <p:stCondLst>
                                            <p:cond delay="0"/>
                                          </p:stCondLst>
                                        </p:cTn>
                                        <p:tgtEl>
                                          <p:spTgt spid="51"/>
                                        </p:tgtEl>
                                        <p:attrNameLst>
                                          <p:attrName>style.visibility</p:attrName>
                                        </p:attrNameLst>
                                      </p:cBhvr>
                                      <p:to>
                                        <p:strVal val="visible"/>
                                      </p:to>
                                    </p:set>
                                    <p:animEffect transition="in" filter="fade">
                                      <p:cBhvr>
                                        <p:cTn id="72" dur="500"/>
                                        <p:tgtEl>
                                          <p:spTgt spid="51"/>
                                        </p:tgtEl>
                                      </p:cBhvr>
                                    </p:animEffect>
                                  </p:childTnLst>
                                </p:cTn>
                              </p:par>
                              <p:par>
                                <p:cTn id="73" presetID="10" presetClass="entr" presetSubtype="0" fill="hold" nodeType="withEffect">
                                  <p:stCondLst>
                                    <p:cond delay="0"/>
                                  </p:stCondLst>
                                  <p:childTnLst>
                                    <p:set>
                                      <p:cBhvr>
                                        <p:cTn id="74" dur="1" fill="hold">
                                          <p:stCondLst>
                                            <p:cond delay="0"/>
                                          </p:stCondLst>
                                        </p:cTn>
                                        <p:tgtEl>
                                          <p:spTgt spid="54"/>
                                        </p:tgtEl>
                                        <p:attrNameLst>
                                          <p:attrName>style.visibility</p:attrName>
                                        </p:attrNameLst>
                                      </p:cBhvr>
                                      <p:to>
                                        <p:strVal val="visible"/>
                                      </p:to>
                                    </p:set>
                                    <p:animEffect transition="in" filter="fade">
                                      <p:cBhvr>
                                        <p:cTn id="75" dur="500"/>
                                        <p:tgtEl>
                                          <p:spTgt spid="54"/>
                                        </p:tgtEl>
                                      </p:cBhvr>
                                    </p:animEffect>
                                  </p:childTnLst>
                                </p:cTn>
                              </p:par>
                              <p:par>
                                <p:cTn id="76" presetID="10" presetClass="entr" presetSubtype="0" fill="hold" nodeType="withEffect">
                                  <p:stCondLst>
                                    <p:cond delay="0"/>
                                  </p:stCondLst>
                                  <p:childTnLst>
                                    <p:set>
                                      <p:cBhvr>
                                        <p:cTn id="77" dur="1" fill="hold">
                                          <p:stCondLst>
                                            <p:cond delay="0"/>
                                          </p:stCondLst>
                                        </p:cTn>
                                        <p:tgtEl>
                                          <p:spTgt spid="79"/>
                                        </p:tgtEl>
                                        <p:attrNameLst>
                                          <p:attrName>style.visibility</p:attrName>
                                        </p:attrNameLst>
                                      </p:cBhvr>
                                      <p:to>
                                        <p:strVal val="visible"/>
                                      </p:to>
                                    </p:set>
                                    <p:animEffect transition="in" filter="fade">
                                      <p:cBhvr>
                                        <p:cTn id="78" dur="500"/>
                                        <p:tgtEl>
                                          <p:spTgt spid="79"/>
                                        </p:tgtEl>
                                      </p:cBhvr>
                                    </p:animEffect>
                                  </p:childTnLst>
                                </p:cTn>
                              </p:par>
                              <p:par>
                                <p:cTn id="79" presetID="10" presetClass="entr" presetSubtype="0" fill="hold" nodeType="withEffect">
                                  <p:stCondLst>
                                    <p:cond delay="0"/>
                                  </p:stCondLst>
                                  <p:childTnLst>
                                    <p:set>
                                      <p:cBhvr>
                                        <p:cTn id="80" dur="1" fill="hold">
                                          <p:stCondLst>
                                            <p:cond delay="0"/>
                                          </p:stCondLst>
                                        </p:cTn>
                                        <p:tgtEl>
                                          <p:spTgt spid="82"/>
                                        </p:tgtEl>
                                        <p:attrNameLst>
                                          <p:attrName>style.visibility</p:attrName>
                                        </p:attrNameLst>
                                      </p:cBhvr>
                                      <p:to>
                                        <p:strVal val="visible"/>
                                      </p:to>
                                    </p:set>
                                    <p:animEffect transition="in" filter="fade">
                                      <p:cBhvr>
                                        <p:cTn id="81" dur="500"/>
                                        <p:tgtEl>
                                          <p:spTgt spid="82"/>
                                        </p:tgtEl>
                                      </p:cBhvr>
                                    </p:animEffect>
                                  </p:childTnLst>
                                </p:cTn>
                              </p:par>
                              <p:par>
                                <p:cTn id="82" presetID="10" presetClass="entr" presetSubtype="0" fill="hold" nodeType="withEffect">
                                  <p:stCondLst>
                                    <p:cond delay="0"/>
                                  </p:stCondLst>
                                  <p:childTnLst>
                                    <p:set>
                                      <p:cBhvr>
                                        <p:cTn id="83" dur="1" fill="hold">
                                          <p:stCondLst>
                                            <p:cond delay="0"/>
                                          </p:stCondLst>
                                        </p:cTn>
                                        <p:tgtEl>
                                          <p:spTgt spid="85"/>
                                        </p:tgtEl>
                                        <p:attrNameLst>
                                          <p:attrName>style.visibility</p:attrName>
                                        </p:attrNameLst>
                                      </p:cBhvr>
                                      <p:to>
                                        <p:strVal val="visible"/>
                                      </p:to>
                                    </p:set>
                                    <p:animEffect transition="in" filter="fade">
                                      <p:cBhvr>
                                        <p:cTn id="84" dur="5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45" grpId="0"/>
      <p:bldP spid="46" grpId="0"/>
      <p:bldP spid="4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6ccb8bc6dbe83c6ae811819d70909b6f"/>
          <p:cNvPicPr>
            <a:picLocks noChangeAspect="1"/>
          </p:cNvPicPr>
          <p:nvPr/>
        </p:nvPicPr>
        <p:blipFill>
          <a:blip r:embed="rId3"/>
          <a:stretch>
            <a:fillRect/>
          </a:stretch>
        </p:blipFill>
        <p:spPr>
          <a:xfrm>
            <a:off x="-62230" y="3323590"/>
            <a:ext cx="12165965" cy="3552190"/>
          </a:xfrm>
          <a:prstGeom prst="rect">
            <a:avLst/>
          </a:prstGeom>
        </p:spPr>
      </p:pic>
      <p:pic>
        <p:nvPicPr>
          <p:cNvPr id="2" name="图片 1" descr="5b7e6729cdfb4"/>
          <p:cNvPicPr>
            <a:picLocks noChangeAspect="1"/>
          </p:cNvPicPr>
          <p:nvPr/>
        </p:nvPicPr>
        <p:blipFill>
          <a:blip r:embed="rId4"/>
          <a:stretch>
            <a:fillRect/>
          </a:stretch>
        </p:blipFill>
        <p:spPr>
          <a:xfrm>
            <a:off x="-3119120" y="-2621915"/>
            <a:ext cx="18660110" cy="13013055"/>
          </a:xfrm>
          <a:prstGeom prst="rect">
            <a:avLst/>
          </a:prstGeom>
        </p:spPr>
      </p:pic>
      <p:sp>
        <p:nvSpPr>
          <p:cNvPr id="3" name="Rectangle 2">
            <a:extLst>
              <a:ext uri="{FF2B5EF4-FFF2-40B4-BE49-F238E27FC236}">
                <a16:creationId xmlns:a16="http://schemas.microsoft.com/office/drawing/2014/main" xmlns="" id="{EC1E84AE-702F-4B4C-9D87-2C29F20DD916}"/>
              </a:ext>
            </a:extLst>
          </p:cNvPr>
          <p:cNvSpPr/>
          <p:nvPr/>
        </p:nvSpPr>
        <p:spPr>
          <a:xfrm>
            <a:off x="297180" y="428178"/>
            <a:ext cx="11597640" cy="6001643"/>
          </a:xfrm>
          <a:prstGeom prst="rect">
            <a:avLst/>
          </a:prstGeom>
          <a:solidFill>
            <a:schemeClr val="bg1">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ctr"/>
            <a:r>
              <a:rPr lang="vi-VN" sz="3600" b="1" dirty="0">
                <a:solidFill>
                  <a:srgbClr val="00CC00"/>
                </a:solidFill>
                <a:latin typeface="Pattaya" panose="00000500000000000000" pitchFamily="2" charset="-34"/>
                <a:cs typeface="Pattaya" panose="00000500000000000000" pitchFamily="2" charset="-34"/>
              </a:rPr>
              <a:t>Ngu Công xã Trịnh Tường</a:t>
            </a:r>
            <a:endParaRPr lang="vi-VN" sz="3600" dirty="0">
              <a:solidFill>
                <a:srgbClr val="00CC00"/>
              </a:solidFill>
              <a:latin typeface="Pattaya" panose="00000500000000000000" pitchFamily="2" charset="-34"/>
              <a:cs typeface="Pattaya" panose="00000500000000000000" pitchFamily="2" charset="-34"/>
            </a:endParaRPr>
          </a:p>
          <a:p>
            <a:pPr algn="just"/>
            <a:r>
              <a:rPr lang="vi-VN" sz="2800" dirty="0">
                <a:solidFill>
                  <a:srgbClr val="000000"/>
                </a:solidFill>
                <a:latin typeface="Calibri" panose="020F0502020204030204" pitchFamily="34" charset="0"/>
                <a:cs typeface="Calibri" panose="020F0502020204030204" pitchFamily="34" charset="0"/>
              </a:rPr>
              <a:t>    </a:t>
            </a:r>
            <a:r>
              <a:rPr lang="vi-VN" sz="3200" dirty="0">
                <a:solidFill>
                  <a:srgbClr val="000000"/>
                </a:solidFill>
                <a:latin typeface="Calibri" panose="020F0502020204030204" pitchFamily="34" charset="0"/>
                <a:cs typeface="Calibri" panose="020F0502020204030204" pitchFamily="34" charset="0"/>
              </a:rPr>
              <a:t>Khách đến xã Trịnh Tường, huyện Bát Xát, tỉnh Lào Cai  sẽ không khỏi ngỡ ngàng thấy một dòng mương ngoằn ngoèo vắt ngang những đồi cao. Dân bản gọi dòng mương ấy là con nước ông Lìn. Để thay đổi tập quán làm lúa nương, ông Phàn Phù Lìn, người Dao ở thôn Phìn Ngan đã lần mò cả tháng trong rừng tìm nguồn nước. Nhưng tìm được nguồn nước rồi, mọi người vẫn không tin có thể dẫn nước về. Ông cùng vợ con đào suốt một năm trời được gần bốn cây số mương xuyên đồi dẫn nước từ rừng già về thôn, trồng một héc ta lúa nước để bà con tin. Rồi ông vận động mọi người cùng mở rộng con mương, vỡ thêm đất hoang trồng lúa.</a:t>
            </a:r>
          </a:p>
          <a:p>
            <a:pPr algn="just"/>
            <a:r>
              <a:rPr lang="vi-VN" sz="2800" dirty="0">
                <a:solidFill>
                  <a:srgbClr val="000000"/>
                </a:solidFill>
                <a:latin typeface="Calibri" panose="020F0502020204030204" pitchFamily="34" charset="0"/>
                <a:cs typeface="Calibri" panose="020F0502020204030204" pitchFamily="34" charset="0"/>
              </a:rPr>
              <a:t>   </a:t>
            </a:r>
          </a:p>
        </p:txBody>
      </p:sp>
      <p:sp>
        <p:nvSpPr>
          <p:cNvPr id="4" name="Hexagon 3">
            <a:extLst>
              <a:ext uri="{FF2B5EF4-FFF2-40B4-BE49-F238E27FC236}">
                <a16:creationId xmlns:a16="http://schemas.microsoft.com/office/drawing/2014/main" xmlns="" id="{A171D488-F7F2-4EE4-B131-1B3A7651C5BA}"/>
              </a:ext>
            </a:extLst>
          </p:cNvPr>
          <p:cNvSpPr/>
          <p:nvPr/>
        </p:nvSpPr>
        <p:spPr>
          <a:xfrm>
            <a:off x="123508" y="929640"/>
            <a:ext cx="556260" cy="487680"/>
          </a:xfrm>
          <a:prstGeom prst="hexagon">
            <a:avLst/>
          </a:prstGeom>
          <a:solidFill>
            <a:srgbClr val="00CC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t>1</a:t>
            </a:r>
            <a:endParaRPr lang="en-US" sz="3600" b="1" dirty="0"/>
          </a:p>
        </p:txBody>
      </p:sp>
      <p:cxnSp>
        <p:nvCxnSpPr>
          <p:cNvPr id="7" name="Straight Connector 6">
            <a:extLst>
              <a:ext uri="{FF2B5EF4-FFF2-40B4-BE49-F238E27FC236}">
                <a16:creationId xmlns:a16="http://schemas.microsoft.com/office/drawing/2014/main" xmlns="" id="{0D038D74-B0D1-4AB6-BB37-0D95E36A650B}"/>
              </a:ext>
            </a:extLst>
          </p:cNvPr>
          <p:cNvCxnSpPr/>
          <p:nvPr/>
        </p:nvCxnSpPr>
        <p:spPr>
          <a:xfrm>
            <a:off x="1325880" y="1996440"/>
            <a:ext cx="184404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0353E044-3B4B-4931-80B2-F1EBB6C21B13}"/>
              </a:ext>
            </a:extLst>
          </p:cNvPr>
          <p:cNvCxnSpPr>
            <a:cxnSpLocks/>
          </p:cNvCxnSpPr>
          <p:nvPr/>
        </p:nvCxnSpPr>
        <p:spPr>
          <a:xfrm>
            <a:off x="7650480" y="1981200"/>
            <a:ext cx="225552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xmlns="" id="{53733E06-152E-49AC-A220-C6FAA4EC907D}"/>
              </a:ext>
            </a:extLst>
          </p:cNvPr>
          <p:cNvCxnSpPr>
            <a:cxnSpLocks/>
          </p:cNvCxnSpPr>
          <p:nvPr/>
        </p:nvCxnSpPr>
        <p:spPr>
          <a:xfrm>
            <a:off x="8275320" y="2453640"/>
            <a:ext cx="284988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xmlns="" id="{35DBE961-20BA-43A4-9EED-099657EFF7CC}"/>
              </a:ext>
            </a:extLst>
          </p:cNvPr>
          <p:cNvCxnSpPr>
            <a:cxnSpLocks/>
          </p:cNvCxnSpPr>
          <p:nvPr/>
        </p:nvCxnSpPr>
        <p:spPr>
          <a:xfrm>
            <a:off x="5196840" y="3459480"/>
            <a:ext cx="147828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ED9E0F75-6037-4AF6-AA53-47F2D13ABC03}"/>
              </a:ext>
            </a:extLst>
          </p:cNvPr>
          <p:cNvCxnSpPr>
            <a:cxnSpLocks/>
          </p:cNvCxnSpPr>
          <p:nvPr/>
        </p:nvCxnSpPr>
        <p:spPr>
          <a:xfrm>
            <a:off x="8869680" y="3931920"/>
            <a:ext cx="172212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xmlns="" id="{B3790CBA-3633-4B5C-BE09-9E789DA05BFA}"/>
              </a:ext>
            </a:extLst>
          </p:cNvPr>
          <p:cNvCxnSpPr>
            <a:cxnSpLocks/>
          </p:cNvCxnSpPr>
          <p:nvPr/>
        </p:nvCxnSpPr>
        <p:spPr>
          <a:xfrm>
            <a:off x="11125200" y="4404360"/>
            <a:ext cx="76962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xmlns="" id="{2D61355D-11D8-4B78-ABAC-607208F6AECC}"/>
              </a:ext>
            </a:extLst>
          </p:cNvPr>
          <p:cNvCxnSpPr>
            <a:cxnSpLocks/>
          </p:cNvCxnSpPr>
          <p:nvPr/>
        </p:nvCxnSpPr>
        <p:spPr>
          <a:xfrm>
            <a:off x="6377940" y="4404360"/>
            <a:ext cx="296418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xmlns="" id="{C6894E05-0056-4278-A31E-C8B79248F458}"/>
              </a:ext>
            </a:extLst>
          </p:cNvPr>
          <p:cNvCxnSpPr>
            <a:cxnSpLocks/>
          </p:cNvCxnSpPr>
          <p:nvPr/>
        </p:nvCxnSpPr>
        <p:spPr>
          <a:xfrm>
            <a:off x="10104120" y="1981200"/>
            <a:ext cx="17907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xmlns="" id="{6B1EC7AF-2A2F-4087-8BEC-3990A990B08B}"/>
              </a:ext>
            </a:extLst>
          </p:cNvPr>
          <p:cNvCxnSpPr>
            <a:cxnSpLocks/>
          </p:cNvCxnSpPr>
          <p:nvPr/>
        </p:nvCxnSpPr>
        <p:spPr>
          <a:xfrm>
            <a:off x="411480" y="4922520"/>
            <a:ext cx="102108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xmlns="" id="{C304B302-BEA8-4E93-BEDF-FC089CF09A13}"/>
              </a:ext>
            </a:extLst>
          </p:cNvPr>
          <p:cNvCxnSpPr>
            <a:cxnSpLocks/>
          </p:cNvCxnSpPr>
          <p:nvPr/>
        </p:nvCxnSpPr>
        <p:spPr>
          <a:xfrm>
            <a:off x="2880360" y="4907280"/>
            <a:ext cx="170688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4EE816E1-6767-47B9-AD12-7A57BA3E315C}"/>
              </a:ext>
            </a:extLst>
          </p:cNvPr>
          <p:cNvCxnSpPr>
            <a:cxnSpLocks/>
          </p:cNvCxnSpPr>
          <p:nvPr/>
        </p:nvCxnSpPr>
        <p:spPr>
          <a:xfrm>
            <a:off x="6781800" y="5425440"/>
            <a:ext cx="170688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xmlns="" id="{80F34F43-A067-4297-8F8C-33F50E5B0C8A}"/>
              </a:ext>
            </a:extLst>
          </p:cNvPr>
          <p:cNvCxnSpPr>
            <a:cxnSpLocks/>
          </p:cNvCxnSpPr>
          <p:nvPr/>
        </p:nvCxnSpPr>
        <p:spPr>
          <a:xfrm>
            <a:off x="11204575" y="5425440"/>
            <a:ext cx="69024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xmlns="" id="{74EBB706-AD4C-4CD9-8BD3-6FB7F24095CB}"/>
              </a:ext>
            </a:extLst>
          </p:cNvPr>
          <p:cNvCxnSpPr>
            <a:cxnSpLocks/>
          </p:cNvCxnSpPr>
          <p:nvPr/>
        </p:nvCxnSpPr>
        <p:spPr>
          <a:xfrm>
            <a:off x="411480" y="5913120"/>
            <a:ext cx="69024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xmlns="" id="{E227357B-0ACC-4DA1-8E72-F376A22D32A8}"/>
              </a:ext>
            </a:extLst>
          </p:cNvPr>
          <p:cNvCxnSpPr>
            <a:cxnSpLocks/>
          </p:cNvCxnSpPr>
          <p:nvPr/>
        </p:nvCxnSpPr>
        <p:spPr>
          <a:xfrm>
            <a:off x="3322320" y="5867400"/>
            <a:ext cx="138684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246712211"/>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p15:prstTrans prst="pageCurlDouble"/>
      </p:transition>
    </mc:Choice>
    <mc:Fallback>
      <p:transition spd="slow" advClick="0">
        <p:fade/>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left)">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left)">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left)">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wipe(left)">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wipe(left)">
                                      <p:cBhvr>
                                        <p:cTn id="42" dur="500"/>
                                        <p:tgtEl>
                                          <p:spTgt spid="25"/>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wipe(left)">
                                      <p:cBhvr>
                                        <p:cTn id="47" dur="500"/>
                                        <p:tgtEl>
                                          <p:spTgt spid="23"/>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wipe(left)">
                                      <p:cBhvr>
                                        <p:cTn id="52" dur="500"/>
                                        <p:tgtEl>
                                          <p:spTgt spid="18"/>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wipe(left)">
                                      <p:cBhvr>
                                        <p:cTn id="57" dur="500"/>
                                        <p:tgtEl>
                                          <p:spTgt spid="20"/>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wipe(left)">
                                      <p:cBhvr>
                                        <p:cTn id="62" dur="500"/>
                                        <p:tgtEl>
                                          <p:spTgt spid="22"/>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24"/>
                                        </p:tgtEl>
                                        <p:attrNameLst>
                                          <p:attrName>style.visibility</p:attrName>
                                        </p:attrNameLst>
                                      </p:cBhvr>
                                      <p:to>
                                        <p:strVal val="visible"/>
                                      </p:to>
                                    </p:set>
                                    <p:animEffect transition="in" filter="wipe(left)">
                                      <p:cBhvr>
                                        <p:cTn id="67" dur="500"/>
                                        <p:tgtEl>
                                          <p:spTgt spid="24"/>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26"/>
                                        </p:tgtEl>
                                        <p:attrNameLst>
                                          <p:attrName>style.visibility</p:attrName>
                                        </p:attrNameLst>
                                      </p:cBhvr>
                                      <p:to>
                                        <p:strVal val="visible"/>
                                      </p:to>
                                    </p:set>
                                    <p:animEffect transition="in" filter="wipe(left)">
                                      <p:cBhvr>
                                        <p:cTn id="72" dur="500"/>
                                        <p:tgtEl>
                                          <p:spTgt spid="26"/>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nodeType="clickEffect">
                                  <p:stCondLst>
                                    <p:cond delay="0"/>
                                  </p:stCondLst>
                                  <p:childTnLst>
                                    <p:set>
                                      <p:cBhvr>
                                        <p:cTn id="76" dur="1" fill="hold">
                                          <p:stCondLst>
                                            <p:cond delay="0"/>
                                          </p:stCondLst>
                                        </p:cTn>
                                        <p:tgtEl>
                                          <p:spTgt spid="27"/>
                                        </p:tgtEl>
                                        <p:attrNameLst>
                                          <p:attrName>style.visibility</p:attrName>
                                        </p:attrNameLst>
                                      </p:cBhvr>
                                      <p:to>
                                        <p:strVal val="visible"/>
                                      </p:to>
                                    </p:set>
                                    <p:animEffect transition="in" filter="wipe(left)">
                                      <p:cBhvr>
                                        <p:cTn id="7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Cartoon Fresh Classroom Background Illustration | Classroom background,  Powerpoint background design, Classroom">
            <a:extLst>
              <a:ext uri="{FF2B5EF4-FFF2-40B4-BE49-F238E27FC236}">
                <a16:creationId xmlns:a16="http://schemas.microsoft.com/office/drawing/2014/main" xmlns="" id="{F6BB7D02-A7E6-4139-B14D-5E147354B7C7}"/>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xmlns="">
                <a:solidFill>
                  <a:srgbClr val="FFFFFF"/>
                </a:solidFill>
              </a14:hiddenFill>
            </a:ext>
          </a:extLst>
        </p:spPr>
      </p:pic>
      <p:pic>
        <p:nvPicPr>
          <p:cNvPr id="1028" name="Picture 4" descr="Free Vector | Young businesswoman holding paper and pointing finger to the  side cartoon illustration">
            <a:extLst>
              <a:ext uri="{FF2B5EF4-FFF2-40B4-BE49-F238E27FC236}">
                <a16:creationId xmlns:a16="http://schemas.microsoft.com/office/drawing/2014/main" xmlns="" id="{28A29D4D-993E-4B29-9890-DF9D585479EF}"/>
              </a:ext>
            </a:extLst>
          </p:cNvPr>
          <p:cNvPicPr>
            <a:picLocks noChangeAspect="1" noChangeArrowheads="1"/>
          </p:cNvPicPr>
          <p:nvPr/>
        </p:nvPicPr>
        <p:blipFill rotWithShape="1">
          <a:blip r:embed="rId3">
            <a:extLst>
              <a:ext uri="{BEBA8EAE-BF5A-486C-A8C5-ECC9F3942E4B}">
                <a14:imgProps xmlns:a14="http://schemas.microsoft.com/office/drawing/2010/main" xmlns="">
                  <a14:imgLayer r:embed="rId4">
                    <a14:imgEffect>
                      <a14:backgroundRemoval t="8800" b="90000" l="9904" r="89936">
                        <a14:foregroundMark x1="47764" y1="8800" x2="47764" y2="8800"/>
                      </a14:backgroundRemoval>
                    </a14:imgEffect>
                  </a14:imgLayer>
                </a14:imgProps>
              </a:ext>
              <a:ext uri="{28A0092B-C50C-407E-A947-70E740481C1C}">
                <a14:useLocalDpi xmlns:a14="http://schemas.microsoft.com/office/drawing/2010/main" xmlns="" val="0"/>
              </a:ext>
            </a:extLst>
          </a:blip>
          <a:srcRect b="17652"/>
          <a:stretch/>
        </p:blipFill>
        <p:spPr bwMode="auto">
          <a:xfrm>
            <a:off x="7143335" y="1935646"/>
            <a:ext cx="5962650" cy="3921815"/>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Box 5">
            <a:extLst>
              <a:ext uri="{FF2B5EF4-FFF2-40B4-BE49-F238E27FC236}">
                <a16:creationId xmlns:a16="http://schemas.microsoft.com/office/drawing/2014/main" xmlns="" id="{8F797A2D-EDDA-4934-96E8-6ABC78A7D5EE}"/>
              </a:ext>
            </a:extLst>
          </p:cNvPr>
          <p:cNvSpPr txBox="1"/>
          <p:nvPr/>
        </p:nvSpPr>
        <p:spPr>
          <a:xfrm>
            <a:off x="2720329" y="1948351"/>
            <a:ext cx="4423006" cy="707886"/>
          </a:xfrm>
          <a:prstGeom prst="rect">
            <a:avLst/>
          </a:prstGeom>
          <a:noFill/>
        </p:spPr>
        <p:txBody>
          <a:bodyPr wrap="none" rtlCol="0">
            <a:spAutoFit/>
          </a:bodyPr>
          <a:lstStyle/>
          <a:p>
            <a:pPr algn="ctr"/>
            <a:r>
              <a:rPr lang="vi-VN" sz="4000" b="1" u="sng">
                <a:solidFill>
                  <a:schemeClr val="bg1"/>
                </a:solidFill>
                <a:effectLst>
                  <a:outerShdw blurRad="38100" dist="38100" dir="2700000" algn="tl">
                    <a:srgbClr val="000000">
                      <a:alpha val="43137"/>
                    </a:srgbClr>
                  </a:outerShdw>
                </a:effectLst>
                <a:latin typeface="HP001 4 hàng" panose="020B0603050302020204" pitchFamily="34" charset="0"/>
                <a:cs typeface="Pattaya" panose="00000500000000000000" pitchFamily="2" charset="-34"/>
              </a:rPr>
              <a:t>Đánh giá mục </a:t>
            </a:r>
            <a:r>
              <a:rPr lang="vi-VN" sz="4000" b="1" u="sng" dirty="0">
                <a:solidFill>
                  <a:schemeClr val="bg1"/>
                </a:solidFill>
                <a:effectLst>
                  <a:outerShdw blurRad="38100" dist="38100" dir="2700000" algn="tl">
                    <a:srgbClr val="000000">
                      <a:alpha val="43137"/>
                    </a:srgbClr>
                  </a:outerShdw>
                </a:effectLst>
                <a:latin typeface="HP001 4 hàng" panose="020B0603050302020204" pitchFamily="34" charset="0"/>
                <a:cs typeface="Pattaya" panose="00000500000000000000" pitchFamily="2" charset="-34"/>
              </a:rPr>
              <a:t>tiêu</a:t>
            </a:r>
            <a:endParaRPr lang="en-US" sz="7200" b="1" u="sng" dirty="0">
              <a:solidFill>
                <a:schemeClr val="bg1"/>
              </a:solidFill>
              <a:effectLst>
                <a:outerShdw blurRad="38100" dist="38100" dir="2700000" algn="tl">
                  <a:srgbClr val="000000">
                    <a:alpha val="43137"/>
                  </a:srgbClr>
                </a:outerShdw>
              </a:effectLst>
              <a:latin typeface="HP001 4 hàng" panose="020B0603050302020204" pitchFamily="34" charset="0"/>
              <a:cs typeface="Pattaya" panose="00000500000000000000" pitchFamily="2" charset="-34"/>
            </a:endParaRPr>
          </a:p>
        </p:txBody>
      </p:sp>
      <p:sp>
        <p:nvSpPr>
          <p:cNvPr id="7" name="TextBox 6">
            <a:extLst>
              <a:ext uri="{FF2B5EF4-FFF2-40B4-BE49-F238E27FC236}">
                <a16:creationId xmlns:a16="http://schemas.microsoft.com/office/drawing/2014/main" xmlns="" id="{6D29ABBC-1C57-482D-B0F1-0D9797EE413F}"/>
              </a:ext>
            </a:extLst>
          </p:cNvPr>
          <p:cNvSpPr txBox="1"/>
          <p:nvPr/>
        </p:nvSpPr>
        <p:spPr>
          <a:xfrm>
            <a:off x="1246270" y="2948890"/>
            <a:ext cx="3285689" cy="1569660"/>
          </a:xfrm>
          <a:prstGeom prst="rect">
            <a:avLst/>
          </a:prstGeom>
          <a:noFill/>
        </p:spPr>
        <p:txBody>
          <a:bodyPr wrap="square" rtlCol="0">
            <a:spAutoFit/>
          </a:bodyPr>
          <a:lstStyle/>
          <a:p>
            <a:pPr algn="just"/>
            <a:r>
              <a:rPr lang="vi-VN" sz="3200" b="1" i="1" dirty="0">
                <a:solidFill>
                  <a:schemeClr val="bg1"/>
                </a:solidFill>
                <a:latin typeface="HP001 4 hàng" panose="020B0603050302020204" pitchFamily="34" charset="0"/>
                <a:cs typeface="Pattaya" panose="00000500000000000000" pitchFamily="2" charset="-34"/>
              </a:rPr>
              <a:t>1. Đọc đúng, trôi chảy; đọc diễn cảm câu chuyện.</a:t>
            </a:r>
            <a:endParaRPr lang="en-US" sz="3200" b="1" i="1" dirty="0">
              <a:solidFill>
                <a:schemeClr val="bg1"/>
              </a:solidFill>
              <a:latin typeface="HP001 4 hàng" panose="020B0603050302020204" pitchFamily="34" charset="0"/>
              <a:cs typeface="Pattaya" panose="00000500000000000000" pitchFamily="2" charset="-34"/>
            </a:endParaRPr>
          </a:p>
        </p:txBody>
      </p:sp>
      <p:sp>
        <p:nvSpPr>
          <p:cNvPr id="8" name="TextBox 7">
            <a:extLst>
              <a:ext uri="{FF2B5EF4-FFF2-40B4-BE49-F238E27FC236}">
                <a16:creationId xmlns:a16="http://schemas.microsoft.com/office/drawing/2014/main" xmlns="" id="{5052F661-50C0-4DF4-9A9D-016B39114C1F}"/>
              </a:ext>
            </a:extLst>
          </p:cNvPr>
          <p:cNvSpPr txBox="1"/>
          <p:nvPr/>
        </p:nvSpPr>
        <p:spPr>
          <a:xfrm>
            <a:off x="5007172" y="2948890"/>
            <a:ext cx="3533755" cy="1569660"/>
          </a:xfrm>
          <a:prstGeom prst="rect">
            <a:avLst/>
          </a:prstGeom>
          <a:noFill/>
        </p:spPr>
        <p:txBody>
          <a:bodyPr wrap="square" rtlCol="0">
            <a:spAutoFit/>
          </a:bodyPr>
          <a:lstStyle/>
          <a:p>
            <a:pPr algn="just"/>
            <a:r>
              <a:rPr lang="vi-VN" sz="3200" b="1" i="1" dirty="0">
                <a:solidFill>
                  <a:schemeClr val="bg1"/>
                </a:solidFill>
                <a:latin typeface="HP001 4 hàng" panose="020B0603050302020204" pitchFamily="34" charset="0"/>
                <a:cs typeface="Pattaya" panose="00000500000000000000" pitchFamily="2" charset="-34"/>
              </a:rPr>
              <a:t>2. Trình bày được nội dung, ý nghĩa câu chuyện.</a:t>
            </a:r>
            <a:endParaRPr lang="en-US" sz="3200" b="1" i="1" dirty="0">
              <a:solidFill>
                <a:schemeClr val="bg1"/>
              </a:solidFill>
              <a:latin typeface="HP001 4 hàng" panose="020B0603050302020204" pitchFamily="34" charset="0"/>
              <a:cs typeface="Pattaya" panose="00000500000000000000" pitchFamily="2" charset="-34"/>
            </a:endParaRPr>
          </a:p>
        </p:txBody>
      </p:sp>
      <p:pic>
        <p:nvPicPr>
          <p:cNvPr id="6146" name="Picture 2" descr="Huy hiệu Huy hiệu Vector Huy chương Giải thưởng hoặc trang trí - băng png  tải về - Miễn phí trong suốt Logo png Tải về.">
            <a:extLst>
              <a:ext uri="{FF2B5EF4-FFF2-40B4-BE49-F238E27FC236}">
                <a16:creationId xmlns:a16="http://schemas.microsoft.com/office/drawing/2014/main" xmlns="" id="{3B4576DD-23FE-4B0C-8748-A900AB6DAF6A}"/>
              </a:ext>
            </a:extLst>
          </p:cNvPr>
          <p:cNvPicPr>
            <a:picLocks noChangeAspect="1" noChangeArrowheads="1"/>
          </p:cNvPicPr>
          <p:nvPr/>
        </p:nvPicPr>
        <p:blipFill rotWithShape="1">
          <a:blip r:embed="rId5" cstate="print">
            <a:extLst>
              <a:ext uri="{BEBA8EAE-BF5A-486C-A8C5-ECC9F3942E4B}">
                <a14:imgProps xmlns:a14="http://schemas.microsoft.com/office/drawing/2010/main" xmlns="">
                  <a14:imgLayer r:embed="rId6">
                    <a14:imgEffect>
                      <a14:backgroundRemoval t="5000" b="97308" l="10000" r="90000">
                        <a14:foregroundMark x1="39889" y1="7500" x2="46000" y2="5000"/>
                        <a14:foregroundMark x1="46000" y1="5000" x2="58667" y2="6538"/>
                        <a14:foregroundMark x1="42667" y1="96154" x2="42667" y2="89423"/>
                        <a14:foregroundMark x1="57111" y1="97308" x2="57111" y2="97308"/>
                        <a14:foregroundMark x1="57111" y1="97308" x2="57111" y2="97308"/>
                      </a14:backgroundRemoval>
                    </a14:imgEffect>
                  </a14:imgLayer>
                </a14:imgProps>
              </a:ext>
              <a:ext uri="{28A0092B-C50C-407E-A947-70E740481C1C}">
                <a14:useLocalDpi xmlns:a14="http://schemas.microsoft.com/office/drawing/2010/main" xmlns="" val="0"/>
              </a:ext>
            </a:extLst>
          </a:blip>
          <a:srcRect l="23294" r="25111"/>
          <a:stretch/>
        </p:blipFill>
        <p:spPr bwMode="auto">
          <a:xfrm>
            <a:off x="771057" y="4289896"/>
            <a:ext cx="809749" cy="906779"/>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icture 2" descr="Huy hiệu Huy hiệu Vector Huy chương Giải thưởng hoặc trang trí - băng png  tải về - Miễn phí trong suốt Logo png Tải về.">
            <a:extLst>
              <a:ext uri="{FF2B5EF4-FFF2-40B4-BE49-F238E27FC236}">
                <a16:creationId xmlns:a16="http://schemas.microsoft.com/office/drawing/2014/main" xmlns="" id="{A1D44BD9-D582-4434-9CAB-21769E224A19}"/>
              </a:ext>
            </a:extLst>
          </p:cNvPr>
          <p:cNvPicPr>
            <a:picLocks noChangeAspect="1" noChangeArrowheads="1"/>
          </p:cNvPicPr>
          <p:nvPr/>
        </p:nvPicPr>
        <p:blipFill rotWithShape="1">
          <a:blip r:embed="rId5" cstate="print">
            <a:extLst>
              <a:ext uri="{BEBA8EAE-BF5A-486C-A8C5-ECC9F3942E4B}">
                <a14:imgProps xmlns:a14="http://schemas.microsoft.com/office/drawing/2010/main" xmlns="">
                  <a14:imgLayer r:embed="rId6">
                    <a14:imgEffect>
                      <a14:backgroundRemoval t="5000" b="97308" l="10000" r="90000">
                        <a14:foregroundMark x1="39889" y1="7500" x2="46000" y2="5000"/>
                        <a14:foregroundMark x1="46000" y1="5000" x2="58667" y2="6538"/>
                        <a14:foregroundMark x1="42667" y1="96154" x2="42667" y2="89423"/>
                        <a14:foregroundMark x1="57111" y1="97308" x2="57111" y2="97308"/>
                        <a14:foregroundMark x1="57111" y1="97308" x2="57111" y2="97308"/>
                      </a14:backgroundRemoval>
                    </a14:imgEffect>
                  </a14:imgLayer>
                </a14:imgProps>
              </a:ext>
              <a:ext uri="{28A0092B-C50C-407E-A947-70E740481C1C}">
                <a14:useLocalDpi xmlns:a14="http://schemas.microsoft.com/office/drawing/2010/main" xmlns="" val="0"/>
              </a:ext>
            </a:extLst>
          </a:blip>
          <a:srcRect l="23294" r="25111"/>
          <a:stretch/>
        </p:blipFill>
        <p:spPr bwMode="auto">
          <a:xfrm>
            <a:off x="4860630" y="4316511"/>
            <a:ext cx="809749" cy="90677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91211323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3250">
        <p15:prstTrans prst="origami"/>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500"/>
                                        <p:tgtEl>
                                          <p:spTgt spid="61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9B8D2E6C-7614-47EE-B8B6-92E9E58D2BD5}"/>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xmlns="" val="1025578585"/>
      </p:ext>
    </p:extLst>
  </p:cSld>
  <p:clrMapOvr>
    <a:masterClrMapping/>
  </p:clrMapOvr>
  <mc:AlternateContent xmlns:mc="http://schemas.openxmlformats.org/markup-compatibility/2006">
    <mc:Choice xmlns:p14="http://schemas.microsoft.com/office/powerpoint/2010/main" xmlns="" Requires="p14">
      <p:transition spd="slow" p14:dur="1250">
        <p14:switch dir="r"/>
      </p:transition>
    </mc:Choice>
    <mc:Fallback>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Cartoon Fresh Classroom Background Illustration | Classroom background,  Powerpoint background design, Classroom">
            <a:extLst>
              <a:ext uri="{FF2B5EF4-FFF2-40B4-BE49-F238E27FC236}">
                <a16:creationId xmlns:a16="http://schemas.microsoft.com/office/drawing/2014/main" xmlns="" id="{F6BB7D02-A7E6-4139-B14D-5E147354B7C7}"/>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xmlns="">
                <a:solidFill>
                  <a:srgbClr val="FFFFFF"/>
                </a:solidFill>
              </a14:hiddenFill>
            </a:ext>
          </a:extLst>
        </p:spPr>
      </p:pic>
      <p:pic>
        <p:nvPicPr>
          <p:cNvPr id="1028" name="Picture 4" descr="Free Vector | Young businesswoman holding paper and pointing finger to the  side cartoon illustration">
            <a:extLst>
              <a:ext uri="{FF2B5EF4-FFF2-40B4-BE49-F238E27FC236}">
                <a16:creationId xmlns:a16="http://schemas.microsoft.com/office/drawing/2014/main" xmlns="" id="{28A29D4D-993E-4B29-9890-DF9D585479EF}"/>
              </a:ext>
            </a:extLst>
          </p:cNvPr>
          <p:cNvPicPr>
            <a:picLocks noChangeAspect="1" noChangeArrowheads="1"/>
          </p:cNvPicPr>
          <p:nvPr/>
        </p:nvPicPr>
        <p:blipFill rotWithShape="1">
          <a:blip r:embed="rId3">
            <a:extLst>
              <a:ext uri="{BEBA8EAE-BF5A-486C-A8C5-ECC9F3942E4B}">
                <a14:imgProps xmlns:a14="http://schemas.microsoft.com/office/drawing/2010/main" xmlns="">
                  <a14:imgLayer r:embed="rId4">
                    <a14:imgEffect>
                      <a14:backgroundRemoval t="8800" b="90000" l="9904" r="89936">
                        <a14:foregroundMark x1="47764" y1="8800" x2="47764" y2="8800"/>
                      </a14:backgroundRemoval>
                    </a14:imgEffect>
                  </a14:imgLayer>
                </a14:imgProps>
              </a:ext>
              <a:ext uri="{28A0092B-C50C-407E-A947-70E740481C1C}">
                <a14:useLocalDpi xmlns:a14="http://schemas.microsoft.com/office/drawing/2010/main" xmlns="" val="0"/>
              </a:ext>
            </a:extLst>
          </a:blip>
          <a:srcRect b="17652"/>
          <a:stretch/>
        </p:blipFill>
        <p:spPr bwMode="auto">
          <a:xfrm>
            <a:off x="7143335" y="1935646"/>
            <a:ext cx="5962650" cy="3921815"/>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Box 5">
            <a:extLst>
              <a:ext uri="{FF2B5EF4-FFF2-40B4-BE49-F238E27FC236}">
                <a16:creationId xmlns:a16="http://schemas.microsoft.com/office/drawing/2014/main" xmlns="" id="{8F797A2D-EDDA-4934-96E8-6ABC78A7D5EE}"/>
              </a:ext>
            </a:extLst>
          </p:cNvPr>
          <p:cNvSpPr txBox="1"/>
          <p:nvPr/>
        </p:nvSpPr>
        <p:spPr>
          <a:xfrm>
            <a:off x="3956246" y="1948351"/>
            <a:ext cx="1951175" cy="707886"/>
          </a:xfrm>
          <a:prstGeom prst="rect">
            <a:avLst/>
          </a:prstGeom>
          <a:noFill/>
        </p:spPr>
        <p:txBody>
          <a:bodyPr wrap="none" rtlCol="0">
            <a:spAutoFit/>
          </a:bodyPr>
          <a:lstStyle/>
          <a:p>
            <a:pPr algn="ctr"/>
            <a:r>
              <a:rPr lang="vi-VN" sz="4000" b="1" u="sng" dirty="0">
                <a:solidFill>
                  <a:schemeClr val="bg1"/>
                </a:solidFill>
                <a:effectLst>
                  <a:outerShdw blurRad="38100" dist="38100" dir="2700000" algn="tl">
                    <a:srgbClr val="000000">
                      <a:alpha val="43137"/>
                    </a:srgbClr>
                  </a:outerShdw>
                </a:effectLst>
                <a:latin typeface="HP001 4 hàng" panose="020B0603050302020204" pitchFamily="34" charset="0"/>
                <a:cs typeface="Pattaya" panose="00000500000000000000" pitchFamily="2" charset="-34"/>
              </a:rPr>
              <a:t>Dặn dò:</a:t>
            </a:r>
            <a:endParaRPr lang="en-US" sz="7200" b="1" u="sng" dirty="0">
              <a:solidFill>
                <a:schemeClr val="bg1"/>
              </a:solidFill>
              <a:effectLst>
                <a:outerShdw blurRad="38100" dist="38100" dir="2700000" algn="tl">
                  <a:srgbClr val="000000">
                    <a:alpha val="43137"/>
                  </a:srgbClr>
                </a:outerShdw>
              </a:effectLst>
              <a:latin typeface="HP001 4 hàng" panose="020B0603050302020204" pitchFamily="34" charset="0"/>
              <a:cs typeface="Pattaya" panose="00000500000000000000" pitchFamily="2" charset="-34"/>
            </a:endParaRPr>
          </a:p>
        </p:txBody>
      </p:sp>
      <p:sp>
        <p:nvSpPr>
          <p:cNvPr id="7" name="TextBox 6">
            <a:extLst>
              <a:ext uri="{FF2B5EF4-FFF2-40B4-BE49-F238E27FC236}">
                <a16:creationId xmlns:a16="http://schemas.microsoft.com/office/drawing/2014/main" xmlns="" id="{6D29ABBC-1C57-482D-B0F1-0D9797EE413F}"/>
              </a:ext>
            </a:extLst>
          </p:cNvPr>
          <p:cNvSpPr txBox="1"/>
          <p:nvPr/>
        </p:nvSpPr>
        <p:spPr>
          <a:xfrm>
            <a:off x="1185310" y="2819335"/>
            <a:ext cx="7257650" cy="1077218"/>
          </a:xfrm>
          <a:prstGeom prst="rect">
            <a:avLst/>
          </a:prstGeom>
          <a:noFill/>
        </p:spPr>
        <p:txBody>
          <a:bodyPr wrap="square" rtlCol="0">
            <a:spAutoFit/>
          </a:bodyPr>
          <a:lstStyle/>
          <a:p>
            <a:pPr algn="ctr"/>
            <a:r>
              <a:rPr lang="vi-VN" sz="3200" b="1" i="1" dirty="0">
                <a:solidFill>
                  <a:schemeClr val="bg1"/>
                </a:solidFill>
                <a:latin typeface="HP001 4 hàng" panose="020B0603050302020204" pitchFamily="34" charset="0"/>
                <a:cs typeface="Pattaya" panose="00000500000000000000" pitchFamily="2" charset="-34"/>
              </a:rPr>
              <a:t>Về nhà học và soạn trước bài </a:t>
            </a:r>
          </a:p>
          <a:p>
            <a:pPr algn="ctr"/>
            <a:r>
              <a:rPr lang="vi-VN" sz="3200" b="1" i="1" dirty="0">
                <a:solidFill>
                  <a:schemeClr val="bg1"/>
                </a:solidFill>
                <a:latin typeface="HP001 4 hàng" panose="020B0603050302020204" pitchFamily="34" charset="0"/>
                <a:cs typeface="Pattaya" panose="00000500000000000000" pitchFamily="2" charset="-34"/>
              </a:rPr>
              <a:t>“Ca dao về lao động sản xuất.”</a:t>
            </a:r>
            <a:endParaRPr lang="en-US" sz="3200" b="1" i="1" dirty="0">
              <a:solidFill>
                <a:schemeClr val="bg1"/>
              </a:solidFill>
              <a:latin typeface="HP001 4 hàng" panose="020B0603050302020204" pitchFamily="34" charset="0"/>
              <a:cs typeface="Pattaya" panose="00000500000000000000" pitchFamily="2" charset="-34"/>
            </a:endParaRPr>
          </a:p>
        </p:txBody>
      </p:sp>
    </p:spTree>
    <p:extLst>
      <p:ext uri="{BB962C8B-B14F-4D97-AF65-F5344CB8AC3E}">
        <p14:creationId xmlns:p14="http://schemas.microsoft.com/office/powerpoint/2010/main" xmlns="" val="2132960176"/>
      </p:ext>
    </p:extLst>
  </p:cSld>
  <p:clrMapOvr>
    <a:masterClrMapping/>
  </p:clrMapOvr>
  <mc:AlternateContent xmlns:mc="http://schemas.openxmlformats.org/markup-compatibility/2006">
    <mc:Choice xmlns:p14="http://schemas.microsoft.com/office/powerpoint/2010/main" xmlns="" Requires="p14">
      <p:transition spd="slow" p14:dur="1500">
        <p14:window dir="vert"/>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 name="Picture 10" descr="Đá Núi Thiên Nhiên Cục - Miễn Phí vector hình ảnh trên Pixabay">
            <a:extLst>
              <a:ext uri="{FF2B5EF4-FFF2-40B4-BE49-F238E27FC236}">
                <a16:creationId xmlns:a16="http://schemas.microsoft.com/office/drawing/2014/main" xmlns="" id="{27C3A020-1569-4C1D-A8AD-D7AF8B85D6EC}"/>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9436087" y="5503403"/>
            <a:ext cx="1198214" cy="821276"/>
          </a:xfrm>
          <a:prstGeom prst="rect">
            <a:avLst/>
          </a:prstGeom>
          <a:noFill/>
          <a:extLst>
            <a:ext uri="{909E8E84-426E-40DD-AFC4-6F175D3DCCD1}">
              <a14:hiddenFill xmlns:a14="http://schemas.microsoft.com/office/drawing/2010/main" xmlns="">
                <a:solidFill>
                  <a:srgbClr val="FFFFFF"/>
                </a:solidFill>
              </a14:hiddenFill>
            </a:ext>
          </a:extLst>
        </p:spPr>
      </p:pic>
      <p:pic>
        <p:nvPicPr>
          <p:cNvPr id="1036" name="Picture 12" descr="Sea-level rise chart mobile">
            <a:extLst>
              <a:ext uri="{FF2B5EF4-FFF2-40B4-BE49-F238E27FC236}">
                <a16:creationId xmlns:a16="http://schemas.microsoft.com/office/drawing/2014/main" xmlns="" id="{F22CD2DA-35AE-4C69-9701-680C67374CE4}"/>
              </a:ext>
            </a:extLst>
          </p:cNvPr>
          <p:cNvPicPr>
            <a:picLocks noChangeAspect="1" noChangeArrowheads="1" noCrop="1"/>
          </p:cNvPicPr>
          <p:nvPr/>
        </p:nvPicPr>
        <p:blipFill>
          <a:blip r:embed="rId4">
            <a:extLst>
              <a:ext uri="{28A0092B-C50C-407E-A947-70E740481C1C}">
                <a14:useLocalDpi xmlns:a14="http://schemas.microsoft.com/office/drawing/2010/main" xmlns="" val="0"/>
              </a:ext>
            </a:extLst>
          </a:blip>
          <a:srcRect/>
          <a:stretch>
            <a:fillRect/>
          </a:stretch>
        </p:blipFill>
        <p:spPr bwMode="auto">
          <a:xfrm>
            <a:off x="-1" y="1193200"/>
            <a:ext cx="12284765" cy="5715000"/>
          </a:xfrm>
          <a:prstGeom prst="rect">
            <a:avLst/>
          </a:prstGeom>
          <a:noFill/>
          <a:extLst>
            <a:ext uri="{909E8E84-426E-40DD-AFC4-6F175D3DCCD1}">
              <a14:hiddenFill xmlns:a14="http://schemas.microsoft.com/office/drawing/2010/main" xmlns="">
                <a:solidFill>
                  <a:srgbClr val="FFFFFF"/>
                </a:solidFill>
              </a14:hiddenFill>
            </a:ext>
          </a:extLst>
        </p:spPr>
      </p:pic>
      <p:pic>
        <p:nvPicPr>
          <p:cNvPr id="1026" name="Picture 2" descr="Cartoon waterfall and rocks Royalty Free Vector Image">
            <a:extLst>
              <a:ext uri="{FF2B5EF4-FFF2-40B4-BE49-F238E27FC236}">
                <a16:creationId xmlns:a16="http://schemas.microsoft.com/office/drawing/2014/main" xmlns="" id="{89FE9091-72F9-4E23-83CE-9036C9ABF8E7}"/>
              </a:ext>
            </a:extLst>
          </p:cNvPr>
          <p:cNvPicPr>
            <a:picLocks noChangeAspect="1" noChangeArrowheads="1"/>
          </p:cNvPicPr>
          <p:nvPr/>
        </p:nvPicPr>
        <p:blipFill rotWithShape="1">
          <a:blip r:embed="rId5">
            <a:extLst>
              <a:ext uri="{28A0092B-C50C-407E-A947-70E740481C1C}">
                <a14:useLocalDpi xmlns:a14="http://schemas.microsoft.com/office/drawing/2010/main" xmlns="" val="0"/>
              </a:ext>
            </a:extLst>
          </a:blip>
          <a:srcRect t="13913" b="23865"/>
          <a:stretch/>
        </p:blipFill>
        <p:spPr bwMode="auto">
          <a:xfrm>
            <a:off x="0" y="0"/>
            <a:ext cx="12284765" cy="6043523"/>
          </a:xfrm>
          <a:prstGeom prst="rect">
            <a:avLst/>
          </a:prstGeom>
          <a:noFill/>
          <a:extLst>
            <a:ext uri="{909E8E84-426E-40DD-AFC4-6F175D3DCCD1}">
              <a14:hiddenFill xmlns:a14="http://schemas.microsoft.com/office/drawing/2010/main" xmlns="">
                <a:solidFill>
                  <a:srgbClr val="FFFFFF"/>
                </a:solidFill>
              </a14:hiddenFill>
            </a:ext>
          </a:extLst>
        </p:spPr>
      </p:pic>
      <p:pic>
        <p:nvPicPr>
          <p:cNvPr id="11" name="Picture 16" descr="12,106 BEST Cartoon Jungle Scene IMAGES, STOCK PHOTOS &amp;amp; VECTORS | Adobe  Stock">
            <a:extLst>
              <a:ext uri="{FF2B5EF4-FFF2-40B4-BE49-F238E27FC236}">
                <a16:creationId xmlns:a16="http://schemas.microsoft.com/office/drawing/2014/main" xmlns="" id="{241E1C3D-17C3-49C2-B79A-AF418A9B282F}"/>
              </a:ext>
            </a:extLst>
          </p:cNvPr>
          <p:cNvPicPr>
            <a:picLocks noChangeAspect="1" noChangeArrowheads="1"/>
          </p:cNvPicPr>
          <p:nvPr/>
        </p:nvPicPr>
        <p:blipFill rotWithShape="1">
          <a:blip r:embed="rId6">
            <a:extLst>
              <a:ext uri="{BEBA8EAE-BF5A-486C-A8C5-ECC9F3942E4B}">
                <a14:imgProps xmlns:a14="http://schemas.microsoft.com/office/drawing/2010/main" xmlns="">
                  <a14:imgLayer r:embed="rId7">
                    <a14:imgEffect>
                      <a14:backgroundRemoval t="56111" b="83056" l="533" r="25400">
                        <a14:foregroundMark x1="1421" y1="63611" x2="1776" y2="74722"/>
                        <a14:foregroundMark x1="888" y1="79722" x2="10124" y2="76389"/>
                        <a14:foregroundMark x1="10124" y1="76389" x2="10302" y2="76389"/>
                        <a14:foregroundMark x1="25577" y1="72778" x2="21137" y2="69722"/>
                        <a14:foregroundMark x1="20249" y1="67222" x2="19538" y2="65000"/>
                        <a14:foregroundMark x1="20071" y1="65278" x2="20071" y2="65278"/>
                        <a14:foregroundMark x1="20071" y1="65278" x2="20071" y2="65278"/>
                        <a14:foregroundMark x1="10302" y1="56111" x2="10302" y2="56111"/>
                        <a14:backgroundMark x1="4263" y1="60833" x2="3730" y2="57778"/>
                        <a14:backgroundMark x1="12433" y1="57222" x2="11901" y2="54444"/>
                        <a14:backgroundMark x1="14032" y1="64444" x2="15453" y2="64444"/>
                        <a14:backgroundMark x1="7638" y1="60000" x2="8526" y2="56111"/>
                      </a14:backgroundRemoval>
                    </a14:imgEffect>
                    <a14:imgEffect>
                      <a14:colorTemperature colorTemp="11200"/>
                    </a14:imgEffect>
                    <a14:imgEffect>
                      <a14:saturation sat="400000"/>
                    </a14:imgEffect>
                  </a14:imgLayer>
                </a14:imgProps>
              </a:ext>
              <a:ext uri="{28A0092B-C50C-407E-A947-70E740481C1C}">
                <a14:useLocalDpi xmlns:a14="http://schemas.microsoft.com/office/drawing/2010/main" xmlns="" val="0"/>
              </a:ext>
            </a:extLst>
          </a:blip>
          <a:srcRect t="55324" r="72057" b="13632"/>
          <a:stretch/>
        </p:blipFill>
        <p:spPr bwMode="auto">
          <a:xfrm>
            <a:off x="-14558" y="4453475"/>
            <a:ext cx="4476468" cy="3180095"/>
          </a:xfrm>
          <a:prstGeom prst="rect">
            <a:avLst/>
          </a:prstGeom>
          <a:noFill/>
          <a:extLst>
            <a:ext uri="{909E8E84-426E-40DD-AFC4-6F175D3DCCD1}">
              <a14:hiddenFill xmlns:a14="http://schemas.microsoft.com/office/drawing/2010/main" xmlns="">
                <a:solidFill>
                  <a:srgbClr val="FFFFFF"/>
                </a:solidFill>
              </a14:hiddenFill>
            </a:ext>
          </a:extLst>
        </p:spPr>
      </p:pic>
      <p:pic>
        <p:nvPicPr>
          <p:cNvPr id="1028" name="Picture 4" descr="Phim hoạt hình rock, rock, góc, nghệ thuật png | PNGEgg">
            <a:extLst>
              <a:ext uri="{FF2B5EF4-FFF2-40B4-BE49-F238E27FC236}">
                <a16:creationId xmlns:a16="http://schemas.microsoft.com/office/drawing/2014/main" xmlns="" id="{FB3AB40F-270C-48A5-9D32-150F03C7779C}"/>
              </a:ext>
            </a:extLst>
          </p:cNvPr>
          <p:cNvPicPr>
            <a:picLocks noChangeAspect="1" noChangeArrowheads="1"/>
          </p:cNvPicPr>
          <p:nvPr/>
        </p:nvPicPr>
        <p:blipFill>
          <a:blip r:embed="rId8" cstate="print">
            <a:extLst>
              <a:ext uri="{BEBA8EAE-BF5A-486C-A8C5-ECC9F3942E4B}">
                <a14:imgProps xmlns:a14="http://schemas.microsoft.com/office/drawing/2010/main" xmlns="">
                  <a14:imgLayer r:embed="rId9">
                    <a14:imgEffect>
                      <a14:backgroundRemoval t="7383" b="97987" l="1111" r="97667">
                        <a14:foregroundMark x1="9000" y1="31991" x2="4556" y2="53915"/>
                        <a14:foregroundMark x1="4556" y1="53915" x2="7444" y2="63982"/>
                        <a14:foregroundMark x1="7444" y1="63982" x2="24667" y2="70022"/>
                        <a14:foregroundMark x1="21111" y1="35794" x2="25222" y2="27740"/>
                        <a14:foregroundMark x1="24333" y1="29306" x2="22667" y2="38255"/>
                        <a14:foregroundMark x1="42111" y1="89933" x2="49111" y2="89933"/>
                        <a14:foregroundMark x1="49111" y1="89933" x2="75333" y2="85682"/>
                        <a14:foregroundMark x1="75333" y1="85682" x2="90556" y2="75615"/>
                        <a14:foregroundMark x1="90556" y1="75615" x2="93889" y2="65324"/>
                        <a14:foregroundMark x1="93889" y1="65324" x2="88778" y2="50336"/>
                        <a14:foregroundMark x1="88778" y1="50336" x2="84222" y2="43624"/>
                        <a14:foregroundMark x1="84222" y1="43624" x2="59444" y2="39150"/>
                        <a14:foregroundMark x1="59444" y1="39150" x2="85667" y2="56376"/>
                        <a14:foregroundMark x1="85667" y1="56376" x2="63111" y2="75615"/>
                        <a14:foregroundMark x1="63111" y1="75615" x2="87778" y2="58166"/>
                        <a14:foregroundMark x1="87778" y1="58166" x2="74222" y2="71141"/>
                        <a14:foregroundMark x1="74222" y1="71141" x2="80778" y2="82550"/>
                        <a14:foregroundMark x1="80778" y1="82550" x2="97667" y2="83445"/>
                        <a14:foregroundMark x1="97444" y1="74720" x2="97667" y2="50112"/>
                        <a14:foregroundMark x1="50111" y1="98210" x2="59556" y2="95302"/>
                        <a14:foregroundMark x1="17222" y1="33333" x2="36000" y2="19911"/>
                        <a14:foregroundMark x1="36000" y1="19911" x2="44556" y2="19239"/>
                        <a14:foregroundMark x1="44556" y1="19239" x2="69667" y2="32662"/>
                        <a14:foregroundMark x1="69667" y1="32662" x2="28111" y2="18345"/>
                        <a14:foregroundMark x1="28111" y1="18345" x2="35333" y2="7830"/>
                        <a14:foregroundMark x1="35333" y1="7830" x2="41444" y2="8277"/>
                        <a14:foregroundMark x1="41444" y1="8277" x2="54333" y2="17450"/>
                        <a14:foregroundMark x1="55444" y1="7383" x2="85556" y2="23714"/>
                        <a14:foregroundMark x1="1778" y1="59732" x2="2000" y2="45638"/>
                        <a14:foregroundMark x1="2000" y1="45638" x2="6444" y2="38479"/>
                        <a14:foregroundMark x1="6444" y1="38479" x2="6444" y2="38255"/>
                        <a14:foregroundMark x1="3000" y1="42058" x2="1111" y2="53915"/>
                        <a14:foregroundMark x1="1111" y1="53915" x2="6333" y2="60403"/>
                        <a14:foregroundMark x1="6333" y1="60403" x2="8444" y2="61298"/>
                        <a14:foregroundMark x1="9778" y1="34899" x2="21667" y2="14318"/>
                        <a14:foregroundMark x1="21667" y1="14318" x2="27444" y2="11186"/>
                        <a14:foregroundMark x1="27444" y1="11186" x2="34222" y2="17673"/>
                        <a14:foregroundMark x1="34222" y1="17673" x2="35111" y2="44295"/>
                        <a14:foregroundMark x1="35111" y1="44295" x2="40556" y2="46309"/>
                        <a14:foregroundMark x1="40556" y1="46309" x2="46000" y2="32886"/>
                        <a14:foregroundMark x1="46000" y1="32886" x2="40444" y2="36689"/>
                        <a14:foregroundMark x1="40444" y1="36689" x2="26222" y2="57494"/>
                        <a14:foregroundMark x1="26222" y1="57494" x2="36889" y2="58389"/>
                        <a14:foregroundMark x1="36889" y1="58389" x2="52111" y2="38031"/>
                        <a14:foregroundMark x1="52111" y1="38031" x2="43556" y2="36018"/>
                        <a14:foregroundMark x1="43556" y1="36018" x2="35889" y2="49664"/>
                        <a14:foregroundMark x1="35889" y1="49664" x2="35111" y2="61969"/>
                        <a14:foregroundMark x1="35111" y1="61969" x2="52111" y2="78747"/>
                        <a14:foregroundMark x1="52111" y1="78747" x2="55889" y2="69799"/>
                        <a14:foregroundMark x1="55889" y1="69799" x2="48444" y2="50112"/>
                        <a14:foregroundMark x1="48444" y1="50112" x2="39111" y2="49441"/>
                        <a14:foregroundMark x1="39111" y1="49441" x2="44889" y2="55928"/>
                        <a14:foregroundMark x1="44889" y1="55928" x2="48444" y2="65548"/>
                        <a14:foregroundMark x1="48444" y1="65548" x2="55444" y2="28188"/>
                        <a14:foregroundMark x1="55444" y1="28188" x2="50222" y2="22595"/>
                        <a14:foregroundMark x1="50222" y1="22595" x2="20000" y2="49664"/>
                        <a14:foregroundMark x1="20000" y1="49664" x2="12556" y2="44743"/>
                        <a14:foregroundMark x1="12556" y1="44743" x2="15111" y2="56376"/>
                        <a14:foregroundMark x1="15111" y1="56376" x2="15222" y2="55928"/>
                        <a14:foregroundMark x1="10889" y1="41611" x2="11222" y2="47204"/>
                      </a14:backgroundRemoval>
                    </a14:imgEffect>
                  </a14:imgLayer>
                </a14:imgProps>
              </a:ext>
              <a:ext uri="{28A0092B-C50C-407E-A947-70E740481C1C}">
                <a14:useLocalDpi xmlns:a14="http://schemas.microsoft.com/office/drawing/2010/main" xmlns="" val="0"/>
              </a:ext>
            </a:extLst>
          </a:blip>
          <a:srcRect/>
          <a:stretch>
            <a:fillRect/>
          </a:stretch>
        </p:blipFill>
        <p:spPr bwMode="auto">
          <a:xfrm>
            <a:off x="4035411" y="6043522"/>
            <a:ext cx="926157" cy="459991"/>
          </a:xfrm>
          <a:prstGeom prst="rect">
            <a:avLst/>
          </a:prstGeom>
          <a:noFill/>
          <a:extLst>
            <a:ext uri="{909E8E84-426E-40DD-AFC4-6F175D3DCCD1}">
              <a14:hiddenFill xmlns:a14="http://schemas.microsoft.com/office/drawing/2010/main" xmlns="">
                <a:solidFill>
                  <a:srgbClr val="FFFFFF"/>
                </a:solidFill>
              </a14:hiddenFill>
            </a:ext>
          </a:extLst>
        </p:spPr>
      </p:pic>
      <p:pic>
        <p:nvPicPr>
          <p:cNvPr id="1030" name="Picture 6" descr="Đá Tảng Cục Thiên - Miễn Phí vector hình ảnh trên Pixabay">
            <a:extLst>
              <a:ext uri="{FF2B5EF4-FFF2-40B4-BE49-F238E27FC236}">
                <a16:creationId xmlns:a16="http://schemas.microsoft.com/office/drawing/2014/main" xmlns="" id="{BC0A8E62-5B7C-445E-B54F-FFCA0AF6BDC7}"/>
              </a:ext>
            </a:extLst>
          </p:cNvPr>
          <p:cNvPicPr>
            <a:picLocks noChangeAspect="1" noChangeArrowheads="1"/>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5616869" y="5869550"/>
            <a:ext cx="949461" cy="633963"/>
          </a:xfrm>
          <a:prstGeom prst="rect">
            <a:avLst/>
          </a:prstGeom>
          <a:noFill/>
          <a:extLst>
            <a:ext uri="{909E8E84-426E-40DD-AFC4-6F175D3DCCD1}">
              <a14:hiddenFill xmlns:a14="http://schemas.microsoft.com/office/drawing/2010/main" xmlns="">
                <a:solidFill>
                  <a:srgbClr val="FFFFFF"/>
                </a:solidFill>
              </a14:hiddenFill>
            </a:ext>
          </a:extLst>
        </p:spPr>
      </p:pic>
      <p:pic>
        <p:nvPicPr>
          <p:cNvPr id="1032" name="Picture 8" descr="Đá Tảng đá Clip nghệ thuật - đá, đá png tải về - Miễn phí trong suốt Nhựa  png Tải về.">
            <a:extLst>
              <a:ext uri="{FF2B5EF4-FFF2-40B4-BE49-F238E27FC236}">
                <a16:creationId xmlns:a16="http://schemas.microsoft.com/office/drawing/2014/main" xmlns="" id="{3AA2AE05-480C-4735-BBF6-6483A46E5218}"/>
              </a:ext>
            </a:extLst>
          </p:cNvPr>
          <p:cNvPicPr>
            <a:picLocks noChangeAspect="1" noChangeArrowheads="1"/>
          </p:cNvPicPr>
          <p:nvPr/>
        </p:nvPicPr>
        <p:blipFill>
          <a:blip r:embed="rId11" cstate="print">
            <a:extLst>
              <a:ext uri="{BEBA8EAE-BF5A-486C-A8C5-ECC9F3942E4B}">
                <a14:imgProps xmlns:a14="http://schemas.microsoft.com/office/drawing/2010/main" xmlns="">
                  <a14:imgLayer r:embed="rId12">
                    <a14:imgEffect>
                      <a14:backgroundRemoval t="2500" b="92000" l="667" r="99778">
                        <a14:foregroundMark x1="23667" y1="28500" x2="16111" y2="33667"/>
                        <a14:foregroundMark x1="16111" y1="33667" x2="11889" y2="39833"/>
                        <a14:foregroundMark x1="11889" y1="39833" x2="9667" y2="53500"/>
                        <a14:foregroundMark x1="9667" y1="53500" x2="45111" y2="64333"/>
                        <a14:foregroundMark x1="45111" y1="64333" x2="76000" y2="65333"/>
                        <a14:foregroundMark x1="76000" y1="65333" x2="72444" y2="53500"/>
                        <a14:foregroundMark x1="72444" y1="53500" x2="63000" y2="48833"/>
                        <a14:foregroundMark x1="63000" y1="48833" x2="53556" y2="50833"/>
                        <a14:foregroundMark x1="53556" y1="50833" x2="46667" y2="56667"/>
                        <a14:foregroundMark x1="46667" y1="56667" x2="56111" y2="62500"/>
                        <a14:foregroundMark x1="56111" y1="62500" x2="68333" y2="58000"/>
                        <a14:foregroundMark x1="68333" y1="58000" x2="74333" y2="52500"/>
                        <a14:foregroundMark x1="74333" y1="52500" x2="75667" y2="49333"/>
                        <a14:foregroundMark x1="37000" y1="46833" x2="36889" y2="56833"/>
                        <a14:foregroundMark x1="36889" y1="56833" x2="42889" y2="73500"/>
                        <a14:foregroundMark x1="42889" y1="73500" x2="46667" y2="80000"/>
                        <a14:foregroundMark x1="46667" y1="80000" x2="56889" y2="91167"/>
                        <a14:foregroundMark x1="56889" y1="91167" x2="63556" y2="92000"/>
                        <a14:foregroundMark x1="63556" y1="92000" x2="70889" y2="90667"/>
                        <a14:foregroundMark x1="68444" y1="41167" x2="75556" y2="41000"/>
                        <a14:foregroundMark x1="75556" y1="41000" x2="88111" y2="44833"/>
                        <a14:foregroundMark x1="88111" y1="44833" x2="93222" y2="54167"/>
                        <a14:foregroundMark x1="93222" y1="54167" x2="93889" y2="63333"/>
                        <a14:foregroundMark x1="93889" y1="63333" x2="92111" y2="72000"/>
                        <a14:foregroundMark x1="92111" y1="72000" x2="84222" y2="74000"/>
                        <a14:foregroundMark x1="84222" y1="74000" x2="77667" y2="70833"/>
                        <a14:foregroundMark x1="77667" y1="70833" x2="71333" y2="60667"/>
                        <a14:foregroundMark x1="71333" y1="60667" x2="69556" y2="48333"/>
                        <a14:foregroundMark x1="69556" y1="48333" x2="80444" y2="40833"/>
                        <a14:foregroundMark x1="80444" y1="40833" x2="87111" y2="43000"/>
                        <a14:foregroundMark x1="87111" y1="43000" x2="91222" y2="49667"/>
                        <a14:foregroundMark x1="91222" y1="49667" x2="86889" y2="61667"/>
                        <a14:foregroundMark x1="86889" y1="61667" x2="74889" y2="60333"/>
                        <a14:foregroundMark x1="74889" y1="60333" x2="65444" y2="54833"/>
                        <a14:foregroundMark x1="65444" y1="54833" x2="62556" y2="43000"/>
                        <a14:foregroundMark x1="62556" y1="43000" x2="68000" y2="34667"/>
                        <a14:foregroundMark x1="68000" y1="34667" x2="76444" y2="31667"/>
                        <a14:foregroundMark x1="76444" y1="31667" x2="84333" y2="37000"/>
                        <a14:foregroundMark x1="84333" y1="37000" x2="89778" y2="46000"/>
                        <a14:foregroundMark x1="89778" y1="46000" x2="88889" y2="59500"/>
                        <a14:foregroundMark x1="88889" y1="59500" x2="81667" y2="62333"/>
                        <a14:foregroundMark x1="81667" y1="62333" x2="75000" y2="57833"/>
                        <a14:foregroundMark x1="75000" y1="57833" x2="71778" y2="49167"/>
                        <a14:foregroundMark x1="71778" y1="49167" x2="76333" y2="34333"/>
                        <a14:foregroundMark x1="76333" y1="34333" x2="84778" y2="30500"/>
                        <a14:foregroundMark x1="84778" y1="30500" x2="92333" y2="34833"/>
                        <a14:foregroundMark x1="92333" y1="34833" x2="97222" y2="46000"/>
                        <a14:foregroundMark x1="97222" y1="46000" x2="98222" y2="58500"/>
                        <a14:foregroundMark x1="98222" y1="58500" x2="95778" y2="66833"/>
                        <a14:foregroundMark x1="95778" y1="66833" x2="95111" y2="67167"/>
                        <a14:foregroundMark x1="99778" y1="55333" x2="99333" y2="52333"/>
                        <a14:foregroundMark x1="667" y1="48000" x2="6000" y2="54000"/>
                        <a14:foregroundMark x1="6000" y1="54000" x2="11889" y2="54667"/>
                        <a14:foregroundMark x1="11889" y1="54667" x2="13000" y2="54000"/>
                        <a14:foregroundMark x1="27111" y1="13167" x2="57889" y2="7333"/>
                        <a14:foregroundMark x1="57889" y1="7333" x2="70333" y2="9167"/>
                        <a14:foregroundMark x1="70333" y1="9167" x2="74000" y2="7667"/>
                        <a14:foregroundMark x1="64556" y1="2500" x2="50667" y2="5000"/>
                        <a14:foregroundMark x1="667" y1="51000" x2="3111" y2="48000"/>
                      </a14:backgroundRemoval>
                    </a14:imgEffect>
                  </a14:imgLayer>
                </a14:imgProps>
              </a:ext>
              <a:ext uri="{28A0092B-C50C-407E-A947-70E740481C1C}">
                <a14:useLocalDpi xmlns:a14="http://schemas.microsoft.com/office/drawing/2010/main" xmlns="" val="0"/>
              </a:ext>
            </a:extLst>
          </a:blip>
          <a:srcRect/>
          <a:stretch>
            <a:fillRect/>
          </a:stretch>
        </p:blipFill>
        <p:spPr bwMode="auto">
          <a:xfrm flipH="1">
            <a:off x="7336605" y="5949000"/>
            <a:ext cx="898037" cy="598691"/>
          </a:xfrm>
          <a:prstGeom prst="rect">
            <a:avLst/>
          </a:prstGeom>
          <a:noFill/>
          <a:extLst>
            <a:ext uri="{909E8E84-426E-40DD-AFC4-6F175D3DCCD1}">
              <a14:hiddenFill xmlns:a14="http://schemas.microsoft.com/office/drawing/2010/main" xmlns="">
                <a:solidFill>
                  <a:srgbClr val="FFFFFF"/>
                </a:solidFill>
              </a14:hiddenFill>
            </a:ext>
          </a:extLst>
        </p:spPr>
      </p:pic>
      <p:pic>
        <p:nvPicPr>
          <p:cNvPr id="16" name="Picture 16" descr="12,106 BEST Cartoon Jungle Scene IMAGES, STOCK PHOTOS &amp;amp; VECTORS | Adobe  Stock">
            <a:extLst>
              <a:ext uri="{FF2B5EF4-FFF2-40B4-BE49-F238E27FC236}">
                <a16:creationId xmlns:a16="http://schemas.microsoft.com/office/drawing/2014/main" xmlns="" id="{A6E5CCA5-9CF3-4D4E-9240-4BE544B5CFAF}"/>
              </a:ext>
            </a:extLst>
          </p:cNvPr>
          <p:cNvPicPr>
            <a:picLocks noChangeAspect="1" noChangeArrowheads="1"/>
          </p:cNvPicPr>
          <p:nvPr/>
        </p:nvPicPr>
        <p:blipFill rotWithShape="1">
          <a:blip r:embed="rId6">
            <a:extLst>
              <a:ext uri="{BEBA8EAE-BF5A-486C-A8C5-ECC9F3942E4B}">
                <a14:imgProps xmlns:a14="http://schemas.microsoft.com/office/drawing/2010/main" xmlns="">
                  <a14:imgLayer r:embed="rId7">
                    <a14:imgEffect>
                      <a14:backgroundRemoval t="56111" b="83056" l="533" r="25400">
                        <a14:foregroundMark x1="1421" y1="63611" x2="1776" y2="74722"/>
                        <a14:foregroundMark x1="888" y1="79722" x2="10124" y2="76389"/>
                        <a14:foregroundMark x1="10124" y1="76389" x2="10302" y2="76389"/>
                        <a14:foregroundMark x1="25577" y1="72778" x2="21137" y2="69722"/>
                        <a14:foregroundMark x1="20249" y1="67222" x2="19538" y2="65000"/>
                        <a14:foregroundMark x1="20071" y1="65278" x2="20071" y2="65278"/>
                        <a14:foregroundMark x1="20071" y1="65278" x2="20071" y2="65278"/>
                        <a14:foregroundMark x1="10302" y1="56111" x2="10302" y2="56111"/>
                        <a14:backgroundMark x1="4263" y1="60833" x2="3730" y2="57778"/>
                        <a14:backgroundMark x1="12433" y1="57222" x2="11901" y2="54444"/>
                        <a14:backgroundMark x1="14032" y1="64444" x2="15453" y2="64444"/>
                        <a14:backgroundMark x1="7638" y1="60000" x2="8526" y2="56111"/>
                      </a14:backgroundRemoval>
                    </a14:imgEffect>
                    <a14:imgEffect>
                      <a14:colorTemperature colorTemp="11200"/>
                    </a14:imgEffect>
                    <a14:imgEffect>
                      <a14:saturation sat="400000"/>
                    </a14:imgEffect>
                  </a14:imgLayer>
                </a14:imgProps>
              </a:ext>
              <a:ext uri="{28A0092B-C50C-407E-A947-70E740481C1C}">
                <a14:useLocalDpi xmlns:a14="http://schemas.microsoft.com/office/drawing/2010/main" xmlns="" val="0"/>
              </a:ext>
            </a:extLst>
          </a:blip>
          <a:srcRect t="55324" r="72057" b="13632"/>
          <a:stretch/>
        </p:blipFill>
        <p:spPr bwMode="auto">
          <a:xfrm flipH="1">
            <a:off x="7836263" y="4453475"/>
            <a:ext cx="4476468" cy="3180095"/>
          </a:xfrm>
          <a:prstGeom prst="rect">
            <a:avLst/>
          </a:prstGeom>
          <a:noFill/>
          <a:extLst>
            <a:ext uri="{909E8E84-426E-40DD-AFC4-6F175D3DCCD1}">
              <a14:hiddenFill xmlns:a14="http://schemas.microsoft.com/office/drawing/2010/main" xmlns="">
                <a:solidFill>
                  <a:srgbClr val="FFFFFF"/>
                </a:solidFill>
              </a14:hiddenFill>
            </a:ext>
          </a:extLst>
        </p:spPr>
      </p:pic>
      <p:pic>
        <p:nvPicPr>
          <p:cNvPr id="1050" name="Picture 26" descr="Phim hoạt hình, cỏ, Cỏ nhân tạo, bó cỏ png | PNGEgg">
            <a:extLst>
              <a:ext uri="{FF2B5EF4-FFF2-40B4-BE49-F238E27FC236}">
                <a16:creationId xmlns:a16="http://schemas.microsoft.com/office/drawing/2014/main" xmlns="" id="{7597B5DF-366B-4A24-8917-0645AF0FC3BB}"/>
              </a:ext>
            </a:extLst>
          </p:cNvPr>
          <p:cNvPicPr>
            <a:picLocks noChangeAspect="1" noChangeArrowheads="1"/>
          </p:cNvPicPr>
          <p:nvPr/>
        </p:nvPicPr>
        <p:blipFill>
          <a:blip r:embed="rId13" cstate="print">
            <a:extLst>
              <a:ext uri="{BEBA8EAE-BF5A-486C-A8C5-ECC9F3942E4B}">
                <a14:imgProps xmlns:a14="http://schemas.microsoft.com/office/drawing/2010/main" xmlns="">
                  <a14:imgLayer r:embed="rId14">
                    <a14:imgEffect>
                      <a14:backgroundRemoval t="10000" b="90000" l="10000" r="90000">
                        <a14:backgroundMark x1="39444" y1="83297" x2="45444" y2="82430"/>
                        <a14:backgroundMark x1="45444" y1="82430" x2="63556" y2="85683"/>
                        <a14:backgroundMark x1="51667" y1="43167" x2="51222" y2="40998"/>
                        <a14:backgroundMark x1="61556" y1="42733" x2="61889" y2="40781"/>
                        <a14:backgroundMark x1="65667" y1="49675" x2="66667" y2="45336"/>
                      </a14:backgroundRemoval>
                    </a14:imgEffect>
                  </a14:imgLayer>
                </a14:imgProps>
              </a:ext>
              <a:ext uri="{28A0092B-C50C-407E-A947-70E740481C1C}">
                <a14:useLocalDpi xmlns:a14="http://schemas.microsoft.com/office/drawing/2010/main" xmlns="" val="0"/>
              </a:ext>
            </a:extLst>
          </a:blip>
          <a:srcRect/>
          <a:stretch>
            <a:fillRect/>
          </a:stretch>
        </p:blipFill>
        <p:spPr bwMode="auto">
          <a:xfrm>
            <a:off x="9044971" y="4022226"/>
            <a:ext cx="3504945" cy="1795311"/>
          </a:xfrm>
          <a:prstGeom prst="rect">
            <a:avLst/>
          </a:prstGeom>
          <a:noFill/>
          <a:extLst>
            <a:ext uri="{909E8E84-426E-40DD-AFC4-6F175D3DCCD1}">
              <a14:hiddenFill xmlns:a14="http://schemas.microsoft.com/office/drawing/2010/main" xmlns="">
                <a:solidFill>
                  <a:srgbClr val="FFFFFF"/>
                </a:solidFill>
              </a14:hiddenFill>
            </a:ext>
          </a:extLst>
        </p:spPr>
      </p:pic>
      <p:pic>
        <p:nvPicPr>
          <p:cNvPr id="1052" name="Picture 28" descr="43 Vector graph ideas in 2021">
            <a:extLst>
              <a:ext uri="{FF2B5EF4-FFF2-40B4-BE49-F238E27FC236}">
                <a16:creationId xmlns:a16="http://schemas.microsoft.com/office/drawing/2014/main" xmlns="" id="{FAE9197D-D714-4D9A-8430-D0C6381C0783}"/>
              </a:ext>
            </a:extLst>
          </p:cNvPr>
          <p:cNvPicPr>
            <a:picLocks noChangeAspect="1" noChangeArrowheads="1"/>
          </p:cNvPicPr>
          <p:nvPr/>
        </p:nvPicPr>
        <p:blipFill>
          <a:blip r:embed="rId15" cstate="print">
            <a:extLst>
              <a:ext uri="{BEBA8EAE-BF5A-486C-A8C5-ECC9F3942E4B}">
                <a14:imgProps xmlns:a14="http://schemas.microsoft.com/office/drawing/2010/main" xmlns="">
                  <a14:imgLayer r:embed="rId16">
                    <a14:imgEffect>
                      <a14:backgroundRemoval t="10000" b="90000" l="10000" r="90000"/>
                    </a14:imgEffect>
                  </a14:imgLayer>
                </a14:imgProps>
              </a:ext>
              <a:ext uri="{28A0092B-C50C-407E-A947-70E740481C1C}">
                <a14:useLocalDpi xmlns:a14="http://schemas.microsoft.com/office/drawing/2010/main" xmlns="" val="0"/>
              </a:ext>
            </a:extLst>
          </a:blip>
          <a:srcRect/>
          <a:stretch>
            <a:fillRect/>
          </a:stretch>
        </p:blipFill>
        <p:spPr bwMode="auto">
          <a:xfrm>
            <a:off x="-251743" y="5503403"/>
            <a:ext cx="2186554" cy="2186554"/>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4">
            <a:hlinkClick r:id="" action="ppaction://noaction"/>
            <a:extLst>
              <a:ext uri="{FF2B5EF4-FFF2-40B4-BE49-F238E27FC236}">
                <a16:creationId xmlns:a16="http://schemas.microsoft.com/office/drawing/2014/main" xmlns="" id="{E17C9EB2-28D2-4045-8EDE-4A676455DF74}"/>
              </a:ext>
            </a:extLst>
          </p:cNvPr>
          <p:cNvPicPr>
            <a:picLocks noChangeAspect="1"/>
          </p:cNvPicPr>
          <p:nvPr/>
        </p:nvPicPr>
        <p:blipFill rotWithShape="1">
          <a:blip r:embed="rId17" cstate="print">
            <a:extLst>
              <a:ext uri="{BEBA8EAE-BF5A-486C-A8C5-ECC9F3942E4B}">
                <a14:imgProps xmlns:a14="http://schemas.microsoft.com/office/drawing/2010/main" xmlns="">
                  <a14:imgLayer r:embed="rId19">
                    <a14:imgEffect>
                      <a14:backgroundRemoval t="14974" b="93750" l="11250" r="49271">
                        <a14:foregroundMark x1="15990" y1="40625" x2="18646" y2="31576"/>
                        <a14:foregroundMark x1="18646" y1="31576" x2="24844" y2="23503"/>
                        <a14:foregroundMark x1="24844" y1="23503" x2="32813" y2="23828"/>
                        <a14:foregroundMark x1="32813" y1="23828" x2="39219" y2="31445"/>
                        <a14:foregroundMark x1="39219" y1="31445" x2="40990" y2="39909"/>
                        <a14:foregroundMark x1="40990" y1="39909" x2="39271" y2="48177"/>
                        <a14:foregroundMark x1="39271" y1="48177" x2="30417" y2="51367"/>
                        <a14:foregroundMark x1="30417" y1="51367" x2="25417" y2="44792"/>
                        <a14:foregroundMark x1="25417" y1="44792" x2="27448" y2="36719"/>
                        <a14:foregroundMark x1="27448" y1="36719" x2="35260" y2="43034"/>
                        <a14:foregroundMark x1="35260" y1="43034" x2="35365" y2="50781"/>
                        <a14:foregroundMark x1="35365" y1="50781" x2="27813" y2="51758"/>
                        <a14:foregroundMark x1="27813" y1="51758" x2="23906" y2="39323"/>
                        <a14:foregroundMark x1="23906" y1="39323" x2="23385" y2="26758"/>
                        <a14:foregroundMark x1="23385" y1="26758" x2="35781" y2="23828"/>
                        <a14:foregroundMark x1="35781" y1="23828" x2="41146" y2="28711"/>
                        <a14:foregroundMark x1="41146" y1="28711" x2="42448" y2="36523"/>
                        <a14:foregroundMark x1="42448" y1="36523" x2="38281" y2="39779"/>
                        <a14:foregroundMark x1="47188" y1="39779" x2="45990" y2="31901"/>
                        <a14:foregroundMark x1="45990" y1="31901" x2="40208" y2="26172"/>
                        <a14:foregroundMark x1="40208" y1="26172" x2="33490" y2="24089"/>
                        <a14:foregroundMark x1="33490" y1="24089" x2="25781" y2="26823"/>
                        <a14:foregroundMark x1="25781" y1="26823" x2="14583" y2="37435"/>
                        <a14:foregroundMark x1="14583" y1="37435" x2="13438" y2="39193"/>
                        <a14:foregroundMark x1="13438" y1="39193" x2="14115" y2="30859"/>
                        <a14:foregroundMark x1="14115" y1="30859" x2="22500" y2="19727"/>
                        <a14:foregroundMark x1="22500" y1="19727" x2="27552" y2="16341"/>
                        <a14:foregroundMark x1="27552" y1="16341" x2="33958" y2="16927"/>
                        <a14:foregroundMark x1="33958" y1="16927" x2="39219" y2="20833"/>
                        <a14:foregroundMark x1="39219" y1="20833" x2="49271" y2="38021"/>
                        <a14:foregroundMark x1="34792" y1="15755" x2="31406" y2="15104"/>
                        <a14:foregroundMark x1="11667" y1="35026" x2="11354" y2="41406"/>
                        <a14:foregroundMark x1="22031" y1="58529" x2="27135" y2="64909"/>
                        <a14:foregroundMark x1="18073" y1="59701" x2="15833" y2="66471"/>
                        <a14:foregroundMark x1="15833" y1="66471" x2="15833" y2="67253"/>
                        <a14:foregroundMark x1="31094" y1="68034" x2="35885" y2="69661"/>
                        <a14:foregroundMark x1="30312" y1="78190" x2="28698" y2="92513"/>
                        <a14:foregroundMark x1="27760" y1="89779" x2="31979" y2="83724"/>
                        <a14:foregroundMark x1="31979" y1="83724" x2="37031" y2="88346"/>
                        <a14:foregroundMark x1="37031" y1="88346" x2="37344" y2="88932"/>
                        <a14:foregroundMark x1="38750" y1="88932" x2="36510" y2="73503"/>
                        <a14:foregroundMark x1="36510" y1="73503" x2="32240" y2="69661"/>
                        <a14:foregroundMark x1="27760" y1="79818" x2="27292" y2="93750"/>
                      </a14:backgroundRemoval>
                    </a14:imgEffect>
                  </a14:imgLayer>
                </a14:imgProps>
              </a:ext>
              <a:ext uri="{28A0092B-C50C-407E-A947-70E740481C1C}">
                <a14:useLocalDpi xmlns:a14="http://schemas.microsoft.com/office/drawing/2010/main" xmlns="" val="0"/>
              </a:ext>
            </a:extLst>
          </a:blip>
          <a:srcRect l="7353" t="9689" r="47781" b="4277"/>
          <a:stretch/>
        </p:blipFill>
        <p:spPr>
          <a:xfrm>
            <a:off x="-126085" y="2729880"/>
            <a:ext cx="1763650" cy="2705574"/>
          </a:xfrm>
          <a:prstGeom prst="rect">
            <a:avLst/>
          </a:prstGeom>
        </p:spPr>
      </p:pic>
      <p:pic>
        <p:nvPicPr>
          <p:cNvPr id="15" name="Picture 14">
            <a:hlinkClick r:id="" action="ppaction://noaction"/>
            <a:extLst>
              <a:ext uri="{FF2B5EF4-FFF2-40B4-BE49-F238E27FC236}">
                <a16:creationId xmlns:a16="http://schemas.microsoft.com/office/drawing/2014/main" xmlns="" id="{BD3915AE-84AB-4C3F-8414-B558F15F1736}"/>
              </a:ext>
            </a:extLst>
          </p:cNvPr>
          <p:cNvPicPr>
            <a:picLocks noChangeAspect="1"/>
          </p:cNvPicPr>
          <p:nvPr/>
        </p:nvPicPr>
        <p:blipFill rotWithShape="1">
          <a:blip r:embed="rId20">
            <a:extLst>
              <a:ext uri="{BEBA8EAE-BF5A-486C-A8C5-ECC9F3942E4B}">
                <a14:imgProps xmlns:a14="http://schemas.microsoft.com/office/drawing/2010/main" xmlns="">
                  <a14:imgLayer r:embed="rId22">
                    <a14:imgEffect>
                      <a14:backgroundRemoval t="9200" b="90000" l="9904" r="89936">
                        <a14:foregroundMark x1="46486" y1="59000" x2="49521" y2="67000"/>
                        <a14:foregroundMark x1="49521" y1="67000" x2="55112" y2="70400"/>
                        <a14:foregroundMark x1="55112" y1="70400" x2="57348" y2="70600"/>
                        <a14:foregroundMark x1="43610" y1="9200" x2="41534" y2="9200"/>
                        <a14:backgroundMark x1="66613" y1="70200" x2="76038" y2="71400"/>
                        <a14:backgroundMark x1="61022" y1="69000" x2="60224" y2="77000"/>
                        <a14:backgroundMark x1="60224" y1="77000" x2="61821" y2="85000"/>
                        <a14:backgroundMark x1="61821" y1="85000" x2="67732" y2="87800"/>
                        <a14:backgroundMark x1="67732" y1="87800" x2="74281" y2="76800"/>
                      </a14:backgroundRemoval>
                    </a14:imgEffect>
                  </a14:imgLayer>
                </a14:imgProps>
              </a:ext>
              <a:ext uri="{28A0092B-C50C-407E-A947-70E740481C1C}">
                <a14:useLocalDpi xmlns:a14="http://schemas.microsoft.com/office/drawing/2010/main" xmlns="" val="0"/>
              </a:ext>
            </a:extLst>
          </a:blip>
          <a:srcRect l="20618" t="4827" r="24400" b="8826"/>
          <a:stretch/>
        </p:blipFill>
        <p:spPr>
          <a:xfrm>
            <a:off x="1891280" y="3532287"/>
            <a:ext cx="1952787" cy="2449540"/>
          </a:xfrm>
          <a:prstGeom prst="rect">
            <a:avLst/>
          </a:prstGeom>
        </p:spPr>
      </p:pic>
      <p:pic>
        <p:nvPicPr>
          <p:cNvPr id="9" name="Picture 8">
            <a:hlinkClick r:id="" action="ppaction://noaction"/>
            <a:extLst>
              <a:ext uri="{FF2B5EF4-FFF2-40B4-BE49-F238E27FC236}">
                <a16:creationId xmlns:a16="http://schemas.microsoft.com/office/drawing/2014/main" xmlns="" id="{20118F01-7771-4AED-A546-C282B9C2DF6A}"/>
              </a:ext>
            </a:extLst>
          </p:cNvPr>
          <p:cNvPicPr>
            <a:picLocks noChangeAspect="1"/>
          </p:cNvPicPr>
          <p:nvPr/>
        </p:nvPicPr>
        <p:blipFill rotWithShape="1">
          <a:blip r:embed="rId23">
            <a:extLst>
              <a:ext uri="{BEBA8EAE-BF5A-486C-A8C5-ECC9F3942E4B}">
                <a14:imgProps xmlns:a14="http://schemas.microsoft.com/office/drawing/2010/main" xmlns="">
                  <a14:imgLayer r:embed="rId25">
                    <a14:imgEffect>
                      <a14:backgroundRemoval t="10000" b="94800" l="9904" r="89936">
                        <a14:foregroundMark x1="27796" y1="30600" x2="38498" y2="28600"/>
                        <a14:foregroundMark x1="47125" y1="90800" x2="54952" y2="94800"/>
                        <a14:foregroundMark x1="54952" y1="94800" x2="55272" y2="94800"/>
                      </a14:backgroundRemoval>
                    </a14:imgEffect>
                  </a14:imgLayer>
                </a14:imgProps>
              </a:ext>
              <a:ext uri="{28A0092B-C50C-407E-A947-70E740481C1C}">
                <a14:useLocalDpi xmlns:a14="http://schemas.microsoft.com/office/drawing/2010/main" xmlns="" val="0"/>
              </a:ext>
            </a:extLst>
          </a:blip>
          <a:srcRect l="18182" r="22031"/>
          <a:stretch/>
        </p:blipFill>
        <p:spPr>
          <a:xfrm>
            <a:off x="552690" y="3854587"/>
            <a:ext cx="2136419" cy="2854155"/>
          </a:xfrm>
          <a:prstGeom prst="rect">
            <a:avLst/>
          </a:prstGeom>
        </p:spPr>
      </p:pic>
      <p:grpSp>
        <p:nvGrpSpPr>
          <p:cNvPr id="18" name="Group 17">
            <a:extLst>
              <a:ext uri="{FF2B5EF4-FFF2-40B4-BE49-F238E27FC236}">
                <a16:creationId xmlns:a16="http://schemas.microsoft.com/office/drawing/2014/main" xmlns="" id="{A2397E11-595E-4E3F-AC94-2E9E7D4D215F}"/>
              </a:ext>
            </a:extLst>
          </p:cNvPr>
          <p:cNvGrpSpPr/>
          <p:nvPr/>
        </p:nvGrpSpPr>
        <p:grpSpPr>
          <a:xfrm>
            <a:off x="202469" y="-9605"/>
            <a:ext cx="6105521" cy="2449541"/>
            <a:chOff x="202469" y="745"/>
            <a:chExt cx="6105521" cy="2759113"/>
          </a:xfrm>
        </p:grpSpPr>
        <p:pic>
          <p:nvPicPr>
            <p:cNvPr id="1054" name="Picture 30" descr="Hình ảnh Phim Hoạt Hình Hộp Thoại Dễ Thương Vụ Nổ Bong Bóng Mây Khung Thoại  Có Thể Dùng để Sử Dụng Thương Mại, Hộp Thoại, Bong Bóng, Khung miễn phí tải">
              <a:extLst>
                <a:ext uri="{FF2B5EF4-FFF2-40B4-BE49-F238E27FC236}">
                  <a16:creationId xmlns:a16="http://schemas.microsoft.com/office/drawing/2014/main" xmlns="" id="{E36FD642-517D-4C1F-801C-F76491426E56}"/>
                </a:ext>
              </a:extLst>
            </p:cNvPr>
            <p:cNvPicPr>
              <a:picLocks noChangeAspect="1" noChangeArrowheads="1"/>
            </p:cNvPicPr>
            <p:nvPr/>
          </p:nvPicPr>
          <p:blipFill rotWithShape="1">
            <a:blip r:embed="rId26">
              <a:extLst>
                <a:ext uri="{BEBA8EAE-BF5A-486C-A8C5-ECC9F3942E4B}">
                  <a14:imgProps xmlns:a14="http://schemas.microsoft.com/office/drawing/2010/main" xmlns="">
                    <a14:imgLayer r:embed="rId27">
                      <a14:imgEffect>
                        <a14:backgroundRemoval t="10000" b="90000" l="8438" r="91250">
                          <a14:foregroundMark x1="25000" y1="32969" x2="30781" y2="35938"/>
                          <a14:foregroundMark x1="8438" y1="55781" x2="12031" y2="54688"/>
                          <a14:foregroundMark x1="91250" y1="52188" x2="90469" y2="50000"/>
                          <a14:foregroundMark x1="66719" y1="28281" x2="71719" y2="25938"/>
                          <a14:foregroundMark x1="73281" y1="30000" x2="75938" y2="29531"/>
                          <a14:foregroundMark x1="67500" y1="32500" x2="59219" y2="29531"/>
                          <a14:foregroundMark x1="59219" y1="29531" x2="54531" y2="30312"/>
                          <a14:foregroundMark x1="52188" y1="30312" x2="45469" y2="26094"/>
                          <a14:foregroundMark x1="45469" y1="26094" x2="37500" y2="26094"/>
                          <a14:foregroundMark x1="37500" y1="26094" x2="30938" y2="30938"/>
                          <a14:foregroundMark x1="30938" y1="30938" x2="30938" y2="30938"/>
                          <a14:foregroundMark x1="23281" y1="32813" x2="27656" y2="39375"/>
                          <a14:foregroundMark x1="27656" y1="39375" x2="30938" y2="38750"/>
                          <a14:foregroundMark x1="22031" y1="37500" x2="15313" y2="42656"/>
                          <a14:foregroundMark x1="15313" y1="42656" x2="15313" y2="46719"/>
                          <a14:foregroundMark x1="8438" y1="57188" x2="11938" y2="63750"/>
                          <a14:foregroundMark x1="24766" y1="66563" x2="26719" y2="66563"/>
                          <a14:foregroundMark x1="23750" y1="73438" x2="29063" y2="70313"/>
                          <a14:foregroundMark x1="80781" y1="62187" x2="84063" y2="57969"/>
                          <a14:foregroundMark x1="81719" y1="59062" x2="85469" y2="59062"/>
                          <a14:foregroundMark x1="84531" y1="60469" x2="76719" y2="61250"/>
                          <a14:foregroundMark x1="79531" y1="65469" x2="84219" y2="58750"/>
                          <a14:foregroundMark x1="84219" y1="58750" x2="84219" y2="58750"/>
                          <a14:foregroundMark x1="46719" y1="72031" x2="55781" y2="72031"/>
                          <a14:foregroundMark x1="55781" y1="72031" x2="72969" y2="68125"/>
                          <a14:foregroundMark x1="78020" y1="65118" x2="79531" y2="64219"/>
                          <a14:foregroundMark x1="76118" y1="66250" x2="77615" y2="65359"/>
                          <a14:foregroundMark x1="72969" y1="68125" x2="76118" y2="66250"/>
                          <a14:foregroundMark x1="56563" y1="72188" x2="73281" y2="68750"/>
                          <a14:foregroundMark x1="77236" y1="66719" x2="78513" y2="66064"/>
                          <a14:foregroundMark x1="73281" y1="68750" x2="77236" y2="66719"/>
                          <a14:foregroundMark x1="60938" y1="72500" x2="65847" y2="71911"/>
                          <a14:foregroundMark x1="71719" y1="34063" x2="78109" y2="33607"/>
                          <a14:foregroundMark x1="82078" y1="35128" x2="86719" y2="40000"/>
                          <a14:foregroundMark x1="86719" y1="40000" x2="85000" y2="45781"/>
                          <a14:foregroundMark x1="90781" y1="55781" x2="90781" y2="55781"/>
                          <a14:foregroundMark x1="85938" y1="46563" x2="85938" y2="46563"/>
                          <a14:foregroundMark x1="15937" y1="64688" x2="15937" y2="64688"/>
                          <a14:foregroundMark x1="12969" y1="63281" x2="12969" y2="63281"/>
                          <a14:foregroundMark x1="12969" y1="63281" x2="12969" y2="63281"/>
                          <a14:foregroundMark x1="12969" y1="63281" x2="12969" y2="63281"/>
                          <a14:foregroundMark x1="14688" y1="64063" x2="23281" y2="65313"/>
                          <a14:foregroundMark x1="14219" y1="64531" x2="12969" y2="63281"/>
                          <a14:foregroundMark x1="24688" y1="72500" x2="28281" y2="69531"/>
                          <a14:foregroundMark x1="9063" y1="52812" x2="15469" y2="47969"/>
                          <a14:backgroundMark x1="22085" y1="67019" x2="24063" y2="67500"/>
                          <a14:backgroundMark x1="12500" y1="64688" x2="13688" y2="64977"/>
                          <a14:backgroundMark x1="11719" y1="63750" x2="11719" y2="63750"/>
                          <a14:backgroundMark x1="11719" y1="63750" x2="13269" y2="63989"/>
                          <a14:backgroundMark x1="65313" y1="72813" x2="70781" y2="72188"/>
                          <a14:backgroundMark x1="78750" y1="32813" x2="82813" y2="34219"/>
                          <a14:backgroundMark x1="78438" y1="66719" x2="78438" y2="66719"/>
                          <a14:backgroundMark x1="78438" y1="66719" x2="78438" y2="66719"/>
                          <a14:backgroundMark x1="79063" y1="65938" x2="78750" y2="66250"/>
                          <a14:backgroundMark x1="78750" y1="66250" x2="78750" y2="66250"/>
                        </a14:backgroundRemoval>
                      </a14:imgEffect>
                    </a14:imgLayer>
                  </a14:imgProps>
                </a:ext>
                <a:ext uri="{28A0092B-C50C-407E-A947-70E740481C1C}">
                  <a14:useLocalDpi xmlns:a14="http://schemas.microsoft.com/office/drawing/2010/main" xmlns="" val="0"/>
                </a:ext>
              </a:extLst>
            </a:blip>
            <a:srcRect t="20951" b="19866"/>
            <a:stretch/>
          </p:blipFill>
          <p:spPr bwMode="auto">
            <a:xfrm>
              <a:off x="202469" y="745"/>
              <a:ext cx="6105521" cy="2759113"/>
            </a:xfrm>
            <a:prstGeom prst="rect">
              <a:avLst/>
            </a:prstGeom>
            <a:noFill/>
            <a:extLst>
              <a:ext uri="{909E8E84-426E-40DD-AFC4-6F175D3DCCD1}">
                <a14:hiddenFill xmlns:a14="http://schemas.microsoft.com/office/drawing/2010/main" xmlns="">
                  <a:solidFill>
                    <a:srgbClr val="FFFFFF"/>
                  </a:solidFill>
                </a14:hiddenFill>
              </a:ext>
            </a:extLst>
          </p:spPr>
        </p:pic>
        <p:sp>
          <p:nvSpPr>
            <p:cNvPr id="17" name="TextBox 16">
              <a:extLst>
                <a:ext uri="{FF2B5EF4-FFF2-40B4-BE49-F238E27FC236}">
                  <a16:creationId xmlns:a16="http://schemas.microsoft.com/office/drawing/2014/main" xmlns="" id="{0A74767A-ADDD-42DC-ABDF-A608509CDB48}"/>
                </a:ext>
              </a:extLst>
            </p:cNvPr>
            <p:cNvSpPr txBox="1"/>
            <p:nvPr/>
          </p:nvSpPr>
          <p:spPr>
            <a:xfrm>
              <a:off x="810745" y="738283"/>
              <a:ext cx="4806124" cy="1213356"/>
            </a:xfrm>
            <a:prstGeom prst="rect">
              <a:avLst/>
            </a:prstGeom>
            <a:noFill/>
          </p:spPr>
          <p:txBody>
            <a:bodyPr wrap="none" rtlCol="0">
              <a:spAutoFit/>
            </a:bodyPr>
            <a:lstStyle/>
            <a:p>
              <a:pPr algn="ctr"/>
              <a:r>
                <a:rPr lang="vi-VN" sz="3200" dirty="0">
                  <a:latin typeface="Pattaya" panose="00000500000000000000" pitchFamily="2" charset="-34"/>
                  <a:cs typeface="Pattaya" panose="00000500000000000000" pitchFamily="2" charset="-34"/>
                </a:rPr>
                <a:t>Hãy giúp chúng tớ</a:t>
              </a:r>
            </a:p>
            <a:p>
              <a:pPr algn="ctr"/>
              <a:r>
                <a:rPr lang="vi-VN" sz="3200" dirty="0">
                  <a:latin typeface="Pattaya" panose="00000500000000000000" pitchFamily="2" charset="-34"/>
                  <a:cs typeface="Pattaya" panose="00000500000000000000" pitchFamily="2" charset="-34"/>
                </a:rPr>
                <a:t> vượt qua dòng thác này nhé!</a:t>
              </a:r>
              <a:endParaRPr lang="en-US" sz="3200" dirty="0">
                <a:latin typeface="Pattaya" panose="00000500000000000000" pitchFamily="2" charset="-34"/>
                <a:cs typeface="Pattaya" panose="00000500000000000000" pitchFamily="2" charset="-34"/>
              </a:endParaRPr>
            </a:p>
          </p:txBody>
        </p:sp>
      </p:grpSp>
      <p:grpSp>
        <p:nvGrpSpPr>
          <p:cNvPr id="34" name="Group 33">
            <a:extLst>
              <a:ext uri="{FF2B5EF4-FFF2-40B4-BE49-F238E27FC236}">
                <a16:creationId xmlns:a16="http://schemas.microsoft.com/office/drawing/2014/main" xmlns="" id="{BEDAB787-7691-4BC4-A466-B80B0A5978D7}"/>
              </a:ext>
            </a:extLst>
          </p:cNvPr>
          <p:cNvGrpSpPr/>
          <p:nvPr/>
        </p:nvGrpSpPr>
        <p:grpSpPr>
          <a:xfrm>
            <a:off x="6083879" y="127228"/>
            <a:ext cx="6297935" cy="3727359"/>
            <a:chOff x="202517" y="-91503"/>
            <a:chExt cx="6297935" cy="3727359"/>
          </a:xfrm>
        </p:grpSpPr>
        <p:pic>
          <p:nvPicPr>
            <p:cNvPr id="35" name="Picture 30" descr="Hình ảnh Phim Hoạt Hình Hộp Thoại Dễ Thương Vụ Nổ Bong Bóng Mây Khung Thoại  Có Thể Dùng để Sử Dụng Thương Mại, Hộp Thoại, Bong Bóng, Khung miễn phí tải">
              <a:extLst>
                <a:ext uri="{FF2B5EF4-FFF2-40B4-BE49-F238E27FC236}">
                  <a16:creationId xmlns:a16="http://schemas.microsoft.com/office/drawing/2014/main" xmlns="" id="{A975374B-66C4-47EB-854D-C867BFB67EAD}"/>
                </a:ext>
              </a:extLst>
            </p:cNvPr>
            <p:cNvPicPr>
              <a:picLocks noChangeAspect="1" noChangeArrowheads="1"/>
            </p:cNvPicPr>
            <p:nvPr/>
          </p:nvPicPr>
          <p:blipFill rotWithShape="1">
            <a:blip r:embed="rId26">
              <a:extLst>
                <a:ext uri="{BEBA8EAE-BF5A-486C-A8C5-ECC9F3942E4B}">
                  <a14:imgProps xmlns:a14="http://schemas.microsoft.com/office/drawing/2010/main" xmlns="">
                    <a14:imgLayer r:embed="rId27">
                      <a14:imgEffect>
                        <a14:backgroundRemoval t="10000" b="90000" l="8438" r="91250">
                          <a14:foregroundMark x1="25000" y1="32969" x2="30781" y2="35938"/>
                          <a14:foregroundMark x1="8438" y1="55781" x2="12031" y2="54688"/>
                          <a14:foregroundMark x1="91250" y1="52188" x2="90469" y2="50000"/>
                          <a14:foregroundMark x1="66719" y1="28281" x2="71719" y2="25938"/>
                          <a14:foregroundMark x1="73281" y1="30000" x2="75938" y2="29531"/>
                          <a14:foregroundMark x1="67500" y1="32500" x2="59219" y2="29531"/>
                          <a14:foregroundMark x1="59219" y1="29531" x2="54531" y2="30312"/>
                          <a14:foregroundMark x1="52188" y1="30312" x2="45469" y2="26094"/>
                          <a14:foregroundMark x1="45469" y1="26094" x2="37500" y2="26094"/>
                          <a14:foregroundMark x1="37500" y1="26094" x2="30938" y2="30938"/>
                          <a14:foregroundMark x1="30938" y1="30938" x2="30938" y2="30938"/>
                          <a14:foregroundMark x1="23281" y1="32813" x2="27656" y2="39375"/>
                          <a14:foregroundMark x1="27656" y1="39375" x2="30938" y2="38750"/>
                          <a14:foregroundMark x1="22031" y1="37500" x2="15313" y2="42656"/>
                          <a14:foregroundMark x1="15313" y1="42656" x2="15313" y2="46719"/>
                          <a14:foregroundMark x1="8438" y1="57188" x2="11938" y2="63750"/>
                          <a14:foregroundMark x1="24766" y1="66563" x2="26719" y2="66563"/>
                          <a14:foregroundMark x1="23750" y1="73438" x2="29063" y2="70313"/>
                          <a14:foregroundMark x1="80781" y1="62187" x2="84063" y2="57969"/>
                          <a14:foregroundMark x1="81719" y1="59062" x2="85469" y2="59062"/>
                          <a14:foregroundMark x1="84531" y1="60469" x2="76719" y2="61250"/>
                          <a14:foregroundMark x1="79531" y1="65469" x2="84219" y2="58750"/>
                          <a14:foregroundMark x1="84219" y1="58750" x2="84219" y2="58750"/>
                          <a14:foregroundMark x1="46719" y1="72031" x2="55781" y2="72031"/>
                          <a14:foregroundMark x1="55781" y1="72031" x2="72969" y2="68125"/>
                          <a14:foregroundMark x1="78020" y1="65118" x2="79531" y2="64219"/>
                          <a14:foregroundMark x1="76118" y1="66250" x2="77615" y2="65359"/>
                          <a14:foregroundMark x1="72969" y1="68125" x2="76118" y2="66250"/>
                          <a14:foregroundMark x1="56563" y1="72188" x2="73281" y2="68750"/>
                          <a14:foregroundMark x1="77236" y1="66719" x2="78513" y2="66064"/>
                          <a14:foregroundMark x1="73281" y1="68750" x2="77236" y2="66719"/>
                          <a14:foregroundMark x1="60938" y1="72500" x2="65847" y2="71911"/>
                          <a14:foregroundMark x1="71719" y1="34063" x2="78109" y2="33607"/>
                          <a14:foregroundMark x1="82078" y1="35128" x2="86719" y2="40000"/>
                          <a14:foregroundMark x1="86719" y1="40000" x2="85000" y2="45781"/>
                          <a14:foregroundMark x1="90781" y1="55781" x2="90781" y2="55781"/>
                          <a14:foregroundMark x1="85938" y1="46563" x2="85938" y2="46563"/>
                          <a14:foregroundMark x1="15937" y1="64688" x2="15937" y2="64688"/>
                          <a14:foregroundMark x1="12969" y1="63281" x2="12969" y2="63281"/>
                          <a14:foregroundMark x1="12969" y1="63281" x2="12969" y2="63281"/>
                          <a14:foregroundMark x1="12969" y1="63281" x2="12969" y2="63281"/>
                          <a14:foregroundMark x1="14688" y1="64063" x2="23281" y2="65313"/>
                          <a14:foregroundMark x1="14219" y1="64531" x2="12969" y2="63281"/>
                          <a14:foregroundMark x1="24688" y1="72500" x2="28281" y2="69531"/>
                          <a14:foregroundMark x1="9063" y1="52812" x2="15469" y2="47969"/>
                          <a14:backgroundMark x1="22085" y1="67019" x2="24063" y2="67500"/>
                          <a14:backgroundMark x1="12500" y1="64688" x2="13688" y2="64977"/>
                          <a14:backgroundMark x1="11719" y1="63750" x2="11719" y2="63750"/>
                          <a14:backgroundMark x1="11719" y1="63750" x2="13269" y2="63989"/>
                          <a14:backgroundMark x1="65313" y1="72813" x2="70781" y2="72188"/>
                          <a14:backgroundMark x1="78750" y1="32813" x2="82813" y2="34219"/>
                          <a14:backgroundMark x1="78438" y1="66719" x2="78438" y2="66719"/>
                          <a14:backgroundMark x1="78438" y1="66719" x2="78438" y2="66719"/>
                          <a14:backgroundMark x1="79063" y1="65938" x2="78750" y2="66250"/>
                          <a14:backgroundMark x1="78750" y1="66250" x2="78750" y2="66250"/>
                        </a14:backgroundRemoval>
                      </a14:imgEffect>
                    </a14:imgLayer>
                  </a14:imgProps>
                </a:ext>
                <a:ext uri="{28A0092B-C50C-407E-A947-70E740481C1C}">
                  <a14:useLocalDpi xmlns:a14="http://schemas.microsoft.com/office/drawing/2010/main" xmlns="" val="0"/>
                </a:ext>
              </a:extLst>
            </a:blip>
            <a:srcRect t="20951" b="19866"/>
            <a:stretch/>
          </p:blipFill>
          <p:spPr bwMode="auto">
            <a:xfrm flipH="1">
              <a:off x="202517" y="-91503"/>
              <a:ext cx="6297935" cy="3727359"/>
            </a:xfrm>
            <a:prstGeom prst="rect">
              <a:avLst/>
            </a:prstGeom>
            <a:noFill/>
            <a:extLst>
              <a:ext uri="{909E8E84-426E-40DD-AFC4-6F175D3DCCD1}">
                <a14:hiddenFill xmlns:a14="http://schemas.microsoft.com/office/drawing/2010/main" xmlns="">
                  <a:solidFill>
                    <a:srgbClr val="FFFFFF"/>
                  </a:solidFill>
                </a14:hiddenFill>
              </a:ext>
            </a:extLst>
          </p:spPr>
        </p:pic>
        <p:sp>
          <p:nvSpPr>
            <p:cNvPr id="36" name="TextBox 35">
              <a:extLst>
                <a:ext uri="{FF2B5EF4-FFF2-40B4-BE49-F238E27FC236}">
                  <a16:creationId xmlns:a16="http://schemas.microsoft.com/office/drawing/2014/main" xmlns="" id="{DEF73B41-8D48-4A2F-9BBE-319361111E50}"/>
                </a:ext>
              </a:extLst>
            </p:cNvPr>
            <p:cNvSpPr txBox="1"/>
            <p:nvPr/>
          </p:nvSpPr>
          <p:spPr>
            <a:xfrm>
              <a:off x="893638" y="903168"/>
              <a:ext cx="4784482" cy="1815882"/>
            </a:xfrm>
            <a:prstGeom prst="rect">
              <a:avLst/>
            </a:prstGeom>
            <a:noFill/>
          </p:spPr>
          <p:txBody>
            <a:bodyPr wrap="square" rtlCol="0">
              <a:spAutoFit/>
            </a:bodyPr>
            <a:lstStyle/>
            <a:p>
              <a:pPr algn="ctr"/>
              <a:r>
                <a:rPr lang="vi-VN" sz="2800" dirty="0">
                  <a:latin typeface="Pattaya" panose="00000500000000000000" pitchFamily="2" charset="-34"/>
                  <a:cs typeface="Pattaya" panose="00000500000000000000" pitchFamily="2" charset="-34"/>
                </a:rPr>
                <a:t>Cảm ơn các bạn!</a:t>
              </a:r>
            </a:p>
            <a:p>
              <a:pPr algn="ctr"/>
              <a:r>
                <a:rPr lang="vi-VN" sz="2800" dirty="0">
                  <a:latin typeface="Pattaya" panose="00000500000000000000" pitchFamily="2" charset="-34"/>
                  <a:cs typeface="Pattaya" panose="00000500000000000000" pitchFamily="2" charset="-34"/>
                </a:rPr>
                <a:t>Hãy cùng chúng tớ khám phá </a:t>
              </a:r>
            </a:p>
            <a:p>
              <a:pPr algn="ctr"/>
              <a:r>
                <a:rPr lang="vi-VN" sz="2800" dirty="0">
                  <a:latin typeface="Pattaya" panose="00000500000000000000" pitchFamily="2" charset="-34"/>
                  <a:cs typeface="Pattaya" panose="00000500000000000000" pitchFamily="2" charset="-34"/>
                </a:rPr>
                <a:t>về cảnh đẹp và con người nơi đây nhé!</a:t>
              </a:r>
              <a:endParaRPr lang="en-US" sz="2800" dirty="0">
                <a:latin typeface="Pattaya" panose="00000500000000000000" pitchFamily="2" charset="-34"/>
                <a:cs typeface="Pattaya" panose="00000500000000000000" pitchFamily="2" charset="-34"/>
              </a:endParaRPr>
            </a:p>
          </p:txBody>
        </p:sp>
      </p:grpSp>
      <p:pic>
        <p:nvPicPr>
          <p:cNvPr id="2" name="Picture 2" descr="Game Button Game Switch Stereo Effect, Game, Button, Switch PNG Transparent  Clipart Image and PSD File for Free Download | Button game, Game logo,  Buttons">
            <a:hlinkClick r:id="rId28" action="ppaction://hlinksldjump"/>
            <a:extLst>
              <a:ext uri="{FF2B5EF4-FFF2-40B4-BE49-F238E27FC236}">
                <a16:creationId xmlns:a16="http://schemas.microsoft.com/office/drawing/2014/main" xmlns="" id="{814A4320-8D5B-4254-8DC5-1C3CF6A35119}"/>
              </a:ext>
            </a:extLst>
          </p:cNvPr>
          <p:cNvPicPr>
            <a:picLocks noChangeAspect="1" noChangeArrowheads="1"/>
          </p:cNvPicPr>
          <p:nvPr/>
        </p:nvPicPr>
        <p:blipFill>
          <a:blip r:embed="rId29" cstate="print">
            <a:extLst>
              <a:ext uri="{BEBA8EAE-BF5A-486C-A8C5-ECC9F3942E4B}">
                <a14:imgProps xmlns:a14="http://schemas.microsoft.com/office/drawing/2010/main" xmlns="">
                  <a14:imgLayer r:embed="rId30">
                    <a14:imgEffect>
                      <a14:backgroundRemoval t="10000" b="90000" l="10000" r="90000">
                        <a14:foregroundMark x1="44688" y1="24219" x2="44688" y2="24219"/>
                        <a14:foregroundMark x1="45938" y1="36250" x2="47188" y2="45625"/>
                        <a14:foregroundMark x1="47188" y1="45625" x2="55313" y2="47344"/>
                        <a14:foregroundMark x1="55313" y1="47344" x2="57500" y2="39688"/>
                        <a14:foregroundMark x1="57500" y1="39688" x2="55781" y2="33750"/>
                        <a14:foregroundMark x1="45313" y1="49688" x2="53594" y2="49375"/>
                        <a14:foregroundMark x1="53594" y1="49375" x2="41719" y2="57813"/>
                        <a14:foregroundMark x1="41719" y1="57813" x2="34219" y2="59531"/>
                        <a14:foregroundMark x1="42813" y1="24688" x2="47500" y2="24531"/>
                      </a14:backgroundRemoval>
                    </a14:imgEffect>
                  </a14:imgLayer>
                </a14:imgProps>
              </a:ext>
              <a:ext uri="{28A0092B-C50C-407E-A947-70E740481C1C}">
                <a14:useLocalDpi xmlns:a14="http://schemas.microsoft.com/office/drawing/2010/main" xmlns="" val="0"/>
              </a:ext>
            </a:extLst>
          </a:blip>
          <a:srcRect/>
          <a:stretch>
            <a:fillRect/>
          </a:stretch>
        </p:blipFill>
        <p:spPr bwMode="auto">
          <a:xfrm>
            <a:off x="10841869" y="-287861"/>
            <a:ext cx="1676400" cy="16764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93090190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p159:morph option="byObject"/>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18"/>
                                        </p:tgtEl>
                                      </p:cBhvr>
                                    </p:animEffect>
                                    <p:set>
                                      <p:cBhvr>
                                        <p:cTn id="7" dur="1" fill="hold">
                                          <p:stCondLst>
                                            <p:cond delay="499"/>
                                          </p:stCondLst>
                                        </p:cTn>
                                        <p:tgtEl>
                                          <p:spTgt spid="18"/>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fade">
                                      <p:cBhvr>
                                        <p:cTn id="10"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9"/>
                    </p:tgtEl>
                  </p:cond>
                </p:stCondLst>
                <p:endSync evt="end" delay="0">
                  <p:rtn val="all"/>
                </p:endSync>
                <p:childTnLst>
                  <p:par>
                    <p:cTn id="12" fill="hold">
                      <p:stCondLst>
                        <p:cond delay="0"/>
                      </p:stCondLst>
                      <p:childTnLst>
                        <p:par>
                          <p:cTn id="13" fill="hold">
                            <p:stCondLst>
                              <p:cond delay="0"/>
                            </p:stCondLst>
                            <p:childTnLst>
                              <p:par>
                                <p:cTn id="14" presetID="44" presetClass="path" presetSubtype="0" accel="50000" decel="50000" fill="hold" nodeType="clickEffect">
                                  <p:stCondLst>
                                    <p:cond delay="0"/>
                                  </p:stCondLst>
                                  <p:childTnLst>
                                    <p:animMotion origin="layout" path="M -2.70833E-6 -0.06065 L 0.0612 -0.05579 C 0.07396 -0.05463 0.0931 -0.05394 0.11328 -0.05394 C 0.13594 -0.05394 0.15443 -0.05463 0.16719 -0.05579 L 0.22852 -0.06065 " pathEditMode="relative" rAng="0" ptsTypes="AAAAA">
                                      <p:cBhvr>
                                        <p:cTn id="15" dur="2000" fill="hold"/>
                                        <p:tgtEl>
                                          <p:spTgt spid="9"/>
                                        </p:tgtEl>
                                        <p:attrNameLst>
                                          <p:attrName>ppt_x</p:attrName>
                                          <p:attrName>ppt_y</p:attrName>
                                        </p:attrNameLst>
                                      </p:cBhvr>
                                      <p:rCtr x="11419" y="324"/>
                                    </p:animMotion>
                                  </p:childTnLst>
                                </p:cTn>
                              </p:par>
                              <p:par>
                                <p:cTn id="16" presetID="44" presetClass="path" presetSubtype="0" accel="50000" decel="50000" fill="hold" nodeType="withEffect">
                                  <p:stCondLst>
                                    <p:cond delay="2000"/>
                                  </p:stCondLst>
                                  <p:childTnLst>
                                    <p:animMotion origin="layout" path="M 0.22852 -0.06065 L 0.26081 -0.08218 C 0.26758 -0.08727 0.27774 -0.08935 0.28828 -0.08935 C 0.30078 -0.08935 0.31055 -0.08727 0.31719 -0.08218 L 0.35013 -0.06065 " pathEditMode="relative" rAng="0" ptsTypes="AAAAA">
                                      <p:cBhvr>
                                        <p:cTn id="17" dur="2000" fill="hold"/>
                                        <p:tgtEl>
                                          <p:spTgt spid="9"/>
                                        </p:tgtEl>
                                        <p:attrNameLst>
                                          <p:attrName>ppt_x</p:attrName>
                                          <p:attrName>ppt_y</p:attrName>
                                        </p:attrNameLst>
                                      </p:cBhvr>
                                      <p:rCtr x="6081" y="-1435"/>
                                    </p:animMotion>
                                  </p:childTnLst>
                                </p:cTn>
                              </p:par>
                              <p:par>
                                <p:cTn id="18" presetID="44" presetClass="path" presetSubtype="0" accel="50000" decel="50000" fill="hold" nodeType="withEffect">
                                  <p:stCondLst>
                                    <p:cond delay="4000"/>
                                  </p:stCondLst>
                                  <p:childTnLst>
                                    <p:animMotion origin="layout" path="M 0.35013 -0.06065 L 0.39037 -0.07477 C 0.39883 -0.07801 0.41146 -0.07986 0.42461 -0.07986 C 0.43985 -0.07986 0.45183 -0.07801 0.46016 -0.07477 L 0.50039 -0.06065 " pathEditMode="relative" rAng="0" ptsTypes="AAAAA">
                                      <p:cBhvr>
                                        <p:cTn id="19" dur="2000" fill="hold"/>
                                        <p:tgtEl>
                                          <p:spTgt spid="9"/>
                                        </p:tgtEl>
                                        <p:attrNameLst>
                                          <p:attrName>ppt_x</p:attrName>
                                          <p:attrName>ppt_y</p:attrName>
                                        </p:attrNameLst>
                                      </p:cBhvr>
                                      <p:rCtr x="7513" y="-972"/>
                                    </p:animMotion>
                                  </p:childTnLst>
                                </p:cTn>
                              </p:par>
                              <p:par>
                                <p:cTn id="20" presetID="63" presetClass="path" presetSubtype="0" accel="50000" decel="50000" fill="hold" nodeType="withEffect">
                                  <p:stCondLst>
                                    <p:cond delay="6000"/>
                                  </p:stCondLst>
                                  <p:childTnLst>
                                    <p:animMotion origin="layout" path="M 0.50039 -0.06065 L 0.7194 0.00995 " pathEditMode="relative" rAng="0" ptsTypes="AA">
                                      <p:cBhvr>
                                        <p:cTn id="21" dur="2000" fill="hold"/>
                                        <p:tgtEl>
                                          <p:spTgt spid="9"/>
                                        </p:tgtEl>
                                        <p:attrNameLst>
                                          <p:attrName>ppt_x</p:attrName>
                                          <p:attrName>ppt_y</p:attrName>
                                        </p:attrNameLst>
                                      </p:cBhvr>
                                      <p:rCtr x="10951" y="3519"/>
                                    </p:animMotion>
                                  </p:childTnLst>
                                </p:cTn>
                              </p:par>
                            </p:childTnLst>
                          </p:cTn>
                        </p:par>
                      </p:childTnLst>
                    </p:cTn>
                  </p:par>
                </p:childTnLst>
              </p:cTn>
              <p:nextCondLst>
                <p:cond evt="onClick" delay="0">
                  <p:tgtEl>
                    <p:spTgt spid="9"/>
                  </p:tgtEl>
                </p:cond>
              </p:nextCondLst>
            </p:seq>
            <p:seq concurrent="1" nextAc="seek">
              <p:cTn id="22" restart="whenNotActive" fill="hold" evtFilter="cancelBubble" nodeType="interactiveSeq">
                <p:stCondLst>
                  <p:cond evt="onClick" delay="0">
                    <p:tgtEl>
                      <p:spTgt spid="15"/>
                    </p:tgtEl>
                  </p:cond>
                </p:stCondLst>
                <p:endSync evt="end" delay="0">
                  <p:rtn val="all"/>
                </p:endSync>
                <p:childTnLst>
                  <p:par>
                    <p:cTn id="23" fill="hold">
                      <p:stCondLst>
                        <p:cond delay="0"/>
                      </p:stCondLst>
                      <p:childTnLst>
                        <p:par>
                          <p:cTn id="24" fill="hold">
                            <p:stCondLst>
                              <p:cond delay="0"/>
                            </p:stCondLst>
                            <p:childTnLst>
                              <p:par>
                                <p:cTn id="25" presetID="44" presetClass="path" presetSubtype="0" accel="50000" decel="50000" fill="hold" nodeType="clickEffect">
                                  <p:stCondLst>
                                    <p:cond delay="0"/>
                                  </p:stCondLst>
                                  <p:childTnLst>
                                    <p:animMotion origin="layout" path="M 0.00144 0.03287 L 0.03672 -0.03194 C 0.04414 -0.04653 0.05521 -0.05417 0.0668 -0.05417 C 0.08008 -0.05417 0.09063 -0.04653 0.09805 -0.03194 L 0.13347 0.03287 " pathEditMode="relative" rAng="0" ptsTypes="AAAAA">
                                      <p:cBhvr>
                                        <p:cTn id="26" dur="2000" fill="hold"/>
                                        <p:tgtEl>
                                          <p:spTgt spid="15"/>
                                        </p:tgtEl>
                                        <p:attrNameLst>
                                          <p:attrName>ppt_x</p:attrName>
                                          <p:attrName>ppt_y</p:attrName>
                                        </p:attrNameLst>
                                      </p:cBhvr>
                                      <p:rCtr x="6602" y="-4352"/>
                                    </p:animMotion>
                                  </p:childTnLst>
                                </p:cTn>
                              </p:par>
                              <p:par>
                                <p:cTn id="27" presetID="44" presetClass="path" presetSubtype="0" accel="50000" decel="50000" fill="hold" nodeType="withEffect">
                                  <p:stCondLst>
                                    <p:cond delay="2000"/>
                                  </p:stCondLst>
                                  <p:childTnLst>
                                    <p:animMotion origin="layout" path="M 0.13347 0.03287 L 0.16511 -0.00718 C 0.17162 -0.01621 0.18151 -0.02107 0.19193 -0.02107 C 0.20365 -0.02107 0.21316 -0.01621 0.21967 -0.00718 L 0.25144 0.03287 " pathEditMode="relative" rAng="0" ptsTypes="AAAAA">
                                      <p:cBhvr>
                                        <p:cTn id="28" dur="2000" fill="hold"/>
                                        <p:tgtEl>
                                          <p:spTgt spid="15"/>
                                        </p:tgtEl>
                                        <p:attrNameLst>
                                          <p:attrName>ppt_x</p:attrName>
                                          <p:attrName>ppt_y</p:attrName>
                                        </p:attrNameLst>
                                      </p:cBhvr>
                                      <p:rCtr x="5898" y="-2708"/>
                                    </p:animMotion>
                                  </p:childTnLst>
                                </p:cTn>
                              </p:par>
                              <p:par>
                                <p:cTn id="29" presetID="44" presetClass="path" presetSubtype="0" accel="50000" decel="50000" fill="hold" nodeType="withEffect">
                                  <p:stCondLst>
                                    <p:cond delay="4000"/>
                                  </p:stCondLst>
                                  <p:childTnLst>
                                    <p:animMotion origin="layout" path="M 0.25508 0.03287 L 0.29336 -0.03426 C 0.3013 -0.04931 0.31341 -0.05741 0.32591 -0.05741 C 0.34023 -0.05741 0.35169 -0.04931 0.35976 -0.03426 L 0.39817 0.03287 " pathEditMode="relative" rAng="0" ptsTypes="AAAAA">
                                      <p:cBhvr>
                                        <p:cTn id="30" dur="2000" fill="hold"/>
                                        <p:tgtEl>
                                          <p:spTgt spid="15"/>
                                        </p:tgtEl>
                                        <p:attrNameLst>
                                          <p:attrName>ppt_x</p:attrName>
                                          <p:attrName>ppt_y</p:attrName>
                                        </p:attrNameLst>
                                      </p:cBhvr>
                                      <p:rCtr x="7148" y="-4514"/>
                                    </p:animMotion>
                                  </p:childTnLst>
                                </p:cTn>
                              </p:par>
                              <p:par>
                                <p:cTn id="31" presetID="63" presetClass="path" presetSubtype="0" accel="50000" decel="50000" fill="hold" nodeType="withEffect">
                                  <p:stCondLst>
                                    <p:cond delay="6000"/>
                                  </p:stCondLst>
                                  <p:childTnLst>
                                    <p:animMotion origin="layout" path="M 0.40533 0.03287 L 0.71367 0.02153 " pathEditMode="relative" rAng="0" ptsTypes="AA">
                                      <p:cBhvr>
                                        <p:cTn id="32" dur="2000" fill="hold"/>
                                        <p:tgtEl>
                                          <p:spTgt spid="15"/>
                                        </p:tgtEl>
                                        <p:attrNameLst>
                                          <p:attrName>ppt_x</p:attrName>
                                          <p:attrName>ppt_y</p:attrName>
                                        </p:attrNameLst>
                                      </p:cBhvr>
                                      <p:rCtr x="15417" y="-579"/>
                                    </p:animMotion>
                                  </p:childTnLst>
                                </p:cTn>
                              </p:par>
                            </p:childTnLst>
                          </p:cTn>
                        </p:par>
                      </p:childTnLst>
                    </p:cTn>
                  </p:par>
                </p:childTnLst>
              </p:cTn>
              <p:nextCondLst>
                <p:cond evt="onClick" delay="0">
                  <p:tgtEl>
                    <p:spTgt spid="15"/>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44" presetClass="path" presetSubtype="0" accel="50000" decel="50000" fill="hold" nodeType="clickEffect">
                                  <p:stCondLst>
                                    <p:cond delay="0"/>
                                  </p:stCondLst>
                                  <p:childTnLst>
                                    <p:animMotion origin="layout" path="M 0.05156 0.11412 L 0.11771 0.00439 C 0.13164 -0.02176 0.15247 -0.03727 0.17435 -0.03727 C 0.19896 -0.03727 0.21888 -0.02176 0.23281 0.00439 L 0.29948 0.11412 " pathEditMode="relative" rAng="0" ptsTypes="AAAAA">
                                      <p:cBhvr>
                                        <p:cTn id="37" dur="2000" fill="hold"/>
                                        <p:tgtEl>
                                          <p:spTgt spid="5"/>
                                        </p:tgtEl>
                                        <p:attrNameLst>
                                          <p:attrName>ppt_x</p:attrName>
                                          <p:attrName>ppt_y</p:attrName>
                                        </p:attrNameLst>
                                      </p:cBhvr>
                                      <p:rCtr x="12396" y="-7569"/>
                                    </p:animMotion>
                                  </p:childTnLst>
                                </p:cTn>
                              </p:par>
                              <p:par>
                                <p:cTn id="38" presetID="44" presetClass="path" presetSubtype="0" accel="50000" decel="50000" fill="hold" nodeType="withEffect">
                                  <p:stCondLst>
                                    <p:cond delay="2000"/>
                                  </p:stCondLst>
                                  <p:childTnLst>
                                    <p:animMotion origin="layout" path="M 0.29948 0.11412 L 0.33268 -0.04143 C 0.33971 -0.07824 0.35026 -0.09306 0.36133 -0.09306 C 0.37448 -0.09306 0.38437 -0.07824 0.39128 -0.04143 L 0.42578 0.11412 " pathEditMode="relative" rAng="0" ptsTypes="AAAAA">
                                      <p:cBhvr>
                                        <p:cTn id="39" dur="2000" fill="hold"/>
                                        <p:tgtEl>
                                          <p:spTgt spid="5"/>
                                        </p:tgtEl>
                                        <p:attrNameLst>
                                          <p:attrName>ppt_x</p:attrName>
                                          <p:attrName>ppt_y</p:attrName>
                                        </p:attrNameLst>
                                      </p:cBhvr>
                                      <p:rCtr x="6315" y="-10370"/>
                                    </p:animMotion>
                                  </p:childTnLst>
                                </p:cTn>
                              </p:par>
                              <p:par>
                                <p:cTn id="40" presetID="44" presetClass="path" presetSubtype="0" accel="50000" decel="50000" fill="hold" nodeType="withEffect">
                                  <p:stCondLst>
                                    <p:cond delay="4000"/>
                                  </p:stCondLst>
                                  <p:childTnLst>
                                    <p:animMotion origin="layout" path="M 0.42109 0.11412 L 0.45664 -0.01481 C 0.46419 -0.04444 0.47539 -0.06111 0.48711 -0.06111 C 0.50052 -0.06111 0.5112 -0.04444 0.51875 -0.01481 L 0.55469 0.11412 " pathEditMode="relative" rAng="0" ptsTypes="AAAAA">
                                      <p:cBhvr>
                                        <p:cTn id="41" dur="2000" fill="hold"/>
                                        <p:tgtEl>
                                          <p:spTgt spid="5"/>
                                        </p:tgtEl>
                                        <p:attrNameLst>
                                          <p:attrName>ppt_x</p:attrName>
                                          <p:attrName>ppt_y</p:attrName>
                                        </p:attrNameLst>
                                      </p:cBhvr>
                                      <p:rCtr x="6680" y="-8773"/>
                                    </p:animMotion>
                                  </p:childTnLst>
                                </p:cTn>
                              </p:par>
                              <p:par>
                                <p:cTn id="42" presetID="63" presetClass="path" presetSubtype="0" accel="50000" decel="50000" fill="hold" nodeType="withEffect">
                                  <p:stCondLst>
                                    <p:cond delay="6000"/>
                                  </p:stCondLst>
                                  <p:childTnLst>
                                    <p:animMotion origin="layout" path="M 0.57135 0.11412 L 0.67995 0.14074 " pathEditMode="relative" rAng="0" ptsTypes="AA">
                                      <p:cBhvr>
                                        <p:cTn id="43" dur="2000" fill="hold"/>
                                        <p:tgtEl>
                                          <p:spTgt spid="5"/>
                                        </p:tgtEl>
                                        <p:attrNameLst>
                                          <p:attrName>ppt_x</p:attrName>
                                          <p:attrName>ppt_y</p:attrName>
                                        </p:attrNameLst>
                                      </p:cBhvr>
                                      <p:rCtr x="5430" y="1319"/>
                                    </p:animMotion>
                                  </p:childTnLst>
                                </p:cTn>
                              </p:par>
                            </p:childTnLst>
                          </p:cTn>
                        </p:par>
                      </p:childTnLst>
                    </p:cTn>
                  </p:par>
                </p:childTnLst>
              </p:cTn>
              <p:nextCondLst>
                <p:cond evt="onClick" delay="0">
                  <p:tgtEl>
                    <p:spTgt spid="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Cartoon Fresh Classroom Background Illustration | Classroom background,  Powerpoint background design, Classroom">
            <a:extLst>
              <a:ext uri="{FF2B5EF4-FFF2-40B4-BE49-F238E27FC236}">
                <a16:creationId xmlns:a16="http://schemas.microsoft.com/office/drawing/2014/main" xmlns="" id="{F6BB7D02-A7E6-4139-B14D-5E147354B7C7}"/>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xmlns="">
                <a:solidFill>
                  <a:srgbClr val="FFFFFF"/>
                </a:solidFill>
              </a14:hiddenFill>
            </a:ext>
          </a:extLst>
        </p:spPr>
      </p:pic>
      <p:pic>
        <p:nvPicPr>
          <p:cNvPr id="1028" name="Picture 4" descr="Free Vector | Young businesswoman holding paper and pointing finger to the  side cartoon illustration">
            <a:extLst>
              <a:ext uri="{FF2B5EF4-FFF2-40B4-BE49-F238E27FC236}">
                <a16:creationId xmlns:a16="http://schemas.microsoft.com/office/drawing/2014/main" xmlns="" id="{28A29D4D-993E-4B29-9890-DF9D585479EF}"/>
              </a:ext>
            </a:extLst>
          </p:cNvPr>
          <p:cNvPicPr>
            <a:picLocks noChangeAspect="1" noChangeArrowheads="1"/>
          </p:cNvPicPr>
          <p:nvPr/>
        </p:nvPicPr>
        <p:blipFill rotWithShape="1">
          <a:blip r:embed="rId3">
            <a:extLst>
              <a:ext uri="{BEBA8EAE-BF5A-486C-A8C5-ECC9F3942E4B}">
                <a14:imgProps xmlns:a14="http://schemas.microsoft.com/office/drawing/2010/main" xmlns="">
                  <a14:imgLayer r:embed="rId4">
                    <a14:imgEffect>
                      <a14:backgroundRemoval t="8800" b="90000" l="9904" r="89936">
                        <a14:foregroundMark x1="47764" y1="8800" x2="47764" y2="8800"/>
                      </a14:backgroundRemoval>
                    </a14:imgEffect>
                  </a14:imgLayer>
                </a14:imgProps>
              </a:ext>
              <a:ext uri="{28A0092B-C50C-407E-A947-70E740481C1C}">
                <a14:useLocalDpi xmlns:a14="http://schemas.microsoft.com/office/drawing/2010/main" xmlns="" val="0"/>
              </a:ext>
            </a:extLst>
          </a:blip>
          <a:srcRect b="17652"/>
          <a:stretch/>
        </p:blipFill>
        <p:spPr bwMode="auto">
          <a:xfrm>
            <a:off x="7143335" y="1935646"/>
            <a:ext cx="5962650" cy="3921815"/>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Box 5">
            <a:extLst>
              <a:ext uri="{FF2B5EF4-FFF2-40B4-BE49-F238E27FC236}">
                <a16:creationId xmlns:a16="http://schemas.microsoft.com/office/drawing/2014/main" xmlns="" id="{8F797A2D-EDDA-4934-96E8-6ABC78A7D5EE}"/>
              </a:ext>
            </a:extLst>
          </p:cNvPr>
          <p:cNvSpPr txBox="1"/>
          <p:nvPr/>
        </p:nvSpPr>
        <p:spPr>
          <a:xfrm>
            <a:off x="3844411" y="2088325"/>
            <a:ext cx="2164375" cy="707886"/>
          </a:xfrm>
          <a:prstGeom prst="rect">
            <a:avLst/>
          </a:prstGeom>
          <a:noFill/>
        </p:spPr>
        <p:txBody>
          <a:bodyPr wrap="none" rtlCol="0">
            <a:spAutoFit/>
          </a:bodyPr>
          <a:lstStyle/>
          <a:p>
            <a:pPr algn="ctr"/>
            <a:r>
              <a:rPr lang="vi-VN" sz="4000" b="1" u="sng" dirty="0">
                <a:solidFill>
                  <a:schemeClr val="bg1"/>
                </a:solidFill>
                <a:effectLst>
                  <a:outerShdw blurRad="38100" dist="38100" dir="2700000" algn="tl">
                    <a:srgbClr val="000000">
                      <a:alpha val="43137"/>
                    </a:srgbClr>
                  </a:outerShdw>
                </a:effectLst>
                <a:latin typeface="HP001 4 hàng" panose="020B0603050302020204" pitchFamily="34" charset="0"/>
                <a:cs typeface="Pattaya" panose="00000500000000000000" pitchFamily="2" charset="-34"/>
              </a:rPr>
              <a:t>Mục tiêu</a:t>
            </a:r>
            <a:endParaRPr lang="en-US" sz="7200" b="1" u="sng" dirty="0">
              <a:solidFill>
                <a:schemeClr val="bg1"/>
              </a:solidFill>
              <a:effectLst>
                <a:outerShdw blurRad="38100" dist="38100" dir="2700000" algn="tl">
                  <a:srgbClr val="000000">
                    <a:alpha val="43137"/>
                  </a:srgbClr>
                </a:outerShdw>
              </a:effectLst>
              <a:latin typeface="HP001 4 hàng" panose="020B0603050302020204" pitchFamily="34" charset="0"/>
              <a:cs typeface="Pattaya" panose="00000500000000000000" pitchFamily="2" charset="-34"/>
            </a:endParaRPr>
          </a:p>
        </p:txBody>
      </p:sp>
      <p:sp>
        <p:nvSpPr>
          <p:cNvPr id="7" name="TextBox 6">
            <a:extLst>
              <a:ext uri="{FF2B5EF4-FFF2-40B4-BE49-F238E27FC236}">
                <a16:creationId xmlns:a16="http://schemas.microsoft.com/office/drawing/2014/main" xmlns="" id="{6D29ABBC-1C57-482D-B0F1-0D9797EE413F}"/>
              </a:ext>
            </a:extLst>
          </p:cNvPr>
          <p:cNvSpPr txBox="1"/>
          <p:nvPr/>
        </p:nvSpPr>
        <p:spPr>
          <a:xfrm>
            <a:off x="1246270" y="2948890"/>
            <a:ext cx="3285689" cy="1569660"/>
          </a:xfrm>
          <a:prstGeom prst="rect">
            <a:avLst/>
          </a:prstGeom>
          <a:noFill/>
        </p:spPr>
        <p:txBody>
          <a:bodyPr wrap="square" rtlCol="0">
            <a:spAutoFit/>
          </a:bodyPr>
          <a:lstStyle/>
          <a:p>
            <a:pPr algn="just"/>
            <a:r>
              <a:rPr lang="vi-VN" sz="3200" b="1" i="1" dirty="0">
                <a:solidFill>
                  <a:schemeClr val="bg1"/>
                </a:solidFill>
                <a:latin typeface="HP001 4 hàng" panose="020B0603050302020204" pitchFamily="34" charset="0"/>
                <a:cs typeface="Pattaya" panose="00000500000000000000" pitchFamily="2" charset="-34"/>
              </a:rPr>
              <a:t>1. Đọc đúng, trôi chảy; đọc diễn cảm câu chuyện.</a:t>
            </a:r>
            <a:endParaRPr lang="en-US" sz="3200" b="1" i="1" dirty="0">
              <a:solidFill>
                <a:schemeClr val="bg1"/>
              </a:solidFill>
              <a:latin typeface="HP001 4 hàng" panose="020B0603050302020204" pitchFamily="34" charset="0"/>
              <a:cs typeface="Pattaya" panose="00000500000000000000" pitchFamily="2" charset="-34"/>
            </a:endParaRPr>
          </a:p>
        </p:txBody>
      </p:sp>
      <p:sp>
        <p:nvSpPr>
          <p:cNvPr id="8" name="TextBox 7">
            <a:extLst>
              <a:ext uri="{FF2B5EF4-FFF2-40B4-BE49-F238E27FC236}">
                <a16:creationId xmlns:a16="http://schemas.microsoft.com/office/drawing/2014/main" xmlns="" id="{5052F661-50C0-4DF4-9A9D-016B39114C1F}"/>
              </a:ext>
            </a:extLst>
          </p:cNvPr>
          <p:cNvSpPr txBox="1"/>
          <p:nvPr/>
        </p:nvSpPr>
        <p:spPr>
          <a:xfrm>
            <a:off x="5007172" y="2948890"/>
            <a:ext cx="3533755" cy="1569660"/>
          </a:xfrm>
          <a:prstGeom prst="rect">
            <a:avLst/>
          </a:prstGeom>
          <a:noFill/>
        </p:spPr>
        <p:txBody>
          <a:bodyPr wrap="square" rtlCol="0">
            <a:spAutoFit/>
          </a:bodyPr>
          <a:lstStyle/>
          <a:p>
            <a:pPr algn="just"/>
            <a:r>
              <a:rPr lang="vi-VN" sz="3200" b="1" i="1" dirty="0">
                <a:solidFill>
                  <a:schemeClr val="bg1"/>
                </a:solidFill>
                <a:latin typeface="HP001 4 hàng" panose="020B0603050302020204" pitchFamily="34" charset="0"/>
                <a:cs typeface="Pattaya" panose="00000500000000000000" pitchFamily="2" charset="-34"/>
              </a:rPr>
              <a:t>2. Trình bày được nội dung, ý nghĩa câu chuyện.</a:t>
            </a:r>
            <a:endParaRPr lang="en-US" sz="3200" b="1" i="1" dirty="0">
              <a:solidFill>
                <a:schemeClr val="bg1"/>
              </a:solidFill>
              <a:latin typeface="HP001 4 hàng" panose="020B0603050302020204" pitchFamily="34" charset="0"/>
              <a:cs typeface="Pattaya" panose="00000500000000000000" pitchFamily="2" charset="-34"/>
            </a:endParaRPr>
          </a:p>
        </p:txBody>
      </p:sp>
    </p:spTree>
    <p:extLst>
      <p:ext uri="{BB962C8B-B14F-4D97-AF65-F5344CB8AC3E}">
        <p14:creationId xmlns:p14="http://schemas.microsoft.com/office/powerpoint/2010/main" xmlns="" val="25819234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AFAC4908-E9DA-4FCC-8809-C7710F958A85}"/>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xmlns="" id="{ED93D354-18E4-4604-B2F8-9F0B05D4316D}"/>
              </a:ext>
            </a:extLst>
          </p:cNvPr>
          <p:cNvPicPr>
            <a:picLocks noChangeAspect="1"/>
          </p:cNvPicPr>
          <p:nvPr/>
        </p:nvPicPr>
        <p:blipFill rotWithShape="1">
          <a:blip r:embed="rId3" cstate="print">
            <a:extLst>
              <a:ext uri="{BEBA8EAE-BF5A-486C-A8C5-ECC9F3942E4B}">
                <a14:imgProps xmlns:a14="http://schemas.microsoft.com/office/drawing/2010/main" xmlns="">
                  <a14:imgLayer r:embed="rId4">
                    <a14:imgEffect>
                      <a14:backgroundRemoval t="14974" b="93750" l="11250" r="49271">
                        <a14:foregroundMark x1="15990" y1="40625" x2="18646" y2="31576"/>
                        <a14:foregroundMark x1="18646" y1="31576" x2="24844" y2="23503"/>
                        <a14:foregroundMark x1="24844" y1="23503" x2="32813" y2="23828"/>
                        <a14:foregroundMark x1="32813" y1="23828" x2="39219" y2="31445"/>
                        <a14:foregroundMark x1="39219" y1="31445" x2="40990" y2="39909"/>
                        <a14:foregroundMark x1="40990" y1="39909" x2="39271" y2="48177"/>
                        <a14:foregroundMark x1="39271" y1="48177" x2="30417" y2="51367"/>
                        <a14:foregroundMark x1="30417" y1="51367" x2="25417" y2="44792"/>
                        <a14:foregroundMark x1="25417" y1="44792" x2="27448" y2="36719"/>
                        <a14:foregroundMark x1="27448" y1="36719" x2="35260" y2="43034"/>
                        <a14:foregroundMark x1="35260" y1="43034" x2="35365" y2="50781"/>
                        <a14:foregroundMark x1="35365" y1="50781" x2="27813" y2="51758"/>
                        <a14:foregroundMark x1="27813" y1="51758" x2="23906" y2="39323"/>
                        <a14:foregroundMark x1="23906" y1="39323" x2="23385" y2="26758"/>
                        <a14:foregroundMark x1="23385" y1="26758" x2="35781" y2="23828"/>
                        <a14:foregroundMark x1="35781" y1="23828" x2="41146" y2="28711"/>
                        <a14:foregroundMark x1="41146" y1="28711" x2="42448" y2="36523"/>
                        <a14:foregroundMark x1="42448" y1="36523" x2="38281" y2="39779"/>
                        <a14:foregroundMark x1="47188" y1="39779" x2="45990" y2="31901"/>
                        <a14:foregroundMark x1="45990" y1="31901" x2="40208" y2="26172"/>
                        <a14:foregroundMark x1="40208" y1="26172" x2="33490" y2="24089"/>
                        <a14:foregroundMark x1="33490" y1="24089" x2="25781" y2="26823"/>
                        <a14:foregroundMark x1="25781" y1="26823" x2="14583" y2="37435"/>
                        <a14:foregroundMark x1="14583" y1="37435" x2="13438" y2="39193"/>
                        <a14:foregroundMark x1="13438" y1="39193" x2="14115" y2="30859"/>
                        <a14:foregroundMark x1="14115" y1="30859" x2="22500" y2="19727"/>
                        <a14:foregroundMark x1="22500" y1="19727" x2="27552" y2="16341"/>
                        <a14:foregroundMark x1="27552" y1="16341" x2="33958" y2="16927"/>
                        <a14:foregroundMark x1="33958" y1="16927" x2="39219" y2="20833"/>
                        <a14:foregroundMark x1="39219" y1="20833" x2="49271" y2="38021"/>
                        <a14:foregroundMark x1="34792" y1="15755" x2="31406" y2="15104"/>
                        <a14:foregroundMark x1="11667" y1="35026" x2="11354" y2="41406"/>
                        <a14:foregroundMark x1="22031" y1="58529" x2="27135" y2="64909"/>
                        <a14:foregroundMark x1="18073" y1="59701" x2="15833" y2="66471"/>
                        <a14:foregroundMark x1="15833" y1="66471" x2="15833" y2="67253"/>
                        <a14:foregroundMark x1="31094" y1="68034" x2="35885" y2="69661"/>
                        <a14:foregroundMark x1="30312" y1="78190" x2="28698" y2="92513"/>
                        <a14:foregroundMark x1="27760" y1="89779" x2="31979" y2="83724"/>
                        <a14:foregroundMark x1="31979" y1="83724" x2="37031" y2="88346"/>
                        <a14:foregroundMark x1="37031" y1="88346" x2="37344" y2="88932"/>
                        <a14:foregroundMark x1="38750" y1="88932" x2="36510" y2="73503"/>
                        <a14:foregroundMark x1="36510" y1="73503" x2="32240" y2="69661"/>
                        <a14:foregroundMark x1="27760" y1="79818" x2="27292" y2="93750"/>
                      </a14:backgroundRemoval>
                    </a14:imgEffect>
                  </a14:imgLayer>
                </a14:imgProps>
              </a:ext>
              <a:ext uri="{28A0092B-C50C-407E-A947-70E740481C1C}">
                <a14:useLocalDpi xmlns:a14="http://schemas.microsoft.com/office/drawing/2010/main" xmlns="" val="0"/>
              </a:ext>
            </a:extLst>
          </a:blip>
          <a:srcRect l="7353" t="9689" r="47781" b="4277"/>
          <a:stretch/>
        </p:blipFill>
        <p:spPr>
          <a:xfrm>
            <a:off x="1244963" y="3281348"/>
            <a:ext cx="1789248" cy="2744843"/>
          </a:xfrm>
          <a:prstGeom prst="rect">
            <a:avLst/>
          </a:prstGeom>
        </p:spPr>
      </p:pic>
      <p:pic>
        <p:nvPicPr>
          <p:cNvPr id="5" name="Picture 4">
            <a:extLst>
              <a:ext uri="{FF2B5EF4-FFF2-40B4-BE49-F238E27FC236}">
                <a16:creationId xmlns:a16="http://schemas.microsoft.com/office/drawing/2014/main" xmlns="" id="{8D5140AD-7E5C-405F-9FF0-8B61E542FE29}"/>
              </a:ext>
            </a:extLst>
          </p:cNvPr>
          <p:cNvPicPr>
            <a:picLocks noChangeAspect="1"/>
          </p:cNvPicPr>
          <p:nvPr/>
        </p:nvPicPr>
        <p:blipFill rotWithShape="1">
          <a:blip r:embed="rId5">
            <a:extLst>
              <a:ext uri="{BEBA8EAE-BF5A-486C-A8C5-ECC9F3942E4B}">
                <a14:imgProps xmlns:a14="http://schemas.microsoft.com/office/drawing/2010/main" xmlns="">
                  <a14:imgLayer r:embed="rId6">
                    <a14:imgEffect>
                      <a14:backgroundRemoval t="9200" b="90000" l="9904" r="89936">
                        <a14:foregroundMark x1="46486" y1="59000" x2="49521" y2="67000"/>
                        <a14:foregroundMark x1="49521" y1="67000" x2="55112" y2="70400"/>
                        <a14:foregroundMark x1="55112" y1="70400" x2="57348" y2="70600"/>
                        <a14:foregroundMark x1="43610" y1="9200" x2="41534" y2="9200"/>
                        <a14:backgroundMark x1="66613" y1="70200" x2="76038" y2="71400"/>
                        <a14:backgroundMark x1="61022" y1="69000" x2="60224" y2="77000"/>
                        <a14:backgroundMark x1="60224" y1="77000" x2="61821" y2="85000"/>
                        <a14:backgroundMark x1="61821" y1="85000" x2="67732" y2="87800"/>
                        <a14:backgroundMark x1="67732" y1="87800" x2="74281" y2="76800"/>
                      </a14:backgroundRemoval>
                    </a14:imgEffect>
                  </a14:imgLayer>
                </a14:imgProps>
              </a:ext>
              <a:ext uri="{28A0092B-C50C-407E-A947-70E740481C1C}">
                <a14:useLocalDpi xmlns:a14="http://schemas.microsoft.com/office/drawing/2010/main" xmlns="" val="0"/>
              </a:ext>
            </a:extLst>
          </a:blip>
          <a:srcRect l="20618" t="4827" r="24400" b="8826"/>
          <a:stretch/>
        </p:blipFill>
        <p:spPr>
          <a:xfrm>
            <a:off x="9063726" y="3429000"/>
            <a:ext cx="1952787" cy="2449540"/>
          </a:xfrm>
          <a:prstGeom prst="rect">
            <a:avLst/>
          </a:prstGeom>
        </p:spPr>
      </p:pic>
      <p:pic>
        <p:nvPicPr>
          <p:cNvPr id="6" name="Picture 5">
            <a:extLst>
              <a:ext uri="{FF2B5EF4-FFF2-40B4-BE49-F238E27FC236}">
                <a16:creationId xmlns:a16="http://schemas.microsoft.com/office/drawing/2014/main" xmlns="" id="{95B95AFD-D1E4-4380-8FB7-CB6F0E353697}"/>
              </a:ext>
            </a:extLst>
          </p:cNvPr>
          <p:cNvPicPr>
            <a:picLocks noChangeAspect="1"/>
          </p:cNvPicPr>
          <p:nvPr/>
        </p:nvPicPr>
        <p:blipFill rotWithShape="1">
          <a:blip r:embed="rId7">
            <a:extLst>
              <a:ext uri="{BEBA8EAE-BF5A-486C-A8C5-ECC9F3942E4B}">
                <a14:imgProps xmlns:a14="http://schemas.microsoft.com/office/drawing/2010/main" xmlns="">
                  <a14:imgLayer r:embed="rId8">
                    <a14:imgEffect>
                      <a14:backgroundRemoval t="10000" b="94800" l="9904" r="89936">
                        <a14:foregroundMark x1="27796" y1="30600" x2="38498" y2="28600"/>
                        <a14:foregroundMark x1="47125" y1="90800" x2="54952" y2="94800"/>
                        <a14:foregroundMark x1="54952" y1="94800" x2="55272" y2="94800"/>
                      </a14:backgroundRemoval>
                    </a14:imgEffect>
                  </a14:imgLayer>
                </a14:imgProps>
              </a:ext>
              <a:ext uri="{28A0092B-C50C-407E-A947-70E740481C1C}">
                <a14:useLocalDpi xmlns:a14="http://schemas.microsoft.com/office/drawing/2010/main" xmlns="" val="0"/>
              </a:ext>
            </a:extLst>
          </a:blip>
          <a:srcRect l="18182" r="22031"/>
          <a:stretch/>
        </p:blipFill>
        <p:spPr>
          <a:xfrm>
            <a:off x="4955800" y="2546218"/>
            <a:ext cx="2186336" cy="2920842"/>
          </a:xfrm>
          <a:prstGeom prst="rect">
            <a:avLst/>
          </a:prstGeom>
        </p:spPr>
      </p:pic>
    </p:spTree>
    <p:extLst>
      <p:ext uri="{BB962C8B-B14F-4D97-AF65-F5344CB8AC3E}">
        <p14:creationId xmlns:p14="http://schemas.microsoft.com/office/powerpoint/2010/main" xmlns="" val="97541277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p15:prstTrans prst="airplane"/>
      </p:transition>
    </mc:Choice>
    <mc:Fallback>
      <p:transition spd="slow" advClick="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835EA4AF-EFB3-4C41-9759-08E5EF55EFDC}"/>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grpSp>
        <p:nvGrpSpPr>
          <p:cNvPr id="5" name="Group 4">
            <a:extLst>
              <a:ext uri="{FF2B5EF4-FFF2-40B4-BE49-F238E27FC236}">
                <a16:creationId xmlns:a16="http://schemas.microsoft.com/office/drawing/2014/main" xmlns="" id="{D8CA6F15-2155-44FD-BEAA-B24C0EB762ED}"/>
              </a:ext>
            </a:extLst>
          </p:cNvPr>
          <p:cNvGrpSpPr/>
          <p:nvPr/>
        </p:nvGrpSpPr>
        <p:grpSpPr>
          <a:xfrm>
            <a:off x="2299666" y="1709378"/>
            <a:ext cx="7592667" cy="5148622"/>
            <a:chOff x="2299666" y="1709378"/>
            <a:chExt cx="7592667" cy="5148622"/>
          </a:xfrm>
        </p:grpSpPr>
        <p:pic>
          <p:nvPicPr>
            <p:cNvPr id="3082" name="Picture 10" descr="990 Blank Open Book Cartoons Illustrations &amp;amp; Clip Art - iStock">
              <a:extLst>
                <a:ext uri="{FF2B5EF4-FFF2-40B4-BE49-F238E27FC236}">
                  <a16:creationId xmlns:a16="http://schemas.microsoft.com/office/drawing/2014/main" xmlns="" id="{6597C748-A314-45B7-AB85-35CE0E5822A3}"/>
                </a:ext>
              </a:extLst>
            </p:cNvPr>
            <p:cNvPicPr>
              <a:picLocks noChangeAspect="1" noChangeArrowheads="1"/>
            </p:cNvPicPr>
            <p:nvPr/>
          </p:nvPicPr>
          <p:blipFill>
            <a:blip r:embed="rId3">
              <a:extLst>
                <a:ext uri="{BEBA8EAE-BF5A-486C-A8C5-ECC9F3942E4B}">
                  <a14:imgProps xmlns:a14="http://schemas.microsoft.com/office/drawing/2010/main" xmlns="">
                    <a14:imgLayer r:embed="rId4">
                      <a14:imgEffect>
                        <a14:backgroundRemoval t="241" b="95663" l="327" r="98203">
                          <a14:foregroundMark x1="490" y1="4819" x2="85294" y2="10361"/>
                          <a14:foregroundMark x1="85294" y1="10361" x2="89542" y2="21446"/>
                          <a14:foregroundMark x1="89542" y1="21446" x2="89542" y2="21928"/>
                          <a14:foregroundMark x1="89706" y1="4578" x2="92810" y2="34699"/>
                          <a14:foregroundMark x1="92810" y1="34699" x2="89706" y2="57590"/>
                          <a14:foregroundMark x1="89706" y1="57590" x2="80719" y2="73012"/>
                          <a14:foregroundMark x1="80719" y1="73012" x2="57026" y2="89157"/>
                          <a14:foregroundMark x1="57026" y1="89157" x2="1961" y2="83614"/>
                          <a14:foregroundMark x1="1961" y1="83614" x2="4248" y2="59759"/>
                          <a14:foregroundMark x1="4248" y1="59759" x2="18301" y2="44096"/>
                          <a14:foregroundMark x1="18301" y1="44096" x2="38725" y2="37831"/>
                          <a14:foregroundMark x1="38725" y1="37831" x2="59641" y2="41687"/>
                          <a14:foregroundMark x1="59641" y1="41687" x2="72059" y2="51566"/>
                          <a14:foregroundMark x1="72059" y1="51566" x2="73529" y2="71325"/>
                          <a14:foregroundMark x1="73529" y1="71325" x2="53758" y2="86024"/>
                          <a14:foregroundMark x1="53758" y1="86024" x2="33660" y2="83133"/>
                          <a14:foregroundMark x1="33660" y1="83133" x2="23366" y2="63855"/>
                          <a14:foregroundMark x1="23366" y1="63855" x2="23693" y2="40241"/>
                          <a14:foregroundMark x1="23693" y1="40241" x2="41830" y2="19518"/>
                          <a14:foregroundMark x1="41830" y1="19518" x2="73529" y2="6024"/>
                          <a14:foregroundMark x1="73529" y1="6024" x2="93954" y2="13494"/>
                          <a14:foregroundMark x1="93954" y1="13494" x2="98529" y2="25060"/>
                          <a14:foregroundMark x1="98529" y1="25060" x2="88889" y2="65060"/>
                          <a14:foregroundMark x1="88889" y1="65060" x2="63725" y2="80723"/>
                          <a14:foregroundMark x1="63725" y1="80723" x2="41176" y2="76627"/>
                          <a14:foregroundMark x1="41176" y1="76627" x2="28922" y2="57108"/>
                          <a14:foregroundMark x1="28922" y1="57108" x2="26797" y2="35422"/>
                          <a14:foregroundMark x1="26797" y1="35422" x2="40850" y2="20000"/>
                          <a14:foregroundMark x1="40850" y1="20000" x2="57516" y2="19277"/>
                          <a14:foregroundMark x1="57516" y1="19277" x2="68301" y2="30120"/>
                          <a14:foregroundMark x1="68301" y1="30120" x2="73039" y2="47229"/>
                          <a14:foregroundMark x1="73039" y1="47229" x2="67320" y2="68434"/>
                          <a14:foregroundMark x1="67320" y1="68434" x2="42484" y2="88434"/>
                          <a14:foregroundMark x1="42484" y1="88434" x2="14379" y2="84096"/>
                          <a14:foregroundMark x1="14379" y1="84096" x2="2124" y2="70120"/>
                          <a14:foregroundMark x1="2124" y1="70120" x2="20752" y2="6024"/>
                          <a14:foregroundMark x1="20752" y1="6024" x2="50490" y2="7711"/>
                          <a14:foregroundMark x1="50490" y1="7711" x2="67320" y2="22892"/>
                          <a14:foregroundMark x1="67320" y1="22892" x2="66667" y2="43614"/>
                          <a14:foregroundMark x1="66667" y1="43614" x2="38235" y2="52289"/>
                          <a14:foregroundMark x1="38235" y1="52289" x2="12908" y2="42651"/>
                          <a14:foregroundMark x1="12908" y1="42651" x2="20425" y2="19277"/>
                          <a14:foregroundMark x1="20425" y1="19277" x2="37418" y2="12048"/>
                          <a14:foregroundMark x1="37418" y1="12048" x2="47386" y2="17349"/>
                          <a14:foregroundMark x1="47386" y1="17349" x2="49510" y2="20964"/>
                          <a14:foregroundMark x1="490" y1="1205" x2="7680" y2="241"/>
                          <a14:foregroundMark x1="1634" y1="5542" x2="4248" y2="76145"/>
                          <a14:foregroundMark x1="654" y1="14217" x2="1961" y2="81446"/>
                          <a14:foregroundMark x1="1961" y1="81446" x2="1307" y2="83373"/>
                          <a14:foregroundMark x1="654" y1="87952" x2="7680" y2="95663"/>
                          <a14:foregroundMark x1="7680" y1="95663" x2="11765" y2="95422"/>
                        </a14:backgroundRemoval>
                      </a14:imgEffect>
                    </a14:imgLayer>
                  </a14:imgProps>
                </a:ext>
                <a:ext uri="{28A0092B-C50C-407E-A947-70E740481C1C}">
                  <a14:useLocalDpi xmlns:a14="http://schemas.microsoft.com/office/drawing/2010/main" xmlns="" val="0"/>
                </a:ext>
              </a:extLst>
            </a:blip>
            <a:srcRect/>
            <a:stretch>
              <a:fillRect/>
            </a:stretch>
          </p:blipFill>
          <p:spPr bwMode="auto">
            <a:xfrm>
              <a:off x="2299666" y="1709378"/>
              <a:ext cx="7592667" cy="5148622"/>
            </a:xfrm>
            <a:prstGeom prst="rect">
              <a:avLst/>
            </a:prstGeom>
            <a:noFill/>
            <a:extLst>
              <a:ext uri="{909E8E84-426E-40DD-AFC4-6F175D3DCCD1}">
                <a14:hiddenFill xmlns:a14="http://schemas.microsoft.com/office/drawing/2010/main" xmlns="">
                  <a:solidFill>
                    <a:srgbClr val="FFFFFF"/>
                  </a:solidFill>
                </a14:hiddenFill>
              </a:ext>
            </a:extLst>
          </p:spPr>
        </p:pic>
        <p:sp>
          <p:nvSpPr>
            <p:cNvPr id="4" name="Flowchart: Terminator 3">
              <a:extLst>
                <a:ext uri="{FF2B5EF4-FFF2-40B4-BE49-F238E27FC236}">
                  <a16:creationId xmlns:a16="http://schemas.microsoft.com/office/drawing/2014/main" xmlns="" id="{72804ADE-6C33-41B7-8EA1-D68073DBFB2D}"/>
                </a:ext>
              </a:extLst>
            </p:cNvPr>
            <p:cNvSpPr/>
            <p:nvPr/>
          </p:nvSpPr>
          <p:spPr>
            <a:xfrm>
              <a:off x="6095999" y="1935480"/>
              <a:ext cx="3520440" cy="472440"/>
            </a:xfrm>
            <a:prstGeom prst="flowChartTerminator">
              <a:avLst/>
            </a:prstGeom>
            <a:no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sz="3200" b="1" dirty="0">
                  <a:solidFill>
                    <a:schemeClr val="tx1"/>
                  </a:solidFill>
                  <a:latin typeface="Pattaya" panose="00000500000000000000" pitchFamily="2" charset="-34"/>
                  <a:cs typeface="Pattaya" panose="00000500000000000000" pitchFamily="2" charset="-34"/>
                </a:rPr>
                <a:t>Thử thách trí nhớ</a:t>
              </a:r>
              <a:endParaRPr lang="en-US" sz="3200" b="1" dirty="0">
                <a:solidFill>
                  <a:schemeClr val="tx1"/>
                </a:solidFill>
                <a:latin typeface="Pattaya" panose="00000500000000000000" pitchFamily="2" charset="-34"/>
                <a:cs typeface="Pattaya" panose="00000500000000000000" pitchFamily="2" charset="-34"/>
              </a:endParaRPr>
            </a:p>
          </p:txBody>
        </p:sp>
        <p:pic>
          <p:nvPicPr>
            <p:cNvPr id="3086" name="Picture 14" descr="Set of cute bright speech bubbles with scotch tape">
              <a:extLst>
                <a:ext uri="{FF2B5EF4-FFF2-40B4-BE49-F238E27FC236}">
                  <a16:creationId xmlns:a16="http://schemas.microsoft.com/office/drawing/2014/main" xmlns="" id="{A7D9673C-7A3B-4810-9B8D-D9414079940F}"/>
                </a:ext>
              </a:extLst>
            </p:cNvPr>
            <p:cNvPicPr>
              <a:picLocks noChangeAspect="1" noChangeArrowheads="1"/>
            </p:cNvPicPr>
            <p:nvPr/>
          </p:nvPicPr>
          <p:blipFill rotWithShape="1">
            <a:blip r:embed="rId5">
              <a:extLst>
                <a:ext uri="{BEBA8EAE-BF5A-486C-A8C5-ECC9F3942E4B}">
                  <a14:imgProps xmlns:a14="http://schemas.microsoft.com/office/drawing/2010/main" xmlns="">
                    <a14:imgLayer r:embed="rId6">
                      <a14:imgEffect>
                        <a14:backgroundRemoval t="52130" b="83889" l="54600" r="96300">
                          <a14:foregroundMark x1="56500" y1="62870" x2="56500" y2="62870"/>
                          <a14:foregroundMark x1="54600" y1="70000" x2="54600" y2="70000"/>
                          <a14:foregroundMark x1="72800" y1="53148" x2="72800" y2="53148"/>
                          <a14:foregroundMark x1="84600" y1="52222" x2="84600" y2="52222"/>
                          <a14:foregroundMark x1="75700" y1="83981" x2="75700" y2="83981"/>
                          <a14:foregroundMark x1="96300" y1="82685" x2="96300" y2="82685"/>
                        </a14:backgroundRemoval>
                      </a14:imgEffect>
                    </a14:imgLayer>
                  </a14:imgProps>
                </a:ext>
                <a:ext uri="{28A0092B-C50C-407E-A947-70E740481C1C}">
                  <a14:useLocalDpi xmlns:a14="http://schemas.microsoft.com/office/drawing/2010/main" xmlns="" val="0"/>
                </a:ext>
              </a:extLst>
            </a:blip>
            <a:srcRect l="52640" t="50000" b="12667"/>
            <a:stretch/>
          </p:blipFill>
          <p:spPr bwMode="auto">
            <a:xfrm>
              <a:off x="6095999" y="2407920"/>
              <a:ext cx="3650661" cy="3522938"/>
            </a:xfrm>
            <a:prstGeom prst="rect">
              <a:avLst/>
            </a:prstGeom>
            <a:noFill/>
            <a:extLst>
              <a:ext uri="{909E8E84-426E-40DD-AFC4-6F175D3DCCD1}">
                <a14:hiddenFill xmlns:a14="http://schemas.microsoft.com/office/drawing/2010/main" xmlns="">
                  <a:solidFill>
                    <a:srgbClr val="FFFFFF"/>
                  </a:solidFill>
                </a14:hiddenFill>
              </a:ext>
            </a:extLst>
          </p:spPr>
        </p:pic>
        <p:sp>
          <p:nvSpPr>
            <p:cNvPr id="13" name="Flowchart: Terminator 12">
              <a:extLst>
                <a:ext uri="{FF2B5EF4-FFF2-40B4-BE49-F238E27FC236}">
                  <a16:creationId xmlns:a16="http://schemas.microsoft.com/office/drawing/2014/main" xmlns="" id="{642136C9-7507-45D7-9938-6E8CCE6AEE26}"/>
                </a:ext>
              </a:extLst>
            </p:cNvPr>
            <p:cNvSpPr/>
            <p:nvPr/>
          </p:nvSpPr>
          <p:spPr>
            <a:xfrm>
              <a:off x="6747850" y="4047469"/>
              <a:ext cx="2346960" cy="472440"/>
            </a:xfrm>
            <a:prstGeom prst="flowChartTerminator">
              <a:avLst/>
            </a:prstGeom>
            <a:no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sz="2400" b="1" dirty="0">
                  <a:solidFill>
                    <a:schemeClr val="tx1"/>
                  </a:solidFill>
                  <a:latin typeface="Calibri" panose="020F0502020204030204" pitchFamily="34" charset="0"/>
                  <a:cs typeface="Calibri" panose="020F0502020204030204" pitchFamily="34" charset="0"/>
                </a:rPr>
                <a:t>Hãy kể về nhân vật Ngu Công trong truyện ngụ ngôn của Trung Quốc.</a:t>
              </a:r>
              <a:endParaRPr lang="en-US" sz="2400" b="1" dirty="0">
                <a:solidFill>
                  <a:schemeClr val="tx1"/>
                </a:solidFill>
                <a:latin typeface="Calibri" panose="020F0502020204030204" pitchFamily="34" charset="0"/>
                <a:cs typeface="Calibri" panose="020F0502020204030204" pitchFamily="34" charset="0"/>
              </a:endParaRPr>
            </a:p>
          </p:txBody>
        </p:sp>
        <p:pic>
          <p:nvPicPr>
            <p:cNvPr id="3088" name="Picture 16" descr="Trả lời câu hỏi bài Chính tả Nghe - viết Người chiến sĩ giàu nghị lực |  Hướng dẫn soạn bài Chính tả Nghe - viết Người chiến sĩ giàu nghị lực">
              <a:extLst>
                <a:ext uri="{FF2B5EF4-FFF2-40B4-BE49-F238E27FC236}">
                  <a16:creationId xmlns:a16="http://schemas.microsoft.com/office/drawing/2014/main" xmlns="" id="{4972411B-C661-4748-9D11-1D899C66108B}"/>
                </a:ext>
              </a:extLst>
            </p:cNvPr>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2903048" y="2169139"/>
              <a:ext cx="2867025" cy="4000500"/>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16" name="Group 15">
            <a:extLst>
              <a:ext uri="{FF2B5EF4-FFF2-40B4-BE49-F238E27FC236}">
                <a16:creationId xmlns:a16="http://schemas.microsoft.com/office/drawing/2014/main" xmlns="" id="{C2A7D546-6405-49F0-88E5-436862D14ADB}"/>
              </a:ext>
            </a:extLst>
          </p:cNvPr>
          <p:cNvGrpSpPr/>
          <p:nvPr/>
        </p:nvGrpSpPr>
        <p:grpSpPr>
          <a:xfrm>
            <a:off x="1493519" y="1692202"/>
            <a:ext cx="9204960" cy="5148622"/>
            <a:chOff x="2299666" y="1709378"/>
            <a:chExt cx="7592667" cy="5148622"/>
          </a:xfrm>
        </p:grpSpPr>
        <p:pic>
          <p:nvPicPr>
            <p:cNvPr id="17" name="Picture 10" descr="990 Blank Open Book Cartoons Illustrations &amp;amp; Clip Art - iStock">
              <a:extLst>
                <a:ext uri="{FF2B5EF4-FFF2-40B4-BE49-F238E27FC236}">
                  <a16:creationId xmlns:a16="http://schemas.microsoft.com/office/drawing/2014/main" xmlns="" id="{2FDFAB45-2EDA-48A4-9B4F-1C11DF740EFD}"/>
                </a:ext>
              </a:extLst>
            </p:cNvPr>
            <p:cNvPicPr>
              <a:picLocks noChangeAspect="1" noChangeArrowheads="1"/>
            </p:cNvPicPr>
            <p:nvPr/>
          </p:nvPicPr>
          <p:blipFill>
            <a:blip r:embed="rId3">
              <a:extLst>
                <a:ext uri="{BEBA8EAE-BF5A-486C-A8C5-ECC9F3942E4B}">
                  <a14:imgProps xmlns:a14="http://schemas.microsoft.com/office/drawing/2010/main" xmlns="">
                    <a14:imgLayer r:embed="rId4">
                      <a14:imgEffect>
                        <a14:backgroundRemoval t="241" b="95663" l="327" r="98203">
                          <a14:foregroundMark x1="490" y1="4819" x2="85294" y2="10361"/>
                          <a14:foregroundMark x1="85294" y1="10361" x2="89542" y2="21446"/>
                          <a14:foregroundMark x1="89542" y1="21446" x2="89542" y2="21928"/>
                          <a14:foregroundMark x1="89706" y1="4578" x2="92810" y2="34699"/>
                          <a14:foregroundMark x1="92810" y1="34699" x2="89706" y2="57590"/>
                          <a14:foregroundMark x1="89706" y1="57590" x2="80719" y2="73012"/>
                          <a14:foregroundMark x1="80719" y1="73012" x2="57026" y2="89157"/>
                          <a14:foregroundMark x1="57026" y1="89157" x2="1961" y2="83614"/>
                          <a14:foregroundMark x1="1961" y1="83614" x2="4248" y2="59759"/>
                          <a14:foregroundMark x1="4248" y1="59759" x2="18301" y2="44096"/>
                          <a14:foregroundMark x1="18301" y1="44096" x2="38725" y2="37831"/>
                          <a14:foregroundMark x1="38725" y1="37831" x2="59641" y2="41687"/>
                          <a14:foregroundMark x1="59641" y1="41687" x2="72059" y2="51566"/>
                          <a14:foregroundMark x1="72059" y1="51566" x2="73529" y2="71325"/>
                          <a14:foregroundMark x1="73529" y1="71325" x2="53758" y2="86024"/>
                          <a14:foregroundMark x1="53758" y1="86024" x2="33660" y2="83133"/>
                          <a14:foregroundMark x1="33660" y1="83133" x2="23366" y2="63855"/>
                          <a14:foregroundMark x1="23366" y1="63855" x2="23693" y2="40241"/>
                          <a14:foregroundMark x1="23693" y1="40241" x2="41830" y2="19518"/>
                          <a14:foregroundMark x1="41830" y1="19518" x2="73529" y2="6024"/>
                          <a14:foregroundMark x1="73529" y1="6024" x2="93954" y2="13494"/>
                          <a14:foregroundMark x1="93954" y1="13494" x2="98529" y2="25060"/>
                          <a14:foregroundMark x1="98529" y1="25060" x2="88889" y2="65060"/>
                          <a14:foregroundMark x1="88889" y1="65060" x2="63725" y2="80723"/>
                          <a14:foregroundMark x1="63725" y1="80723" x2="41176" y2="76627"/>
                          <a14:foregroundMark x1="41176" y1="76627" x2="28922" y2="57108"/>
                          <a14:foregroundMark x1="28922" y1="57108" x2="26797" y2="35422"/>
                          <a14:foregroundMark x1="26797" y1="35422" x2="40850" y2="20000"/>
                          <a14:foregroundMark x1="40850" y1="20000" x2="57516" y2="19277"/>
                          <a14:foregroundMark x1="57516" y1="19277" x2="68301" y2="30120"/>
                          <a14:foregroundMark x1="68301" y1="30120" x2="73039" y2="47229"/>
                          <a14:foregroundMark x1="73039" y1="47229" x2="67320" y2="68434"/>
                          <a14:foregroundMark x1="67320" y1="68434" x2="42484" y2="88434"/>
                          <a14:foregroundMark x1="42484" y1="88434" x2="14379" y2="84096"/>
                          <a14:foregroundMark x1="14379" y1="84096" x2="2124" y2="70120"/>
                          <a14:foregroundMark x1="2124" y1="70120" x2="20752" y2="6024"/>
                          <a14:foregroundMark x1="20752" y1="6024" x2="50490" y2="7711"/>
                          <a14:foregroundMark x1="50490" y1="7711" x2="67320" y2="22892"/>
                          <a14:foregroundMark x1="67320" y1="22892" x2="66667" y2="43614"/>
                          <a14:foregroundMark x1="66667" y1="43614" x2="38235" y2="52289"/>
                          <a14:foregroundMark x1="38235" y1="52289" x2="12908" y2="42651"/>
                          <a14:foregroundMark x1="12908" y1="42651" x2="20425" y2="19277"/>
                          <a14:foregroundMark x1="20425" y1="19277" x2="37418" y2="12048"/>
                          <a14:foregroundMark x1="37418" y1="12048" x2="47386" y2="17349"/>
                          <a14:foregroundMark x1="47386" y1="17349" x2="49510" y2="20964"/>
                          <a14:foregroundMark x1="490" y1="1205" x2="7680" y2="241"/>
                          <a14:foregroundMark x1="1634" y1="5542" x2="4248" y2="76145"/>
                          <a14:foregroundMark x1="654" y1="14217" x2="1961" y2="81446"/>
                          <a14:foregroundMark x1="1961" y1="81446" x2="1307" y2="83373"/>
                          <a14:foregroundMark x1="654" y1="87952" x2="7680" y2="95663"/>
                          <a14:foregroundMark x1="7680" y1="95663" x2="11765" y2="95422"/>
                        </a14:backgroundRemoval>
                      </a14:imgEffect>
                    </a14:imgLayer>
                  </a14:imgProps>
                </a:ext>
                <a:ext uri="{28A0092B-C50C-407E-A947-70E740481C1C}">
                  <a14:useLocalDpi xmlns:a14="http://schemas.microsoft.com/office/drawing/2010/main" xmlns="" val="0"/>
                </a:ext>
              </a:extLst>
            </a:blip>
            <a:srcRect/>
            <a:stretch>
              <a:fillRect/>
            </a:stretch>
          </p:blipFill>
          <p:spPr bwMode="auto">
            <a:xfrm>
              <a:off x="2299666" y="1709378"/>
              <a:ext cx="7592667" cy="5148622"/>
            </a:xfrm>
            <a:prstGeom prst="rect">
              <a:avLst/>
            </a:prstGeom>
            <a:noFill/>
            <a:extLst>
              <a:ext uri="{909E8E84-426E-40DD-AFC4-6F175D3DCCD1}">
                <a14:hiddenFill xmlns:a14="http://schemas.microsoft.com/office/drawing/2010/main" xmlns="">
                  <a:solidFill>
                    <a:srgbClr val="FFFFFF"/>
                  </a:solidFill>
                </a14:hiddenFill>
              </a:ext>
            </a:extLst>
          </p:spPr>
        </p:pic>
        <p:sp>
          <p:nvSpPr>
            <p:cNvPr id="18" name="Flowchart: Terminator 17">
              <a:extLst>
                <a:ext uri="{FF2B5EF4-FFF2-40B4-BE49-F238E27FC236}">
                  <a16:creationId xmlns:a16="http://schemas.microsoft.com/office/drawing/2014/main" xmlns="" id="{39365906-A5ED-402E-907B-31C39E7C0EA9}"/>
                </a:ext>
              </a:extLst>
            </p:cNvPr>
            <p:cNvSpPr/>
            <p:nvPr/>
          </p:nvSpPr>
          <p:spPr>
            <a:xfrm>
              <a:off x="6095999" y="1935480"/>
              <a:ext cx="3520440" cy="472440"/>
            </a:xfrm>
            <a:prstGeom prst="flowChartTerminator">
              <a:avLst/>
            </a:prstGeom>
            <a:no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3200" b="1" dirty="0">
                <a:solidFill>
                  <a:schemeClr val="tx1"/>
                </a:solidFill>
                <a:latin typeface="Pattaya" panose="00000500000000000000" pitchFamily="2" charset="-34"/>
                <a:cs typeface="Pattaya" panose="00000500000000000000" pitchFamily="2" charset="-34"/>
              </a:endParaRPr>
            </a:p>
          </p:txBody>
        </p:sp>
        <p:pic>
          <p:nvPicPr>
            <p:cNvPr id="19" name="Picture 14" descr="Set of cute bright speech bubbles with scotch tape">
              <a:extLst>
                <a:ext uri="{FF2B5EF4-FFF2-40B4-BE49-F238E27FC236}">
                  <a16:creationId xmlns:a16="http://schemas.microsoft.com/office/drawing/2014/main" xmlns="" id="{A20D71C6-A679-4D85-A4C9-D0B7DA6AD0BE}"/>
                </a:ext>
              </a:extLst>
            </p:cNvPr>
            <p:cNvPicPr>
              <a:picLocks noChangeAspect="1" noChangeArrowheads="1"/>
            </p:cNvPicPr>
            <p:nvPr/>
          </p:nvPicPr>
          <p:blipFill rotWithShape="1">
            <a:blip r:embed="rId5">
              <a:extLst>
                <a:ext uri="{BEBA8EAE-BF5A-486C-A8C5-ECC9F3942E4B}">
                  <a14:imgProps xmlns:a14="http://schemas.microsoft.com/office/drawing/2010/main" xmlns="">
                    <a14:imgLayer r:embed="rId6">
                      <a14:imgEffect>
                        <a14:backgroundRemoval t="52130" b="83889" l="54600" r="96300">
                          <a14:foregroundMark x1="56500" y1="62870" x2="56500" y2="62870"/>
                          <a14:foregroundMark x1="54600" y1="70000" x2="54600" y2="70000"/>
                          <a14:foregroundMark x1="72800" y1="53148" x2="72800" y2="53148"/>
                          <a14:foregroundMark x1="84600" y1="52222" x2="84600" y2="52222"/>
                          <a14:foregroundMark x1="75700" y1="83981" x2="75700" y2="83981"/>
                          <a14:foregroundMark x1="96300" y1="82685" x2="96300" y2="82685"/>
                        </a14:backgroundRemoval>
                      </a14:imgEffect>
                    </a14:imgLayer>
                  </a14:imgProps>
                </a:ext>
                <a:ext uri="{28A0092B-C50C-407E-A947-70E740481C1C}">
                  <a14:useLocalDpi xmlns:a14="http://schemas.microsoft.com/office/drawing/2010/main" xmlns="" val="0"/>
                </a:ext>
              </a:extLst>
            </a:blip>
            <a:srcRect l="52640" t="50000" b="12667"/>
            <a:stretch/>
          </p:blipFill>
          <p:spPr bwMode="auto">
            <a:xfrm>
              <a:off x="6095999" y="2407920"/>
              <a:ext cx="3650661" cy="3522938"/>
            </a:xfrm>
            <a:prstGeom prst="rect">
              <a:avLst/>
            </a:prstGeom>
            <a:noFill/>
            <a:extLst>
              <a:ext uri="{909E8E84-426E-40DD-AFC4-6F175D3DCCD1}">
                <a14:hiddenFill xmlns:a14="http://schemas.microsoft.com/office/drawing/2010/main" xmlns="">
                  <a:solidFill>
                    <a:srgbClr val="FFFFFF"/>
                  </a:solidFill>
                </a14:hiddenFill>
              </a:ext>
            </a:extLst>
          </p:spPr>
        </p:pic>
        <p:sp>
          <p:nvSpPr>
            <p:cNvPr id="20" name="Flowchart: Terminator 19">
              <a:extLst>
                <a:ext uri="{FF2B5EF4-FFF2-40B4-BE49-F238E27FC236}">
                  <a16:creationId xmlns:a16="http://schemas.microsoft.com/office/drawing/2014/main" xmlns="" id="{F5CA8953-F759-43D8-AD65-22D7E69C2677}"/>
                </a:ext>
              </a:extLst>
            </p:cNvPr>
            <p:cNvSpPr/>
            <p:nvPr/>
          </p:nvSpPr>
          <p:spPr>
            <a:xfrm>
              <a:off x="6747850" y="4047469"/>
              <a:ext cx="2346960" cy="472440"/>
            </a:xfrm>
            <a:prstGeom prst="flowChartTerminator">
              <a:avLst/>
            </a:prstGeom>
            <a:no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sz="2800" b="1" dirty="0">
                  <a:solidFill>
                    <a:schemeClr val="tx1"/>
                  </a:solidFill>
                  <a:latin typeface="Calibri" panose="020F0502020204030204" pitchFamily="34" charset="0"/>
                  <a:cs typeface="Calibri" panose="020F0502020204030204" pitchFamily="34" charset="0"/>
                </a:rPr>
                <a:t>Quan sát tranh và mô tả hành động của mọi người trong tranh.</a:t>
              </a:r>
              <a:endParaRPr lang="en-US" sz="2800" b="1" dirty="0">
                <a:solidFill>
                  <a:schemeClr val="tx1"/>
                </a:solidFill>
                <a:latin typeface="Calibri" panose="020F0502020204030204" pitchFamily="34" charset="0"/>
                <a:cs typeface="Calibri" panose="020F0502020204030204" pitchFamily="34" charset="0"/>
              </a:endParaRPr>
            </a:p>
          </p:txBody>
        </p:sp>
        <p:pic>
          <p:nvPicPr>
            <p:cNvPr id="21" name="Picture 16">
              <a:extLst>
                <a:ext uri="{FF2B5EF4-FFF2-40B4-BE49-F238E27FC236}">
                  <a16:creationId xmlns:a16="http://schemas.microsoft.com/office/drawing/2014/main" xmlns="" id="{4A58DDBE-4D9D-4059-95BA-440D8660374A}"/>
                </a:ext>
              </a:extLst>
            </p:cNvPr>
            <p:cNvPicPr>
              <a:picLocks noChangeAspect="1" noChangeArrowheads="1"/>
            </p:cNvPicPr>
            <p:nvPr/>
          </p:nvPicPr>
          <p:blipFill rotWithShape="1">
            <a:blip r:embed="rId8">
              <a:extLst>
                <a:ext uri="{28A0092B-C50C-407E-A947-70E740481C1C}">
                  <a14:useLocalDpi xmlns:a14="http://schemas.microsoft.com/office/drawing/2010/main" xmlns="" val="0"/>
                </a:ext>
              </a:extLst>
            </a:blip>
            <a:srcRect t="20261" b="18881"/>
            <a:stretch/>
          </p:blipFill>
          <p:spPr bwMode="auto">
            <a:xfrm>
              <a:off x="2760401" y="2583296"/>
              <a:ext cx="3176037" cy="3398520"/>
            </a:xfrm>
            <a:prstGeom prst="rect">
              <a:avLst/>
            </a:prstGeom>
            <a:noFill/>
            <a:extLst>
              <a:ext uri="{909E8E84-426E-40DD-AFC4-6F175D3DCCD1}">
                <a14:hiddenFill xmlns:a14="http://schemas.microsoft.com/office/drawing/2010/main" xmlns="">
                  <a:solidFill>
                    <a:srgbClr val="FFFFFF"/>
                  </a:solidFill>
                </a14:hiddenFill>
              </a:ext>
            </a:extLst>
          </p:spPr>
        </p:pic>
      </p:grpSp>
      <p:pic>
        <p:nvPicPr>
          <p:cNvPr id="9" name="Picture 8">
            <a:extLst>
              <a:ext uri="{FF2B5EF4-FFF2-40B4-BE49-F238E27FC236}">
                <a16:creationId xmlns:a16="http://schemas.microsoft.com/office/drawing/2014/main" xmlns="" id="{060E0838-EA65-478D-9C67-1F0AA4AF190E}"/>
              </a:ext>
            </a:extLst>
          </p:cNvPr>
          <p:cNvPicPr>
            <a:picLocks noChangeAspect="1"/>
          </p:cNvPicPr>
          <p:nvPr/>
        </p:nvPicPr>
        <p:blipFill rotWithShape="1">
          <a:blip r:embed="rId9">
            <a:extLst>
              <a:ext uri="{BEBA8EAE-BF5A-486C-A8C5-ECC9F3942E4B}">
                <a14:imgProps xmlns:a14="http://schemas.microsoft.com/office/drawing/2010/main" xmlns="">
                  <a14:imgLayer r:embed="rId10">
                    <a14:imgEffect>
                      <a14:backgroundRemoval t="10000" b="94800" l="9904" r="89936">
                        <a14:foregroundMark x1="27796" y1="30600" x2="38498" y2="28600"/>
                        <a14:foregroundMark x1="47125" y1="90800" x2="54952" y2="94800"/>
                        <a14:foregroundMark x1="54952" y1="94800" x2="55272" y2="94800"/>
                      </a14:backgroundRemoval>
                    </a14:imgEffect>
                  </a14:imgLayer>
                </a14:imgProps>
              </a:ext>
              <a:ext uri="{28A0092B-C50C-407E-A947-70E740481C1C}">
                <a14:useLocalDpi xmlns:a14="http://schemas.microsoft.com/office/drawing/2010/main" xmlns="" val="0"/>
              </a:ext>
            </a:extLst>
          </a:blip>
          <a:srcRect l="18182" r="22031"/>
          <a:stretch/>
        </p:blipFill>
        <p:spPr>
          <a:xfrm>
            <a:off x="10125887" y="3937158"/>
            <a:ext cx="2186336" cy="2920842"/>
          </a:xfrm>
          <a:prstGeom prst="rect">
            <a:avLst/>
          </a:prstGeom>
        </p:spPr>
      </p:pic>
    </p:spTree>
    <p:extLst>
      <p:ext uri="{BB962C8B-B14F-4D97-AF65-F5344CB8AC3E}">
        <p14:creationId xmlns:p14="http://schemas.microsoft.com/office/powerpoint/2010/main" xmlns="" val="42428166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6000" advClick="0">
        <p15:prstTrans prst="curtains"/>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p:cTn id="14" dur="500" fill="hold"/>
                                        <p:tgtEl>
                                          <p:spTgt spid="16"/>
                                        </p:tgtEl>
                                        <p:attrNameLst>
                                          <p:attrName>ppt_w</p:attrName>
                                        </p:attrNameLst>
                                      </p:cBhvr>
                                      <p:tavLst>
                                        <p:tav tm="0">
                                          <p:val>
                                            <p:fltVal val="0"/>
                                          </p:val>
                                        </p:tav>
                                        <p:tav tm="100000">
                                          <p:val>
                                            <p:strVal val="#ppt_w"/>
                                          </p:val>
                                        </p:tav>
                                      </p:tavLst>
                                    </p:anim>
                                    <p:anim calcmode="lin" valueType="num">
                                      <p:cBhvr>
                                        <p:cTn id="15" dur="500" fill="hold"/>
                                        <p:tgtEl>
                                          <p:spTgt spid="16"/>
                                        </p:tgtEl>
                                        <p:attrNameLst>
                                          <p:attrName>ppt_h</p:attrName>
                                        </p:attrNameLst>
                                      </p:cBhvr>
                                      <p:tavLst>
                                        <p:tav tm="0">
                                          <p:val>
                                            <p:fltVal val="0"/>
                                          </p:val>
                                        </p:tav>
                                        <p:tav tm="100000">
                                          <p:val>
                                            <p:strVal val="#ppt_h"/>
                                          </p:val>
                                        </p:tav>
                                      </p:tavLst>
                                    </p:anim>
                                    <p:animEffect transition="in" filter="fade">
                                      <p:cBhvr>
                                        <p:cTn id="1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9541BD35-1702-4E9F-A60E-252777FD7822}"/>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grpSp>
        <p:nvGrpSpPr>
          <p:cNvPr id="2" name="Group 1">
            <a:extLst>
              <a:ext uri="{FF2B5EF4-FFF2-40B4-BE49-F238E27FC236}">
                <a16:creationId xmlns:a16="http://schemas.microsoft.com/office/drawing/2014/main" xmlns="" id="{C2645231-2EB0-4B37-86F1-CF2777390D25}"/>
              </a:ext>
            </a:extLst>
          </p:cNvPr>
          <p:cNvGrpSpPr/>
          <p:nvPr/>
        </p:nvGrpSpPr>
        <p:grpSpPr>
          <a:xfrm>
            <a:off x="-143321" y="2139185"/>
            <a:ext cx="4248510" cy="3739355"/>
            <a:chOff x="-143321" y="2139185"/>
            <a:chExt cx="4248510" cy="3739355"/>
          </a:xfrm>
        </p:grpSpPr>
        <p:pic>
          <p:nvPicPr>
            <p:cNvPr id="4" name="Picture 3">
              <a:extLst>
                <a:ext uri="{FF2B5EF4-FFF2-40B4-BE49-F238E27FC236}">
                  <a16:creationId xmlns:a16="http://schemas.microsoft.com/office/drawing/2014/main" xmlns="" id="{DA13CC4A-3D3A-45AC-AA9F-6246158B6B07}"/>
                </a:ext>
              </a:extLst>
            </p:cNvPr>
            <p:cNvPicPr>
              <a:picLocks noChangeAspect="1"/>
            </p:cNvPicPr>
            <p:nvPr/>
          </p:nvPicPr>
          <p:blipFill>
            <a:blip r:embed="rId3" cstate="print"/>
            <a:srcRect/>
            <a:stretch>
              <a:fillRect/>
            </a:stretch>
          </p:blipFill>
          <p:spPr>
            <a:xfrm>
              <a:off x="298485" y="2139185"/>
              <a:ext cx="3336876" cy="1754447"/>
            </a:xfrm>
            <a:prstGeom prst="rect">
              <a:avLst/>
            </a:prstGeom>
          </p:spPr>
        </p:pic>
        <p:sp>
          <p:nvSpPr>
            <p:cNvPr id="6" name="TextBox 6">
              <a:extLst>
                <a:ext uri="{FF2B5EF4-FFF2-40B4-BE49-F238E27FC236}">
                  <a16:creationId xmlns:a16="http://schemas.microsoft.com/office/drawing/2014/main" xmlns="" id="{91CC2806-E0FC-409B-B3CE-1830D4CCB6FD}"/>
                </a:ext>
              </a:extLst>
            </p:cNvPr>
            <p:cNvSpPr txBox="1"/>
            <p:nvPr/>
          </p:nvSpPr>
          <p:spPr>
            <a:xfrm>
              <a:off x="-143321" y="2139186"/>
              <a:ext cx="4248510" cy="1188787"/>
            </a:xfrm>
            <a:prstGeom prst="rect">
              <a:avLst/>
            </a:prstGeom>
          </p:spPr>
          <p:txBody>
            <a:bodyPr wrap="square" lIns="0" tIns="0" rIns="0" bIns="0" rtlCol="0" anchor="t">
              <a:spAutoFit/>
            </a:bodyPr>
            <a:lstStyle/>
            <a:p>
              <a:pPr algn="ctr">
                <a:lnSpc>
                  <a:spcPts val="10220"/>
                </a:lnSpc>
              </a:pPr>
              <a:r>
                <a:rPr lang="en-US" sz="4400" dirty="0" err="1">
                  <a:solidFill>
                    <a:srgbClr val="000000"/>
                  </a:solidFill>
                  <a:latin typeface="Pattaya"/>
                </a:rPr>
                <a:t>Luyện</a:t>
              </a:r>
              <a:r>
                <a:rPr lang="en-US" sz="4400" dirty="0">
                  <a:solidFill>
                    <a:srgbClr val="000000"/>
                  </a:solidFill>
                  <a:latin typeface="Pattaya"/>
                </a:rPr>
                <a:t> </a:t>
              </a:r>
              <a:r>
                <a:rPr lang="en-US" sz="4400" dirty="0" err="1">
                  <a:solidFill>
                    <a:srgbClr val="000000"/>
                  </a:solidFill>
                  <a:latin typeface="Pattaya"/>
                </a:rPr>
                <a:t>đọc</a:t>
              </a:r>
              <a:endParaRPr lang="en-US" sz="4400" dirty="0">
                <a:solidFill>
                  <a:srgbClr val="000000"/>
                </a:solidFill>
                <a:latin typeface="Pattaya"/>
              </a:endParaRPr>
            </a:p>
          </p:txBody>
        </p:sp>
        <p:pic>
          <p:nvPicPr>
            <p:cNvPr id="13" name="Picture 12">
              <a:extLst>
                <a:ext uri="{FF2B5EF4-FFF2-40B4-BE49-F238E27FC236}">
                  <a16:creationId xmlns:a16="http://schemas.microsoft.com/office/drawing/2014/main" xmlns="" id="{B48CF891-828A-452D-80B4-0FDF13B474F7}"/>
                </a:ext>
              </a:extLst>
            </p:cNvPr>
            <p:cNvPicPr>
              <a:picLocks noChangeAspect="1"/>
            </p:cNvPicPr>
            <p:nvPr/>
          </p:nvPicPr>
          <p:blipFill rotWithShape="1">
            <a:blip r:embed="rId4" cstate="print">
              <a:extLst>
                <a:ext uri="{BEBA8EAE-BF5A-486C-A8C5-ECC9F3942E4B}">
                  <a14:imgProps xmlns:a14="http://schemas.microsoft.com/office/drawing/2010/main" xmlns="">
                    <a14:imgLayer r:embed="rId5">
                      <a14:imgEffect>
                        <a14:backgroundRemoval t="14974" b="93750" l="11250" r="49271">
                          <a14:foregroundMark x1="15990" y1="40625" x2="18646" y2="31576"/>
                          <a14:foregroundMark x1="18646" y1="31576" x2="24844" y2="23503"/>
                          <a14:foregroundMark x1="24844" y1="23503" x2="32813" y2="23828"/>
                          <a14:foregroundMark x1="32813" y1="23828" x2="39219" y2="31445"/>
                          <a14:foregroundMark x1="39219" y1="31445" x2="40990" y2="39909"/>
                          <a14:foregroundMark x1="40990" y1="39909" x2="39271" y2="48177"/>
                          <a14:foregroundMark x1="39271" y1="48177" x2="30417" y2="51367"/>
                          <a14:foregroundMark x1="30417" y1="51367" x2="25417" y2="44792"/>
                          <a14:foregroundMark x1="25417" y1="44792" x2="27448" y2="36719"/>
                          <a14:foregroundMark x1="27448" y1="36719" x2="35260" y2="43034"/>
                          <a14:foregroundMark x1="35260" y1="43034" x2="35365" y2="50781"/>
                          <a14:foregroundMark x1="35365" y1="50781" x2="27813" y2="51758"/>
                          <a14:foregroundMark x1="27813" y1="51758" x2="23906" y2="39323"/>
                          <a14:foregroundMark x1="23906" y1="39323" x2="23385" y2="26758"/>
                          <a14:foregroundMark x1="23385" y1="26758" x2="35781" y2="23828"/>
                          <a14:foregroundMark x1="35781" y1="23828" x2="41146" y2="28711"/>
                          <a14:foregroundMark x1="41146" y1="28711" x2="42448" y2="36523"/>
                          <a14:foregroundMark x1="42448" y1="36523" x2="38281" y2="39779"/>
                          <a14:foregroundMark x1="47188" y1="39779" x2="45990" y2="31901"/>
                          <a14:foregroundMark x1="45990" y1="31901" x2="40208" y2="26172"/>
                          <a14:foregroundMark x1="40208" y1="26172" x2="33490" y2="24089"/>
                          <a14:foregroundMark x1="33490" y1="24089" x2="25781" y2="26823"/>
                          <a14:foregroundMark x1="25781" y1="26823" x2="14583" y2="37435"/>
                          <a14:foregroundMark x1="14583" y1="37435" x2="13438" y2="39193"/>
                          <a14:foregroundMark x1="13438" y1="39193" x2="14115" y2="30859"/>
                          <a14:foregroundMark x1="14115" y1="30859" x2="22500" y2="19727"/>
                          <a14:foregroundMark x1="22500" y1="19727" x2="27552" y2="16341"/>
                          <a14:foregroundMark x1="27552" y1="16341" x2="33958" y2="16927"/>
                          <a14:foregroundMark x1="33958" y1="16927" x2="39219" y2="20833"/>
                          <a14:foregroundMark x1="39219" y1="20833" x2="49271" y2="38021"/>
                          <a14:foregroundMark x1="34792" y1="15755" x2="31406" y2="15104"/>
                          <a14:foregroundMark x1="11667" y1="35026" x2="11354" y2="41406"/>
                          <a14:foregroundMark x1="22031" y1="58529" x2="27135" y2="64909"/>
                          <a14:foregroundMark x1="18073" y1="59701" x2="15833" y2="66471"/>
                          <a14:foregroundMark x1="15833" y1="66471" x2="15833" y2="67253"/>
                          <a14:foregroundMark x1="31094" y1="68034" x2="35885" y2="69661"/>
                          <a14:foregroundMark x1="30312" y1="78190" x2="28698" y2="92513"/>
                          <a14:foregroundMark x1="27760" y1="89779" x2="31979" y2="83724"/>
                          <a14:foregroundMark x1="31979" y1="83724" x2="37031" y2="88346"/>
                          <a14:foregroundMark x1="37031" y1="88346" x2="37344" y2="88932"/>
                          <a14:foregroundMark x1="38750" y1="88932" x2="36510" y2="73503"/>
                          <a14:foregroundMark x1="36510" y1="73503" x2="32240" y2="69661"/>
                          <a14:foregroundMark x1="27760" y1="79818" x2="27292" y2="93750"/>
                        </a14:backgroundRemoval>
                      </a14:imgEffect>
                    </a14:imgLayer>
                  </a14:imgProps>
                </a:ext>
                <a:ext uri="{28A0092B-C50C-407E-A947-70E740481C1C}">
                  <a14:useLocalDpi xmlns:a14="http://schemas.microsoft.com/office/drawing/2010/main" xmlns="" val="0"/>
                </a:ext>
              </a:extLst>
            </a:blip>
            <a:srcRect l="7353" t="9689" r="47781" b="4277"/>
            <a:stretch/>
          </p:blipFill>
          <p:spPr>
            <a:xfrm>
              <a:off x="915568" y="3133697"/>
              <a:ext cx="1789248" cy="2744843"/>
            </a:xfrm>
            <a:prstGeom prst="rect">
              <a:avLst/>
            </a:prstGeom>
          </p:spPr>
        </p:pic>
      </p:grpSp>
      <p:grpSp>
        <p:nvGrpSpPr>
          <p:cNvPr id="11" name="Group 10">
            <a:extLst>
              <a:ext uri="{FF2B5EF4-FFF2-40B4-BE49-F238E27FC236}">
                <a16:creationId xmlns:a16="http://schemas.microsoft.com/office/drawing/2014/main" xmlns="" id="{BCB237B1-14F7-417B-B2EC-F1597154099D}"/>
              </a:ext>
            </a:extLst>
          </p:cNvPr>
          <p:cNvGrpSpPr/>
          <p:nvPr/>
        </p:nvGrpSpPr>
        <p:grpSpPr>
          <a:xfrm>
            <a:off x="8309096" y="1969299"/>
            <a:ext cx="3767685" cy="3909241"/>
            <a:chOff x="8309096" y="1969299"/>
            <a:chExt cx="3767685" cy="3909241"/>
          </a:xfrm>
        </p:grpSpPr>
        <p:pic>
          <p:nvPicPr>
            <p:cNvPr id="5" name="Picture 5">
              <a:extLst>
                <a:ext uri="{FF2B5EF4-FFF2-40B4-BE49-F238E27FC236}">
                  <a16:creationId xmlns:a16="http://schemas.microsoft.com/office/drawing/2014/main" xmlns="" id="{F40B8BFC-BC94-4C70-BB9F-3E5B54DE49ED}"/>
                </a:ext>
              </a:extLst>
            </p:cNvPr>
            <p:cNvPicPr>
              <a:picLocks noChangeAspect="1"/>
            </p:cNvPicPr>
            <p:nvPr/>
          </p:nvPicPr>
          <p:blipFill>
            <a:blip r:embed="rId6" cstate="print"/>
            <a:srcRect/>
            <a:stretch>
              <a:fillRect/>
            </a:stretch>
          </p:blipFill>
          <p:spPr>
            <a:xfrm>
              <a:off x="8524501" y="1969299"/>
              <a:ext cx="3336876" cy="1924334"/>
            </a:xfrm>
            <a:prstGeom prst="rect">
              <a:avLst/>
            </a:prstGeom>
          </p:spPr>
        </p:pic>
        <p:sp>
          <p:nvSpPr>
            <p:cNvPr id="9" name="TextBox 9">
              <a:extLst>
                <a:ext uri="{FF2B5EF4-FFF2-40B4-BE49-F238E27FC236}">
                  <a16:creationId xmlns:a16="http://schemas.microsoft.com/office/drawing/2014/main" xmlns="" id="{9BB0A888-36DC-4D92-9E39-A542DA369D0E}"/>
                </a:ext>
              </a:extLst>
            </p:cNvPr>
            <p:cNvSpPr txBox="1"/>
            <p:nvPr/>
          </p:nvSpPr>
          <p:spPr>
            <a:xfrm>
              <a:off x="8309096" y="2231189"/>
              <a:ext cx="3767685" cy="1354217"/>
            </a:xfrm>
            <a:prstGeom prst="rect">
              <a:avLst/>
            </a:prstGeom>
          </p:spPr>
          <p:txBody>
            <a:bodyPr wrap="square" lIns="0" tIns="0" rIns="0" bIns="0" rtlCol="0" anchor="t">
              <a:spAutoFit/>
            </a:bodyPr>
            <a:lstStyle/>
            <a:p>
              <a:pPr algn="ctr"/>
              <a:r>
                <a:rPr lang="en-US" sz="4400" dirty="0" err="1">
                  <a:solidFill>
                    <a:srgbClr val="000000"/>
                  </a:solidFill>
                  <a:latin typeface="Pattaya"/>
                </a:rPr>
                <a:t>Luyện</a:t>
              </a:r>
              <a:r>
                <a:rPr lang="en-US" sz="4400" dirty="0">
                  <a:solidFill>
                    <a:srgbClr val="000000"/>
                  </a:solidFill>
                  <a:latin typeface="Pattaya"/>
                </a:rPr>
                <a:t> </a:t>
              </a:r>
              <a:r>
                <a:rPr lang="en-US" sz="4400" dirty="0" err="1">
                  <a:solidFill>
                    <a:srgbClr val="000000"/>
                  </a:solidFill>
                  <a:latin typeface="Pattaya"/>
                </a:rPr>
                <a:t>đọc</a:t>
              </a:r>
              <a:endParaRPr lang="vi-VN" sz="4400" dirty="0">
                <a:solidFill>
                  <a:srgbClr val="000000"/>
                </a:solidFill>
                <a:latin typeface="Pattaya"/>
              </a:endParaRPr>
            </a:p>
            <a:p>
              <a:pPr algn="ctr"/>
              <a:r>
                <a:rPr lang="en-US" sz="4400" dirty="0" err="1">
                  <a:solidFill>
                    <a:srgbClr val="000000"/>
                  </a:solidFill>
                  <a:latin typeface="Pattaya"/>
                </a:rPr>
                <a:t>diễn</a:t>
              </a:r>
              <a:r>
                <a:rPr lang="en-US" sz="4400" dirty="0">
                  <a:solidFill>
                    <a:srgbClr val="000000"/>
                  </a:solidFill>
                  <a:latin typeface="Pattaya"/>
                </a:rPr>
                <a:t> </a:t>
              </a:r>
              <a:r>
                <a:rPr lang="en-US" sz="4400" dirty="0" err="1">
                  <a:solidFill>
                    <a:srgbClr val="000000"/>
                  </a:solidFill>
                  <a:latin typeface="Pattaya"/>
                </a:rPr>
                <a:t>cảm</a:t>
              </a:r>
              <a:endParaRPr lang="en-US" sz="4400" dirty="0">
                <a:solidFill>
                  <a:srgbClr val="000000"/>
                </a:solidFill>
                <a:latin typeface="Pattaya"/>
              </a:endParaRPr>
            </a:p>
          </p:txBody>
        </p:sp>
        <p:pic>
          <p:nvPicPr>
            <p:cNvPr id="14" name="Picture 13">
              <a:extLst>
                <a:ext uri="{FF2B5EF4-FFF2-40B4-BE49-F238E27FC236}">
                  <a16:creationId xmlns:a16="http://schemas.microsoft.com/office/drawing/2014/main" xmlns="" id="{4F897361-DD20-4B0A-98CF-7339CFA69CCD}"/>
                </a:ext>
              </a:extLst>
            </p:cNvPr>
            <p:cNvPicPr>
              <a:picLocks noChangeAspect="1"/>
            </p:cNvPicPr>
            <p:nvPr/>
          </p:nvPicPr>
          <p:blipFill rotWithShape="1">
            <a:blip r:embed="rId7">
              <a:extLst>
                <a:ext uri="{BEBA8EAE-BF5A-486C-A8C5-ECC9F3942E4B}">
                  <a14:imgProps xmlns:a14="http://schemas.microsoft.com/office/drawing/2010/main" xmlns="">
                    <a14:imgLayer r:embed="rId8">
                      <a14:imgEffect>
                        <a14:backgroundRemoval t="9200" b="90000" l="9904" r="89936">
                          <a14:foregroundMark x1="46486" y1="59000" x2="49521" y2="67000"/>
                          <a14:foregroundMark x1="49521" y1="67000" x2="55112" y2="70400"/>
                          <a14:foregroundMark x1="55112" y1="70400" x2="57348" y2="70600"/>
                          <a14:foregroundMark x1="43610" y1="9200" x2="41534" y2="9200"/>
                          <a14:backgroundMark x1="66613" y1="70200" x2="76038" y2="71400"/>
                          <a14:backgroundMark x1="61022" y1="69000" x2="60224" y2="77000"/>
                          <a14:backgroundMark x1="60224" y1="77000" x2="61821" y2="85000"/>
                          <a14:backgroundMark x1="61821" y1="85000" x2="67732" y2="87800"/>
                          <a14:backgroundMark x1="67732" y1="87800" x2="74281" y2="76800"/>
                        </a14:backgroundRemoval>
                      </a14:imgEffect>
                    </a14:imgLayer>
                  </a14:imgProps>
                </a:ext>
                <a:ext uri="{28A0092B-C50C-407E-A947-70E740481C1C}">
                  <a14:useLocalDpi xmlns:a14="http://schemas.microsoft.com/office/drawing/2010/main" xmlns="" val="0"/>
                </a:ext>
              </a:extLst>
            </a:blip>
            <a:srcRect l="20618" t="4827" r="24400" b="8826"/>
            <a:stretch/>
          </p:blipFill>
          <p:spPr>
            <a:xfrm>
              <a:off x="9216544" y="3429000"/>
              <a:ext cx="1952787" cy="2449540"/>
            </a:xfrm>
            <a:prstGeom prst="rect">
              <a:avLst/>
            </a:prstGeom>
          </p:spPr>
        </p:pic>
      </p:grpSp>
      <p:grpSp>
        <p:nvGrpSpPr>
          <p:cNvPr id="10" name="Group 9">
            <a:extLst>
              <a:ext uri="{FF2B5EF4-FFF2-40B4-BE49-F238E27FC236}">
                <a16:creationId xmlns:a16="http://schemas.microsoft.com/office/drawing/2014/main" xmlns="" id="{B1800E53-9C61-419E-83B5-6BF9C684749D}"/>
              </a:ext>
            </a:extLst>
          </p:cNvPr>
          <p:cNvGrpSpPr/>
          <p:nvPr/>
        </p:nvGrpSpPr>
        <p:grpSpPr>
          <a:xfrm>
            <a:off x="3518646" y="2052728"/>
            <a:ext cx="4958483" cy="3825812"/>
            <a:chOff x="3518646" y="2052728"/>
            <a:chExt cx="4958483" cy="3825812"/>
          </a:xfrm>
        </p:grpSpPr>
        <p:pic>
          <p:nvPicPr>
            <p:cNvPr id="7" name="Picture 7">
              <a:extLst>
                <a:ext uri="{FF2B5EF4-FFF2-40B4-BE49-F238E27FC236}">
                  <a16:creationId xmlns:a16="http://schemas.microsoft.com/office/drawing/2014/main" xmlns="" id="{E778998A-3241-438F-98CA-C3429BE2AEA3}"/>
                </a:ext>
              </a:extLst>
            </p:cNvPr>
            <p:cNvPicPr>
              <a:picLocks noChangeAspect="1"/>
            </p:cNvPicPr>
            <p:nvPr/>
          </p:nvPicPr>
          <p:blipFill>
            <a:blip r:embed="rId9" cstate="print"/>
            <a:srcRect/>
            <a:stretch>
              <a:fillRect/>
            </a:stretch>
          </p:blipFill>
          <p:spPr>
            <a:xfrm>
              <a:off x="4373795" y="2052728"/>
              <a:ext cx="3336876" cy="1840905"/>
            </a:xfrm>
            <a:prstGeom prst="rect">
              <a:avLst/>
            </a:prstGeom>
          </p:spPr>
        </p:pic>
        <p:sp>
          <p:nvSpPr>
            <p:cNvPr id="8" name="TextBox 8">
              <a:extLst>
                <a:ext uri="{FF2B5EF4-FFF2-40B4-BE49-F238E27FC236}">
                  <a16:creationId xmlns:a16="http://schemas.microsoft.com/office/drawing/2014/main" xmlns="" id="{B6667FF1-9EA9-4CDF-B383-194769754B08}"/>
                </a:ext>
              </a:extLst>
            </p:cNvPr>
            <p:cNvSpPr txBox="1"/>
            <p:nvPr/>
          </p:nvSpPr>
          <p:spPr>
            <a:xfrm>
              <a:off x="3518646" y="2231189"/>
              <a:ext cx="4958483" cy="1188787"/>
            </a:xfrm>
            <a:prstGeom prst="rect">
              <a:avLst/>
            </a:prstGeom>
          </p:spPr>
          <p:txBody>
            <a:bodyPr wrap="square" lIns="0" tIns="0" rIns="0" bIns="0" rtlCol="0" anchor="t">
              <a:spAutoFit/>
            </a:bodyPr>
            <a:lstStyle/>
            <a:p>
              <a:pPr algn="ctr">
                <a:lnSpc>
                  <a:spcPts val="10220"/>
                </a:lnSpc>
              </a:pPr>
              <a:r>
                <a:rPr lang="en-US" sz="4400" dirty="0" err="1">
                  <a:solidFill>
                    <a:srgbClr val="000000"/>
                  </a:solidFill>
                  <a:latin typeface="Pattaya"/>
                </a:rPr>
                <a:t>Tìm</a:t>
              </a:r>
              <a:r>
                <a:rPr lang="en-US" sz="4400" dirty="0">
                  <a:solidFill>
                    <a:srgbClr val="000000"/>
                  </a:solidFill>
                  <a:latin typeface="Pattaya"/>
                </a:rPr>
                <a:t> </a:t>
              </a:r>
              <a:r>
                <a:rPr lang="en-US" sz="4400" dirty="0" err="1">
                  <a:solidFill>
                    <a:srgbClr val="000000"/>
                  </a:solidFill>
                  <a:latin typeface="Pattaya"/>
                </a:rPr>
                <a:t>hiểu</a:t>
              </a:r>
              <a:r>
                <a:rPr lang="en-US" sz="4400" dirty="0">
                  <a:solidFill>
                    <a:srgbClr val="000000"/>
                  </a:solidFill>
                  <a:latin typeface="Pattaya"/>
                </a:rPr>
                <a:t> </a:t>
              </a:r>
              <a:r>
                <a:rPr lang="en-US" sz="4400" dirty="0" err="1">
                  <a:solidFill>
                    <a:srgbClr val="000000"/>
                  </a:solidFill>
                  <a:latin typeface="Pattaya"/>
                </a:rPr>
                <a:t>bài</a:t>
              </a:r>
              <a:endParaRPr lang="en-US" sz="4400" dirty="0">
                <a:solidFill>
                  <a:srgbClr val="000000"/>
                </a:solidFill>
                <a:latin typeface="Pattaya"/>
              </a:endParaRPr>
            </a:p>
          </p:txBody>
        </p:sp>
        <p:pic>
          <p:nvPicPr>
            <p:cNvPr id="15" name="Picture 14">
              <a:extLst>
                <a:ext uri="{FF2B5EF4-FFF2-40B4-BE49-F238E27FC236}">
                  <a16:creationId xmlns:a16="http://schemas.microsoft.com/office/drawing/2014/main" xmlns="" id="{2576DC8C-5761-4247-A4EE-3348877EE31B}"/>
                </a:ext>
              </a:extLst>
            </p:cNvPr>
            <p:cNvPicPr>
              <a:picLocks noChangeAspect="1"/>
            </p:cNvPicPr>
            <p:nvPr/>
          </p:nvPicPr>
          <p:blipFill rotWithShape="1">
            <a:blip r:embed="rId10">
              <a:extLst>
                <a:ext uri="{BEBA8EAE-BF5A-486C-A8C5-ECC9F3942E4B}">
                  <a14:imgProps xmlns:a14="http://schemas.microsoft.com/office/drawing/2010/main" xmlns="">
                    <a14:imgLayer r:embed="rId11">
                      <a14:imgEffect>
                        <a14:backgroundRemoval t="10000" b="94800" l="9904" r="89936">
                          <a14:foregroundMark x1="27796" y1="30600" x2="38498" y2="28600"/>
                          <a14:foregroundMark x1="47125" y1="90800" x2="54952" y2="94800"/>
                          <a14:foregroundMark x1="54952" y1="94800" x2="55272" y2="94800"/>
                        </a14:backgroundRemoval>
                      </a14:imgEffect>
                    </a14:imgLayer>
                  </a14:imgProps>
                </a:ext>
                <a:ext uri="{28A0092B-C50C-407E-A947-70E740481C1C}">
                  <a14:useLocalDpi xmlns:a14="http://schemas.microsoft.com/office/drawing/2010/main" xmlns="" val="0"/>
                </a:ext>
              </a:extLst>
            </a:blip>
            <a:srcRect l="18182" r="22031"/>
            <a:stretch/>
          </p:blipFill>
          <p:spPr>
            <a:xfrm>
              <a:off x="4962626" y="2957698"/>
              <a:ext cx="2186336" cy="2920842"/>
            </a:xfrm>
            <a:prstGeom prst="rect">
              <a:avLst/>
            </a:prstGeom>
          </p:spPr>
        </p:pic>
      </p:grpSp>
    </p:spTree>
    <p:extLst>
      <p:ext uri="{BB962C8B-B14F-4D97-AF65-F5344CB8AC3E}">
        <p14:creationId xmlns:p14="http://schemas.microsoft.com/office/powerpoint/2010/main" xmlns="" val="3215815099"/>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32" presetClass="emph" presetSubtype="0" repeatCount="indefinite" fill="hold" nodeType="clickEffect">
                                  <p:stCondLst>
                                    <p:cond delay="0"/>
                                  </p:stCondLst>
                                  <p:childTnLst>
                                    <p:animRot by="120000">
                                      <p:cBhvr>
                                        <p:cTn id="21" dur="100" fill="hold">
                                          <p:stCondLst>
                                            <p:cond delay="0"/>
                                          </p:stCondLst>
                                        </p:cTn>
                                        <p:tgtEl>
                                          <p:spTgt spid="2"/>
                                        </p:tgtEl>
                                        <p:attrNameLst>
                                          <p:attrName>r</p:attrName>
                                        </p:attrNameLst>
                                      </p:cBhvr>
                                    </p:animRot>
                                    <p:animRot by="-240000">
                                      <p:cBhvr>
                                        <p:cTn id="22" dur="200" fill="hold">
                                          <p:stCondLst>
                                            <p:cond delay="200"/>
                                          </p:stCondLst>
                                        </p:cTn>
                                        <p:tgtEl>
                                          <p:spTgt spid="2"/>
                                        </p:tgtEl>
                                        <p:attrNameLst>
                                          <p:attrName>r</p:attrName>
                                        </p:attrNameLst>
                                      </p:cBhvr>
                                    </p:animRot>
                                    <p:animRot by="240000">
                                      <p:cBhvr>
                                        <p:cTn id="23" dur="200" fill="hold">
                                          <p:stCondLst>
                                            <p:cond delay="400"/>
                                          </p:stCondLst>
                                        </p:cTn>
                                        <p:tgtEl>
                                          <p:spTgt spid="2"/>
                                        </p:tgtEl>
                                        <p:attrNameLst>
                                          <p:attrName>r</p:attrName>
                                        </p:attrNameLst>
                                      </p:cBhvr>
                                    </p:animRot>
                                    <p:animRot by="-240000">
                                      <p:cBhvr>
                                        <p:cTn id="24" dur="200" fill="hold">
                                          <p:stCondLst>
                                            <p:cond delay="600"/>
                                          </p:stCondLst>
                                        </p:cTn>
                                        <p:tgtEl>
                                          <p:spTgt spid="2"/>
                                        </p:tgtEl>
                                        <p:attrNameLst>
                                          <p:attrName>r</p:attrName>
                                        </p:attrNameLst>
                                      </p:cBhvr>
                                    </p:animRot>
                                    <p:animRot by="120000">
                                      <p:cBhvr>
                                        <p:cTn id="25"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5"/>
          <p:cNvPicPr>
            <a:picLocks noChangeAspect="1"/>
          </p:cNvPicPr>
          <p:nvPr/>
        </p:nvPicPr>
        <p:blipFill>
          <a:blip r:embed="rId2" cstate="print">
            <a:extLst>
              <a:ext uri="{28A0092B-C50C-407E-A947-70E740481C1C}">
                <a14:useLocalDpi xmlns:a14="http://schemas.microsoft.com/office/drawing/2010/main" xmlns="" val="0"/>
              </a:ext>
              <a:ext uri="{96DAC541-7B7A-43D3-8B79-37D633B846F1}">
                <asvg:svgBlip xmlns:asvg="http://schemas.microsoft.com/office/drawing/2016/SVG/main" xmlns="" r:embed="rId3"/>
              </a:ext>
            </a:extLst>
          </a:blip>
          <a:srcRect/>
          <a:stretch>
            <a:fillRect/>
          </a:stretch>
        </p:blipFill>
        <p:spPr>
          <a:xfrm rot="458499">
            <a:off x="-48220" y="1048192"/>
            <a:ext cx="614882" cy="680453"/>
          </a:xfrm>
          <a:prstGeom prst="rect">
            <a:avLst/>
          </a:prstGeom>
        </p:spPr>
      </p:pic>
      <p:pic>
        <p:nvPicPr>
          <p:cNvPr id="16" name="Picture 16"/>
          <p:cNvPicPr>
            <a:picLocks noChangeAspect="1"/>
          </p:cNvPicPr>
          <p:nvPr/>
        </p:nvPicPr>
        <p:blipFill>
          <a:blip r:embed="rId4" cstate="print">
            <a:extLst>
              <a:ext uri="{28A0092B-C50C-407E-A947-70E740481C1C}">
                <a14:useLocalDpi xmlns:a14="http://schemas.microsoft.com/office/drawing/2010/main" xmlns="" val="0"/>
              </a:ext>
              <a:ext uri="{96DAC541-7B7A-43D3-8B79-37D633B846F1}">
                <asvg:svgBlip xmlns:asvg="http://schemas.microsoft.com/office/drawing/2016/SVG/main" xmlns="" r:embed="rId5"/>
              </a:ext>
            </a:extLst>
          </a:blip>
          <a:srcRect/>
          <a:stretch>
            <a:fillRect/>
          </a:stretch>
        </p:blipFill>
        <p:spPr>
          <a:xfrm>
            <a:off x="1166434" y="-159370"/>
            <a:ext cx="970117" cy="952479"/>
          </a:xfrm>
          <a:prstGeom prst="rect">
            <a:avLst/>
          </a:prstGeom>
        </p:spPr>
      </p:pic>
      <p:pic>
        <p:nvPicPr>
          <p:cNvPr id="17" name="Picture 17"/>
          <p:cNvPicPr>
            <a:picLocks noChangeAspect="1"/>
          </p:cNvPicPr>
          <p:nvPr/>
        </p:nvPicPr>
        <p:blipFill>
          <a:blip r:embed="rId6" cstate="print">
            <a:extLst>
              <a:ext uri="{28A0092B-C50C-407E-A947-70E740481C1C}">
                <a14:useLocalDpi xmlns:a14="http://schemas.microsoft.com/office/drawing/2010/main" xmlns="" val="0"/>
              </a:ext>
              <a:ext uri="{96DAC541-7B7A-43D3-8B79-37D633B846F1}">
                <asvg:svgBlip xmlns:asvg="http://schemas.microsoft.com/office/drawing/2016/SVG/main" xmlns="" r:embed="rId5"/>
              </a:ext>
            </a:extLst>
          </a:blip>
          <a:srcRect/>
          <a:stretch>
            <a:fillRect/>
          </a:stretch>
        </p:blipFill>
        <p:spPr>
          <a:xfrm rot="1877171">
            <a:off x="10879021" y="-5397"/>
            <a:ext cx="488192" cy="479315"/>
          </a:xfrm>
          <a:prstGeom prst="rect">
            <a:avLst/>
          </a:prstGeom>
        </p:spPr>
      </p:pic>
      <p:pic>
        <p:nvPicPr>
          <p:cNvPr id="18" name="Picture 18"/>
          <p:cNvPicPr>
            <a:picLocks noChangeAspect="1"/>
          </p:cNvPicPr>
          <p:nvPr/>
        </p:nvPicPr>
        <p:blipFill>
          <a:blip r:embed="rId7" cstate="print">
            <a:extLst>
              <a:ext uri="{28A0092B-C50C-407E-A947-70E740481C1C}">
                <a14:useLocalDpi xmlns:a14="http://schemas.microsoft.com/office/drawing/2010/main" xmlns="" val="0"/>
              </a:ext>
              <a:ext uri="{96DAC541-7B7A-43D3-8B79-37D633B846F1}">
                <asvg:svgBlip xmlns:asvg="http://schemas.microsoft.com/office/drawing/2016/SVG/main" xmlns="" r:embed="rId8"/>
              </a:ext>
            </a:extLst>
          </a:blip>
          <a:srcRect/>
          <a:stretch>
            <a:fillRect/>
          </a:stretch>
        </p:blipFill>
        <p:spPr>
          <a:xfrm rot="-3463332">
            <a:off x="11596901" y="-279638"/>
            <a:ext cx="999765" cy="1106380"/>
          </a:xfrm>
          <a:prstGeom prst="rect">
            <a:avLst/>
          </a:prstGeom>
        </p:spPr>
      </p:pic>
      <p:grpSp>
        <p:nvGrpSpPr>
          <p:cNvPr id="19" name="Group 19"/>
          <p:cNvGrpSpPr/>
          <p:nvPr/>
        </p:nvGrpSpPr>
        <p:grpSpPr>
          <a:xfrm>
            <a:off x="532549" y="494387"/>
            <a:ext cx="153251" cy="153251"/>
            <a:chOff x="0" y="0"/>
            <a:chExt cx="6350000" cy="6350000"/>
          </a:xfrm>
        </p:grpSpPr>
        <p:sp>
          <p:nvSpPr>
            <p:cNvPr id="20" name="Freeform 2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B4B4B"/>
            </a:solidFill>
          </p:spPr>
        </p:sp>
      </p:grpSp>
      <p:grpSp>
        <p:nvGrpSpPr>
          <p:cNvPr id="21" name="Group 21"/>
          <p:cNvGrpSpPr/>
          <p:nvPr/>
        </p:nvGrpSpPr>
        <p:grpSpPr>
          <a:xfrm>
            <a:off x="11943532" y="1245381"/>
            <a:ext cx="153251" cy="153251"/>
            <a:chOff x="0" y="0"/>
            <a:chExt cx="6350000" cy="6350000"/>
          </a:xfrm>
        </p:grpSpPr>
        <p:sp>
          <p:nvSpPr>
            <p:cNvPr id="22" name="Freeform 2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B4B4B"/>
            </a:solidFill>
          </p:spPr>
        </p:sp>
      </p:grpSp>
      <p:pic>
        <p:nvPicPr>
          <p:cNvPr id="23" name="Picture 23"/>
          <p:cNvPicPr>
            <a:picLocks noChangeAspect="1"/>
          </p:cNvPicPr>
          <p:nvPr/>
        </p:nvPicPr>
        <p:blipFill>
          <a:blip r:embed="rId4" cstate="print">
            <a:extLst>
              <a:ext uri="{28A0092B-C50C-407E-A947-70E740481C1C}">
                <a14:useLocalDpi xmlns:a14="http://schemas.microsoft.com/office/drawing/2010/main" xmlns="" val="0"/>
              </a:ext>
              <a:ext uri="{96DAC541-7B7A-43D3-8B79-37D633B846F1}">
                <asvg:svgBlip xmlns:asvg="http://schemas.microsoft.com/office/drawing/2016/SVG/main" xmlns="" r:embed="rId5"/>
              </a:ext>
            </a:extLst>
          </a:blip>
          <a:srcRect/>
          <a:stretch>
            <a:fillRect/>
          </a:stretch>
        </p:blipFill>
        <p:spPr>
          <a:xfrm>
            <a:off x="11408650" y="6126605"/>
            <a:ext cx="970117" cy="952479"/>
          </a:xfrm>
          <a:prstGeom prst="rect">
            <a:avLst/>
          </a:prstGeom>
        </p:spPr>
      </p:pic>
      <p:pic>
        <p:nvPicPr>
          <p:cNvPr id="24" name="Picture 24"/>
          <p:cNvPicPr>
            <a:picLocks noChangeAspect="1"/>
          </p:cNvPicPr>
          <p:nvPr/>
        </p:nvPicPr>
        <p:blipFill>
          <a:blip r:embed="rId9" cstate="print">
            <a:extLst>
              <a:ext uri="{28A0092B-C50C-407E-A947-70E740481C1C}">
                <a14:useLocalDpi xmlns:a14="http://schemas.microsoft.com/office/drawing/2010/main" xmlns="" val="0"/>
              </a:ext>
              <a:ext uri="{96DAC541-7B7A-43D3-8B79-37D633B846F1}">
                <asvg:svgBlip xmlns:asvg="http://schemas.microsoft.com/office/drawing/2016/SVG/main" xmlns="" r:embed="rId3"/>
              </a:ext>
            </a:extLst>
          </a:blip>
          <a:srcRect/>
          <a:stretch>
            <a:fillRect/>
          </a:stretch>
        </p:blipFill>
        <p:spPr>
          <a:xfrm rot="-3463332">
            <a:off x="11395689" y="5286209"/>
            <a:ext cx="505713" cy="559643"/>
          </a:xfrm>
          <a:prstGeom prst="rect">
            <a:avLst/>
          </a:prstGeom>
        </p:spPr>
      </p:pic>
      <p:grpSp>
        <p:nvGrpSpPr>
          <p:cNvPr id="25" name="Group 25"/>
          <p:cNvGrpSpPr/>
          <p:nvPr/>
        </p:nvGrpSpPr>
        <p:grpSpPr>
          <a:xfrm>
            <a:off x="10790059" y="6449593"/>
            <a:ext cx="153251" cy="153251"/>
            <a:chOff x="0" y="0"/>
            <a:chExt cx="6350000" cy="6350000"/>
          </a:xfrm>
        </p:grpSpPr>
        <p:sp>
          <p:nvSpPr>
            <p:cNvPr id="26" name="Freeform 2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B4B4B"/>
            </a:solidFill>
          </p:spPr>
        </p:sp>
      </p:grpSp>
      <p:pic>
        <p:nvPicPr>
          <p:cNvPr id="27" name="Picture 27"/>
          <p:cNvPicPr>
            <a:picLocks noChangeAspect="1"/>
          </p:cNvPicPr>
          <p:nvPr/>
        </p:nvPicPr>
        <p:blipFill>
          <a:blip r:embed="rId10" cstate="print">
            <a:extLst>
              <a:ext uri="{28A0092B-C50C-407E-A947-70E740481C1C}">
                <a14:useLocalDpi xmlns:a14="http://schemas.microsoft.com/office/drawing/2010/main" xmlns="" val="0"/>
              </a:ext>
              <a:ext uri="{96DAC541-7B7A-43D3-8B79-37D633B846F1}">
                <asvg:svgBlip xmlns:asvg="http://schemas.microsoft.com/office/drawing/2016/SVG/main" xmlns="" r:embed="rId8"/>
              </a:ext>
            </a:extLst>
          </a:blip>
          <a:srcRect/>
          <a:stretch>
            <a:fillRect/>
          </a:stretch>
        </p:blipFill>
        <p:spPr>
          <a:xfrm rot="-378976">
            <a:off x="-489183" y="5904846"/>
            <a:ext cx="1261473" cy="1395996"/>
          </a:xfrm>
          <a:prstGeom prst="rect">
            <a:avLst/>
          </a:prstGeom>
        </p:spPr>
      </p:pic>
      <p:pic>
        <p:nvPicPr>
          <p:cNvPr id="28" name="Picture 28"/>
          <p:cNvPicPr>
            <a:picLocks noChangeAspect="1"/>
          </p:cNvPicPr>
          <p:nvPr/>
        </p:nvPicPr>
        <p:blipFill>
          <a:blip r:embed="rId11" cstate="print">
            <a:extLst>
              <a:ext uri="{28A0092B-C50C-407E-A947-70E740481C1C}">
                <a14:useLocalDpi xmlns:a14="http://schemas.microsoft.com/office/drawing/2010/main" xmlns="" val="0"/>
              </a:ext>
              <a:ext uri="{96DAC541-7B7A-43D3-8B79-37D633B846F1}">
                <asvg:svgBlip xmlns:asvg="http://schemas.microsoft.com/office/drawing/2016/SVG/main" xmlns="" r:embed="rId5"/>
              </a:ext>
            </a:extLst>
          </a:blip>
          <a:srcRect/>
          <a:stretch>
            <a:fillRect/>
          </a:stretch>
        </p:blipFill>
        <p:spPr>
          <a:xfrm>
            <a:off x="818636" y="5662503"/>
            <a:ext cx="307983" cy="302383"/>
          </a:xfrm>
          <a:prstGeom prst="rect">
            <a:avLst/>
          </a:prstGeom>
        </p:spPr>
      </p:pic>
      <p:grpSp>
        <p:nvGrpSpPr>
          <p:cNvPr id="29" name="Group 29"/>
          <p:cNvGrpSpPr/>
          <p:nvPr/>
        </p:nvGrpSpPr>
        <p:grpSpPr>
          <a:xfrm>
            <a:off x="975935" y="6495189"/>
            <a:ext cx="153251" cy="153251"/>
            <a:chOff x="0" y="0"/>
            <a:chExt cx="6350000" cy="6350000"/>
          </a:xfrm>
        </p:grpSpPr>
        <p:sp>
          <p:nvSpPr>
            <p:cNvPr id="30" name="Freeform 3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B4B4B"/>
            </a:solidFill>
          </p:spPr>
        </p:sp>
      </p:grpSp>
      <p:pic>
        <p:nvPicPr>
          <p:cNvPr id="31" name="Picture 31"/>
          <p:cNvPicPr>
            <a:picLocks noChangeAspect="1"/>
          </p:cNvPicPr>
          <p:nvPr/>
        </p:nvPicPr>
        <p:blipFill>
          <a:blip r:embed="rId12" cstate="print">
            <a:extLst>
              <a:ext uri="{28A0092B-C50C-407E-A947-70E740481C1C}">
                <a14:useLocalDpi xmlns:a14="http://schemas.microsoft.com/office/drawing/2010/main" xmlns="" val="0"/>
              </a:ext>
              <a:ext uri="{96DAC541-7B7A-43D3-8B79-37D633B846F1}">
                <asvg:svgBlip xmlns:asvg="http://schemas.microsoft.com/office/drawing/2016/SVG/main" xmlns="" r:embed="rId5"/>
              </a:ext>
            </a:extLst>
          </a:blip>
          <a:srcRect/>
          <a:stretch>
            <a:fillRect/>
          </a:stretch>
        </p:blipFill>
        <p:spPr>
          <a:xfrm rot="1877171">
            <a:off x="12000158" y="4833831"/>
            <a:ext cx="320250" cy="314427"/>
          </a:xfrm>
          <a:prstGeom prst="rect">
            <a:avLst/>
          </a:prstGeom>
        </p:spPr>
      </p:pic>
      <p:pic>
        <p:nvPicPr>
          <p:cNvPr id="32" name="Picture 32"/>
          <p:cNvPicPr>
            <a:picLocks noChangeAspect="1"/>
          </p:cNvPicPr>
          <p:nvPr/>
        </p:nvPicPr>
        <p:blipFill>
          <a:blip r:embed="rId12" cstate="print">
            <a:extLst>
              <a:ext uri="{28A0092B-C50C-407E-A947-70E740481C1C}">
                <a14:useLocalDpi xmlns:a14="http://schemas.microsoft.com/office/drawing/2010/main" xmlns="" val="0"/>
              </a:ext>
              <a:ext uri="{96DAC541-7B7A-43D3-8B79-37D633B846F1}">
                <asvg:svgBlip xmlns:asvg="http://schemas.microsoft.com/office/drawing/2016/SVG/main" xmlns="" r:embed="rId5"/>
              </a:ext>
            </a:extLst>
          </a:blip>
          <a:srcRect/>
          <a:stretch>
            <a:fillRect/>
          </a:stretch>
        </p:blipFill>
        <p:spPr>
          <a:xfrm rot="1877171">
            <a:off x="1006309" y="1278891"/>
            <a:ext cx="320250" cy="314427"/>
          </a:xfrm>
          <a:prstGeom prst="rect">
            <a:avLst/>
          </a:prstGeom>
        </p:spPr>
      </p:pic>
      <p:pic>
        <p:nvPicPr>
          <p:cNvPr id="34" name="Picture 33">
            <a:extLst>
              <a:ext uri="{FF2B5EF4-FFF2-40B4-BE49-F238E27FC236}">
                <a16:creationId xmlns:a16="http://schemas.microsoft.com/office/drawing/2014/main" xmlns="" id="{1BBDD845-19FF-45E9-B94A-01A1998BBDCC}"/>
              </a:ext>
            </a:extLst>
          </p:cNvPr>
          <p:cNvPicPr>
            <a:picLocks noChangeAspect="1"/>
          </p:cNvPicPr>
          <p:nvPr/>
        </p:nvPicPr>
        <p:blipFill>
          <a:blip r:embed="rId13" cstate="print">
            <a:extLst>
              <a:ext uri="{28A0092B-C50C-407E-A947-70E740481C1C}">
                <a14:useLocalDpi xmlns:a14="http://schemas.microsoft.com/office/drawing/2010/main" xmlns="" val="0"/>
              </a:ext>
            </a:extLst>
          </a:blip>
          <a:stretch>
            <a:fillRect/>
          </a:stretch>
        </p:blipFill>
        <p:spPr>
          <a:xfrm>
            <a:off x="2100474" y="189387"/>
            <a:ext cx="8689585" cy="1178662"/>
          </a:xfrm>
          <a:prstGeom prst="rect">
            <a:avLst/>
          </a:prstGeom>
        </p:spPr>
      </p:pic>
      <p:sp>
        <p:nvSpPr>
          <p:cNvPr id="35" name="Rectangle 34">
            <a:extLst>
              <a:ext uri="{FF2B5EF4-FFF2-40B4-BE49-F238E27FC236}">
                <a16:creationId xmlns:a16="http://schemas.microsoft.com/office/drawing/2014/main" xmlns="" id="{CD8D71A4-E4FC-46DA-9016-90C44E41FC9F}"/>
              </a:ext>
            </a:extLst>
          </p:cNvPr>
          <p:cNvSpPr/>
          <p:nvPr/>
        </p:nvSpPr>
        <p:spPr>
          <a:xfrm>
            <a:off x="2895600" y="1398632"/>
            <a:ext cx="1920398" cy="646331"/>
          </a:xfrm>
          <a:prstGeom prst="rect">
            <a:avLst/>
          </a:prstGeom>
        </p:spPr>
        <p:txBody>
          <a:bodyPr wrap="none">
            <a:spAutoFit/>
          </a:bodyPr>
          <a:lstStyle/>
          <a:p>
            <a:r>
              <a:rPr lang="vi-VN" sz="3600" b="1" dirty="0">
                <a:solidFill>
                  <a:srgbClr val="004800"/>
                </a:solidFill>
                <a:ea typeface="Tahoma" panose="020B0604030504040204" pitchFamily="34" charset="0"/>
                <a:cs typeface="Tahoma" panose="020B0604030504040204" pitchFamily="34" charset="0"/>
              </a:rPr>
              <a:t>Tiêu chí</a:t>
            </a:r>
            <a:endParaRPr lang="en-US" sz="3600" dirty="0">
              <a:solidFill>
                <a:srgbClr val="004800"/>
              </a:solidFill>
              <a:ea typeface="Tahoma" panose="020B0604030504040204" pitchFamily="34" charset="0"/>
              <a:cs typeface="Tahoma" panose="020B0604030504040204" pitchFamily="34" charset="0"/>
            </a:endParaRPr>
          </a:p>
        </p:txBody>
      </p:sp>
      <p:grpSp>
        <p:nvGrpSpPr>
          <p:cNvPr id="42" name="Group 41">
            <a:extLst>
              <a:ext uri="{FF2B5EF4-FFF2-40B4-BE49-F238E27FC236}">
                <a16:creationId xmlns:a16="http://schemas.microsoft.com/office/drawing/2014/main" xmlns="" id="{0BF263CB-9B4F-42A4-A88E-42E2646D38BF}"/>
              </a:ext>
            </a:extLst>
          </p:cNvPr>
          <p:cNvGrpSpPr/>
          <p:nvPr/>
        </p:nvGrpSpPr>
        <p:grpSpPr>
          <a:xfrm>
            <a:off x="862621" y="2413000"/>
            <a:ext cx="5233379" cy="1154293"/>
            <a:chOff x="1293932" y="3619500"/>
            <a:chExt cx="7850068" cy="1731440"/>
          </a:xfrm>
        </p:grpSpPr>
        <p:pic>
          <p:nvPicPr>
            <p:cNvPr id="3" name="Picture 3"/>
            <p:cNvPicPr>
              <a:picLocks noChangeAspect="1"/>
            </p:cNvPicPr>
            <p:nvPr/>
          </p:nvPicPr>
          <p:blipFill>
            <a:blip r:embed="rId14" cstate="print">
              <a:extLst>
                <a:ext uri="{28A0092B-C50C-407E-A947-70E740481C1C}">
                  <a14:useLocalDpi xmlns:a14="http://schemas.microsoft.com/office/drawing/2010/main" xmlns="" val="0"/>
                </a:ext>
                <a:ext uri="{96DAC541-7B7A-43D3-8B79-37D633B846F1}">
                  <asvg:svgBlip xmlns:asvg="http://schemas.microsoft.com/office/drawing/2016/SVG/main" xmlns="" r:embed="rId15"/>
                </a:ext>
              </a:extLst>
            </a:blip>
            <a:srcRect/>
            <a:stretch>
              <a:fillRect/>
            </a:stretch>
          </p:blipFill>
          <p:spPr>
            <a:xfrm>
              <a:off x="1293932" y="3817689"/>
              <a:ext cx="1294722" cy="1016945"/>
            </a:xfrm>
            <a:prstGeom prst="rect">
              <a:avLst/>
            </a:prstGeom>
          </p:spPr>
        </p:pic>
        <p:sp>
          <p:nvSpPr>
            <p:cNvPr id="36" name="TextBox 5">
              <a:extLst>
                <a:ext uri="{FF2B5EF4-FFF2-40B4-BE49-F238E27FC236}">
                  <a16:creationId xmlns:a16="http://schemas.microsoft.com/office/drawing/2014/main" xmlns="" id="{69345C31-375C-4FCD-BBDE-BB6659066DF5}"/>
                </a:ext>
              </a:extLst>
            </p:cNvPr>
            <p:cNvSpPr txBox="1"/>
            <p:nvPr/>
          </p:nvSpPr>
          <p:spPr>
            <a:xfrm>
              <a:off x="2717886" y="3619500"/>
              <a:ext cx="6426114" cy="1731440"/>
            </a:xfrm>
            <a:prstGeom prst="flowChartTerminator">
              <a:avLst/>
            </a:prstGeom>
          </p:spPr>
          <p:style>
            <a:lnRef idx="2">
              <a:schemeClr val="accent2"/>
            </a:lnRef>
            <a:fillRef idx="1">
              <a:schemeClr val="lt1"/>
            </a:fillRef>
            <a:effectRef idx="0">
              <a:schemeClr val="accent2"/>
            </a:effectRef>
            <a:fontRef idx="minor">
              <a:schemeClr val="dk1"/>
            </a:fontRef>
          </p:style>
          <p:txBody>
            <a:bodyPr wrap="square" lIns="0" tIns="0" rIns="0" bIns="0" rtlCol="0" anchor="t">
              <a:spAutoFit/>
            </a:bodyPr>
            <a:lstStyle/>
            <a:p>
              <a:pPr algn="ctr"/>
              <a:r>
                <a:rPr lang="vi-VN" sz="2667" b="1" dirty="0">
                  <a:solidFill>
                    <a:srgbClr val="C00000"/>
                  </a:solidFill>
                  <a:latin typeface="Calibri" panose="020F0502020204030204" pitchFamily="34" charset="0"/>
                  <a:ea typeface="Tahoma" panose="020B0604030504040204" pitchFamily="34" charset="0"/>
                  <a:cs typeface="Calibri" panose="020F0502020204030204" pitchFamily="34" charset="0"/>
                </a:rPr>
                <a:t>Đọc đúng tiếng, đúng từ, lưu loát, mạch lạc</a:t>
              </a:r>
              <a:endParaRPr lang="en-US" sz="2667" b="1" dirty="0">
                <a:solidFill>
                  <a:srgbClr val="C00000"/>
                </a:solidFill>
                <a:latin typeface="Calibri" panose="020F0502020204030204" pitchFamily="34" charset="0"/>
                <a:ea typeface="Tahoma" panose="020B0604030504040204" pitchFamily="34" charset="0"/>
                <a:cs typeface="Calibri" panose="020F0502020204030204" pitchFamily="34" charset="0"/>
              </a:endParaRPr>
            </a:p>
          </p:txBody>
        </p:sp>
        <p:sp>
          <p:nvSpPr>
            <p:cNvPr id="39" name="Rectangle 38">
              <a:extLst>
                <a:ext uri="{FF2B5EF4-FFF2-40B4-BE49-F238E27FC236}">
                  <a16:creationId xmlns:a16="http://schemas.microsoft.com/office/drawing/2014/main" xmlns="" id="{10F83B79-DF33-455C-A685-D2E7A264C769}"/>
                </a:ext>
              </a:extLst>
            </p:cNvPr>
            <p:cNvSpPr/>
            <p:nvPr/>
          </p:nvSpPr>
          <p:spPr>
            <a:xfrm>
              <a:off x="1656599" y="3983064"/>
              <a:ext cx="661719" cy="969497"/>
            </a:xfrm>
            <a:prstGeom prst="rect">
              <a:avLst/>
            </a:prstGeom>
          </p:spPr>
          <p:txBody>
            <a:bodyPr wrap="none">
              <a:spAutoFit/>
            </a:bodyPr>
            <a:lstStyle/>
            <a:p>
              <a:r>
                <a:rPr lang="vi-VN" sz="3600" b="1" dirty="0">
                  <a:solidFill>
                    <a:schemeClr val="bg1"/>
                  </a:solidFill>
                  <a:ea typeface="Tahoma" panose="020B0604030504040204" pitchFamily="34" charset="0"/>
                  <a:cs typeface="Tahoma" panose="020B0604030504040204" pitchFamily="34" charset="0"/>
                </a:rPr>
                <a:t>1</a:t>
              </a:r>
              <a:endParaRPr lang="en-US" sz="3600" b="1" dirty="0">
                <a:solidFill>
                  <a:schemeClr val="bg1"/>
                </a:solidFill>
                <a:ea typeface="Tahoma" panose="020B0604030504040204" pitchFamily="34" charset="0"/>
                <a:cs typeface="Tahoma" panose="020B0604030504040204" pitchFamily="34" charset="0"/>
              </a:endParaRPr>
            </a:p>
          </p:txBody>
        </p:sp>
      </p:grpSp>
      <p:grpSp>
        <p:nvGrpSpPr>
          <p:cNvPr id="43" name="Group 42">
            <a:extLst>
              <a:ext uri="{FF2B5EF4-FFF2-40B4-BE49-F238E27FC236}">
                <a16:creationId xmlns:a16="http://schemas.microsoft.com/office/drawing/2014/main" xmlns="" id="{E0753D56-B852-4567-9E8A-466295881C78}"/>
              </a:ext>
            </a:extLst>
          </p:cNvPr>
          <p:cNvGrpSpPr/>
          <p:nvPr/>
        </p:nvGrpSpPr>
        <p:grpSpPr>
          <a:xfrm>
            <a:off x="857239" y="3784600"/>
            <a:ext cx="5251231" cy="1038701"/>
            <a:chOff x="1285858" y="5676900"/>
            <a:chExt cx="7876846" cy="1558051"/>
          </a:xfrm>
        </p:grpSpPr>
        <p:pic>
          <p:nvPicPr>
            <p:cNvPr id="4" name="Picture 4"/>
            <p:cNvPicPr>
              <a:picLocks noChangeAspect="1"/>
            </p:cNvPicPr>
            <p:nvPr/>
          </p:nvPicPr>
          <p:blipFill>
            <a:blip r:embed="rId16" cstate="print">
              <a:extLst>
                <a:ext uri="{28A0092B-C50C-407E-A947-70E740481C1C}">
                  <a14:useLocalDpi xmlns:a14="http://schemas.microsoft.com/office/drawing/2010/main" xmlns="" val="0"/>
                </a:ext>
                <a:ext uri="{96DAC541-7B7A-43D3-8B79-37D633B846F1}">
                  <asvg:svgBlip xmlns:asvg="http://schemas.microsoft.com/office/drawing/2016/SVG/main" xmlns="" r:embed="rId17"/>
                </a:ext>
              </a:extLst>
            </a:blip>
            <a:srcRect/>
            <a:stretch>
              <a:fillRect/>
            </a:stretch>
          </p:blipFill>
          <p:spPr>
            <a:xfrm>
              <a:off x="1285858" y="5901485"/>
              <a:ext cx="1294722" cy="1016945"/>
            </a:xfrm>
            <a:prstGeom prst="rect">
              <a:avLst/>
            </a:prstGeom>
          </p:spPr>
        </p:pic>
        <p:sp>
          <p:nvSpPr>
            <p:cNvPr id="37" name="TextBox 5">
              <a:extLst>
                <a:ext uri="{FF2B5EF4-FFF2-40B4-BE49-F238E27FC236}">
                  <a16:creationId xmlns:a16="http://schemas.microsoft.com/office/drawing/2014/main" xmlns="" id="{7299D313-0245-41F1-AE8E-A93DE0472DEC}"/>
                </a:ext>
              </a:extLst>
            </p:cNvPr>
            <p:cNvSpPr txBox="1"/>
            <p:nvPr/>
          </p:nvSpPr>
          <p:spPr>
            <a:xfrm>
              <a:off x="2736590" y="5676900"/>
              <a:ext cx="6426114" cy="1558051"/>
            </a:xfrm>
            <a:prstGeom prst="flowChartTerminator">
              <a:avLst/>
            </a:prstGeom>
          </p:spPr>
          <p:style>
            <a:lnRef idx="2">
              <a:schemeClr val="accent3"/>
            </a:lnRef>
            <a:fillRef idx="1">
              <a:schemeClr val="lt1"/>
            </a:fillRef>
            <a:effectRef idx="0">
              <a:schemeClr val="accent3"/>
            </a:effectRef>
            <a:fontRef idx="minor">
              <a:schemeClr val="dk1"/>
            </a:fontRef>
          </p:style>
          <p:txBody>
            <a:bodyPr wrap="square" lIns="0" tIns="0" rIns="0" bIns="0" rtlCol="0" anchor="t">
              <a:spAutoFit/>
            </a:bodyPr>
            <a:lstStyle/>
            <a:p>
              <a:pPr algn="ctr"/>
              <a:r>
                <a:rPr lang="vi-VN" sz="2400" b="1" dirty="0">
                  <a:solidFill>
                    <a:srgbClr val="004800"/>
                  </a:solidFill>
                  <a:latin typeface="Calibri" panose="020F0502020204030204" pitchFamily="34" charset="0"/>
                  <a:ea typeface="Tahoma" panose="020B0604030504040204" pitchFamily="34" charset="0"/>
                  <a:cs typeface="Calibri" panose="020F0502020204030204" pitchFamily="34" charset="0"/>
                </a:rPr>
                <a:t>Ngắt nghỉ hơi đúng ở các dấu câu, cụm từ rõ nghĩa</a:t>
              </a:r>
              <a:endParaRPr lang="en-US" sz="2400" b="1" dirty="0">
                <a:solidFill>
                  <a:srgbClr val="004800"/>
                </a:solidFill>
                <a:latin typeface="Calibri" panose="020F0502020204030204" pitchFamily="34" charset="0"/>
                <a:ea typeface="Tahoma" panose="020B0604030504040204" pitchFamily="34" charset="0"/>
                <a:cs typeface="Calibri" panose="020F0502020204030204" pitchFamily="34" charset="0"/>
              </a:endParaRPr>
            </a:p>
          </p:txBody>
        </p:sp>
        <p:sp>
          <p:nvSpPr>
            <p:cNvPr id="40" name="Rectangle 39">
              <a:extLst>
                <a:ext uri="{FF2B5EF4-FFF2-40B4-BE49-F238E27FC236}">
                  <a16:creationId xmlns:a16="http://schemas.microsoft.com/office/drawing/2014/main" xmlns="" id="{EAC71BC5-1CA3-40F4-A1F3-8EA2FDB3EC73}"/>
                </a:ext>
              </a:extLst>
            </p:cNvPr>
            <p:cNvSpPr/>
            <p:nvPr/>
          </p:nvSpPr>
          <p:spPr>
            <a:xfrm>
              <a:off x="1648525" y="6041530"/>
              <a:ext cx="661719" cy="969496"/>
            </a:xfrm>
            <a:prstGeom prst="rect">
              <a:avLst/>
            </a:prstGeom>
          </p:spPr>
          <p:txBody>
            <a:bodyPr wrap="none">
              <a:spAutoFit/>
            </a:bodyPr>
            <a:lstStyle/>
            <a:p>
              <a:r>
                <a:rPr lang="vi-VN" sz="3600" b="1" dirty="0">
                  <a:solidFill>
                    <a:schemeClr val="bg1"/>
                  </a:solidFill>
                  <a:ea typeface="Tahoma" panose="020B0604030504040204" pitchFamily="34" charset="0"/>
                  <a:cs typeface="Tahoma" panose="020B0604030504040204" pitchFamily="34" charset="0"/>
                </a:rPr>
                <a:t>2</a:t>
              </a:r>
              <a:endParaRPr lang="en-US" sz="3600" b="1" dirty="0">
                <a:solidFill>
                  <a:schemeClr val="bg1"/>
                </a:solidFill>
                <a:ea typeface="Tahoma" panose="020B0604030504040204" pitchFamily="34" charset="0"/>
                <a:cs typeface="Tahoma" panose="020B0604030504040204" pitchFamily="34" charset="0"/>
              </a:endParaRPr>
            </a:p>
          </p:txBody>
        </p:sp>
      </p:grpSp>
      <p:grpSp>
        <p:nvGrpSpPr>
          <p:cNvPr id="44" name="Group 43">
            <a:extLst>
              <a:ext uri="{FF2B5EF4-FFF2-40B4-BE49-F238E27FC236}">
                <a16:creationId xmlns:a16="http://schemas.microsoft.com/office/drawing/2014/main" xmlns="" id="{A66CA1FB-CEDF-454C-B62E-FAB6FDFD9BAA}"/>
              </a:ext>
            </a:extLst>
          </p:cNvPr>
          <p:cNvGrpSpPr/>
          <p:nvPr/>
        </p:nvGrpSpPr>
        <p:grpSpPr>
          <a:xfrm>
            <a:off x="869145" y="5040789"/>
            <a:ext cx="5237015" cy="1154293"/>
            <a:chOff x="1303718" y="7561183"/>
            <a:chExt cx="7855522" cy="1731439"/>
          </a:xfrm>
        </p:grpSpPr>
        <p:pic>
          <p:nvPicPr>
            <p:cNvPr id="5" name="Picture 5"/>
            <p:cNvPicPr>
              <a:picLocks noChangeAspect="1"/>
            </p:cNvPicPr>
            <p:nvPr/>
          </p:nvPicPr>
          <p:blipFill>
            <a:blip r:embed="rId18" cstate="print">
              <a:extLst>
                <a:ext uri="{28A0092B-C50C-407E-A947-70E740481C1C}">
                  <a14:useLocalDpi xmlns:a14="http://schemas.microsoft.com/office/drawing/2010/main" xmlns="" val="0"/>
                </a:ext>
                <a:ext uri="{96DAC541-7B7A-43D3-8B79-37D633B846F1}">
                  <asvg:svgBlip xmlns:asvg="http://schemas.microsoft.com/office/drawing/2016/SVG/main" xmlns="" r:embed="rId15"/>
                </a:ext>
              </a:extLst>
            </a:blip>
            <a:srcRect/>
            <a:stretch>
              <a:fillRect/>
            </a:stretch>
          </p:blipFill>
          <p:spPr>
            <a:xfrm>
              <a:off x="1303718" y="7885490"/>
              <a:ext cx="1351877" cy="1061838"/>
            </a:xfrm>
            <a:prstGeom prst="rect">
              <a:avLst/>
            </a:prstGeom>
          </p:spPr>
        </p:pic>
        <p:sp>
          <p:nvSpPr>
            <p:cNvPr id="38" name="TextBox 5">
              <a:extLst>
                <a:ext uri="{FF2B5EF4-FFF2-40B4-BE49-F238E27FC236}">
                  <a16:creationId xmlns:a16="http://schemas.microsoft.com/office/drawing/2014/main" xmlns="" id="{A53F0F91-8751-4695-9527-23BEBBD4BB01}"/>
                </a:ext>
              </a:extLst>
            </p:cNvPr>
            <p:cNvSpPr txBox="1"/>
            <p:nvPr/>
          </p:nvSpPr>
          <p:spPr>
            <a:xfrm>
              <a:off x="2733126" y="7561183"/>
              <a:ext cx="6426114" cy="1731439"/>
            </a:xfrm>
            <a:prstGeom prst="flowChartTerminator">
              <a:avLst/>
            </a:prstGeom>
          </p:spPr>
          <p:style>
            <a:lnRef idx="2">
              <a:schemeClr val="accent2"/>
            </a:lnRef>
            <a:fillRef idx="1">
              <a:schemeClr val="lt1"/>
            </a:fillRef>
            <a:effectRef idx="0">
              <a:schemeClr val="accent2"/>
            </a:effectRef>
            <a:fontRef idx="minor">
              <a:schemeClr val="dk1"/>
            </a:fontRef>
          </p:style>
          <p:txBody>
            <a:bodyPr wrap="square" lIns="0" tIns="0" rIns="0" bIns="0" rtlCol="0" anchor="t">
              <a:spAutoFit/>
            </a:bodyPr>
            <a:lstStyle/>
            <a:p>
              <a:pPr algn="ctr"/>
              <a:r>
                <a:rPr lang="vi-VN" sz="2667" b="1">
                  <a:solidFill>
                    <a:srgbClr val="C00000"/>
                  </a:solidFill>
                  <a:latin typeface="Calibri" panose="020F0502020204030204" pitchFamily="34" charset="0"/>
                  <a:ea typeface="Tahoma" panose="020B0604030504040204" pitchFamily="34" charset="0"/>
                  <a:cs typeface="Calibri" panose="020F0502020204030204" pitchFamily="34" charset="0"/>
                </a:rPr>
                <a:t>Cường độ, tốc độ đọc đạt yêu cầu</a:t>
              </a:r>
              <a:endParaRPr lang="en-US" sz="2667" b="1" dirty="0">
                <a:solidFill>
                  <a:srgbClr val="C00000"/>
                </a:solidFill>
                <a:latin typeface="Calibri" panose="020F0502020204030204" pitchFamily="34" charset="0"/>
                <a:ea typeface="Tahoma" panose="020B0604030504040204" pitchFamily="34" charset="0"/>
                <a:cs typeface="Calibri" panose="020F0502020204030204" pitchFamily="34" charset="0"/>
              </a:endParaRPr>
            </a:p>
          </p:txBody>
        </p:sp>
        <p:sp>
          <p:nvSpPr>
            <p:cNvPr id="41" name="Rectangle 40">
              <a:extLst>
                <a:ext uri="{FF2B5EF4-FFF2-40B4-BE49-F238E27FC236}">
                  <a16:creationId xmlns:a16="http://schemas.microsoft.com/office/drawing/2014/main" xmlns="" id="{9483D34C-7B91-446E-B258-16957B980FAD}"/>
                </a:ext>
              </a:extLst>
            </p:cNvPr>
            <p:cNvSpPr/>
            <p:nvPr/>
          </p:nvSpPr>
          <p:spPr>
            <a:xfrm>
              <a:off x="1689927" y="8100035"/>
              <a:ext cx="661719" cy="969496"/>
            </a:xfrm>
            <a:prstGeom prst="rect">
              <a:avLst/>
            </a:prstGeom>
          </p:spPr>
          <p:txBody>
            <a:bodyPr wrap="none">
              <a:spAutoFit/>
            </a:bodyPr>
            <a:lstStyle/>
            <a:p>
              <a:r>
                <a:rPr lang="vi-VN" sz="3600" b="1" dirty="0">
                  <a:solidFill>
                    <a:schemeClr val="bg1"/>
                  </a:solidFill>
                  <a:ea typeface="Tahoma" panose="020B0604030504040204" pitchFamily="34" charset="0"/>
                  <a:cs typeface="Tahoma" panose="020B0604030504040204" pitchFamily="34" charset="0"/>
                </a:rPr>
                <a:t>3</a:t>
              </a:r>
              <a:endParaRPr lang="en-US" sz="3600" b="1" dirty="0">
                <a:solidFill>
                  <a:schemeClr val="bg1"/>
                </a:solidFill>
                <a:ea typeface="Tahoma" panose="020B0604030504040204" pitchFamily="34" charset="0"/>
                <a:cs typeface="Tahoma" panose="020B0604030504040204" pitchFamily="34" charset="0"/>
              </a:endParaRPr>
            </a:p>
          </p:txBody>
        </p:sp>
      </p:grpSp>
      <p:sp>
        <p:nvSpPr>
          <p:cNvPr id="45" name="Rectangle 44">
            <a:extLst>
              <a:ext uri="{FF2B5EF4-FFF2-40B4-BE49-F238E27FC236}">
                <a16:creationId xmlns:a16="http://schemas.microsoft.com/office/drawing/2014/main" xmlns="" id="{7F5DC7E4-3B8B-4AB4-BF84-7A3EA972DDDF}"/>
              </a:ext>
            </a:extLst>
          </p:cNvPr>
          <p:cNvSpPr/>
          <p:nvPr/>
        </p:nvSpPr>
        <p:spPr>
          <a:xfrm>
            <a:off x="6605766" y="1874170"/>
            <a:ext cx="1850186" cy="420564"/>
          </a:xfrm>
          <a:prstGeom prst="rect">
            <a:avLst/>
          </a:prstGeom>
        </p:spPr>
        <p:txBody>
          <a:bodyPr wrap="none">
            <a:spAutoFit/>
          </a:bodyPr>
          <a:lstStyle/>
          <a:p>
            <a:r>
              <a:rPr lang="vi-VN" sz="2133" b="1" dirty="0">
                <a:solidFill>
                  <a:srgbClr val="004800"/>
                </a:solidFill>
                <a:ea typeface="Tahoma" panose="020B0604030504040204" pitchFamily="34" charset="0"/>
                <a:cs typeface="Tahoma" panose="020B0604030504040204" pitchFamily="34" charset="0"/>
              </a:rPr>
              <a:t>Bình thường</a:t>
            </a:r>
            <a:endParaRPr lang="en-US" sz="2133" dirty="0">
              <a:solidFill>
                <a:srgbClr val="004800"/>
              </a:solidFill>
              <a:ea typeface="Tahoma" panose="020B0604030504040204" pitchFamily="34" charset="0"/>
              <a:cs typeface="Tahoma" panose="020B0604030504040204" pitchFamily="34" charset="0"/>
            </a:endParaRPr>
          </a:p>
        </p:txBody>
      </p:sp>
      <p:sp>
        <p:nvSpPr>
          <p:cNvPr id="46" name="Rectangle 45">
            <a:extLst>
              <a:ext uri="{FF2B5EF4-FFF2-40B4-BE49-F238E27FC236}">
                <a16:creationId xmlns:a16="http://schemas.microsoft.com/office/drawing/2014/main" xmlns="" id="{FE120D4D-EFA9-4B09-B1C9-7C36BF8C2B90}"/>
              </a:ext>
            </a:extLst>
          </p:cNvPr>
          <p:cNvSpPr/>
          <p:nvPr/>
        </p:nvSpPr>
        <p:spPr>
          <a:xfrm>
            <a:off x="9215126" y="1874169"/>
            <a:ext cx="684803" cy="420564"/>
          </a:xfrm>
          <a:prstGeom prst="rect">
            <a:avLst/>
          </a:prstGeom>
        </p:spPr>
        <p:txBody>
          <a:bodyPr wrap="none">
            <a:spAutoFit/>
          </a:bodyPr>
          <a:lstStyle/>
          <a:p>
            <a:r>
              <a:rPr lang="vi-VN" sz="2133" b="1" dirty="0">
                <a:solidFill>
                  <a:srgbClr val="004800"/>
                </a:solidFill>
                <a:ea typeface="Tahoma" panose="020B0604030504040204" pitchFamily="34" charset="0"/>
                <a:cs typeface="Tahoma" panose="020B0604030504040204" pitchFamily="34" charset="0"/>
              </a:rPr>
              <a:t>Tốt </a:t>
            </a:r>
            <a:endParaRPr lang="en-US" sz="2133" dirty="0">
              <a:solidFill>
                <a:srgbClr val="004800"/>
              </a:solidFill>
              <a:ea typeface="Tahoma" panose="020B0604030504040204" pitchFamily="34" charset="0"/>
              <a:cs typeface="Tahoma" panose="020B0604030504040204" pitchFamily="34" charset="0"/>
            </a:endParaRPr>
          </a:p>
        </p:txBody>
      </p:sp>
      <p:sp>
        <p:nvSpPr>
          <p:cNvPr id="47" name="Rectangle 46">
            <a:extLst>
              <a:ext uri="{FF2B5EF4-FFF2-40B4-BE49-F238E27FC236}">
                <a16:creationId xmlns:a16="http://schemas.microsoft.com/office/drawing/2014/main" xmlns="" id="{9FD27FF2-7726-4FF7-80FA-4D2EB1C7301C}"/>
              </a:ext>
            </a:extLst>
          </p:cNvPr>
          <p:cNvSpPr/>
          <p:nvPr/>
        </p:nvSpPr>
        <p:spPr>
          <a:xfrm>
            <a:off x="10617201" y="1867999"/>
            <a:ext cx="1125629" cy="420564"/>
          </a:xfrm>
          <a:prstGeom prst="rect">
            <a:avLst/>
          </a:prstGeom>
        </p:spPr>
        <p:txBody>
          <a:bodyPr wrap="none">
            <a:spAutoFit/>
          </a:bodyPr>
          <a:lstStyle/>
          <a:p>
            <a:r>
              <a:rPr lang="vi-VN" sz="2133" b="1">
                <a:solidFill>
                  <a:srgbClr val="004800"/>
                </a:solidFill>
                <a:ea typeface="Tahoma" panose="020B0604030504040204" pitchFamily="34" charset="0"/>
                <a:cs typeface="Tahoma" panose="020B0604030504040204" pitchFamily="34" charset="0"/>
              </a:rPr>
              <a:t>Rất tốt </a:t>
            </a:r>
            <a:endParaRPr lang="en-US" sz="2133" dirty="0">
              <a:solidFill>
                <a:srgbClr val="004800"/>
              </a:solidFill>
              <a:ea typeface="Tahoma" panose="020B0604030504040204" pitchFamily="34" charset="0"/>
              <a:cs typeface="Tahoma" panose="020B0604030504040204" pitchFamily="34" charset="0"/>
            </a:endParaRPr>
          </a:p>
        </p:txBody>
      </p:sp>
      <p:grpSp>
        <p:nvGrpSpPr>
          <p:cNvPr id="48" name="Group 47">
            <a:extLst>
              <a:ext uri="{FF2B5EF4-FFF2-40B4-BE49-F238E27FC236}">
                <a16:creationId xmlns:a16="http://schemas.microsoft.com/office/drawing/2014/main" xmlns="" id="{9C331FA1-CD11-4D70-8E6C-427496B746E1}"/>
              </a:ext>
            </a:extLst>
          </p:cNvPr>
          <p:cNvGrpSpPr/>
          <p:nvPr/>
        </p:nvGrpSpPr>
        <p:grpSpPr>
          <a:xfrm>
            <a:off x="6807200" y="2394963"/>
            <a:ext cx="1189189" cy="1280665"/>
            <a:chOff x="10210800" y="3592444"/>
            <a:chExt cx="1783784" cy="1920998"/>
          </a:xfrm>
        </p:grpSpPr>
        <p:pic>
          <p:nvPicPr>
            <p:cNvPr id="4098" name="Picture 2" descr="Star Cartoon Images, Stock Photos &amp;amp; Vectors | Shutterstock">
              <a:extLst>
                <a:ext uri="{FF2B5EF4-FFF2-40B4-BE49-F238E27FC236}">
                  <a16:creationId xmlns:a16="http://schemas.microsoft.com/office/drawing/2014/main" xmlns="" id="{A54E4E77-ABC2-41F7-B883-9EAA10138420}"/>
                </a:ext>
              </a:extLst>
            </p:cNvPr>
            <p:cNvPicPr>
              <a:picLocks noChangeAspect="1" noChangeArrowheads="1"/>
            </p:cNvPicPr>
            <p:nvPr/>
          </p:nvPicPr>
          <p:blipFill>
            <a:blip r:embed="rId19">
              <a:extLst>
                <a:ext uri="{BEBA8EAE-BF5A-486C-A8C5-ECC9F3942E4B}">
                  <a14:imgProps xmlns:a14="http://schemas.microsoft.com/office/drawing/2010/main" xmlns="">
                    <a14:imgLayer r:embed="rId20">
                      <a14:imgEffect>
                        <a14:backgroundRemoval t="10000" b="90000" l="10000" r="90000"/>
                      </a14:imgEffect>
                    </a14:imgLayer>
                  </a14:imgProps>
                </a:ext>
                <a:ext uri="{28A0092B-C50C-407E-A947-70E740481C1C}">
                  <a14:useLocalDpi xmlns:a14="http://schemas.microsoft.com/office/drawing/2010/main" xmlns="" val="0"/>
                </a:ext>
              </a:extLst>
            </a:blip>
            <a:srcRect/>
            <a:stretch>
              <a:fillRect/>
            </a:stretch>
          </p:blipFill>
          <p:spPr bwMode="auto">
            <a:xfrm>
              <a:off x="10210800" y="3592444"/>
              <a:ext cx="1783784" cy="1920998"/>
            </a:xfrm>
            <a:prstGeom prst="rect">
              <a:avLst/>
            </a:prstGeom>
            <a:noFill/>
            <a:extLst>
              <a:ext uri="{909E8E84-426E-40DD-AFC4-6F175D3DCCD1}">
                <a14:hiddenFill xmlns:a14="http://schemas.microsoft.com/office/drawing/2010/main" xmlns="">
                  <a:solidFill>
                    <a:srgbClr val="FFFFFF"/>
                  </a:solidFill>
                </a14:hiddenFill>
              </a:ext>
            </a:extLst>
          </p:spPr>
        </p:pic>
        <p:sp>
          <p:nvSpPr>
            <p:cNvPr id="49" name="Rectangle 48">
              <a:extLst>
                <a:ext uri="{FF2B5EF4-FFF2-40B4-BE49-F238E27FC236}">
                  <a16:creationId xmlns:a16="http://schemas.microsoft.com/office/drawing/2014/main" xmlns="" id="{512077EE-447D-484A-845F-410C64835F45}"/>
                </a:ext>
              </a:extLst>
            </p:cNvPr>
            <p:cNvSpPr/>
            <p:nvPr/>
          </p:nvSpPr>
          <p:spPr>
            <a:xfrm>
              <a:off x="10882119" y="4195665"/>
              <a:ext cx="534282" cy="692498"/>
            </a:xfrm>
            <a:prstGeom prst="rect">
              <a:avLst/>
            </a:prstGeom>
          </p:spPr>
          <p:txBody>
            <a:bodyPr wrap="none">
              <a:spAutoFit/>
            </a:bodyPr>
            <a:lstStyle/>
            <a:p>
              <a:r>
                <a:rPr lang="vi-VN" sz="2400" b="1" dirty="0">
                  <a:solidFill>
                    <a:srgbClr val="002060"/>
                  </a:solidFill>
                  <a:ea typeface="Tahoma" panose="020B0604030504040204" pitchFamily="34" charset="0"/>
                  <a:cs typeface="Tahoma" panose="020B0604030504040204" pitchFamily="34" charset="0"/>
                </a:rPr>
                <a:t>1</a:t>
              </a:r>
              <a:endParaRPr lang="en-US" sz="2400" b="1" dirty="0">
                <a:solidFill>
                  <a:srgbClr val="002060"/>
                </a:solidFill>
                <a:ea typeface="Tahoma" panose="020B0604030504040204" pitchFamily="34" charset="0"/>
                <a:cs typeface="Tahoma" panose="020B0604030504040204" pitchFamily="34" charset="0"/>
              </a:endParaRPr>
            </a:p>
          </p:txBody>
        </p:sp>
      </p:grpSp>
      <p:grpSp>
        <p:nvGrpSpPr>
          <p:cNvPr id="51" name="Group 50">
            <a:extLst>
              <a:ext uri="{FF2B5EF4-FFF2-40B4-BE49-F238E27FC236}">
                <a16:creationId xmlns:a16="http://schemas.microsoft.com/office/drawing/2014/main" xmlns="" id="{7E4A3909-DC67-4532-8897-7B560E609957}"/>
              </a:ext>
            </a:extLst>
          </p:cNvPr>
          <p:cNvGrpSpPr/>
          <p:nvPr/>
        </p:nvGrpSpPr>
        <p:grpSpPr>
          <a:xfrm>
            <a:off x="8932154" y="2385056"/>
            <a:ext cx="1189189" cy="1280665"/>
            <a:chOff x="10210800" y="3592444"/>
            <a:chExt cx="1783784" cy="1920998"/>
          </a:xfrm>
        </p:grpSpPr>
        <p:pic>
          <p:nvPicPr>
            <p:cNvPr id="52" name="Picture 2" descr="Star Cartoon Images, Stock Photos &amp;amp; Vectors | Shutterstock">
              <a:extLst>
                <a:ext uri="{FF2B5EF4-FFF2-40B4-BE49-F238E27FC236}">
                  <a16:creationId xmlns:a16="http://schemas.microsoft.com/office/drawing/2014/main" xmlns="" id="{6053EBE6-087D-42CD-9EF3-6D7F4CD47401}"/>
                </a:ext>
              </a:extLst>
            </p:cNvPr>
            <p:cNvPicPr>
              <a:picLocks noChangeAspect="1" noChangeArrowheads="1"/>
            </p:cNvPicPr>
            <p:nvPr/>
          </p:nvPicPr>
          <p:blipFill>
            <a:blip r:embed="rId19">
              <a:extLst>
                <a:ext uri="{BEBA8EAE-BF5A-486C-A8C5-ECC9F3942E4B}">
                  <a14:imgProps xmlns:a14="http://schemas.microsoft.com/office/drawing/2010/main" xmlns="">
                    <a14:imgLayer r:embed="rId20">
                      <a14:imgEffect>
                        <a14:backgroundRemoval t="10000" b="90000" l="10000" r="90000"/>
                      </a14:imgEffect>
                    </a14:imgLayer>
                  </a14:imgProps>
                </a:ext>
                <a:ext uri="{28A0092B-C50C-407E-A947-70E740481C1C}">
                  <a14:useLocalDpi xmlns:a14="http://schemas.microsoft.com/office/drawing/2010/main" xmlns="" val="0"/>
                </a:ext>
              </a:extLst>
            </a:blip>
            <a:srcRect/>
            <a:stretch>
              <a:fillRect/>
            </a:stretch>
          </p:blipFill>
          <p:spPr bwMode="auto">
            <a:xfrm>
              <a:off x="10210800" y="3592444"/>
              <a:ext cx="1783784" cy="1920998"/>
            </a:xfrm>
            <a:prstGeom prst="rect">
              <a:avLst/>
            </a:prstGeom>
            <a:noFill/>
            <a:extLst>
              <a:ext uri="{909E8E84-426E-40DD-AFC4-6F175D3DCCD1}">
                <a14:hiddenFill xmlns:a14="http://schemas.microsoft.com/office/drawing/2010/main" xmlns="">
                  <a:solidFill>
                    <a:srgbClr val="FFFFFF"/>
                  </a:solidFill>
                </a14:hiddenFill>
              </a:ext>
            </a:extLst>
          </p:spPr>
        </p:pic>
        <p:sp>
          <p:nvSpPr>
            <p:cNvPr id="53" name="Rectangle 52">
              <a:extLst>
                <a:ext uri="{FF2B5EF4-FFF2-40B4-BE49-F238E27FC236}">
                  <a16:creationId xmlns:a16="http://schemas.microsoft.com/office/drawing/2014/main" xmlns="" id="{15514C78-236C-47C1-AE1C-88D667A18F22}"/>
                </a:ext>
              </a:extLst>
            </p:cNvPr>
            <p:cNvSpPr/>
            <p:nvPr/>
          </p:nvSpPr>
          <p:spPr>
            <a:xfrm>
              <a:off x="10882119" y="4195665"/>
              <a:ext cx="534282" cy="692498"/>
            </a:xfrm>
            <a:prstGeom prst="rect">
              <a:avLst/>
            </a:prstGeom>
          </p:spPr>
          <p:txBody>
            <a:bodyPr wrap="none">
              <a:spAutoFit/>
            </a:bodyPr>
            <a:lstStyle/>
            <a:p>
              <a:r>
                <a:rPr lang="vi-VN" sz="2400" b="1" dirty="0">
                  <a:solidFill>
                    <a:srgbClr val="002060"/>
                  </a:solidFill>
                  <a:ea typeface="Tahoma" panose="020B0604030504040204" pitchFamily="34" charset="0"/>
                  <a:cs typeface="Tahoma" panose="020B0604030504040204" pitchFamily="34" charset="0"/>
                </a:rPr>
                <a:t>2</a:t>
              </a:r>
              <a:endParaRPr lang="en-US" sz="2400" b="1" dirty="0">
                <a:solidFill>
                  <a:srgbClr val="002060"/>
                </a:solidFill>
                <a:ea typeface="Tahoma" panose="020B0604030504040204" pitchFamily="34" charset="0"/>
                <a:cs typeface="Tahoma" panose="020B0604030504040204" pitchFamily="34" charset="0"/>
              </a:endParaRPr>
            </a:p>
          </p:txBody>
        </p:sp>
      </p:grpSp>
      <p:grpSp>
        <p:nvGrpSpPr>
          <p:cNvPr id="54" name="Group 53">
            <a:extLst>
              <a:ext uri="{FF2B5EF4-FFF2-40B4-BE49-F238E27FC236}">
                <a16:creationId xmlns:a16="http://schemas.microsoft.com/office/drawing/2014/main" xmlns="" id="{B16A1C8C-3154-4CB2-8716-34A82C4A4B0D}"/>
              </a:ext>
            </a:extLst>
          </p:cNvPr>
          <p:cNvGrpSpPr/>
          <p:nvPr/>
        </p:nvGrpSpPr>
        <p:grpSpPr>
          <a:xfrm>
            <a:off x="10554375" y="2413000"/>
            <a:ext cx="1189189" cy="1280665"/>
            <a:chOff x="10210800" y="3592444"/>
            <a:chExt cx="1783784" cy="1920998"/>
          </a:xfrm>
        </p:grpSpPr>
        <p:pic>
          <p:nvPicPr>
            <p:cNvPr id="55" name="Picture 2" descr="Star Cartoon Images, Stock Photos &amp;amp; Vectors | Shutterstock">
              <a:extLst>
                <a:ext uri="{FF2B5EF4-FFF2-40B4-BE49-F238E27FC236}">
                  <a16:creationId xmlns:a16="http://schemas.microsoft.com/office/drawing/2014/main" xmlns="" id="{9F282869-F25D-4555-9D06-890AE5BD483E}"/>
                </a:ext>
              </a:extLst>
            </p:cNvPr>
            <p:cNvPicPr>
              <a:picLocks noChangeAspect="1" noChangeArrowheads="1"/>
            </p:cNvPicPr>
            <p:nvPr/>
          </p:nvPicPr>
          <p:blipFill>
            <a:blip r:embed="rId19">
              <a:extLst>
                <a:ext uri="{BEBA8EAE-BF5A-486C-A8C5-ECC9F3942E4B}">
                  <a14:imgProps xmlns:a14="http://schemas.microsoft.com/office/drawing/2010/main" xmlns="">
                    <a14:imgLayer r:embed="rId20">
                      <a14:imgEffect>
                        <a14:backgroundRemoval t="10000" b="90000" l="10000" r="90000"/>
                      </a14:imgEffect>
                    </a14:imgLayer>
                  </a14:imgProps>
                </a:ext>
                <a:ext uri="{28A0092B-C50C-407E-A947-70E740481C1C}">
                  <a14:useLocalDpi xmlns:a14="http://schemas.microsoft.com/office/drawing/2010/main" xmlns="" val="0"/>
                </a:ext>
              </a:extLst>
            </a:blip>
            <a:srcRect/>
            <a:stretch>
              <a:fillRect/>
            </a:stretch>
          </p:blipFill>
          <p:spPr bwMode="auto">
            <a:xfrm>
              <a:off x="10210800" y="3592444"/>
              <a:ext cx="1783784" cy="1920998"/>
            </a:xfrm>
            <a:prstGeom prst="rect">
              <a:avLst/>
            </a:prstGeom>
            <a:noFill/>
            <a:extLst>
              <a:ext uri="{909E8E84-426E-40DD-AFC4-6F175D3DCCD1}">
                <a14:hiddenFill xmlns:a14="http://schemas.microsoft.com/office/drawing/2010/main" xmlns="">
                  <a:solidFill>
                    <a:srgbClr val="FFFFFF"/>
                  </a:solidFill>
                </a14:hiddenFill>
              </a:ext>
            </a:extLst>
          </p:spPr>
        </p:pic>
        <p:sp>
          <p:nvSpPr>
            <p:cNvPr id="56" name="Rectangle 55">
              <a:extLst>
                <a:ext uri="{FF2B5EF4-FFF2-40B4-BE49-F238E27FC236}">
                  <a16:creationId xmlns:a16="http://schemas.microsoft.com/office/drawing/2014/main" xmlns="" id="{ADE7BAFA-6AF1-4120-B9D5-499629B24A7C}"/>
                </a:ext>
              </a:extLst>
            </p:cNvPr>
            <p:cNvSpPr/>
            <p:nvPr/>
          </p:nvSpPr>
          <p:spPr>
            <a:xfrm>
              <a:off x="10882119" y="4195665"/>
              <a:ext cx="534282" cy="692498"/>
            </a:xfrm>
            <a:prstGeom prst="rect">
              <a:avLst/>
            </a:prstGeom>
          </p:spPr>
          <p:txBody>
            <a:bodyPr wrap="none">
              <a:spAutoFit/>
            </a:bodyPr>
            <a:lstStyle/>
            <a:p>
              <a:r>
                <a:rPr lang="vi-VN" sz="2400" b="1" dirty="0">
                  <a:solidFill>
                    <a:srgbClr val="002060"/>
                  </a:solidFill>
                  <a:ea typeface="Tahoma" panose="020B0604030504040204" pitchFamily="34" charset="0"/>
                  <a:cs typeface="Tahoma" panose="020B0604030504040204" pitchFamily="34" charset="0"/>
                </a:rPr>
                <a:t>3</a:t>
              </a:r>
              <a:endParaRPr lang="en-US" sz="2400" b="1" dirty="0">
                <a:solidFill>
                  <a:srgbClr val="002060"/>
                </a:solidFill>
                <a:ea typeface="Tahoma" panose="020B0604030504040204" pitchFamily="34" charset="0"/>
                <a:cs typeface="Tahoma" panose="020B0604030504040204" pitchFamily="34" charset="0"/>
              </a:endParaRPr>
            </a:p>
          </p:txBody>
        </p:sp>
      </p:grpSp>
      <p:grpSp>
        <p:nvGrpSpPr>
          <p:cNvPr id="57" name="Group 56">
            <a:extLst>
              <a:ext uri="{FF2B5EF4-FFF2-40B4-BE49-F238E27FC236}">
                <a16:creationId xmlns:a16="http://schemas.microsoft.com/office/drawing/2014/main" xmlns="" id="{B8881F62-49B3-42DD-A016-E91241AA3D64}"/>
              </a:ext>
            </a:extLst>
          </p:cNvPr>
          <p:cNvGrpSpPr/>
          <p:nvPr/>
        </p:nvGrpSpPr>
        <p:grpSpPr>
          <a:xfrm>
            <a:off x="6812386" y="3729683"/>
            <a:ext cx="1189189" cy="1280665"/>
            <a:chOff x="10210800" y="3592444"/>
            <a:chExt cx="1783784" cy="1920998"/>
          </a:xfrm>
        </p:grpSpPr>
        <p:pic>
          <p:nvPicPr>
            <p:cNvPr id="58" name="Picture 2" descr="Star Cartoon Images, Stock Photos &amp;amp; Vectors | Shutterstock">
              <a:extLst>
                <a:ext uri="{FF2B5EF4-FFF2-40B4-BE49-F238E27FC236}">
                  <a16:creationId xmlns:a16="http://schemas.microsoft.com/office/drawing/2014/main" xmlns="" id="{1FD59893-6355-4427-941B-441B57EDE559}"/>
                </a:ext>
              </a:extLst>
            </p:cNvPr>
            <p:cNvPicPr>
              <a:picLocks noChangeAspect="1" noChangeArrowheads="1"/>
            </p:cNvPicPr>
            <p:nvPr/>
          </p:nvPicPr>
          <p:blipFill>
            <a:blip r:embed="rId19">
              <a:extLst>
                <a:ext uri="{BEBA8EAE-BF5A-486C-A8C5-ECC9F3942E4B}">
                  <a14:imgProps xmlns:a14="http://schemas.microsoft.com/office/drawing/2010/main" xmlns="">
                    <a14:imgLayer r:embed="rId20">
                      <a14:imgEffect>
                        <a14:backgroundRemoval t="10000" b="90000" l="10000" r="90000"/>
                      </a14:imgEffect>
                    </a14:imgLayer>
                  </a14:imgProps>
                </a:ext>
                <a:ext uri="{28A0092B-C50C-407E-A947-70E740481C1C}">
                  <a14:useLocalDpi xmlns:a14="http://schemas.microsoft.com/office/drawing/2010/main" xmlns="" val="0"/>
                </a:ext>
              </a:extLst>
            </a:blip>
            <a:srcRect/>
            <a:stretch>
              <a:fillRect/>
            </a:stretch>
          </p:blipFill>
          <p:spPr bwMode="auto">
            <a:xfrm>
              <a:off x="10210800" y="3592444"/>
              <a:ext cx="1783784" cy="1920998"/>
            </a:xfrm>
            <a:prstGeom prst="rect">
              <a:avLst/>
            </a:prstGeom>
            <a:noFill/>
            <a:extLst>
              <a:ext uri="{909E8E84-426E-40DD-AFC4-6F175D3DCCD1}">
                <a14:hiddenFill xmlns:a14="http://schemas.microsoft.com/office/drawing/2010/main" xmlns="">
                  <a:solidFill>
                    <a:srgbClr val="FFFFFF"/>
                  </a:solidFill>
                </a14:hiddenFill>
              </a:ext>
            </a:extLst>
          </p:spPr>
        </p:pic>
        <p:sp>
          <p:nvSpPr>
            <p:cNvPr id="59" name="Rectangle 58">
              <a:extLst>
                <a:ext uri="{FF2B5EF4-FFF2-40B4-BE49-F238E27FC236}">
                  <a16:creationId xmlns:a16="http://schemas.microsoft.com/office/drawing/2014/main" xmlns="" id="{AF28AC2B-A3EA-4BC3-9989-BEE2BF01612C}"/>
                </a:ext>
              </a:extLst>
            </p:cNvPr>
            <p:cNvSpPr/>
            <p:nvPr/>
          </p:nvSpPr>
          <p:spPr>
            <a:xfrm>
              <a:off x="10882119" y="4195665"/>
              <a:ext cx="534282" cy="692498"/>
            </a:xfrm>
            <a:prstGeom prst="rect">
              <a:avLst/>
            </a:prstGeom>
          </p:spPr>
          <p:txBody>
            <a:bodyPr wrap="none">
              <a:spAutoFit/>
            </a:bodyPr>
            <a:lstStyle/>
            <a:p>
              <a:r>
                <a:rPr lang="vi-VN" sz="2400" b="1" dirty="0">
                  <a:solidFill>
                    <a:srgbClr val="002060"/>
                  </a:solidFill>
                  <a:ea typeface="Tahoma" panose="020B0604030504040204" pitchFamily="34" charset="0"/>
                  <a:cs typeface="Tahoma" panose="020B0604030504040204" pitchFamily="34" charset="0"/>
                </a:rPr>
                <a:t>1</a:t>
              </a:r>
              <a:endParaRPr lang="en-US" sz="2400" b="1" dirty="0">
                <a:solidFill>
                  <a:srgbClr val="002060"/>
                </a:solidFill>
                <a:ea typeface="Tahoma" panose="020B0604030504040204" pitchFamily="34" charset="0"/>
                <a:cs typeface="Tahoma" panose="020B0604030504040204" pitchFamily="34" charset="0"/>
              </a:endParaRPr>
            </a:p>
          </p:txBody>
        </p:sp>
      </p:grpSp>
      <p:grpSp>
        <p:nvGrpSpPr>
          <p:cNvPr id="60" name="Group 59">
            <a:extLst>
              <a:ext uri="{FF2B5EF4-FFF2-40B4-BE49-F238E27FC236}">
                <a16:creationId xmlns:a16="http://schemas.microsoft.com/office/drawing/2014/main" xmlns="" id="{66AFCC15-4EC4-478C-A657-58BE6DFA865B}"/>
              </a:ext>
            </a:extLst>
          </p:cNvPr>
          <p:cNvGrpSpPr/>
          <p:nvPr/>
        </p:nvGrpSpPr>
        <p:grpSpPr>
          <a:xfrm>
            <a:off x="8937340" y="3719776"/>
            <a:ext cx="1189189" cy="1280665"/>
            <a:chOff x="10210800" y="3592444"/>
            <a:chExt cx="1783784" cy="1920998"/>
          </a:xfrm>
        </p:grpSpPr>
        <p:pic>
          <p:nvPicPr>
            <p:cNvPr id="61" name="Picture 2" descr="Star Cartoon Images, Stock Photos &amp;amp; Vectors | Shutterstock">
              <a:extLst>
                <a:ext uri="{FF2B5EF4-FFF2-40B4-BE49-F238E27FC236}">
                  <a16:creationId xmlns:a16="http://schemas.microsoft.com/office/drawing/2014/main" xmlns="" id="{BEF55917-47D1-44A7-9A4E-E2F45A3BC448}"/>
                </a:ext>
              </a:extLst>
            </p:cNvPr>
            <p:cNvPicPr>
              <a:picLocks noChangeAspect="1" noChangeArrowheads="1"/>
            </p:cNvPicPr>
            <p:nvPr/>
          </p:nvPicPr>
          <p:blipFill>
            <a:blip r:embed="rId19">
              <a:extLst>
                <a:ext uri="{BEBA8EAE-BF5A-486C-A8C5-ECC9F3942E4B}">
                  <a14:imgProps xmlns:a14="http://schemas.microsoft.com/office/drawing/2010/main" xmlns="">
                    <a14:imgLayer r:embed="rId20">
                      <a14:imgEffect>
                        <a14:backgroundRemoval t="10000" b="90000" l="10000" r="90000"/>
                      </a14:imgEffect>
                    </a14:imgLayer>
                  </a14:imgProps>
                </a:ext>
                <a:ext uri="{28A0092B-C50C-407E-A947-70E740481C1C}">
                  <a14:useLocalDpi xmlns:a14="http://schemas.microsoft.com/office/drawing/2010/main" xmlns="" val="0"/>
                </a:ext>
              </a:extLst>
            </a:blip>
            <a:srcRect/>
            <a:stretch>
              <a:fillRect/>
            </a:stretch>
          </p:blipFill>
          <p:spPr bwMode="auto">
            <a:xfrm>
              <a:off x="10210800" y="3592444"/>
              <a:ext cx="1783784" cy="1920998"/>
            </a:xfrm>
            <a:prstGeom prst="rect">
              <a:avLst/>
            </a:prstGeom>
            <a:noFill/>
            <a:extLst>
              <a:ext uri="{909E8E84-426E-40DD-AFC4-6F175D3DCCD1}">
                <a14:hiddenFill xmlns:a14="http://schemas.microsoft.com/office/drawing/2010/main" xmlns="">
                  <a:solidFill>
                    <a:srgbClr val="FFFFFF"/>
                  </a:solidFill>
                </a14:hiddenFill>
              </a:ext>
            </a:extLst>
          </p:spPr>
        </p:pic>
        <p:sp>
          <p:nvSpPr>
            <p:cNvPr id="62" name="Rectangle 61">
              <a:extLst>
                <a:ext uri="{FF2B5EF4-FFF2-40B4-BE49-F238E27FC236}">
                  <a16:creationId xmlns:a16="http://schemas.microsoft.com/office/drawing/2014/main" xmlns="" id="{88DF7847-1700-47FA-96D7-0A945D481307}"/>
                </a:ext>
              </a:extLst>
            </p:cNvPr>
            <p:cNvSpPr/>
            <p:nvPr/>
          </p:nvSpPr>
          <p:spPr>
            <a:xfrm>
              <a:off x="10882119" y="4195665"/>
              <a:ext cx="534282" cy="692498"/>
            </a:xfrm>
            <a:prstGeom prst="rect">
              <a:avLst/>
            </a:prstGeom>
          </p:spPr>
          <p:txBody>
            <a:bodyPr wrap="none">
              <a:spAutoFit/>
            </a:bodyPr>
            <a:lstStyle/>
            <a:p>
              <a:r>
                <a:rPr lang="vi-VN" sz="2400" b="1" dirty="0">
                  <a:solidFill>
                    <a:srgbClr val="002060"/>
                  </a:solidFill>
                  <a:ea typeface="Tahoma" panose="020B0604030504040204" pitchFamily="34" charset="0"/>
                  <a:cs typeface="Tahoma" panose="020B0604030504040204" pitchFamily="34" charset="0"/>
                </a:rPr>
                <a:t>2</a:t>
              </a:r>
              <a:endParaRPr lang="en-US" sz="2400" b="1" dirty="0">
                <a:solidFill>
                  <a:srgbClr val="002060"/>
                </a:solidFill>
                <a:ea typeface="Tahoma" panose="020B0604030504040204" pitchFamily="34" charset="0"/>
                <a:cs typeface="Tahoma" panose="020B0604030504040204" pitchFamily="34" charset="0"/>
              </a:endParaRPr>
            </a:p>
          </p:txBody>
        </p:sp>
      </p:grpSp>
      <p:grpSp>
        <p:nvGrpSpPr>
          <p:cNvPr id="63" name="Group 62">
            <a:extLst>
              <a:ext uri="{FF2B5EF4-FFF2-40B4-BE49-F238E27FC236}">
                <a16:creationId xmlns:a16="http://schemas.microsoft.com/office/drawing/2014/main" xmlns="" id="{57401E51-D1A9-47E7-A43B-4E4B3C26DA26}"/>
              </a:ext>
            </a:extLst>
          </p:cNvPr>
          <p:cNvGrpSpPr/>
          <p:nvPr/>
        </p:nvGrpSpPr>
        <p:grpSpPr>
          <a:xfrm>
            <a:off x="10559560" y="3747720"/>
            <a:ext cx="1189189" cy="1280665"/>
            <a:chOff x="10210800" y="3592444"/>
            <a:chExt cx="1783784" cy="1920998"/>
          </a:xfrm>
        </p:grpSpPr>
        <p:pic>
          <p:nvPicPr>
            <p:cNvPr id="64" name="Picture 2" descr="Star Cartoon Images, Stock Photos &amp;amp; Vectors | Shutterstock">
              <a:extLst>
                <a:ext uri="{FF2B5EF4-FFF2-40B4-BE49-F238E27FC236}">
                  <a16:creationId xmlns:a16="http://schemas.microsoft.com/office/drawing/2014/main" xmlns="" id="{6EC9B370-E587-44CB-9A1A-90A536C34B21}"/>
                </a:ext>
              </a:extLst>
            </p:cNvPr>
            <p:cNvPicPr>
              <a:picLocks noChangeAspect="1" noChangeArrowheads="1"/>
            </p:cNvPicPr>
            <p:nvPr/>
          </p:nvPicPr>
          <p:blipFill>
            <a:blip r:embed="rId19">
              <a:extLst>
                <a:ext uri="{BEBA8EAE-BF5A-486C-A8C5-ECC9F3942E4B}">
                  <a14:imgProps xmlns:a14="http://schemas.microsoft.com/office/drawing/2010/main" xmlns="">
                    <a14:imgLayer r:embed="rId20">
                      <a14:imgEffect>
                        <a14:backgroundRemoval t="10000" b="90000" l="10000" r="90000"/>
                      </a14:imgEffect>
                    </a14:imgLayer>
                  </a14:imgProps>
                </a:ext>
                <a:ext uri="{28A0092B-C50C-407E-A947-70E740481C1C}">
                  <a14:useLocalDpi xmlns:a14="http://schemas.microsoft.com/office/drawing/2010/main" xmlns="" val="0"/>
                </a:ext>
              </a:extLst>
            </a:blip>
            <a:srcRect/>
            <a:stretch>
              <a:fillRect/>
            </a:stretch>
          </p:blipFill>
          <p:spPr bwMode="auto">
            <a:xfrm>
              <a:off x="10210800" y="3592444"/>
              <a:ext cx="1783784" cy="1920998"/>
            </a:xfrm>
            <a:prstGeom prst="rect">
              <a:avLst/>
            </a:prstGeom>
            <a:noFill/>
            <a:extLst>
              <a:ext uri="{909E8E84-426E-40DD-AFC4-6F175D3DCCD1}">
                <a14:hiddenFill xmlns:a14="http://schemas.microsoft.com/office/drawing/2010/main" xmlns="">
                  <a:solidFill>
                    <a:srgbClr val="FFFFFF"/>
                  </a:solidFill>
                </a14:hiddenFill>
              </a:ext>
            </a:extLst>
          </p:spPr>
        </p:pic>
        <p:sp>
          <p:nvSpPr>
            <p:cNvPr id="65" name="Rectangle 64">
              <a:extLst>
                <a:ext uri="{FF2B5EF4-FFF2-40B4-BE49-F238E27FC236}">
                  <a16:creationId xmlns:a16="http://schemas.microsoft.com/office/drawing/2014/main" xmlns="" id="{928B1365-01D5-4E4C-9DC6-310CD3045F10}"/>
                </a:ext>
              </a:extLst>
            </p:cNvPr>
            <p:cNvSpPr/>
            <p:nvPr/>
          </p:nvSpPr>
          <p:spPr>
            <a:xfrm>
              <a:off x="10882119" y="4195665"/>
              <a:ext cx="534282" cy="692498"/>
            </a:xfrm>
            <a:prstGeom prst="rect">
              <a:avLst/>
            </a:prstGeom>
          </p:spPr>
          <p:txBody>
            <a:bodyPr wrap="none">
              <a:spAutoFit/>
            </a:bodyPr>
            <a:lstStyle/>
            <a:p>
              <a:r>
                <a:rPr lang="vi-VN" sz="2400" b="1" dirty="0">
                  <a:solidFill>
                    <a:srgbClr val="002060"/>
                  </a:solidFill>
                  <a:ea typeface="Tahoma" panose="020B0604030504040204" pitchFamily="34" charset="0"/>
                  <a:cs typeface="Tahoma" panose="020B0604030504040204" pitchFamily="34" charset="0"/>
                </a:rPr>
                <a:t>3</a:t>
              </a:r>
              <a:endParaRPr lang="en-US" sz="2400" b="1" dirty="0">
                <a:solidFill>
                  <a:srgbClr val="002060"/>
                </a:solidFill>
                <a:ea typeface="Tahoma" panose="020B0604030504040204" pitchFamily="34" charset="0"/>
                <a:cs typeface="Tahoma" panose="020B0604030504040204" pitchFamily="34" charset="0"/>
              </a:endParaRPr>
            </a:p>
          </p:txBody>
        </p:sp>
      </p:grpSp>
      <p:grpSp>
        <p:nvGrpSpPr>
          <p:cNvPr id="66" name="Group 65">
            <a:extLst>
              <a:ext uri="{FF2B5EF4-FFF2-40B4-BE49-F238E27FC236}">
                <a16:creationId xmlns:a16="http://schemas.microsoft.com/office/drawing/2014/main" xmlns="" id="{61BDE017-AF9E-4997-81AF-6111FD47D7C4}"/>
              </a:ext>
            </a:extLst>
          </p:cNvPr>
          <p:cNvGrpSpPr/>
          <p:nvPr/>
        </p:nvGrpSpPr>
        <p:grpSpPr>
          <a:xfrm>
            <a:off x="6807200" y="5096836"/>
            <a:ext cx="1189189" cy="1280665"/>
            <a:chOff x="10210800" y="3592444"/>
            <a:chExt cx="1783784" cy="1920998"/>
          </a:xfrm>
        </p:grpSpPr>
        <p:pic>
          <p:nvPicPr>
            <p:cNvPr id="67" name="Picture 2" descr="Star Cartoon Images, Stock Photos &amp;amp; Vectors | Shutterstock">
              <a:extLst>
                <a:ext uri="{FF2B5EF4-FFF2-40B4-BE49-F238E27FC236}">
                  <a16:creationId xmlns:a16="http://schemas.microsoft.com/office/drawing/2014/main" xmlns="" id="{9F1643E3-6162-452D-9C5B-7ACCE0C4581D}"/>
                </a:ext>
              </a:extLst>
            </p:cNvPr>
            <p:cNvPicPr>
              <a:picLocks noChangeAspect="1" noChangeArrowheads="1"/>
            </p:cNvPicPr>
            <p:nvPr/>
          </p:nvPicPr>
          <p:blipFill>
            <a:blip r:embed="rId19">
              <a:extLst>
                <a:ext uri="{BEBA8EAE-BF5A-486C-A8C5-ECC9F3942E4B}">
                  <a14:imgProps xmlns:a14="http://schemas.microsoft.com/office/drawing/2010/main" xmlns="">
                    <a14:imgLayer r:embed="rId20">
                      <a14:imgEffect>
                        <a14:backgroundRemoval t="10000" b="90000" l="10000" r="90000"/>
                      </a14:imgEffect>
                    </a14:imgLayer>
                  </a14:imgProps>
                </a:ext>
                <a:ext uri="{28A0092B-C50C-407E-A947-70E740481C1C}">
                  <a14:useLocalDpi xmlns:a14="http://schemas.microsoft.com/office/drawing/2010/main" xmlns="" val="0"/>
                </a:ext>
              </a:extLst>
            </a:blip>
            <a:srcRect/>
            <a:stretch>
              <a:fillRect/>
            </a:stretch>
          </p:blipFill>
          <p:spPr bwMode="auto">
            <a:xfrm>
              <a:off x="10210800" y="3592444"/>
              <a:ext cx="1783784" cy="1920998"/>
            </a:xfrm>
            <a:prstGeom prst="rect">
              <a:avLst/>
            </a:prstGeom>
            <a:noFill/>
            <a:extLst>
              <a:ext uri="{909E8E84-426E-40DD-AFC4-6F175D3DCCD1}">
                <a14:hiddenFill xmlns:a14="http://schemas.microsoft.com/office/drawing/2010/main" xmlns="">
                  <a:solidFill>
                    <a:srgbClr val="FFFFFF"/>
                  </a:solidFill>
                </a14:hiddenFill>
              </a:ext>
            </a:extLst>
          </p:spPr>
        </p:pic>
        <p:sp>
          <p:nvSpPr>
            <p:cNvPr id="68" name="Rectangle 67">
              <a:extLst>
                <a:ext uri="{FF2B5EF4-FFF2-40B4-BE49-F238E27FC236}">
                  <a16:creationId xmlns:a16="http://schemas.microsoft.com/office/drawing/2014/main" xmlns="" id="{4DF45F61-9AF9-4408-85C8-F5E4D929C7BB}"/>
                </a:ext>
              </a:extLst>
            </p:cNvPr>
            <p:cNvSpPr/>
            <p:nvPr/>
          </p:nvSpPr>
          <p:spPr>
            <a:xfrm>
              <a:off x="10882119" y="4195665"/>
              <a:ext cx="534282" cy="692498"/>
            </a:xfrm>
            <a:prstGeom prst="rect">
              <a:avLst/>
            </a:prstGeom>
          </p:spPr>
          <p:txBody>
            <a:bodyPr wrap="none">
              <a:spAutoFit/>
            </a:bodyPr>
            <a:lstStyle/>
            <a:p>
              <a:r>
                <a:rPr lang="vi-VN" sz="2400" b="1" dirty="0">
                  <a:solidFill>
                    <a:srgbClr val="002060"/>
                  </a:solidFill>
                  <a:ea typeface="Tahoma" panose="020B0604030504040204" pitchFamily="34" charset="0"/>
                  <a:cs typeface="Tahoma" panose="020B0604030504040204" pitchFamily="34" charset="0"/>
                </a:rPr>
                <a:t>1</a:t>
              </a:r>
              <a:endParaRPr lang="en-US" sz="2400" b="1" dirty="0">
                <a:solidFill>
                  <a:srgbClr val="002060"/>
                </a:solidFill>
                <a:ea typeface="Tahoma" panose="020B0604030504040204" pitchFamily="34" charset="0"/>
                <a:cs typeface="Tahoma" panose="020B0604030504040204" pitchFamily="34" charset="0"/>
              </a:endParaRPr>
            </a:p>
          </p:txBody>
        </p:sp>
      </p:grpSp>
      <p:grpSp>
        <p:nvGrpSpPr>
          <p:cNvPr id="69" name="Group 68">
            <a:extLst>
              <a:ext uri="{FF2B5EF4-FFF2-40B4-BE49-F238E27FC236}">
                <a16:creationId xmlns:a16="http://schemas.microsoft.com/office/drawing/2014/main" xmlns="" id="{87F71627-E2AC-4F7E-A57E-56F5C36C34AE}"/>
              </a:ext>
            </a:extLst>
          </p:cNvPr>
          <p:cNvGrpSpPr/>
          <p:nvPr/>
        </p:nvGrpSpPr>
        <p:grpSpPr>
          <a:xfrm>
            <a:off x="8932154" y="5086928"/>
            <a:ext cx="1189189" cy="1280665"/>
            <a:chOff x="10210800" y="3592444"/>
            <a:chExt cx="1783784" cy="1920998"/>
          </a:xfrm>
        </p:grpSpPr>
        <p:pic>
          <p:nvPicPr>
            <p:cNvPr id="70" name="Picture 2" descr="Star Cartoon Images, Stock Photos &amp;amp; Vectors | Shutterstock">
              <a:extLst>
                <a:ext uri="{FF2B5EF4-FFF2-40B4-BE49-F238E27FC236}">
                  <a16:creationId xmlns:a16="http://schemas.microsoft.com/office/drawing/2014/main" xmlns="" id="{E0A6AC84-37AD-45AF-8335-6DECDC83E69E}"/>
                </a:ext>
              </a:extLst>
            </p:cNvPr>
            <p:cNvPicPr>
              <a:picLocks noChangeAspect="1" noChangeArrowheads="1"/>
            </p:cNvPicPr>
            <p:nvPr/>
          </p:nvPicPr>
          <p:blipFill>
            <a:blip r:embed="rId19">
              <a:extLst>
                <a:ext uri="{BEBA8EAE-BF5A-486C-A8C5-ECC9F3942E4B}">
                  <a14:imgProps xmlns:a14="http://schemas.microsoft.com/office/drawing/2010/main" xmlns="">
                    <a14:imgLayer r:embed="rId20">
                      <a14:imgEffect>
                        <a14:backgroundRemoval t="10000" b="90000" l="10000" r="90000"/>
                      </a14:imgEffect>
                    </a14:imgLayer>
                  </a14:imgProps>
                </a:ext>
                <a:ext uri="{28A0092B-C50C-407E-A947-70E740481C1C}">
                  <a14:useLocalDpi xmlns:a14="http://schemas.microsoft.com/office/drawing/2010/main" xmlns="" val="0"/>
                </a:ext>
              </a:extLst>
            </a:blip>
            <a:srcRect/>
            <a:stretch>
              <a:fillRect/>
            </a:stretch>
          </p:blipFill>
          <p:spPr bwMode="auto">
            <a:xfrm>
              <a:off x="10210800" y="3592444"/>
              <a:ext cx="1783784" cy="1920998"/>
            </a:xfrm>
            <a:prstGeom prst="rect">
              <a:avLst/>
            </a:prstGeom>
            <a:noFill/>
            <a:extLst>
              <a:ext uri="{909E8E84-426E-40DD-AFC4-6F175D3DCCD1}">
                <a14:hiddenFill xmlns:a14="http://schemas.microsoft.com/office/drawing/2010/main" xmlns="">
                  <a:solidFill>
                    <a:srgbClr val="FFFFFF"/>
                  </a:solidFill>
                </a14:hiddenFill>
              </a:ext>
            </a:extLst>
          </p:spPr>
        </p:pic>
        <p:sp>
          <p:nvSpPr>
            <p:cNvPr id="71" name="Rectangle 70">
              <a:extLst>
                <a:ext uri="{FF2B5EF4-FFF2-40B4-BE49-F238E27FC236}">
                  <a16:creationId xmlns:a16="http://schemas.microsoft.com/office/drawing/2014/main" xmlns="" id="{7A782C99-41EC-4619-B7B6-B3196B5A82C5}"/>
                </a:ext>
              </a:extLst>
            </p:cNvPr>
            <p:cNvSpPr/>
            <p:nvPr/>
          </p:nvSpPr>
          <p:spPr>
            <a:xfrm>
              <a:off x="10882119" y="4195665"/>
              <a:ext cx="534282" cy="692498"/>
            </a:xfrm>
            <a:prstGeom prst="rect">
              <a:avLst/>
            </a:prstGeom>
          </p:spPr>
          <p:txBody>
            <a:bodyPr wrap="none">
              <a:spAutoFit/>
            </a:bodyPr>
            <a:lstStyle/>
            <a:p>
              <a:r>
                <a:rPr lang="vi-VN" sz="2400" b="1" dirty="0">
                  <a:solidFill>
                    <a:srgbClr val="002060"/>
                  </a:solidFill>
                  <a:ea typeface="Tahoma" panose="020B0604030504040204" pitchFamily="34" charset="0"/>
                  <a:cs typeface="Tahoma" panose="020B0604030504040204" pitchFamily="34" charset="0"/>
                </a:rPr>
                <a:t>2</a:t>
              </a:r>
              <a:endParaRPr lang="en-US" sz="2400" b="1" dirty="0">
                <a:solidFill>
                  <a:srgbClr val="002060"/>
                </a:solidFill>
                <a:ea typeface="Tahoma" panose="020B0604030504040204" pitchFamily="34" charset="0"/>
                <a:cs typeface="Tahoma" panose="020B0604030504040204" pitchFamily="34" charset="0"/>
              </a:endParaRPr>
            </a:p>
          </p:txBody>
        </p:sp>
      </p:grpSp>
      <p:grpSp>
        <p:nvGrpSpPr>
          <p:cNvPr id="72" name="Group 71">
            <a:extLst>
              <a:ext uri="{FF2B5EF4-FFF2-40B4-BE49-F238E27FC236}">
                <a16:creationId xmlns:a16="http://schemas.microsoft.com/office/drawing/2014/main" xmlns="" id="{F4B1036E-42DA-40A9-82C3-DA5E5D77D562}"/>
              </a:ext>
            </a:extLst>
          </p:cNvPr>
          <p:cNvGrpSpPr/>
          <p:nvPr/>
        </p:nvGrpSpPr>
        <p:grpSpPr>
          <a:xfrm>
            <a:off x="10554375" y="5114873"/>
            <a:ext cx="1189189" cy="1280665"/>
            <a:chOff x="10210800" y="3592444"/>
            <a:chExt cx="1783784" cy="1920998"/>
          </a:xfrm>
        </p:grpSpPr>
        <p:pic>
          <p:nvPicPr>
            <p:cNvPr id="73" name="Picture 2" descr="Star Cartoon Images, Stock Photos &amp;amp; Vectors | Shutterstock">
              <a:extLst>
                <a:ext uri="{FF2B5EF4-FFF2-40B4-BE49-F238E27FC236}">
                  <a16:creationId xmlns:a16="http://schemas.microsoft.com/office/drawing/2014/main" xmlns="" id="{2455D045-15D8-450F-A65C-344AF1EABEA4}"/>
                </a:ext>
              </a:extLst>
            </p:cNvPr>
            <p:cNvPicPr>
              <a:picLocks noChangeAspect="1" noChangeArrowheads="1"/>
            </p:cNvPicPr>
            <p:nvPr/>
          </p:nvPicPr>
          <p:blipFill>
            <a:blip r:embed="rId19">
              <a:extLst>
                <a:ext uri="{BEBA8EAE-BF5A-486C-A8C5-ECC9F3942E4B}">
                  <a14:imgProps xmlns:a14="http://schemas.microsoft.com/office/drawing/2010/main" xmlns="">
                    <a14:imgLayer r:embed="rId20">
                      <a14:imgEffect>
                        <a14:backgroundRemoval t="10000" b="90000" l="10000" r="90000"/>
                      </a14:imgEffect>
                    </a14:imgLayer>
                  </a14:imgProps>
                </a:ext>
                <a:ext uri="{28A0092B-C50C-407E-A947-70E740481C1C}">
                  <a14:useLocalDpi xmlns:a14="http://schemas.microsoft.com/office/drawing/2010/main" xmlns="" val="0"/>
                </a:ext>
              </a:extLst>
            </a:blip>
            <a:srcRect/>
            <a:stretch>
              <a:fillRect/>
            </a:stretch>
          </p:blipFill>
          <p:spPr bwMode="auto">
            <a:xfrm>
              <a:off x="10210800" y="3592444"/>
              <a:ext cx="1783784" cy="1920998"/>
            </a:xfrm>
            <a:prstGeom prst="rect">
              <a:avLst/>
            </a:prstGeom>
            <a:noFill/>
            <a:extLst>
              <a:ext uri="{909E8E84-426E-40DD-AFC4-6F175D3DCCD1}">
                <a14:hiddenFill xmlns:a14="http://schemas.microsoft.com/office/drawing/2010/main" xmlns="">
                  <a:solidFill>
                    <a:srgbClr val="FFFFFF"/>
                  </a:solidFill>
                </a14:hiddenFill>
              </a:ext>
            </a:extLst>
          </p:spPr>
        </p:pic>
        <p:sp>
          <p:nvSpPr>
            <p:cNvPr id="74" name="Rectangle 73">
              <a:extLst>
                <a:ext uri="{FF2B5EF4-FFF2-40B4-BE49-F238E27FC236}">
                  <a16:creationId xmlns:a16="http://schemas.microsoft.com/office/drawing/2014/main" xmlns="" id="{D5ED379A-F4F3-407E-A0D7-CE973271801F}"/>
                </a:ext>
              </a:extLst>
            </p:cNvPr>
            <p:cNvSpPr/>
            <p:nvPr/>
          </p:nvSpPr>
          <p:spPr>
            <a:xfrm>
              <a:off x="10882119" y="4195665"/>
              <a:ext cx="534282" cy="692498"/>
            </a:xfrm>
            <a:prstGeom prst="rect">
              <a:avLst/>
            </a:prstGeom>
          </p:spPr>
          <p:txBody>
            <a:bodyPr wrap="none">
              <a:spAutoFit/>
            </a:bodyPr>
            <a:lstStyle/>
            <a:p>
              <a:r>
                <a:rPr lang="vi-VN" sz="2400" b="1" dirty="0">
                  <a:solidFill>
                    <a:srgbClr val="002060"/>
                  </a:solidFill>
                  <a:ea typeface="Tahoma" panose="020B0604030504040204" pitchFamily="34" charset="0"/>
                  <a:cs typeface="Tahoma" panose="020B0604030504040204" pitchFamily="34" charset="0"/>
                </a:rPr>
                <a:t>3</a:t>
              </a:r>
              <a:endParaRPr lang="en-US" sz="2400" b="1" dirty="0">
                <a:solidFill>
                  <a:srgbClr val="002060"/>
                </a:solidFill>
                <a:ea typeface="Tahoma" panose="020B0604030504040204" pitchFamily="34" charset="0"/>
                <a:cs typeface="Tahoma" panose="020B0604030504040204" pitchFamily="34" charset="0"/>
              </a:endParaRPr>
            </a:p>
          </p:txBody>
        </p:sp>
      </p:grpSp>
    </p:spTree>
  </p:cSld>
  <p:clrMapOvr>
    <a:masterClrMapping/>
  </p:clrMapOvr>
  <mc:AlternateContent xmlns:mc="http://schemas.openxmlformats.org/markup-compatibility/2006">
    <mc:Choice xmlns:p14="http://schemas.microsoft.com/office/powerpoint/2010/main" xmlns=""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3"/>
                                        </p:tgtEl>
                                        <p:attrNameLst>
                                          <p:attrName>style.visibility</p:attrName>
                                        </p:attrNameLst>
                                      </p:cBhvr>
                                      <p:to>
                                        <p:strVal val="visible"/>
                                      </p:to>
                                    </p:set>
                                    <p:animEffect transition="in" filter="fade">
                                      <p:cBhvr>
                                        <p:cTn id="19" dur="1000"/>
                                        <p:tgtEl>
                                          <p:spTgt spid="43"/>
                                        </p:tgtEl>
                                      </p:cBhvr>
                                    </p:animEffect>
                                    <p:anim calcmode="lin" valueType="num">
                                      <p:cBhvr>
                                        <p:cTn id="20" dur="1000" fill="hold"/>
                                        <p:tgtEl>
                                          <p:spTgt spid="43"/>
                                        </p:tgtEl>
                                        <p:attrNameLst>
                                          <p:attrName>ppt_x</p:attrName>
                                        </p:attrNameLst>
                                      </p:cBhvr>
                                      <p:tavLst>
                                        <p:tav tm="0">
                                          <p:val>
                                            <p:strVal val="#ppt_x"/>
                                          </p:val>
                                        </p:tav>
                                        <p:tav tm="100000">
                                          <p:val>
                                            <p:strVal val="#ppt_x"/>
                                          </p:val>
                                        </p:tav>
                                      </p:tavLst>
                                    </p:anim>
                                    <p:anim calcmode="lin" valueType="num">
                                      <p:cBhvr>
                                        <p:cTn id="21"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44"/>
                                        </p:tgtEl>
                                        <p:attrNameLst>
                                          <p:attrName>style.visibility</p:attrName>
                                        </p:attrNameLst>
                                      </p:cBhvr>
                                      <p:to>
                                        <p:strVal val="visible"/>
                                      </p:to>
                                    </p:set>
                                    <p:animEffect transition="in" filter="fade">
                                      <p:cBhvr>
                                        <p:cTn id="26" dur="1000"/>
                                        <p:tgtEl>
                                          <p:spTgt spid="44"/>
                                        </p:tgtEl>
                                      </p:cBhvr>
                                    </p:animEffect>
                                    <p:anim calcmode="lin" valueType="num">
                                      <p:cBhvr>
                                        <p:cTn id="27" dur="1000" fill="hold"/>
                                        <p:tgtEl>
                                          <p:spTgt spid="44"/>
                                        </p:tgtEl>
                                        <p:attrNameLst>
                                          <p:attrName>ppt_x</p:attrName>
                                        </p:attrNameLst>
                                      </p:cBhvr>
                                      <p:tavLst>
                                        <p:tav tm="0">
                                          <p:val>
                                            <p:strVal val="#ppt_x"/>
                                          </p:val>
                                        </p:tav>
                                        <p:tav tm="100000">
                                          <p:val>
                                            <p:strVal val="#ppt_x"/>
                                          </p:val>
                                        </p:tav>
                                      </p:tavLst>
                                    </p:anim>
                                    <p:anim calcmode="lin" valueType="num">
                                      <p:cBhvr>
                                        <p:cTn id="28"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45"/>
                                        </p:tgtEl>
                                        <p:attrNameLst>
                                          <p:attrName>style.visibility</p:attrName>
                                        </p:attrNameLst>
                                      </p:cBhvr>
                                      <p:to>
                                        <p:strVal val="visible"/>
                                      </p:to>
                                    </p:set>
                                    <p:animEffect transition="in" filter="fade">
                                      <p:cBhvr>
                                        <p:cTn id="33" dur="500"/>
                                        <p:tgtEl>
                                          <p:spTgt spid="45"/>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46"/>
                                        </p:tgtEl>
                                        <p:attrNameLst>
                                          <p:attrName>style.visibility</p:attrName>
                                        </p:attrNameLst>
                                      </p:cBhvr>
                                      <p:to>
                                        <p:strVal val="visible"/>
                                      </p:to>
                                    </p:set>
                                    <p:animEffect transition="in" filter="fade">
                                      <p:cBhvr>
                                        <p:cTn id="36" dur="500"/>
                                        <p:tgtEl>
                                          <p:spTgt spid="46"/>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47"/>
                                        </p:tgtEl>
                                        <p:attrNameLst>
                                          <p:attrName>style.visibility</p:attrName>
                                        </p:attrNameLst>
                                      </p:cBhvr>
                                      <p:to>
                                        <p:strVal val="visible"/>
                                      </p:to>
                                    </p:set>
                                    <p:animEffect transition="in" filter="fade">
                                      <p:cBhvr>
                                        <p:cTn id="39" dur="500"/>
                                        <p:tgtEl>
                                          <p:spTgt spid="47"/>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66"/>
                                        </p:tgtEl>
                                        <p:attrNameLst>
                                          <p:attrName>style.visibility</p:attrName>
                                        </p:attrNameLst>
                                      </p:cBhvr>
                                      <p:to>
                                        <p:strVal val="visible"/>
                                      </p:to>
                                    </p:set>
                                    <p:animEffect transition="in" filter="fade">
                                      <p:cBhvr>
                                        <p:cTn id="44" dur="500"/>
                                        <p:tgtEl>
                                          <p:spTgt spid="66"/>
                                        </p:tgtEl>
                                      </p:cBhvr>
                                    </p:animEffect>
                                  </p:childTnLst>
                                </p:cTn>
                              </p:par>
                              <p:par>
                                <p:cTn id="45" presetID="10" presetClass="entr" presetSubtype="0" fill="hold" nodeType="withEffect">
                                  <p:stCondLst>
                                    <p:cond delay="0"/>
                                  </p:stCondLst>
                                  <p:childTnLst>
                                    <p:set>
                                      <p:cBhvr>
                                        <p:cTn id="46" dur="1" fill="hold">
                                          <p:stCondLst>
                                            <p:cond delay="0"/>
                                          </p:stCondLst>
                                        </p:cTn>
                                        <p:tgtEl>
                                          <p:spTgt spid="69"/>
                                        </p:tgtEl>
                                        <p:attrNameLst>
                                          <p:attrName>style.visibility</p:attrName>
                                        </p:attrNameLst>
                                      </p:cBhvr>
                                      <p:to>
                                        <p:strVal val="visible"/>
                                      </p:to>
                                    </p:set>
                                    <p:animEffect transition="in" filter="fade">
                                      <p:cBhvr>
                                        <p:cTn id="47" dur="500"/>
                                        <p:tgtEl>
                                          <p:spTgt spid="69"/>
                                        </p:tgtEl>
                                      </p:cBhvr>
                                    </p:animEffect>
                                  </p:childTnLst>
                                </p:cTn>
                              </p:par>
                              <p:par>
                                <p:cTn id="48" presetID="10" presetClass="entr" presetSubtype="0" fill="hold" nodeType="withEffect">
                                  <p:stCondLst>
                                    <p:cond delay="0"/>
                                  </p:stCondLst>
                                  <p:childTnLst>
                                    <p:set>
                                      <p:cBhvr>
                                        <p:cTn id="49" dur="1" fill="hold">
                                          <p:stCondLst>
                                            <p:cond delay="0"/>
                                          </p:stCondLst>
                                        </p:cTn>
                                        <p:tgtEl>
                                          <p:spTgt spid="72"/>
                                        </p:tgtEl>
                                        <p:attrNameLst>
                                          <p:attrName>style.visibility</p:attrName>
                                        </p:attrNameLst>
                                      </p:cBhvr>
                                      <p:to>
                                        <p:strVal val="visible"/>
                                      </p:to>
                                    </p:set>
                                    <p:animEffect transition="in" filter="fade">
                                      <p:cBhvr>
                                        <p:cTn id="50" dur="500"/>
                                        <p:tgtEl>
                                          <p:spTgt spid="72"/>
                                        </p:tgtEl>
                                      </p:cBhvr>
                                    </p:animEffect>
                                  </p:childTnLst>
                                </p:cTn>
                              </p:par>
                              <p:par>
                                <p:cTn id="51" presetID="10" presetClass="entr" presetSubtype="0" fill="hold" nodeType="withEffect">
                                  <p:stCondLst>
                                    <p:cond delay="0"/>
                                  </p:stCondLst>
                                  <p:childTnLst>
                                    <p:set>
                                      <p:cBhvr>
                                        <p:cTn id="52" dur="1" fill="hold">
                                          <p:stCondLst>
                                            <p:cond delay="0"/>
                                          </p:stCondLst>
                                        </p:cTn>
                                        <p:tgtEl>
                                          <p:spTgt spid="63"/>
                                        </p:tgtEl>
                                        <p:attrNameLst>
                                          <p:attrName>style.visibility</p:attrName>
                                        </p:attrNameLst>
                                      </p:cBhvr>
                                      <p:to>
                                        <p:strVal val="visible"/>
                                      </p:to>
                                    </p:set>
                                    <p:animEffect transition="in" filter="fade">
                                      <p:cBhvr>
                                        <p:cTn id="53" dur="500"/>
                                        <p:tgtEl>
                                          <p:spTgt spid="63"/>
                                        </p:tgtEl>
                                      </p:cBhvr>
                                    </p:animEffect>
                                  </p:childTnLst>
                                </p:cTn>
                              </p:par>
                              <p:par>
                                <p:cTn id="54" presetID="10" presetClass="entr" presetSubtype="0" fill="hold" nodeType="withEffect">
                                  <p:stCondLst>
                                    <p:cond delay="0"/>
                                  </p:stCondLst>
                                  <p:childTnLst>
                                    <p:set>
                                      <p:cBhvr>
                                        <p:cTn id="55" dur="1" fill="hold">
                                          <p:stCondLst>
                                            <p:cond delay="0"/>
                                          </p:stCondLst>
                                        </p:cTn>
                                        <p:tgtEl>
                                          <p:spTgt spid="60"/>
                                        </p:tgtEl>
                                        <p:attrNameLst>
                                          <p:attrName>style.visibility</p:attrName>
                                        </p:attrNameLst>
                                      </p:cBhvr>
                                      <p:to>
                                        <p:strVal val="visible"/>
                                      </p:to>
                                    </p:set>
                                    <p:animEffect transition="in" filter="fade">
                                      <p:cBhvr>
                                        <p:cTn id="56" dur="500"/>
                                        <p:tgtEl>
                                          <p:spTgt spid="60"/>
                                        </p:tgtEl>
                                      </p:cBhvr>
                                    </p:animEffect>
                                  </p:childTnLst>
                                </p:cTn>
                              </p:par>
                              <p:par>
                                <p:cTn id="57" presetID="10" presetClass="entr" presetSubtype="0" fill="hold" nodeType="withEffect">
                                  <p:stCondLst>
                                    <p:cond delay="0"/>
                                  </p:stCondLst>
                                  <p:childTnLst>
                                    <p:set>
                                      <p:cBhvr>
                                        <p:cTn id="58" dur="1" fill="hold">
                                          <p:stCondLst>
                                            <p:cond delay="0"/>
                                          </p:stCondLst>
                                        </p:cTn>
                                        <p:tgtEl>
                                          <p:spTgt spid="57"/>
                                        </p:tgtEl>
                                        <p:attrNameLst>
                                          <p:attrName>style.visibility</p:attrName>
                                        </p:attrNameLst>
                                      </p:cBhvr>
                                      <p:to>
                                        <p:strVal val="visible"/>
                                      </p:to>
                                    </p:set>
                                    <p:animEffect transition="in" filter="fade">
                                      <p:cBhvr>
                                        <p:cTn id="59" dur="500"/>
                                        <p:tgtEl>
                                          <p:spTgt spid="57"/>
                                        </p:tgtEl>
                                      </p:cBhvr>
                                    </p:animEffect>
                                  </p:childTnLst>
                                </p:cTn>
                              </p:par>
                              <p:par>
                                <p:cTn id="60" presetID="10" presetClass="entr" presetSubtype="0" fill="hold" nodeType="withEffect">
                                  <p:stCondLst>
                                    <p:cond delay="0"/>
                                  </p:stCondLst>
                                  <p:childTnLst>
                                    <p:set>
                                      <p:cBhvr>
                                        <p:cTn id="61" dur="1" fill="hold">
                                          <p:stCondLst>
                                            <p:cond delay="0"/>
                                          </p:stCondLst>
                                        </p:cTn>
                                        <p:tgtEl>
                                          <p:spTgt spid="48"/>
                                        </p:tgtEl>
                                        <p:attrNameLst>
                                          <p:attrName>style.visibility</p:attrName>
                                        </p:attrNameLst>
                                      </p:cBhvr>
                                      <p:to>
                                        <p:strVal val="visible"/>
                                      </p:to>
                                    </p:set>
                                    <p:animEffect transition="in" filter="fade">
                                      <p:cBhvr>
                                        <p:cTn id="62" dur="500"/>
                                        <p:tgtEl>
                                          <p:spTgt spid="48"/>
                                        </p:tgtEl>
                                      </p:cBhvr>
                                    </p:animEffect>
                                  </p:childTnLst>
                                </p:cTn>
                              </p:par>
                              <p:par>
                                <p:cTn id="63" presetID="10" presetClass="entr" presetSubtype="0" fill="hold" nodeType="withEffect">
                                  <p:stCondLst>
                                    <p:cond delay="0"/>
                                  </p:stCondLst>
                                  <p:childTnLst>
                                    <p:set>
                                      <p:cBhvr>
                                        <p:cTn id="64" dur="1" fill="hold">
                                          <p:stCondLst>
                                            <p:cond delay="0"/>
                                          </p:stCondLst>
                                        </p:cTn>
                                        <p:tgtEl>
                                          <p:spTgt spid="51"/>
                                        </p:tgtEl>
                                        <p:attrNameLst>
                                          <p:attrName>style.visibility</p:attrName>
                                        </p:attrNameLst>
                                      </p:cBhvr>
                                      <p:to>
                                        <p:strVal val="visible"/>
                                      </p:to>
                                    </p:set>
                                    <p:animEffect transition="in" filter="fade">
                                      <p:cBhvr>
                                        <p:cTn id="65" dur="500"/>
                                        <p:tgtEl>
                                          <p:spTgt spid="51"/>
                                        </p:tgtEl>
                                      </p:cBhvr>
                                    </p:animEffect>
                                  </p:childTnLst>
                                </p:cTn>
                              </p:par>
                              <p:par>
                                <p:cTn id="66" presetID="10" presetClass="entr" presetSubtype="0" fill="hold" nodeType="withEffect">
                                  <p:stCondLst>
                                    <p:cond delay="0"/>
                                  </p:stCondLst>
                                  <p:childTnLst>
                                    <p:set>
                                      <p:cBhvr>
                                        <p:cTn id="67" dur="1" fill="hold">
                                          <p:stCondLst>
                                            <p:cond delay="0"/>
                                          </p:stCondLst>
                                        </p:cTn>
                                        <p:tgtEl>
                                          <p:spTgt spid="54"/>
                                        </p:tgtEl>
                                        <p:attrNameLst>
                                          <p:attrName>style.visibility</p:attrName>
                                        </p:attrNameLst>
                                      </p:cBhvr>
                                      <p:to>
                                        <p:strVal val="visible"/>
                                      </p:to>
                                    </p:set>
                                    <p:animEffect transition="in" filter="fade">
                                      <p:cBhvr>
                                        <p:cTn id="68"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45" grpId="0"/>
      <p:bldP spid="46" grpId="0"/>
      <p:bldP spid="47"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INKNOELEADERBOARD" val="-886991754"/>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1178</TotalTime>
  <Words>1005</Words>
  <Application>Microsoft Office PowerPoint</Application>
  <PresentationFormat>Custom</PresentationFormat>
  <Paragraphs>147</Paragraphs>
  <Slides>35</Slides>
  <Notes>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35</vt:i4>
      </vt:variant>
    </vt:vector>
  </HeadingPairs>
  <TitlesOfParts>
    <vt:vector size="43" baseType="lpstr">
      <vt:lpstr>Arial</vt:lpstr>
      <vt:lpstr>Fleur De Leah</vt:lpstr>
      <vt:lpstr>Pattaya</vt:lpstr>
      <vt:lpstr>HP001 4 hàng</vt:lpstr>
      <vt:lpstr>Calibri</vt:lpstr>
      <vt:lpstr>Tahoma</vt:lpstr>
      <vt:lpstr>宋体</vt:lpstr>
      <vt:lpstr>Office 主题</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admi</cp:lastModifiedBy>
  <cp:revision>108</cp:revision>
  <dcterms:created xsi:type="dcterms:W3CDTF">2018-01-28T08:07:00Z</dcterms:created>
  <dcterms:modified xsi:type="dcterms:W3CDTF">2023-06-03T08:35:42Z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2052-10.1.0.7400</vt:lpwstr>
  </property>
</Properties>
</file>