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3"/>
  </p:notesMasterIdLst>
  <p:sldIdLst>
    <p:sldId id="277" r:id="rId2"/>
    <p:sldId id="302" r:id="rId3"/>
    <p:sldId id="261" r:id="rId4"/>
    <p:sldId id="305" r:id="rId5"/>
    <p:sldId id="266" r:id="rId6"/>
    <p:sldId id="272" r:id="rId7"/>
    <p:sldId id="265" r:id="rId8"/>
    <p:sldId id="264" r:id="rId9"/>
    <p:sldId id="274" r:id="rId10"/>
    <p:sldId id="306" r:id="rId11"/>
    <p:sldId id="308" r:id="rId12"/>
    <p:sldId id="310" r:id="rId13"/>
    <p:sldId id="334" r:id="rId14"/>
    <p:sldId id="336" r:id="rId15"/>
    <p:sldId id="338" r:id="rId16"/>
    <p:sldId id="318" r:id="rId17"/>
    <p:sldId id="321" r:id="rId18"/>
    <p:sldId id="339" r:id="rId19"/>
    <p:sldId id="323" r:id="rId20"/>
    <p:sldId id="340" r:id="rId21"/>
    <p:sldId id="341" r:id="rId22"/>
  </p:sldIdLst>
  <p:sldSz cx="12192000" cy="6858000"/>
  <p:notesSz cx="6858000" cy="9144000"/>
  <p:embeddedFontLst>
    <p:embeddedFont>
      <p:font typeface="等线" panose="02010600030101010101" pitchFamily="2" charset="-122"/>
      <p:regular r:id="rId24"/>
    </p:embeddedFont>
    <p:embeddedFont>
      <p:font typeface="#9Slide06 SVNBlow Brush" charset="0"/>
      <p:regular r:id="rId25"/>
    </p:embeddedFont>
    <p:embeddedFont>
      <p:font typeface="AvantGarde" panose="00000400000000000000" charset="0"/>
      <p:regular r:id="rId26"/>
    </p:embeddedFont>
    <p:embeddedFont>
      <p:font typeface="Calibri" panose="020F0502020204030204" pitchFamily="34" charset="0"/>
      <p:regular r:id="rId27"/>
      <p:bold r:id="rId28"/>
      <p:italic r:id="rId29"/>
      <p:boldItalic r:id="rId30"/>
    </p:embeddedFont>
  </p:embeddedFontLst>
  <p:custDataLst>
    <p:tags r:id="rId3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443D"/>
    <a:srgbClr val="32342F"/>
    <a:srgbClr val="FFEAC3"/>
    <a:srgbClr val="FEEBC3"/>
    <a:srgbClr val="ACE0BC"/>
    <a:srgbClr val="ACDEBB"/>
    <a:srgbClr val="F1D394"/>
    <a:srgbClr val="EFD193"/>
    <a:srgbClr val="FBE8D7"/>
    <a:srgbClr val="FDF0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899" autoAdjust="0"/>
    <p:restoredTop sz="94660"/>
  </p:normalViewPr>
  <p:slideViewPr>
    <p:cSldViewPr snapToGrid="0">
      <p:cViewPr varScale="1">
        <p:scale>
          <a:sx n="74" d="100"/>
          <a:sy n="74" d="100"/>
        </p:scale>
        <p:origin x="54" y="738"/>
      </p:cViewPr>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2023/3/22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3</a:t>
            </a:fld>
            <a:endParaRPr lang="zh-CN" altLang="en-US"/>
          </a:p>
        </p:txBody>
      </p:sp>
    </p:spTree>
    <p:extLst>
      <p:ext uri="{BB962C8B-B14F-4D97-AF65-F5344CB8AC3E}">
        <p14:creationId xmlns:p14="http://schemas.microsoft.com/office/powerpoint/2010/main" val="165069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5</a:t>
            </a:fld>
            <a:endParaRPr lang="zh-CN" altLang="en-US"/>
          </a:p>
        </p:txBody>
      </p:sp>
    </p:spTree>
    <p:extLst>
      <p:ext uri="{BB962C8B-B14F-4D97-AF65-F5344CB8AC3E}">
        <p14:creationId xmlns:p14="http://schemas.microsoft.com/office/powerpoint/2010/main" val="3447439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6</a:t>
            </a:fld>
            <a:endParaRPr lang="zh-CN" altLang="en-US"/>
          </a:p>
        </p:txBody>
      </p:sp>
    </p:spTree>
    <p:extLst>
      <p:ext uri="{BB962C8B-B14F-4D97-AF65-F5344CB8AC3E}">
        <p14:creationId xmlns:p14="http://schemas.microsoft.com/office/powerpoint/2010/main" val="3172486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7</a:t>
            </a:fld>
            <a:endParaRPr lang="zh-CN" altLang="en-US"/>
          </a:p>
        </p:txBody>
      </p:sp>
    </p:spTree>
    <p:extLst>
      <p:ext uri="{BB962C8B-B14F-4D97-AF65-F5344CB8AC3E}">
        <p14:creationId xmlns:p14="http://schemas.microsoft.com/office/powerpoint/2010/main" val="3573663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8</a:t>
            </a:fld>
            <a:endParaRPr lang="zh-CN" altLang="en-US"/>
          </a:p>
        </p:txBody>
      </p:sp>
    </p:spTree>
    <p:extLst>
      <p:ext uri="{BB962C8B-B14F-4D97-AF65-F5344CB8AC3E}">
        <p14:creationId xmlns:p14="http://schemas.microsoft.com/office/powerpoint/2010/main" val="3068578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9</a:t>
            </a:fld>
            <a:endParaRPr lang="zh-CN" altLang="en-US"/>
          </a:p>
        </p:txBody>
      </p:sp>
    </p:spTree>
    <p:extLst>
      <p:ext uri="{BB962C8B-B14F-4D97-AF65-F5344CB8AC3E}">
        <p14:creationId xmlns:p14="http://schemas.microsoft.com/office/powerpoint/2010/main" val="934883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10</a:t>
            </a:fld>
            <a:endParaRPr lang="zh-CN" altLang="en-US"/>
          </a:p>
        </p:txBody>
      </p:sp>
    </p:spTree>
    <p:extLst>
      <p:ext uri="{BB962C8B-B14F-4D97-AF65-F5344CB8AC3E}">
        <p14:creationId xmlns:p14="http://schemas.microsoft.com/office/powerpoint/2010/main" val="630133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11</a:t>
            </a:fld>
            <a:endParaRPr lang="zh-CN" altLang="en-US"/>
          </a:p>
        </p:txBody>
      </p:sp>
    </p:spTree>
    <p:extLst>
      <p:ext uri="{BB962C8B-B14F-4D97-AF65-F5344CB8AC3E}">
        <p14:creationId xmlns:p14="http://schemas.microsoft.com/office/powerpoint/2010/main" val="1871053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18</a:t>
            </a:fld>
            <a:endParaRPr lang="zh-CN" altLang="en-US"/>
          </a:p>
        </p:txBody>
      </p:sp>
    </p:spTree>
    <p:extLst>
      <p:ext uri="{BB962C8B-B14F-4D97-AF65-F5344CB8AC3E}">
        <p14:creationId xmlns:p14="http://schemas.microsoft.com/office/powerpoint/2010/main" val="4256635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6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540044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6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052686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5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615605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5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27572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5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073221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5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411755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5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600265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5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95585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5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042452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5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409279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765645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5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900638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5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26350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4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783927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4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2960174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4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071828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4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336890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4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1168136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4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0347243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4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2075138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4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683979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24017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4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672263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4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1277813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3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151949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3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709739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3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6691458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3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962633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3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5386535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3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658190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3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5357032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3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687775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231810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3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1695321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3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2029235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2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1952387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2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4127280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2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7916038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2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4191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2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2901006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2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9245985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2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7562485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2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193870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3822339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2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2606820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2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5344685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1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2891402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1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4424648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1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459674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1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7250237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1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1795729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1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23786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1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0705924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1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0931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6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707477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0725789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6783103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6041889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494529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0356956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1051556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182135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3620294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2903274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18297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6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9073575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58402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6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191521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6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2023/3/22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7148159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image" Target="../media/image1.jp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2">
            <a:lum/>
          </a:blip>
          <a:srcRect/>
          <a:stretch>
            <a:fillRect t="-6000" b="-6000"/>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89" r:id="rId2"/>
    <p:sldLayoutId id="2147483687" r:id="rId3"/>
    <p:sldLayoutId id="2147483658" r:id="rId4"/>
    <p:sldLayoutId id="2147483650" r:id="rId5"/>
    <p:sldLayoutId id="2147483718" r:id="rId6"/>
    <p:sldLayoutId id="2147483717" r:id="rId7"/>
    <p:sldLayoutId id="2147483716" r:id="rId8"/>
    <p:sldLayoutId id="2147483715" r:id="rId9"/>
    <p:sldLayoutId id="2147483714" r:id="rId10"/>
    <p:sldLayoutId id="2147483713" r:id="rId11"/>
    <p:sldLayoutId id="2147483712" r:id="rId12"/>
    <p:sldLayoutId id="2147483711" r:id="rId13"/>
    <p:sldLayoutId id="2147483710" r:id="rId14"/>
    <p:sldLayoutId id="2147483709" r:id="rId15"/>
    <p:sldLayoutId id="2147483708" r:id="rId16"/>
    <p:sldLayoutId id="2147483707" r:id="rId17"/>
    <p:sldLayoutId id="2147483706" r:id="rId18"/>
    <p:sldLayoutId id="2147483705" r:id="rId19"/>
    <p:sldLayoutId id="2147483704" r:id="rId20"/>
    <p:sldLayoutId id="2147483703" r:id="rId21"/>
    <p:sldLayoutId id="2147483702" r:id="rId22"/>
    <p:sldLayoutId id="2147483701" r:id="rId23"/>
    <p:sldLayoutId id="2147483700" r:id="rId24"/>
    <p:sldLayoutId id="2147483699" r:id="rId25"/>
    <p:sldLayoutId id="2147483698" r:id="rId26"/>
    <p:sldLayoutId id="2147483697" r:id="rId27"/>
    <p:sldLayoutId id="2147483696" r:id="rId28"/>
    <p:sldLayoutId id="2147483695" r:id="rId29"/>
    <p:sldLayoutId id="2147483694" r:id="rId30"/>
    <p:sldLayoutId id="2147483693" r:id="rId31"/>
    <p:sldLayoutId id="2147483692" r:id="rId32"/>
    <p:sldLayoutId id="2147483691" r:id="rId33"/>
    <p:sldLayoutId id="2147483690" r:id="rId34"/>
    <p:sldLayoutId id="2147483688" r:id="rId35"/>
    <p:sldLayoutId id="2147483686" r:id="rId36"/>
    <p:sldLayoutId id="2147483685" r:id="rId37"/>
    <p:sldLayoutId id="2147483684" r:id="rId38"/>
    <p:sldLayoutId id="2147483683" r:id="rId39"/>
    <p:sldLayoutId id="2147483682" r:id="rId40"/>
    <p:sldLayoutId id="2147483681" r:id="rId41"/>
    <p:sldLayoutId id="2147483680" r:id="rId42"/>
    <p:sldLayoutId id="2147483679" r:id="rId43"/>
    <p:sldLayoutId id="2147483678" r:id="rId44"/>
    <p:sldLayoutId id="2147483677" r:id="rId45"/>
    <p:sldLayoutId id="2147483676" r:id="rId46"/>
    <p:sldLayoutId id="2147483675" r:id="rId47"/>
    <p:sldLayoutId id="2147483674" r:id="rId48"/>
    <p:sldLayoutId id="2147483673" r:id="rId49"/>
    <p:sldLayoutId id="2147483672" r:id="rId50"/>
    <p:sldLayoutId id="2147483671" r:id="rId51"/>
    <p:sldLayoutId id="2147483670" r:id="rId52"/>
    <p:sldLayoutId id="2147483669" r:id="rId53"/>
    <p:sldLayoutId id="2147483668" r:id="rId54"/>
    <p:sldLayoutId id="2147483667" r:id="rId55"/>
    <p:sldLayoutId id="2147483666" r:id="rId56"/>
    <p:sldLayoutId id="2147483665" r:id="rId57"/>
    <p:sldLayoutId id="2147483664" r:id="rId58"/>
    <p:sldLayoutId id="2147483663" r:id="rId59"/>
    <p:sldLayoutId id="2147483662" r:id="rId60"/>
    <p:sldLayoutId id="2147483661" r:id="rId61"/>
    <p:sldLayoutId id="2147483660" r:id="rId62"/>
    <p:sldLayoutId id="2147483659" r:id="rId63"/>
    <p:sldLayoutId id="2147483657" r:id="rId64"/>
    <p:sldLayoutId id="2147483656" r:id="rId65"/>
    <p:sldLayoutId id="2147483655" r:id="rId66"/>
    <p:sldLayoutId id="2147483654" r:id="rId67"/>
    <p:sldLayoutId id="2147483653" r:id="rId68"/>
    <p:sldLayoutId id="2147483652" r:id="rId69"/>
    <p:sldLayoutId id="2147483651" r:id="rId70"/>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2.xml"/><Relationship Id="rId7" Type="http://schemas.openxmlformats.org/officeDocument/2006/relationships/image" Target="../media/image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jpeg"/><Relationship Id="rId10" Type="http://schemas.openxmlformats.org/officeDocument/2006/relationships/image" Target="../media/image6.png"/><Relationship Id="rId4" Type="http://schemas.openxmlformats.org/officeDocument/2006/relationships/slideLayout" Target="../slideLayouts/slideLayout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jpeg"/><Relationship Id="rId4" Type="http://schemas.microsoft.com/office/2007/relationships/hdphoto" Target="../media/hdphoto9.wdp"/></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8.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7.jpeg"/><Relationship Id="rId5" Type="http://schemas.openxmlformats.org/officeDocument/2006/relationships/image" Target="../media/image26.jpeg"/><Relationship Id="rId4" Type="http://schemas.microsoft.com/office/2007/relationships/hdphoto" Target="../media/hdphoto9.wdp"/></Relationships>
</file>

<file path=ppt/slides/_rels/slide12.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gif"/><Relationship Id="rId7" Type="http://schemas.openxmlformats.org/officeDocument/2006/relationships/image" Target="../media/image35.jpeg"/><Relationship Id="rId2" Type="http://schemas.openxmlformats.org/officeDocument/2006/relationships/image" Target="../media/image30.jpg"/><Relationship Id="rId1" Type="http://schemas.openxmlformats.org/officeDocument/2006/relationships/slideLayout" Target="../slideLayouts/slideLayout5.xml"/><Relationship Id="rId6" Type="http://schemas.openxmlformats.org/officeDocument/2006/relationships/image" Target="../media/image34.jpeg"/><Relationship Id="rId5" Type="http://schemas.openxmlformats.org/officeDocument/2006/relationships/image" Target="../media/image33.jpeg"/><Relationship Id="rId10" Type="http://schemas.openxmlformats.org/officeDocument/2006/relationships/image" Target="../media/image38.png"/><Relationship Id="rId4" Type="http://schemas.openxmlformats.org/officeDocument/2006/relationships/image" Target="../media/image32.jpeg"/><Relationship Id="rId9"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9.png"/><Relationship Id="rId2" Type="http://schemas.openxmlformats.org/officeDocument/2006/relationships/image" Target="../media/image30.jpg"/><Relationship Id="rId1" Type="http://schemas.openxmlformats.org/officeDocument/2006/relationships/slideLayout" Target="../slideLayouts/slideLayout5.xml"/><Relationship Id="rId6" Type="http://schemas.openxmlformats.org/officeDocument/2006/relationships/image" Target="../media/image31.gif"/><Relationship Id="rId5" Type="http://schemas.openxmlformats.org/officeDocument/2006/relationships/image" Target="../media/image35.jpe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jpg"/><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33.jpe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0.jpg"/><Relationship Id="rId1" Type="http://schemas.openxmlformats.org/officeDocument/2006/relationships/slideLayout" Target="../slideLayouts/slideLayout5.xml"/><Relationship Id="rId5" Type="http://schemas.openxmlformats.org/officeDocument/2006/relationships/image" Target="../media/image44.png"/><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9.png"/><Relationship Id="rId5" Type="http://schemas.microsoft.com/office/2007/relationships/hdphoto" Target="../media/hdphoto11.wdp"/><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5.xml"/><Relationship Id="rId4" Type="http://schemas.microsoft.com/office/2007/relationships/hdphoto" Target="../media/hdphoto13.wdp"/></Relationships>
</file>

<file path=ppt/slides/_rels/slide2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microsoft.com/office/2007/relationships/hdphoto" Target="../media/hdphoto2.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microsoft.com/office/2007/relationships/hdphoto" Target="../media/hdphoto5.wdp"/><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3.png"/><Relationship Id="rId5" Type="http://schemas.microsoft.com/office/2007/relationships/hdphoto" Target="../media/hdphoto4.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4.png"/><Relationship Id="rId5" Type="http://schemas.microsoft.com/office/2007/relationships/hdphoto" Target="../media/hdphoto6.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microsoft.com/office/2007/relationships/hdphoto" Target="../media/hdphoto8.wdp"/><Relationship Id="rId5" Type="http://schemas.openxmlformats.org/officeDocument/2006/relationships/image" Target="../media/image17.png"/><Relationship Id="rId4" Type="http://schemas.microsoft.com/office/2007/relationships/hdphoto" Target="../media/hdphoto7.wdp"/></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jpeg"/><Relationship Id="rId4" Type="http://schemas.microsoft.com/office/2007/relationships/hdphoto" Target="../media/hdphoto9.wdp"/></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microsoft.com/office/2007/relationships/hdphoto" Target="../media/hdphoto10.wdp"/><Relationship Id="rId5" Type="http://schemas.openxmlformats.org/officeDocument/2006/relationships/image" Target="../media/image22.png"/><Relationship Id="rId4" Type="http://schemas.microsoft.com/office/2007/relationships/hdphoto" Target="../media/hdphoto9.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21F476F-2C54-47A5-AD7B-71FE0C5528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pic>
        <p:nvPicPr>
          <p:cNvPr id="2" name="5c249dca6369b">
            <a:hlinkClick r:id="" action="ppaction://media"/>
            <a:extLst>
              <a:ext uri="{FF2B5EF4-FFF2-40B4-BE49-F238E27FC236}">
                <a16:creationId xmlns:a16="http://schemas.microsoft.com/office/drawing/2014/main" id="{07307838-D627-4CBA-A955-D7883BF045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66595" y="-1387475"/>
            <a:ext cx="487363" cy="487363"/>
          </a:xfrm>
          <a:prstGeom prst="rect">
            <a:avLst/>
          </a:prstGeom>
        </p:spPr>
      </p:pic>
      <p:pic>
        <p:nvPicPr>
          <p:cNvPr id="10" name="PA_图片 6">
            <a:extLst>
              <a:ext uri="{FF2B5EF4-FFF2-40B4-BE49-F238E27FC236}">
                <a16:creationId xmlns:a16="http://schemas.microsoft.com/office/drawing/2014/main" id="{F29BE19F-16BF-4C8E-92F0-4A1105F8E6F3}"/>
              </a:ext>
            </a:extLst>
          </p:cNvPr>
          <p:cNvPicPr>
            <a:picLocks noChangeAspect="1"/>
          </p:cNvPicPr>
          <p:nvPr>
            <p:custDataLst>
              <p:tags r:id="rId3"/>
            </p:custDataLst>
          </p:nvPr>
        </p:nvPicPr>
        <p:blipFill>
          <a:blip r:embed="rId7" cstate="screen">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a:ext>
            </a:extLst>
          </a:blip>
          <a:stretch>
            <a:fillRect/>
          </a:stretch>
        </p:blipFill>
        <p:spPr>
          <a:xfrm>
            <a:off x="4746373" y="316999"/>
            <a:ext cx="2954480" cy="2314019"/>
          </a:xfrm>
          <a:prstGeom prst="rect">
            <a:avLst/>
          </a:prstGeom>
        </p:spPr>
      </p:pic>
      <p:pic>
        <p:nvPicPr>
          <p:cNvPr id="5" name="Picture 4">
            <a:extLst>
              <a:ext uri="{FF2B5EF4-FFF2-40B4-BE49-F238E27FC236}">
                <a16:creationId xmlns:a16="http://schemas.microsoft.com/office/drawing/2014/main" id="{E385FFD4-0612-4959-A1E4-1ACF7AA6DE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421251">
            <a:off x="1573898" y="1795271"/>
            <a:ext cx="9644708" cy="2182557"/>
          </a:xfrm>
          <a:prstGeom prst="rect">
            <a:avLst/>
          </a:prstGeom>
        </p:spPr>
      </p:pic>
      <p:pic>
        <p:nvPicPr>
          <p:cNvPr id="11" name="Picture 10">
            <a:extLst>
              <a:ext uri="{FF2B5EF4-FFF2-40B4-BE49-F238E27FC236}">
                <a16:creationId xmlns:a16="http://schemas.microsoft.com/office/drawing/2014/main" id="{197EE9FA-59E0-49BC-9E3D-95387360FC5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04028" y="3257636"/>
            <a:ext cx="3895682" cy="969348"/>
          </a:xfrm>
          <a:prstGeom prst="rect">
            <a:avLst/>
          </a:prstGeom>
        </p:spPr>
      </p:pic>
      <p:sp>
        <p:nvSpPr>
          <p:cNvPr id="4" name="Hộp Văn bản 3">
            <a:extLst>
              <a:ext uri="{FF2B5EF4-FFF2-40B4-BE49-F238E27FC236}">
                <a16:creationId xmlns:a16="http://schemas.microsoft.com/office/drawing/2014/main" id="{0DD85B94-77DB-23EB-E0DA-1EC7798B8EFF}"/>
              </a:ext>
            </a:extLst>
          </p:cNvPr>
          <p:cNvSpPr txBox="1"/>
          <p:nvPr/>
        </p:nvSpPr>
        <p:spPr>
          <a:xfrm>
            <a:off x="4746373" y="1253727"/>
            <a:ext cx="3547621" cy="584775"/>
          </a:xfrm>
          <a:prstGeom prst="rect">
            <a:avLst/>
          </a:prstGeom>
          <a:noFill/>
        </p:spPr>
        <p:txBody>
          <a:bodyPr wrap="square" rtlCol="0">
            <a:spAutoFit/>
          </a:bodyPr>
          <a:lstStyle/>
          <a:p>
            <a:r>
              <a:rPr lang="en-US" sz="3200" b="1" dirty="0">
                <a:solidFill>
                  <a:srgbClr val="FF0000"/>
                </a:solidFill>
              </a:rPr>
              <a:t>TẬP ĐỌC – LỚP 5</a:t>
            </a:r>
            <a:endParaRPr lang="vi-VN" sz="3200" b="1" dirty="0">
              <a:solidFill>
                <a:srgbClr val="FF0000"/>
              </a:solidFill>
            </a:endParaRPr>
          </a:p>
        </p:txBody>
      </p:sp>
      <p:sp>
        <p:nvSpPr>
          <p:cNvPr id="6" name="Hộp Văn bản 5">
            <a:extLst>
              <a:ext uri="{FF2B5EF4-FFF2-40B4-BE49-F238E27FC236}">
                <a16:creationId xmlns:a16="http://schemas.microsoft.com/office/drawing/2014/main" id="{BB6D4482-C3E7-8BA4-FC4D-8956FBCDF4FD}"/>
              </a:ext>
            </a:extLst>
          </p:cNvPr>
          <p:cNvSpPr txBox="1"/>
          <p:nvPr/>
        </p:nvSpPr>
        <p:spPr>
          <a:xfrm>
            <a:off x="4108360" y="523753"/>
            <a:ext cx="5228823" cy="523220"/>
          </a:xfrm>
          <a:prstGeom prst="rect">
            <a:avLst/>
          </a:prstGeom>
          <a:noFill/>
        </p:spPr>
        <p:txBody>
          <a:bodyPr wrap="square" rtlCol="0">
            <a:spAutoFit/>
          </a:bodyPr>
          <a:lstStyle/>
          <a:p>
            <a:r>
              <a:rPr lang="en-US" sz="2800" dirty="0" err="1">
                <a:solidFill>
                  <a:srgbClr val="0070C0"/>
                </a:solidFill>
              </a:rPr>
              <a:t>Trường</a:t>
            </a:r>
            <a:r>
              <a:rPr lang="en-US" sz="2800" dirty="0">
                <a:solidFill>
                  <a:srgbClr val="0070C0"/>
                </a:solidFill>
              </a:rPr>
              <a:t> </a:t>
            </a:r>
            <a:r>
              <a:rPr lang="en-US" sz="2800" dirty="0" err="1">
                <a:solidFill>
                  <a:srgbClr val="0070C0"/>
                </a:solidFill>
              </a:rPr>
              <a:t>Tiểu</a:t>
            </a:r>
            <a:r>
              <a:rPr lang="en-US" sz="2800" dirty="0">
                <a:solidFill>
                  <a:srgbClr val="0070C0"/>
                </a:solidFill>
              </a:rPr>
              <a:t> </a:t>
            </a:r>
            <a:r>
              <a:rPr lang="en-US" sz="2800" dirty="0" err="1">
                <a:solidFill>
                  <a:srgbClr val="0070C0"/>
                </a:solidFill>
              </a:rPr>
              <a:t>học</a:t>
            </a:r>
            <a:r>
              <a:rPr lang="en-US" sz="2800" dirty="0">
                <a:solidFill>
                  <a:srgbClr val="0070C0"/>
                </a:solidFill>
              </a:rPr>
              <a:t> </a:t>
            </a:r>
            <a:r>
              <a:rPr lang="en-US" sz="2800" dirty="0" err="1">
                <a:solidFill>
                  <a:srgbClr val="0070C0"/>
                </a:solidFill>
              </a:rPr>
              <a:t>Ngọc</a:t>
            </a:r>
            <a:r>
              <a:rPr lang="en-US" sz="2800" dirty="0">
                <a:solidFill>
                  <a:srgbClr val="0070C0"/>
                </a:solidFill>
              </a:rPr>
              <a:t> </a:t>
            </a:r>
            <a:r>
              <a:rPr lang="en-US" sz="2800" dirty="0" err="1">
                <a:solidFill>
                  <a:srgbClr val="0070C0"/>
                </a:solidFill>
              </a:rPr>
              <a:t>Lâm</a:t>
            </a:r>
            <a:endParaRPr lang="vi-VN" sz="2800" dirty="0">
              <a:solidFill>
                <a:srgbClr val="0070C0"/>
              </a:solidFill>
            </a:endParaRPr>
          </a:p>
        </p:txBody>
      </p:sp>
    </p:spTree>
    <p:extLst>
      <p:ext uri="{BB962C8B-B14F-4D97-AF65-F5344CB8AC3E}">
        <p14:creationId xmlns:p14="http://schemas.microsoft.com/office/powerpoint/2010/main" val="17403370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2" presetClass="entr" presetSubtype="4" fill="hold" nodeType="withEffect" p14:presetBounceEnd="69000">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14:bounceEnd="69000">
                                          <p:cBhvr additive="base">
                                            <p:cTn id="14" dur="1000" fill="hold"/>
                                            <p:tgtEl>
                                              <p:spTgt spid="10"/>
                                            </p:tgtEl>
                                            <p:attrNameLst>
                                              <p:attrName>ppt_x</p:attrName>
                                            </p:attrNameLst>
                                          </p:cBhvr>
                                          <p:tavLst>
                                            <p:tav tm="0">
                                              <p:val>
                                                <p:strVal val="#ppt_x"/>
                                              </p:val>
                                            </p:tav>
                                            <p:tav tm="100000">
                                              <p:val>
                                                <p:strVal val="#ppt_x"/>
                                              </p:val>
                                            </p:tav>
                                          </p:tavLst>
                                        </p:anim>
                                        <p:anim calcmode="lin" valueType="num" p14:bounceEnd="69000">
                                          <p:cBhvr additive="base">
                                            <p:cTn id="15"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42"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6" repeatCount="indefinite" fill="remove" display="0">
                      <p:stCondLst>
                        <p:cond delay="indefinite"/>
                      </p:stCondLst>
                      <p:endCondLst>
                        <p:cond evt="onStopAudio" delay="0">
                          <p:tgtEl>
                            <p:sldTgt/>
                          </p:tgtEl>
                        </p:cond>
                      </p:endCondLst>
                    </p:cTn>
                    <p:tgtEl>
                      <p:spTgt spid="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ppt_x"/>
                                              </p:val>
                                            </p:tav>
                                            <p:tav tm="100000">
                                              <p:val>
                                                <p:strVal val="#ppt_x"/>
                                              </p:val>
                                            </p:tav>
                                          </p:tavLst>
                                        </p:anim>
                                        <p:anim calcmode="lin" valueType="num">
                                          <p:cBhvr additive="base">
                                            <p:cTn id="15"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42"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6" repeatCount="indefinite" fill="remove"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3C077DC-3BBC-4256-B7AF-1E83DE1B803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19" name="Rectangle 18">
            <a:extLst>
              <a:ext uri="{FF2B5EF4-FFF2-40B4-BE49-F238E27FC236}">
                <a16:creationId xmlns:a16="http://schemas.microsoft.com/office/drawing/2014/main" id="{95D55EB8-92A9-49D6-826F-2CF8E1DF173A}"/>
              </a:ext>
            </a:extLst>
          </p:cNvPr>
          <p:cNvSpPr/>
          <p:nvPr/>
        </p:nvSpPr>
        <p:spPr>
          <a:xfrm>
            <a:off x="55812" y="343105"/>
            <a:ext cx="1563057" cy="1569660"/>
          </a:xfrm>
          <a:prstGeom prst="rect">
            <a:avLst/>
          </a:prstGeom>
          <a:noFill/>
        </p:spPr>
        <p:txBody>
          <a:bodyPr wrap="none" lIns="91440" tIns="45720" rIns="91440" bIns="45720">
            <a:spAutoFit/>
          </a:bodyPr>
          <a:lstStyle/>
          <a:p>
            <a:pPr algn="ctr"/>
            <a:r>
              <a:rPr lang="vi-VN" sz="4800" b="1" cap="none" spc="0" dirty="0">
                <a:ln w="13462">
                  <a:solidFill>
                    <a:schemeClr val="bg1"/>
                  </a:solidFill>
                  <a:prstDash val="solid"/>
                </a:ln>
                <a:solidFill>
                  <a:srgbClr val="FEC00C"/>
                </a:solidFill>
                <a:effectLst>
                  <a:outerShdw dist="38100" dir="2700000" algn="bl" rotWithShape="0">
                    <a:schemeClr val="accent5"/>
                  </a:outerShdw>
                </a:effectLst>
                <a:latin typeface="#9Slide06 SVNBlow Brush" pitchFamily="2" charset="0"/>
              </a:rPr>
              <a:t>Chú </a:t>
            </a:r>
          </a:p>
          <a:p>
            <a:pPr algn="ctr"/>
            <a:r>
              <a:rPr lang="vi-VN" sz="4800" b="1" cap="none" spc="0" dirty="0">
                <a:ln w="13462">
                  <a:solidFill>
                    <a:schemeClr val="bg1"/>
                  </a:solidFill>
                  <a:prstDash val="solid"/>
                </a:ln>
                <a:solidFill>
                  <a:srgbClr val="FEC00C"/>
                </a:solidFill>
                <a:effectLst>
                  <a:outerShdw dist="38100" dir="2700000" algn="bl" rotWithShape="0">
                    <a:schemeClr val="accent5"/>
                  </a:outerShdw>
                </a:effectLst>
                <a:latin typeface="#9Slide06 SVNBlow Brush" pitchFamily="2" charset="0"/>
              </a:rPr>
              <a:t>thích</a:t>
            </a:r>
            <a:endParaRPr lang="en-US" sz="4800" b="1" cap="none" spc="0" dirty="0">
              <a:ln w="13462">
                <a:solidFill>
                  <a:schemeClr val="bg1"/>
                </a:solidFill>
                <a:prstDash val="solid"/>
              </a:ln>
              <a:solidFill>
                <a:srgbClr val="FEC00C"/>
              </a:solidFill>
              <a:effectLst>
                <a:outerShdw dist="38100" dir="2700000" algn="bl" rotWithShape="0">
                  <a:schemeClr val="accent5"/>
                </a:outerShdw>
              </a:effectLst>
              <a:latin typeface="#9Slide06 SVNBlow Brush" pitchFamily="2" charset="0"/>
            </a:endParaRPr>
          </a:p>
        </p:txBody>
      </p:sp>
      <p:sp>
        <p:nvSpPr>
          <p:cNvPr id="21" name="TextBox 20">
            <a:extLst>
              <a:ext uri="{FF2B5EF4-FFF2-40B4-BE49-F238E27FC236}">
                <a16:creationId xmlns:a16="http://schemas.microsoft.com/office/drawing/2014/main" id="{BE0B7C1B-D99C-42BA-B631-93B360856AA9}"/>
              </a:ext>
            </a:extLst>
          </p:cNvPr>
          <p:cNvSpPr txBox="1"/>
          <p:nvPr/>
        </p:nvSpPr>
        <p:spPr>
          <a:xfrm>
            <a:off x="3344501" y="931224"/>
            <a:ext cx="8620191" cy="1292662"/>
          </a:xfrm>
          <a:prstGeom prst="rect">
            <a:avLst/>
          </a:prstGeom>
          <a:noFill/>
        </p:spPr>
        <p:txBody>
          <a:bodyPr wrap="square" lIns="0" tIns="0" rIns="0" bIns="0" rtlCol="0">
            <a:spAutoFit/>
          </a:bodyPr>
          <a:lstStyle/>
          <a:p>
            <a:pPr algn="just"/>
            <a:r>
              <a:rPr lang="vi-VN" sz="2800" b="1" i="1" dirty="0">
                <a:solidFill>
                  <a:srgbClr val="002060"/>
                </a:solidFill>
                <a:latin typeface="Calibri" panose="020F0502020204030204" pitchFamily="34" charset="0"/>
                <a:ea typeface="AvantGarde" panose="00000400000000000000" pitchFamily="2" charset="0"/>
                <a:cs typeface="Calibri" panose="020F0502020204030204" pitchFamily="34" charset="0"/>
              </a:rPr>
              <a:t>Tranh vẽ con lợn đứng bên bụi ráy (một thứ cây trồng ở nơi đất ẩm, gần giống cây khoai sọ, dùng làm thức ăn cho lợn).</a:t>
            </a:r>
            <a:endParaRPr lang="en-US" sz="28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pic>
        <p:nvPicPr>
          <p:cNvPr id="6146" name="Picture 2" descr="Tranh Đông Hồ - Lợn Ăn Cây Ráy - Có Khung Kính | Shopee Việt Nam">
            <a:extLst>
              <a:ext uri="{FF2B5EF4-FFF2-40B4-BE49-F238E27FC236}">
                <a16:creationId xmlns:a16="http://schemas.microsoft.com/office/drawing/2014/main" id="{85B805A0-FB91-4647-B694-964F608DE5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890" t="26410" r="7010" b="23406"/>
          <a:stretch/>
        </p:blipFill>
        <p:spPr bwMode="auto">
          <a:xfrm>
            <a:off x="5739478" y="2623280"/>
            <a:ext cx="5836115" cy="344156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1B4F36E-E9DF-427F-873B-AC8892CA5D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0411" y="195033"/>
            <a:ext cx="6011177" cy="1072989"/>
          </a:xfrm>
          <a:prstGeom prst="rect">
            <a:avLst/>
          </a:prstGeom>
        </p:spPr>
      </p:pic>
    </p:spTree>
    <p:extLst>
      <p:ext uri="{BB962C8B-B14F-4D97-AF65-F5344CB8AC3E}">
        <p14:creationId xmlns:p14="http://schemas.microsoft.com/office/powerpoint/2010/main" val="4236067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14:bounceEnd="60000">
                                          <p:cBhvr additive="base">
                                            <p:cTn id="14" dur="1300" fill="hold"/>
                                            <p:tgtEl>
                                              <p:spTgt spid="21"/>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wipe(down)">
                                          <p:cBhvr>
                                            <p:cTn id="20" dur="580">
                                              <p:stCondLst>
                                                <p:cond delay="0"/>
                                              </p:stCondLst>
                                            </p:cTn>
                                            <p:tgtEl>
                                              <p:spTgt spid="6146"/>
                                            </p:tgtEl>
                                          </p:cBhvr>
                                        </p:animEffect>
                                        <p:anim calcmode="lin" valueType="num">
                                          <p:cBhvr>
                                            <p:cTn id="21" dur="1822" tmFilter="0,0; 0.14,0.36; 0.43,0.73; 0.71,0.91; 1.0,1.0">
                                              <p:stCondLst>
                                                <p:cond delay="0"/>
                                              </p:stCondLst>
                                            </p:cTn>
                                            <p:tgtEl>
                                              <p:spTgt spid="6146"/>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6146"/>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6146"/>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6146"/>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6146"/>
                                            </p:tgtEl>
                                            <p:attrNameLst>
                                              <p:attrName>ppt_y</p:attrName>
                                            </p:attrNameLst>
                                          </p:cBhvr>
                                          <p:tavLst>
                                            <p:tav tm="0" fmla="#ppt_y-sin(pi*$)/81">
                                              <p:val>
                                                <p:fltVal val="0"/>
                                              </p:val>
                                            </p:tav>
                                            <p:tav tm="100000">
                                              <p:val>
                                                <p:fltVal val="1"/>
                                              </p:val>
                                            </p:tav>
                                          </p:tavLst>
                                        </p:anim>
                                        <p:animScale>
                                          <p:cBhvr>
                                            <p:cTn id="26" dur="26">
                                              <p:stCondLst>
                                                <p:cond delay="650"/>
                                              </p:stCondLst>
                                            </p:cTn>
                                            <p:tgtEl>
                                              <p:spTgt spid="6146"/>
                                            </p:tgtEl>
                                          </p:cBhvr>
                                          <p:to x="100000" y="60000"/>
                                        </p:animScale>
                                        <p:animScale>
                                          <p:cBhvr>
                                            <p:cTn id="27" dur="166" decel="50000">
                                              <p:stCondLst>
                                                <p:cond delay="676"/>
                                              </p:stCondLst>
                                            </p:cTn>
                                            <p:tgtEl>
                                              <p:spTgt spid="6146"/>
                                            </p:tgtEl>
                                          </p:cBhvr>
                                          <p:to x="100000" y="100000"/>
                                        </p:animScale>
                                        <p:animScale>
                                          <p:cBhvr>
                                            <p:cTn id="28" dur="26">
                                              <p:stCondLst>
                                                <p:cond delay="1312"/>
                                              </p:stCondLst>
                                            </p:cTn>
                                            <p:tgtEl>
                                              <p:spTgt spid="6146"/>
                                            </p:tgtEl>
                                          </p:cBhvr>
                                          <p:to x="100000" y="80000"/>
                                        </p:animScale>
                                        <p:animScale>
                                          <p:cBhvr>
                                            <p:cTn id="29" dur="166" decel="50000">
                                              <p:stCondLst>
                                                <p:cond delay="1338"/>
                                              </p:stCondLst>
                                            </p:cTn>
                                            <p:tgtEl>
                                              <p:spTgt spid="6146"/>
                                            </p:tgtEl>
                                          </p:cBhvr>
                                          <p:to x="100000" y="100000"/>
                                        </p:animScale>
                                        <p:animScale>
                                          <p:cBhvr>
                                            <p:cTn id="30" dur="26">
                                              <p:stCondLst>
                                                <p:cond delay="1642"/>
                                              </p:stCondLst>
                                            </p:cTn>
                                            <p:tgtEl>
                                              <p:spTgt spid="6146"/>
                                            </p:tgtEl>
                                          </p:cBhvr>
                                          <p:to x="100000" y="90000"/>
                                        </p:animScale>
                                        <p:animScale>
                                          <p:cBhvr>
                                            <p:cTn id="31" dur="166" decel="50000">
                                              <p:stCondLst>
                                                <p:cond delay="1668"/>
                                              </p:stCondLst>
                                            </p:cTn>
                                            <p:tgtEl>
                                              <p:spTgt spid="6146"/>
                                            </p:tgtEl>
                                          </p:cBhvr>
                                          <p:to x="100000" y="100000"/>
                                        </p:animScale>
                                        <p:animScale>
                                          <p:cBhvr>
                                            <p:cTn id="32" dur="26">
                                              <p:stCondLst>
                                                <p:cond delay="1808"/>
                                              </p:stCondLst>
                                            </p:cTn>
                                            <p:tgtEl>
                                              <p:spTgt spid="6146"/>
                                            </p:tgtEl>
                                          </p:cBhvr>
                                          <p:to x="100000" y="95000"/>
                                        </p:animScale>
                                        <p:animScale>
                                          <p:cBhvr>
                                            <p:cTn id="33" dur="166" decel="50000">
                                              <p:stCondLst>
                                                <p:cond delay="1834"/>
                                              </p:stCondLst>
                                            </p:cTn>
                                            <p:tgtEl>
                                              <p:spTgt spid="61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1300" fill="hold"/>
                                            <p:tgtEl>
                                              <p:spTgt spid="21"/>
                                            </p:tgtEl>
                                            <p:attrNameLst>
                                              <p:attrName>ppt_x</p:attrName>
                                            </p:attrNameLst>
                                          </p:cBhvr>
                                          <p:tavLst>
                                            <p:tav tm="0">
                                              <p:val>
                                                <p:strVal val="0-#ppt_w/2"/>
                                              </p:val>
                                            </p:tav>
                                            <p:tav tm="100000">
                                              <p:val>
                                                <p:strVal val="#ppt_x"/>
                                              </p:val>
                                            </p:tav>
                                          </p:tavLst>
                                        </p:anim>
                                        <p:anim calcmode="lin" valueType="num">
                                          <p:cBhvr additive="base">
                                            <p:cTn id="15" dur="13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wipe(down)">
                                          <p:cBhvr>
                                            <p:cTn id="20" dur="580">
                                              <p:stCondLst>
                                                <p:cond delay="0"/>
                                              </p:stCondLst>
                                            </p:cTn>
                                            <p:tgtEl>
                                              <p:spTgt spid="6146"/>
                                            </p:tgtEl>
                                          </p:cBhvr>
                                        </p:animEffect>
                                        <p:anim calcmode="lin" valueType="num">
                                          <p:cBhvr>
                                            <p:cTn id="21" dur="1822" tmFilter="0,0; 0.14,0.36; 0.43,0.73; 0.71,0.91; 1.0,1.0">
                                              <p:stCondLst>
                                                <p:cond delay="0"/>
                                              </p:stCondLst>
                                            </p:cTn>
                                            <p:tgtEl>
                                              <p:spTgt spid="6146"/>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6146"/>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6146"/>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6146"/>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6146"/>
                                            </p:tgtEl>
                                            <p:attrNameLst>
                                              <p:attrName>ppt_y</p:attrName>
                                            </p:attrNameLst>
                                          </p:cBhvr>
                                          <p:tavLst>
                                            <p:tav tm="0" fmla="#ppt_y-sin(pi*$)/81">
                                              <p:val>
                                                <p:fltVal val="0"/>
                                              </p:val>
                                            </p:tav>
                                            <p:tav tm="100000">
                                              <p:val>
                                                <p:fltVal val="1"/>
                                              </p:val>
                                            </p:tav>
                                          </p:tavLst>
                                        </p:anim>
                                        <p:animScale>
                                          <p:cBhvr>
                                            <p:cTn id="26" dur="26">
                                              <p:stCondLst>
                                                <p:cond delay="650"/>
                                              </p:stCondLst>
                                            </p:cTn>
                                            <p:tgtEl>
                                              <p:spTgt spid="6146"/>
                                            </p:tgtEl>
                                          </p:cBhvr>
                                          <p:to x="100000" y="60000"/>
                                        </p:animScale>
                                        <p:animScale>
                                          <p:cBhvr>
                                            <p:cTn id="27" dur="166" decel="50000">
                                              <p:stCondLst>
                                                <p:cond delay="676"/>
                                              </p:stCondLst>
                                            </p:cTn>
                                            <p:tgtEl>
                                              <p:spTgt spid="6146"/>
                                            </p:tgtEl>
                                          </p:cBhvr>
                                          <p:to x="100000" y="100000"/>
                                        </p:animScale>
                                        <p:animScale>
                                          <p:cBhvr>
                                            <p:cTn id="28" dur="26">
                                              <p:stCondLst>
                                                <p:cond delay="1312"/>
                                              </p:stCondLst>
                                            </p:cTn>
                                            <p:tgtEl>
                                              <p:spTgt spid="6146"/>
                                            </p:tgtEl>
                                          </p:cBhvr>
                                          <p:to x="100000" y="80000"/>
                                        </p:animScale>
                                        <p:animScale>
                                          <p:cBhvr>
                                            <p:cTn id="29" dur="166" decel="50000">
                                              <p:stCondLst>
                                                <p:cond delay="1338"/>
                                              </p:stCondLst>
                                            </p:cTn>
                                            <p:tgtEl>
                                              <p:spTgt spid="6146"/>
                                            </p:tgtEl>
                                          </p:cBhvr>
                                          <p:to x="100000" y="100000"/>
                                        </p:animScale>
                                        <p:animScale>
                                          <p:cBhvr>
                                            <p:cTn id="30" dur="26">
                                              <p:stCondLst>
                                                <p:cond delay="1642"/>
                                              </p:stCondLst>
                                            </p:cTn>
                                            <p:tgtEl>
                                              <p:spTgt spid="6146"/>
                                            </p:tgtEl>
                                          </p:cBhvr>
                                          <p:to x="100000" y="90000"/>
                                        </p:animScale>
                                        <p:animScale>
                                          <p:cBhvr>
                                            <p:cTn id="31" dur="166" decel="50000">
                                              <p:stCondLst>
                                                <p:cond delay="1668"/>
                                              </p:stCondLst>
                                            </p:cTn>
                                            <p:tgtEl>
                                              <p:spTgt spid="6146"/>
                                            </p:tgtEl>
                                          </p:cBhvr>
                                          <p:to x="100000" y="100000"/>
                                        </p:animScale>
                                        <p:animScale>
                                          <p:cBhvr>
                                            <p:cTn id="32" dur="26">
                                              <p:stCondLst>
                                                <p:cond delay="1808"/>
                                              </p:stCondLst>
                                            </p:cTn>
                                            <p:tgtEl>
                                              <p:spTgt spid="6146"/>
                                            </p:tgtEl>
                                          </p:cBhvr>
                                          <p:to x="100000" y="95000"/>
                                        </p:animScale>
                                        <p:animScale>
                                          <p:cBhvr>
                                            <p:cTn id="33" dur="166" decel="50000">
                                              <p:stCondLst>
                                                <p:cond delay="1834"/>
                                              </p:stCondLst>
                                            </p:cTn>
                                            <p:tgtEl>
                                              <p:spTgt spid="61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1C062DD-BAAB-46E6-9995-19D5A549C91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24" name="Rectangle 23">
            <a:extLst>
              <a:ext uri="{FF2B5EF4-FFF2-40B4-BE49-F238E27FC236}">
                <a16:creationId xmlns:a16="http://schemas.microsoft.com/office/drawing/2014/main" id="{21C78493-FF65-4CB1-950B-20AD5A52F1CB}"/>
              </a:ext>
            </a:extLst>
          </p:cNvPr>
          <p:cNvSpPr/>
          <p:nvPr/>
        </p:nvSpPr>
        <p:spPr>
          <a:xfrm>
            <a:off x="55812" y="343105"/>
            <a:ext cx="1563057" cy="1569660"/>
          </a:xfrm>
          <a:prstGeom prst="rect">
            <a:avLst/>
          </a:prstGeom>
          <a:noFill/>
        </p:spPr>
        <p:txBody>
          <a:bodyPr wrap="none" lIns="91440" tIns="45720" rIns="91440" bIns="45720">
            <a:spAutoFit/>
          </a:bodyPr>
          <a:lstStyle/>
          <a:p>
            <a:pPr algn="ctr"/>
            <a:r>
              <a:rPr lang="vi-VN" sz="4800" b="1" cap="none" spc="0" dirty="0">
                <a:ln w="13462">
                  <a:solidFill>
                    <a:schemeClr val="bg1"/>
                  </a:solidFill>
                  <a:prstDash val="solid"/>
                </a:ln>
                <a:solidFill>
                  <a:srgbClr val="FEC00C"/>
                </a:solidFill>
                <a:effectLst>
                  <a:outerShdw dist="38100" dir="2700000" algn="bl" rotWithShape="0">
                    <a:schemeClr val="accent5"/>
                  </a:outerShdw>
                </a:effectLst>
                <a:latin typeface="#9Slide06 SVNBlow Brush" pitchFamily="2" charset="0"/>
              </a:rPr>
              <a:t>Chú </a:t>
            </a:r>
          </a:p>
          <a:p>
            <a:pPr algn="ctr"/>
            <a:r>
              <a:rPr lang="vi-VN" sz="4800" b="1" cap="none" spc="0" dirty="0">
                <a:ln w="13462">
                  <a:solidFill>
                    <a:schemeClr val="bg1"/>
                  </a:solidFill>
                  <a:prstDash val="solid"/>
                </a:ln>
                <a:solidFill>
                  <a:srgbClr val="FEC00C"/>
                </a:solidFill>
                <a:effectLst>
                  <a:outerShdw dist="38100" dir="2700000" algn="bl" rotWithShape="0">
                    <a:schemeClr val="accent5"/>
                  </a:outerShdw>
                </a:effectLst>
                <a:latin typeface="#9Slide06 SVNBlow Brush" pitchFamily="2" charset="0"/>
              </a:rPr>
              <a:t>thích</a:t>
            </a:r>
            <a:endParaRPr lang="en-US" sz="4800" b="1" cap="none" spc="0" dirty="0">
              <a:ln w="13462">
                <a:solidFill>
                  <a:schemeClr val="bg1"/>
                </a:solidFill>
                <a:prstDash val="solid"/>
              </a:ln>
              <a:solidFill>
                <a:srgbClr val="FEC00C"/>
              </a:solidFill>
              <a:effectLst>
                <a:outerShdw dist="38100" dir="2700000" algn="bl" rotWithShape="0">
                  <a:schemeClr val="accent5"/>
                </a:outerShdw>
              </a:effectLst>
              <a:latin typeface="#9Slide06 SVNBlow Brush" pitchFamily="2" charset="0"/>
            </a:endParaRPr>
          </a:p>
        </p:txBody>
      </p:sp>
      <p:sp>
        <p:nvSpPr>
          <p:cNvPr id="26" name="TextBox 25">
            <a:extLst>
              <a:ext uri="{FF2B5EF4-FFF2-40B4-BE49-F238E27FC236}">
                <a16:creationId xmlns:a16="http://schemas.microsoft.com/office/drawing/2014/main" id="{0549604A-2CAE-4192-A6F5-01B60BD49430}"/>
              </a:ext>
            </a:extLst>
          </p:cNvPr>
          <p:cNvSpPr txBox="1"/>
          <p:nvPr/>
        </p:nvSpPr>
        <p:spPr>
          <a:xfrm>
            <a:off x="4343283" y="307370"/>
            <a:ext cx="8620191" cy="430887"/>
          </a:xfrm>
          <a:prstGeom prst="rect">
            <a:avLst/>
          </a:prstGeom>
          <a:noFill/>
        </p:spPr>
        <p:txBody>
          <a:bodyPr wrap="square" lIns="0" tIns="0" rIns="0" bIns="0" rtlCol="0">
            <a:spAutoFit/>
          </a:bodyPr>
          <a:lstStyle/>
          <a:p>
            <a:pPr algn="just"/>
            <a:r>
              <a:rPr lang="vi-VN" sz="2800" b="1" i="1" dirty="0">
                <a:solidFill>
                  <a:srgbClr val="002060"/>
                </a:solidFill>
                <a:latin typeface="Calibri" panose="020F0502020204030204" pitchFamily="34" charset="0"/>
                <a:ea typeface="AvantGarde" panose="00000400000000000000" pitchFamily="2" charset="0"/>
                <a:cs typeface="Calibri" panose="020F0502020204030204" pitchFamily="34" charset="0"/>
              </a:rPr>
              <a:t>:một thứ lụa đen bóng.</a:t>
            </a:r>
            <a:endParaRPr lang="en-US" sz="28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sp>
        <p:nvSpPr>
          <p:cNvPr id="28" name="TextBox 27">
            <a:extLst>
              <a:ext uri="{FF2B5EF4-FFF2-40B4-BE49-F238E27FC236}">
                <a16:creationId xmlns:a16="http://schemas.microsoft.com/office/drawing/2014/main" id="{193F512A-E230-46C8-9E39-E8EC65A1C2CE}"/>
              </a:ext>
            </a:extLst>
          </p:cNvPr>
          <p:cNvSpPr txBox="1"/>
          <p:nvPr/>
        </p:nvSpPr>
        <p:spPr>
          <a:xfrm>
            <a:off x="3389468" y="1573606"/>
            <a:ext cx="8620191" cy="861774"/>
          </a:xfrm>
          <a:prstGeom prst="rect">
            <a:avLst/>
          </a:prstGeom>
          <a:noFill/>
        </p:spPr>
        <p:txBody>
          <a:bodyPr wrap="square" lIns="0" tIns="0" rIns="0" bIns="0" rtlCol="0">
            <a:spAutoFit/>
          </a:bodyPr>
          <a:lstStyle/>
          <a:p>
            <a:pPr algn="just"/>
            <a:r>
              <a:rPr lang="vi-VN" sz="2800" b="1" i="1" dirty="0">
                <a:solidFill>
                  <a:srgbClr val="002060"/>
                </a:solidFill>
                <a:latin typeface="Calibri" panose="020F0502020204030204" pitchFamily="34" charset="0"/>
                <a:ea typeface="AvantGarde" panose="00000400000000000000" pitchFamily="2" charset="0"/>
                <a:cs typeface="Calibri" panose="020F0502020204030204" pitchFamily="34" charset="0"/>
              </a:rPr>
              <a:t>Màu trắng do bột lấy ở vỏ sò, vỏ điệp ở biển trộn với hồ loãng nấu bằng bột gạo nếp tạo thành.</a:t>
            </a:r>
            <a:endParaRPr lang="en-US" sz="28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pic>
        <p:nvPicPr>
          <p:cNvPr id="7172" name="Picture 4" descr="Còn đó giấy dó người Mường - Báo Nhân Dân">
            <a:extLst>
              <a:ext uri="{FF2B5EF4-FFF2-40B4-BE49-F238E27FC236}">
                <a16:creationId xmlns:a16="http://schemas.microsoft.com/office/drawing/2014/main" id="{61D62034-BE15-4D5A-990A-FEAB5A8889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1606" y="2778287"/>
            <a:ext cx="4827722" cy="30173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170" name="Picture 2" descr="Chuyên cung cấp giấy dó chất lượng tại bắc ninh">
            <a:extLst>
              <a:ext uri="{FF2B5EF4-FFF2-40B4-BE49-F238E27FC236}">
                <a16:creationId xmlns:a16="http://schemas.microsoft.com/office/drawing/2014/main" id="{C50110D7-7FFB-4989-8A80-93571F4D89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725601">
            <a:off x="9255503" y="4429078"/>
            <a:ext cx="2561544" cy="21100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a:extLst>
              <a:ext uri="{FF2B5EF4-FFF2-40B4-BE49-F238E27FC236}">
                <a16:creationId xmlns:a16="http://schemas.microsoft.com/office/drawing/2014/main" id="{D0C2D098-3555-48A5-980F-79BA864611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8701" y="103528"/>
            <a:ext cx="5974598" cy="963251"/>
          </a:xfrm>
          <a:prstGeom prst="rect">
            <a:avLst/>
          </a:prstGeom>
        </p:spPr>
      </p:pic>
      <p:pic>
        <p:nvPicPr>
          <p:cNvPr id="5" name="Picture 4">
            <a:extLst>
              <a:ext uri="{FF2B5EF4-FFF2-40B4-BE49-F238E27FC236}">
                <a16:creationId xmlns:a16="http://schemas.microsoft.com/office/drawing/2014/main" id="{ADA1CECB-C329-42A0-97FE-6B67CA736A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08701" y="893299"/>
            <a:ext cx="5974598" cy="963251"/>
          </a:xfrm>
          <a:prstGeom prst="rect">
            <a:avLst/>
          </a:prstGeom>
        </p:spPr>
      </p:pic>
    </p:spTree>
    <p:extLst>
      <p:ext uri="{BB962C8B-B14F-4D97-AF65-F5344CB8AC3E}">
        <p14:creationId xmlns:p14="http://schemas.microsoft.com/office/powerpoint/2010/main" val="4256501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14:bounceEnd="60000">
                                          <p:cBhvr additive="base">
                                            <p:cTn id="14" dur="1300" fill="hold"/>
                                            <p:tgtEl>
                                              <p:spTgt spid="26"/>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14:presetBounceEnd="60000">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14:bounceEnd="60000">
                                          <p:cBhvr additive="base">
                                            <p:cTn id="27" dur="1300" fill="hold"/>
                                            <p:tgtEl>
                                              <p:spTgt spid="28"/>
                                            </p:tgtEl>
                                            <p:attrNameLst>
                                              <p:attrName>ppt_x</p:attrName>
                                            </p:attrNameLst>
                                          </p:cBhvr>
                                          <p:tavLst>
                                            <p:tav tm="0">
                                              <p:val>
                                                <p:strVal val="0-#ppt_w/2"/>
                                              </p:val>
                                            </p:tav>
                                            <p:tav tm="100000">
                                              <p:val>
                                                <p:strVal val="#ppt_x"/>
                                              </p:val>
                                            </p:tav>
                                          </p:tavLst>
                                        </p:anim>
                                        <p:anim calcmode="lin" valueType="num" p14:bounceEnd="60000">
                                          <p:cBhvr additive="base">
                                            <p:cTn id="28" dur="13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172"/>
                                            </p:tgtEl>
                                            <p:attrNameLst>
                                              <p:attrName>style.visibility</p:attrName>
                                            </p:attrNameLst>
                                          </p:cBhvr>
                                          <p:to>
                                            <p:strVal val="visible"/>
                                          </p:to>
                                        </p:set>
                                        <p:animEffect transition="in" filter="fade">
                                          <p:cBhvr>
                                            <p:cTn id="33" dur="500"/>
                                            <p:tgtEl>
                                              <p:spTgt spid="71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170"/>
                                            </p:tgtEl>
                                            <p:attrNameLst>
                                              <p:attrName>style.visibility</p:attrName>
                                            </p:attrNameLst>
                                          </p:cBhvr>
                                          <p:to>
                                            <p:strVal val="visible"/>
                                          </p:to>
                                        </p:set>
                                        <p:animEffect transition="in" filter="fade">
                                          <p:cBhvr>
                                            <p:cTn id="38"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1300" fill="hold"/>
                                            <p:tgtEl>
                                              <p:spTgt spid="26"/>
                                            </p:tgtEl>
                                            <p:attrNameLst>
                                              <p:attrName>ppt_x</p:attrName>
                                            </p:attrNameLst>
                                          </p:cBhvr>
                                          <p:tavLst>
                                            <p:tav tm="0">
                                              <p:val>
                                                <p:strVal val="0-#ppt_w/2"/>
                                              </p:val>
                                            </p:tav>
                                            <p:tav tm="100000">
                                              <p:val>
                                                <p:strVal val="#ppt_x"/>
                                              </p:val>
                                            </p:tav>
                                          </p:tavLst>
                                        </p:anim>
                                        <p:anim calcmode="lin" valueType="num">
                                          <p:cBhvr additive="base">
                                            <p:cTn id="15" dur="13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1300" fill="hold"/>
                                            <p:tgtEl>
                                              <p:spTgt spid="28"/>
                                            </p:tgtEl>
                                            <p:attrNameLst>
                                              <p:attrName>ppt_x</p:attrName>
                                            </p:attrNameLst>
                                          </p:cBhvr>
                                          <p:tavLst>
                                            <p:tav tm="0">
                                              <p:val>
                                                <p:strVal val="0-#ppt_w/2"/>
                                              </p:val>
                                            </p:tav>
                                            <p:tav tm="100000">
                                              <p:val>
                                                <p:strVal val="#ppt_x"/>
                                              </p:val>
                                            </p:tav>
                                          </p:tavLst>
                                        </p:anim>
                                        <p:anim calcmode="lin" valueType="num">
                                          <p:cBhvr additive="base">
                                            <p:cTn id="28" dur="13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172"/>
                                            </p:tgtEl>
                                            <p:attrNameLst>
                                              <p:attrName>style.visibility</p:attrName>
                                            </p:attrNameLst>
                                          </p:cBhvr>
                                          <p:to>
                                            <p:strVal val="visible"/>
                                          </p:to>
                                        </p:set>
                                        <p:animEffect transition="in" filter="fade">
                                          <p:cBhvr>
                                            <p:cTn id="33" dur="500"/>
                                            <p:tgtEl>
                                              <p:spTgt spid="71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170"/>
                                            </p:tgtEl>
                                            <p:attrNameLst>
                                              <p:attrName>style.visibility</p:attrName>
                                            </p:attrNameLst>
                                          </p:cBhvr>
                                          <p:to>
                                            <p:strVal val="visible"/>
                                          </p:to>
                                        </p:set>
                                        <p:animEffect transition="in" filter="fade">
                                          <p:cBhvr>
                                            <p:cTn id="38"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ình ảnh chú Lợn trong tranh Đông Hồ">
            <a:extLst>
              <a:ext uri="{FF2B5EF4-FFF2-40B4-BE49-F238E27FC236}">
                <a16:creationId xmlns:a16="http://schemas.microsoft.com/office/drawing/2014/main" id="{623A1486-1412-40B7-B06E-B96B064521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828" y="1732296"/>
            <a:ext cx="2828936" cy="204398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68" name="Picture 4" descr="Tranh gà nỗi hoài thương một thuở - Hànộimới">
            <a:extLst>
              <a:ext uri="{FF2B5EF4-FFF2-40B4-BE49-F238E27FC236}">
                <a16:creationId xmlns:a16="http://schemas.microsoft.com/office/drawing/2014/main" id="{DDA8BC6B-29E2-48B9-93A9-71B675E0BC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6051" y="1755590"/>
            <a:ext cx="2996393" cy="199559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0" name="Picture 6" descr="Ý nghĩa của bức tranh đông hồ đám cưới chuột">
            <a:extLst>
              <a:ext uri="{FF2B5EF4-FFF2-40B4-BE49-F238E27FC236}">
                <a16:creationId xmlns:a16="http://schemas.microsoft.com/office/drawing/2014/main" id="{7AC0421C-1C40-448E-AD7E-0A11B46E91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069" y="4345174"/>
            <a:ext cx="2860695" cy="196638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2" name="Picture 8" descr="THẦY ĐỒ CÓC- TRANH DÂN GIAN ĐÔNG HỒ - TRANH DÂN GIAN VIỆT NAM - Đinh Xuân  Quyết - Website Đinh Xuân Quyết">
            <a:extLst>
              <a:ext uri="{FF2B5EF4-FFF2-40B4-BE49-F238E27FC236}">
                <a16:creationId xmlns:a16="http://schemas.microsoft.com/office/drawing/2014/main" id="{58A0AA55-768A-48D9-9FC8-BBB9E133632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8234"/>
          <a:stretch/>
        </p:blipFill>
        <p:spPr bwMode="auto">
          <a:xfrm>
            <a:off x="4086051" y="4314327"/>
            <a:ext cx="2996393" cy="202807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4" name="Picture 10" descr="HỨNG DỪA”">
            <a:extLst>
              <a:ext uri="{FF2B5EF4-FFF2-40B4-BE49-F238E27FC236}">
                <a16:creationId xmlns:a16="http://schemas.microsoft.com/office/drawing/2014/main" id="{24B10C93-C767-4092-BD91-FDF2C3E5D1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37060" y="2401397"/>
            <a:ext cx="2016355" cy="292696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6" name="Picture 12" descr="Tranh Dân Gian Đông Hồ Tố Nữ |Chỉ Có Tại Mỹ Nghệ Sen">
            <a:extLst>
              <a:ext uri="{FF2B5EF4-FFF2-40B4-BE49-F238E27FC236}">
                <a16:creationId xmlns:a16="http://schemas.microsoft.com/office/drawing/2014/main" id="{4A8BD6AE-111F-4DC1-87CE-AD75B04D71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17918" y="2024213"/>
            <a:ext cx="1636526" cy="36198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FD9EF37-3E65-4634-AFB7-B23902B66F9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88294" y="328018"/>
            <a:ext cx="9815411" cy="1347333"/>
          </a:xfrm>
          <a:prstGeom prst="rect">
            <a:avLst/>
          </a:prstGeom>
        </p:spPr>
      </p:pic>
    </p:spTree>
    <p:extLst>
      <p:ext uri="{BB962C8B-B14F-4D97-AF65-F5344CB8AC3E}">
        <p14:creationId xmlns:p14="http://schemas.microsoft.com/office/powerpoint/2010/main" val="3851326783"/>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anim calcmode="lin" valueType="num">
                                      <p:cBhvr>
                                        <p:cTn id="10" dur="500" fill="hold"/>
                                        <p:tgtEl>
                                          <p:spTgt spid="14"/>
                                        </p:tgtEl>
                                        <p:attrNameLst>
                                          <p:attrName>ppt_x</p:attrName>
                                        </p:attrNameLst>
                                      </p:cBhvr>
                                      <p:tavLst>
                                        <p:tav tm="0">
                                          <p:val>
                                            <p:fltVal val="0.5"/>
                                          </p:val>
                                        </p:tav>
                                        <p:tav tm="100000">
                                          <p:val>
                                            <p:strVal val="#ppt_x"/>
                                          </p:val>
                                        </p:tav>
                                      </p:tavLst>
                                    </p:anim>
                                    <p:anim calcmode="lin" valueType="num">
                                      <p:cBhvr>
                                        <p:cTn id="11" dur="500" fill="hold"/>
                                        <p:tgtEl>
                                          <p:spTgt spid="14"/>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11266"/>
                                        </p:tgtEl>
                                        <p:attrNameLst>
                                          <p:attrName>style.visibility</p:attrName>
                                        </p:attrNameLst>
                                      </p:cBhvr>
                                      <p:to>
                                        <p:strVal val="visible"/>
                                      </p:to>
                                    </p:set>
                                    <p:anim calcmode="lin" valueType="num">
                                      <p:cBhvr>
                                        <p:cTn id="14" dur="500" fill="hold"/>
                                        <p:tgtEl>
                                          <p:spTgt spid="11266"/>
                                        </p:tgtEl>
                                        <p:attrNameLst>
                                          <p:attrName>ppt_w</p:attrName>
                                        </p:attrNameLst>
                                      </p:cBhvr>
                                      <p:tavLst>
                                        <p:tav tm="0">
                                          <p:val>
                                            <p:fltVal val="0"/>
                                          </p:val>
                                        </p:tav>
                                        <p:tav tm="100000">
                                          <p:val>
                                            <p:strVal val="#ppt_w"/>
                                          </p:val>
                                        </p:tav>
                                      </p:tavLst>
                                    </p:anim>
                                    <p:anim calcmode="lin" valueType="num">
                                      <p:cBhvr>
                                        <p:cTn id="15" dur="500" fill="hold"/>
                                        <p:tgtEl>
                                          <p:spTgt spid="11266"/>
                                        </p:tgtEl>
                                        <p:attrNameLst>
                                          <p:attrName>ppt_h</p:attrName>
                                        </p:attrNameLst>
                                      </p:cBhvr>
                                      <p:tavLst>
                                        <p:tav tm="0">
                                          <p:val>
                                            <p:fltVal val="0"/>
                                          </p:val>
                                        </p:tav>
                                        <p:tav tm="100000">
                                          <p:val>
                                            <p:strVal val="#ppt_h"/>
                                          </p:val>
                                        </p:tav>
                                      </p:tavLst>
                                    </p:anim>
                                    <p:animEffect transition="in" filter="fade">
                                      <p:cBhvr>
                                        <p:cTn id="16" dur="500"/>
                                        <p:tgtEl>
                                          <p:spTgt spid="11266"/>
                                        </p:tgtEl>
                                      </p:cBhvr>
                                    </p:animEffect>
                                    <p:anim calcmode="lin" valueType="num">
                                      <p:cBhvr>
                                        <p:cTn id="17" dur="500" fill="hold"/>
                                        <p:tgtEl>
                                          <p:spTgt spid="11266"/>
                                        </p:tgtEl>
                                        <p:attrNameLst>
                                          <p:attrName>ppt_x</p:attrName>
                                        </p:attrNameLst>
                                      </p:cBhvr>
                                      <p:tavLst>
                                        <p:tav tm="0">
                                          <p:val>
                                            <p:fltVal val="0.5"/>
                                          </p:val>
                                        </p:tav>
                                        <p:tav tm="100000">
                                          <p:val>
                                            <p:strVal val="#ppt_x"/>
                                          </p:val>
                                        </p:tav>
                                      </p:tavLst>
                                    </p:anim>
                                    <p:anim calcmode="lin" valueType="num">
                                      <p:cBhvr>
                                        <p:cTn id="18" dur="500" fill="hold"/>
                                        <p:tgtEl>
                                          <p:spTgt spid="11266"/>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1268"/>
                                        </p:tgtEl>
                                        <p:attrNameLst>
                                          <p:attrName>style.visibility</p:attrName>
                                        </p:attrNameLst>
                                      </p:cBhvr>
                                      <p:to>
                                        <p:strVal val="visible"/>
                                      </p:to>
                                    </p:set>
                                    <p:animEffect transition="in" filter="fade">
                                      <p:cBhvr>
                                        <p:cTn id="36" dur="1000"/>
                                        <p:tgtEl>
                                          <p:spTgt spid="11268"/>
                                        </p:tgtEl>
                                      </p:cBhvr>
                                    </p:animEffect>
                                    <p:anim calcmode="lin" valueType="num">
                                      <p:cBhvr>
                                        <p:cTn id="37" dur="1000" fill="hold"/>
                                        <p:tgtEl>
                                          <p:spTgt spid="11268"/>
                                        </p:tgtEl>
                                        <p:attrNameLst>
                                          <p:attrName>ppt_x</p:attrName>
                                        </p:attrNameLst>
                                      </p:cBhvr>
                                      <p:tavLst>
                                        <p:tav tm="0">
                                          <p:val>
                                            <p:strVal val="#ppt_x"/>
                                          </p:val>
                                        </p:tav>
                                        <p:tav tm="100000">
                                          <p:val>
                                            <p:strVal val="#ppt_x"/>
                                          </p:val>
                                        </p:tav>
                                      </p:tavLst>
                                    </p:anim>
                                    <p:anim calcmode="lin" valueType="num">
                                      <p:cBhvr>
                                        <p:cTn id="38"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1270"/>
                                        </p:tgtEl>
                                        <p:attrNameLst>
                                          <p:attrName>style.visibility</p:attrName>
                                        </p:attrNameLst>
                                      </p:cBhvr>
                                      <p:to>
                                        <p:strVal val="visible"/>
                                      </p:to>
                                    </p:set>
                                    <p:animEffect transition="in" filter="fade">
                                      <p:cBhvr>
                                        <p:cTn id="43" dur="1000"/>
                                        <p:tgtEl>
                                          <p:spTgt spid="11270"/>
                                        </p:tgtEl>
                                      </p:cBhvr>
                                    </p:animEffect>
                                    <p:anim calcmode="lin" valueType="num">
                                      <p:cBhvr>
                                        <p:cTn id="44" dur="1000" fill="hold"/>
                                        <p:tgtEl>
                                          <p:spTgt spid="11270"/>
                                        </p:tgtEl>
                                        <p:attrNameLst>
                                          <p:attrName>ppt_x</p:attrName>
                                        </p:attrNameLst>
                                      </p:cBhvr>
                                      <p:tavLst>
                                        <p:tav tm="0">
                                          <p:val>
                                            <p:strVal val="#ppt_x"/>
                                          </p:val>
                                        </p:tav>
                                        <p:tav tm="100000">
                                          <p:val>
                                            <p:strVal val="#ppt_x"/>
                                          </p:val>
                                        </p:tav>
                                      </p:tavLst>
                                    </p:anim>
                                    <p:anim calcmode="lin" valueType="num">
                                      <p:cBhvr>
                                        <p:cTn id="45" dur="1000" fill="hold"/>
                                        <p:tgtEl>
                                          <p:spTgt spid="1127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1272"/>
                                        </p:tgtEl>
                                        <p:attrNameLst>
                                          <p:attrName>style.visibility</p:attrName>
                                        </p:attrNameLst>
                                      </p:cBhvr>
                                      <p:to>
                                        <p:strVal val="visible"/>
                                      </p:to>
                                    </p:set>
                                    <p:animEffect transition="in" filter="fade">
                                      <p:cBhvr>
                                        <p:cTn id="50" dur="1000"/>
                                        <p:tgtEl>
                                          <p:spTgt spid="11272"/>
                                        </p:tgtEl>
                                      </p:cBhvr>
                                    </p:animEffect>
                                    <p:anim calcmode="lin" valueType="num">
                                      <p:cBhvr>
                                        <p:cTn id="51" dur="1000" fill="hold"/>
                                        <p:tgtEl>
                                          <p:spTgt spid="11272"/>
                                        </p:tgtEl>
                                        <p:attrNameLst>
                                          <p:attrName>ppt_x</p:attrName>
                                        </p:attrNameLst>
                                      </p:cBhvr>
                                      <p:tavLst>
                                        <p:tav tm="0">
                                          <p:val>
                                            <p:strVal val="#ppt_x"/>
                                          </p:val>
                                        </p:tav>
                                        <p:tav tm="100000">
                                          <p:val>
                                            <p:strVal val="#ppt_x"/>
                                          </p:val>
                                        </p:tav>
                                      </p:tavLst>
                                    </p:anim>
                                    <p:anim calcmode="lin" valueType="num">
                                      <p:cBhvr>
                                        <p:cTn id="52" dur="1000" fill="hold"/>
                                        <p:tgtEl>
                                          <p:spTgt spid="11272"/>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11274"/>
                                        </p:tgtEl>
                                        <p:attrNameLst>
                                          <p:attrName>style.visibility</p:attrName>
                                        </p:attrNameLst>
                                      </p:cBhvr>
                                      <p:to>
                                        <p:strVal val="visible"/>
                                      </p:to>
                                    </p:set>
                                    <p:animEffect transition="in" filter="fade">
                                      <p:cBhvr>
                                        <p:cTn id="57" dur="1000"/>
                                        <p:tgtEl>
                                          <p:spTgt spid="11274"/>
                                        </p:tgtEl>
                                      </p:cBhvr>
                                    </p:animEffect>
                                    <p:anim calcmode="lin" valueType="num">
                                      <p:cBhvr>
                                        <p:cTn id="58" dur="1000" fill="hold"/>
                                        <p:tgtEl>
                                          <p:spTgt spid="11274"/>
                                        </p:tgtEl>
                                        <p:attrNameLst>
                                          <p:attrName>ppt_x</p:attrName>
                                        </p:attrNameLst>
                                      </p:cBhvr>
                                      <p:tavLst>
                                        <p:tav tm="0">
                                          <p:val>
                                            <p:strVal val="#ppt_x"/>
                                          </p:val>
                                        </p:tav>
                                        <p:tav tm="100000">
                                          <p:val>
                                            <p:strVal val="#ppt_x"/>
                                          </p:val>
                                        </p:tav>
                                      </p:tavLst>
                                    </p:anim>
                                    <p:anim calcmode="lin" valueType="num">
                                      <p:cBhvr>
                                        <p:cTn id="59" dur="1000" fill="hold"/>
                                        <p:tgtEl>
                                          <p:spTgt spid="11274"/>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11276"/>
                                        </p:tgtEl>
                                        <p:attrNameLst>
                                          <p:attrName>style.visibility</p:attrName>
                                        </p:attrNameLst>
                                      </p:cBhvr>
                                      <p:to>
                                        <p:strVal val="visible"/>
                                      </p:to>
                                    </p:set>
                                    <p:animEffect transition="in" filter="fade">
                                      <p:cBhvr>
                                        <p:cTn id="64" dur="1000"/>
                                        <p:tgtEl>
                                          <p:spTgt spid="11276"/>
                                        </p:tgtEl>
                                      </p:cBhvr>
                                    </p:animEffect>
                                    <p:anim calcmode="lin" valueType="num">
                                      <p:cBhvr>
                                        <p:cTn id="65" dur="1000" fill="hold"/>
                                        <p:tgtEl>
                                          <p:spTgt spid="11276"/>
                                        </p:tgtEl>
                                        <p:attrNameLst>
                                          <p:attrName>ppt_x</p:attrName>
                                        </p:attrNameLst>
                                      </p:cBhvr>
                                      <p:tavLst>
                                        <p:tav tm="0">
                                          <p:val>
                                            <p:strVal val="#ppt_x"/>
                                          </p:val>
                                        </p:tav>
                                        <p:tav tm="100000">
                                          <p:val>
                                            <p:strVal val="#ppt_x"/>
                                          </p:val>
                                        </p:tav>
                                      </p:tavLst>
                                    </p:anim>
                                    <p:anim calcmode="lin" valueType="num">
                                      <p:cBhvr>
                                        <p:cTn id="66" dur="1000" fill="hold"/>
                                        <p:tgtEl>
                                          <p:spTgt spid="112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gd name="adj" fmla="val 10502"/>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9" name="Picture 4" descr="Hình ảnh chú Lợn trong tranh Đông Hồ">
            <a:extLst>
              <a:ext uri="{FF2B5EF4-FFF2-40B4-BE49-F238E27FC236}">
                <a16:creationId xmlns:a16="http://schemas.microsoft.com/office/drawing/2014/main" id="{F00662B0-0BC3-4419-900C-BF80BA6197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5543" y="651577"/>
            <a:ext cx="2828936" cy="204398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 name="Picture 4" descr="Tranh gà nỗi hoài thương một thuở - Hànộimới">
            <a:extLst>
              <a:ext uri="{FF2B5EF4-FFF2-40B4-BE49-F238E27FC236}">
                <a16:creationId xmlns:a16="http://schemas.microsoft.com/office/drawing/2014/main" id="{9BE52099-F6C9-4A06-BC8A-3E7838A1F6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3766" y="624340"/>
            <a:ext cx="2996393" cy="199559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2" name="Picture 8" descr="THẦY ĐỒ CÓC- TRANH DÂN GIAN ĐÔNG HỒ - TRANH DÂN GIAN VIỆT NAM - Đinh Xuân  Quyết - Website Đinh Xuân Quyết">
            <a:extLst>
              <a:ext uri="{FF2B5EF4-FFF2-40B4-BE49-F238E27FC236}">
                <a16:creationId xmlns:a16="http://schemas.microsoft.com/office/drawing/2014/main" id="{3AFE0E1C-9906-4727-B285-094692F397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234"/>
          <a:stretch/>
        </p:blipFill>
        <p:spPr bwMode="auto">
          <a:xfrm>
            <a:off x="8119446" y="608101"/>
            <a:ext cx="2996393" cy="202807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52153" y="2574764"/>
            <a:ext cx="1099379" cy="108288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136C4BA-F0A2-49EB-839D-CE22F54CE9BF}"/>
              </a:ext>
            </a:extLst>
          </p:cNvPr>
          <p:cNvSpPr txBox="1"/>
          <p:nvPr/>
        </p:nvSpPr>
        <p:spPr>
          <a:xfrm>
            <a:off x="1252565" y="3789819"/>
            <a:ext cx="9760913" cy="544830"/>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algn="ctr"/>
            <a:r>
              <a:rPr lang="vi-VN" sz="3200" b="1" dirty="0">
                <a:solidFill>
                  <a:srgbClr val="7030A0"/>
                </a:solidFill>
                <a:latin typeface="Calibri" panose="020F0502020204030204" pitchFamily="34" charset="0"/>
                <a:ea typeface="AvantGarde" panose="00000400000000000000" pitchFamily="2" charset="0"/>
                <a:cs typeface="Calibri" panose="020F0502020204030204" pitchFamily="34" charset="0"/>
              </a:rPr>
              <a:t>Kĩ thuật tạo màu của tranh làng Hồ rất đặc biệt.</a:t>
            </a:r>
            <a:endParaRPr lang="en-US" sz="4800" b="1" dirty="0">
              <a:solidFill>
                <a:srgbClr val="7030A0"/>
              </a:solidFill>
              <a:latin typeface="Calibri" panose="020F0502020204030204" pitchFamily="34" charset="0"/>
              <a:ea typeface="AvantGarde" panose="00000400000000000000" pitchFamily="2" charset="0"/>
              <a:cs typeface="Calibri" panose="020F0502020204030204" pitchFamily="34" charset="0"/>
            </a:endParaRPr>
          </a:p>
        </p:txBody>
      </p:sp>
      <p:sp>
        <p:nvSpPr>
          <p:cNvPr id="16" name="TextBox 15">
            <a:extLst>
              <a:ext uri="{FF2B5EF4-FFF2-40B4-BE49-F238E27FC236}">
                <a16:creationId xmlns:a16="http://schemas.microsoft.com/office/drawing/2014/main" id="{FECFFAA1-2D24-431E-A22D-C13BBCEAE45D}"/>
              </a:ext>
            </a:extLst>
          </p:cNvPr>
          <p:cNvSpPr txBox="1"/>
          <p:nvPr/>
        </p:nvSpPr>
        <p:spPr>
          <a:xfrm>
            <a:off x="371303" y="4256397"/>
            <a:ext cx="11265516" cy="1089660"/>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algn="just"/>
            <a:r>
              <a:rPr lang="vi-VN" sz="3200" b="1" dirty="0">
                <a:solidFill>
                  <a:schemeClr val="tx1"/>
                </a:solidFill>
                <a:latin typeface="Calibri" panose="020F0502020204030204" pitchFamily="34" charset="0"/>
                <a:ea typeface="AvantGarde" panose="00000400000000000000" pitchFamily="2" charset="0"/>
                <a:cs typeface="Calibri" panose="020F0502020204030204" pitchFamily="34" charset="0"/>
              </a:rPr>
              <a:t>+ Màu đen không pha bằng thuốc mà luyện bằng bột than của rơm nếp, cói chiếu, lá tre mùa thu.</a:t>
            </a:r>
            <a:endParaRPr lang="en-US" sz="4800" b="1" dirty="0">
              <a:solidFill>
                <a:schemeClr val="tx1"/>
              </a:solidFill>
              <a:latin typeface="Calibri" panose="020F0502020204030204" pitchFamily="34" charset="0"/>
              <a:ea typeface="AvantGarde" panose="00000400000000000000" pitchFamily="2" charset="0"/>
              <a:cs typeface="Calibri" panose="020F0502020204030204" pitchFamily="34" charset="0"/>
            </a:endParaRPr>
          </a:p>
        </p:txBody>
      </p:sp>
      <p:sp>
        <p:nvSpPr>
          <p:cNvPr id="18" name="TextBox 17">
            <a:extLst>
              <a:ext uri="{FF2B5EF4-FFF2-40B4-BE49-F238E27FC236}">
                <a16:creationId xmlns:a16="http://schemas.microsoft.com/office/drawing/2014/main" id="{44BB3F04-4810-4904-9D02-4A15762A1836}"/>
              </a:ext>
            </a:extLst>
          </p:cNvPr>
          <p:cNvSpPr txBox="1"/>
          <p:nvPr/>
        </p:nvSpPr>
        <p:spPr>
          <a:xfrm>
            <a:off x="371303" y="5358621"/>
            <a:ext cx="11265516" cy="1089660"/>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algn="just"/>
            <a:r>
              <a:rPr lang="vi-VN" sz="3200" b="1" dirty="0">
                <a:solidFill>
                  <a:schemeClr val="accent6">
                    <a:lumMod val="75000"/>
                  </a:schemeClr>
                </a:solidFill>
                <a:latin typeface="Calibri" panose="020F0502020204030204" pitchFamily="34" charset="0"/>
                <a:ea typeface="AvantGarde" panose="00000400000000000000" pitchFamily="2" charset="0"/>
                <a:cs typeface="Calibri" panose="020F0502020204030204" pitchFamily="34" charset="0"/>
              </a:rPr>
              <a:t>+ Màu trắng điệp làm bằng bột vỏ sò trộn với hồ nếp “nhấp nhánh muôn ngàn hạt phấn”.</a:t>
            </a:r>
            <a:endParaRPr lang="en-US" sz="4800" b="1" dirty="0">
              <a:solidFill>
                <a:schemeClr val="accent6">
                  <a:lumMod val="75000"/>
                </a:schemeClr>
              </a:solidFill>
              <a:latin typeface="Calibri" panose="020F0502020204030204" pitchFamily="34" charset="0"/>
              <a:ea typeface="AvantGarde" panose="00000400000000000000" pitchFamily="2" charset="0"/>
              <a:cs typeface="Calibri" panose="020F0502020204030204" pitchFamily="34" charset="0"/>
            </a:endParaRPr>
          </a:p>
        </p:txBody>
      </p:sp>
      <p:pic>
        <p:nvPicPr>
          <p:cNvPr id="4" name="Picture 3">
            <a:extLst>
              <a:ext uri="{FF2B5EF4-FFF2-40B4-BE49-F238E27FC236}">
                <a16:creationId xmlns:a16="http://schemas.microsoft.com/office/drawing/2014/main" id="{DEBA16BE-0A07-4494-9F0F-9461FA69FA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3968" y="3127202"/>
            <a:ext cx="10821338" cy="969348"/>
          </a:xfrm>
          <a:prstGeom prst="rect">
            <a:avLst/>
          </a:prstGeom>
        </p:spPr>
      </p:pic>
    </p:spTree>
    <p:extLst>
      <p:ext uri="{BB962C8B-B14F-4D97-AF65-F5344CB8AC3E}">
        <p14:creationId xmlns:p14="http://schemas.microsoft.com/office/powerpoint/2010/main" val="3647222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anim calcmode="lin" valueType="num">
                                          <p:cBhvr>
                                            <p:cTn id="10" dur="500" fill="hold"/>
                                            <p:tgtEl>
                                              <p:spTgt spid="14"/>
                                            </p:tgtEl>
                                            <p:attrNameLst>
                                              <p:attrName>ppt_x</p:attrName>
                                            </p:attrNameLst>
                                          </p:cBhvr>
                                          <p:tavLst>
                                            <p:tav tm="0">
                                              <p:val>
                                                <p:fltVal val="0.5"/>
                                              </p:val>
                                            </p:tav>
                                            <p:tav tm="100000">
                                              <p:val>
                                                <p:strVal val="#ppt_x"/>
                                              </p:val>
                                            </p:tav>
                                          </p:tavLst>
                                        </p:anim>
                                        <p:anim calcmode="lin" valueType="num">
                                          <p:cBhvr>
                                            <p:cTn id="11" dur="500" fill="hold"/>
                                            <p:tgtEl>
                                              <p:spTgt spid="14"/>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11266"/>
                                            </p:tgtEl>
                                            <p:attrNameLst>
                                              <p:attrName>style.visibility</p:attrName>
                                            </p:attrNameLst>
                                          </p:cBhvr>
                                          <p:to>
                                            <p:strVal val="visible"/>
                                          </p:to>
                                        </p:set>
                                        <p:anim calcmode="lin" valueType="num">
                                          <p:cBhvr>
                                            <p:cTn id="14" dur="500" fill="hold"/>
                                            <p:tgtEl>
                                              <p:spTgt spid="11266"/>
                                            </p:tgtEl>
                                            <p:attrNameLst>
                                              <p:attrName>ppt_w</p:attrName>
                                            </p:attrNameLst>
                                          </p:cBhvr>
                                          <p:tavLst>
                                            <p:tav tm="0">
                                              <p:val>
                                                <p:fltVal val="0"/>
                                              </p:val>
                                            </p:tav>
                                            <p:tav tm="100000">
                                              <p:val>
                                                <p:strVal val="#ppt_w"/>
                                              </p:val>
                                            </p:tav>
                                          </p:tavLst>
                                        </p:anim>
                                        <p:anim calcmode="lin" valueType="num">
                                          <p:cBhvr>
                                            <p:cTn id="15" dur="500" fill="hold"/>
                                            <p:tgtEl>
                                              <p:spTgt spid="11266"/>
                                            </p:tgtEl>
                                            <p:attrNameLst>
                                              <p:attrName>ppt_h</p:attrName>
                                            </p:attrNameLst>
                                          </p:cBhvr>
                                          <p:tavLst>
                                            <p:tav tm="0">
                                              <p:val>
                                                <p:fltVal val="0"/>
                                              </p:val>
                                            </p:tav>
                                            <p:tav tm="100000">
                                              <p:val>
                                                <p:strVal val="#ppt_h"/>
                                              </p:val>
                                            </p:tav>
                                          </p:tavLst>
                                        </p:anim>
                                        <p:animEffect transition="in" filter="fade">
                                          <p:cBhvr>
                                            <p:cTn id="16" dur="500"/>
                                            <p:tgtEl>
                                              <p:spTgt spid="11266"/>
                                            </p:tgtEl>
                                          </p:cBhvr>
                                        </p:animEffect>
                                        <p:anim calcmode="lin" valueType="num">
                                          <p:cBhvr>
                                            <p:cTn id="17" dur="500" fill="hold"/>
                                            <p:tgtEl>
                                              <p:spTgt spid="11266"/>
                                            </p:tgtEl>
                                            <p:attrNameLst>
                                              <p:attrName>ppt_x</p:attrName>
                                            </p:attrNameLst>
                                          </p:cBhvr>
                                          <p:tavLst>
                                            <p:tav tm="0">
                                              <p:val>
                                                <p:fltVal val="0.5"/>
                                              </p:val>
                                            </p:tav>
                                            <p:tav tm="100000">
                                              <p:val>
                                                <p:strVal val="#ppt_x"/>
                                              </p:val>
                                            </p:tav>
                                          </p:tavLst>
                                        </p:anim>
                                        <p:anim calcmode="lin" valueType="num">
                                          <p:cBhvr>
                                            <p:cTn id="18" dur="500" fill="hold"/>
                                            <p:tgtEl>
                                              <p:spTgt spid="11266"/>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6" fill="hold" grpId="0" nodeType="clickEffect" p14:presetBounceEnd="60000">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14:bounceEnd="60000">
                                          <p:cBhvr additive="base">
                                            <p:cTn id="30" dur="1300" fill="hold"/>
                                            <p:tgtEl>
                                              <p:spTgt spid="15"/>
                                            </p:tgtEl>
                                            <p:attrNameLst>
                                              <p:attrName>ppt_x</p:attrName>
                                            </p:attrNameLst>
                                          </p:cBhvr>
                                          <p:tavLst>
                                            <p:tav tm="0">
                                              <p:val>
                                                <p:strVal val="1+#ppt_w/2"/>
                                              </p:val>
                                            </p:tav>
                                            <p:tav tm="100000">
                                              <p:val>
                                                <p:strVal val="#ppt_x"/>
                                              </p:val>
                                            </p:tav>
                                          </p:tavLst>
                                        </p:anim>
                                        <p:anim calcmode="lin" valueType="num" p14:bounceEnd="60000">
                                          <p:cBhvr additive="base">
                                            <p:cTn id="31" dur="13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6" fill="hold" grpId="0" nodeType="clickEffect" p14:presetBounceEnd="60000">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14:bounceEnd="60000">
                                          <p:cBhvr additive="base">
                                            <p:cTn id="36" dur="1300" fill="hold"/>
                                            <p:tgtEl>
                                              <p:spTgt spid="16"/>
                                            </p:tgtEl>
                                            <p:attrNameLst>
                                              <p:attrName>ppt_x</p:attrName>
                                            </p:attrNameLst>
                                          </p:cBhvr>
                                          <p:tavLst>
                                            <p:tav tm="0">
                                              <p:val>
                                                <p:strVal val="1+#ppt_w/2"/>
                                              </p:val>
                                            </p:tav>
                                            <p:tav tm="100000">
                                              <p:val>
                                                <p:strVal val="#ppt_x"/>
                                              </p:val>
                                            </p:tav>
                                          </p:tavLst>
                                        </p:anim>
                                        <p:anim calcmode="lin" valueType="num" p14:bounceEnd="60000">
                                          <p:cBhvr additive="base">
                                            <p:cTn id="37" dur="13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6" fill="hold" grpId="0" nodeType="clickEffect" p14:presetBounceEnd="60000">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14:bounceEnd="60000">
                                          <p:cBhvr additive="base">
                                            <p:cTn id="42" dur="1300" fill="hold"/>
                                            <p:tgtEl>
                                              <p:spTgt spid="18"/>
                                            </p:tgtEl>
                                            <p:attrNameLst>
                                              <p:attrName>ppt_x</p:attrName>
                                            </p:attrNameLst>
                                          </p:cBhvr>
                                          <p:tavLst>
                                            <p:tav tm="0">
                                              <p:val>
                                                <p:strVal val="1+#ppt_w/2"/>
                                              </p:val>
                                            </p:tav>
                                            <p:tav tm="100000">
                                              <p:val>
                                                <p:strVal val="#ppt_x"/>
                                              </p:val>
                                            </p:tav>
                                          </p:tavLst>
                                        </p:anim>
                                        <p:anim calcmode="lin" valueType="num" p14:bounceEnd="60000">
                                          <p:cBhvr additive="base">
                                            <p:cTn id="43" dur="13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anim calcmode="lin" valueType="num">
                                          <p:cBhvr>
                                            <p:cTn id="10" dur="500" fill="hold"/>
                                            <p:tgtEl>
                                              <p:spTgt spid="14"/>
                                            </p:tgtEl>
                                            <p:attrNameLst>
                                              <p:attrName>ppt_x</p:attrName>
                                            </p:attrNameLst>
                                          </p:cBhvr>
                                          <p:tavLst>
                                            <p:tav tm="0">
                                              <p:val>
                                                <p:fltVal val="0.5"/>
                                              </p:val>
                                            </p:tav>
                                            <p:tav tm="100000">
                                              <p:val>
                                                <p:strVal val="#ppt_x"/>
                                              </p:val>
                                            </p:tav>
                                          </p:tavLst>
                                        </p:anim>
                                        <p:anim calcmode="lin" valueType="num">
                                          <p:cBhvr>
                                            <p:cTn id="11" dur="500" fill="hold"/>
                                            <p:tgtEl>
                                              <p:spTgt spid="14"/>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11266"/>
                                            </p:tgtEl>
                                            <p:attrNameLst>
                                              <p:attrName>style.visibility</p:attrName>
                                            </p:attrNameLst>
                                          </p:cBhvr>
                                          <p:to>
                                            <p:strVal val="visible"/>
                                          </p:to>
                                        </p:set>
                                        <p:anim calcmode="lin" valueType="num">
                                          <p:cBhvr>
                                            <p:cTn id="14" dur="500" fill="hold"/>
                                            <p:tgtEl>
                                              <p:spTgt spid="11266"/>
                                            </p:tgtEl>
                                            <p:attrNameLst>
                                              <p:attrName>ppt_w</p:attrName>
                                            </p:attrNameLst>
                                          </p:cBhvr>
                                          <p:tavLst>
                                            <p:tav tm="0">
                                              <p:val>
                                                <p:fltVal val="0"/>
                                              </p:val>
                                            </p:tav>
                                            <p:tav tm="100000">
                                              <p:val>
                                                <p:strVal val="#ppt_w"/>
                                              </p:val>
                                            </p:tav>
                                          </p:tavLst>
                                        </p:anim>
                                        <p:anim calcmode="lin" valueType="num">
                                          <p:cBhvr>
                                            <p:cTn id="15" dur="500" fill="hold"/>
                                            <p:tgtEl>
                                              <p:spTgt spid="11266"/>
                                            </p:tgtEl>
                                            <p:attrNameLst>
                                              <p:attrName>ppt_h</p:attrName>
                                            </p:attrNameLst>
                                          </p:cBhvr>
                                          <p:tavLst>
                                            <p:tav tm="0">
                                              <p:val>
                                                <p:fltVal val="0"/>
                                              </p:val>
                                            </p:tav>
                                            <p:tav tm="100000">
                                              <p:val>
                                                <p:strVal val="#ppt_h"/>
                                              </p:val>
                                            </p:tav>
                                          </p:tavLst>
                                        </p:anim>
                                        <p:animEffect transition="in" filter="fade">
                                          <p:cBhvr>
                                            <p:cTn id="16" dur="500"/>
                                            <p:tgtEl>
                                              <p:spTgt spid="11266"/>
                                            </p:tgtEl>
                                          </p:cBhvr>
                                        </p:animEffect>
                                        <p:anim calcmode="lin" valueType="num">
                                          <p:cBhvr>
                                            <p:cTn id="17" dur="500" fill="hold"/>
                                            <p:tgtEl>
                                              <p:spTgt spid="11266"/>
                                            </p:tgtEl>
                                            <p:attrNameLst>
                                              <p:attrName>ppt_x</p:attrName>
                                            </p:attrNameLst>
                                          </p:cBhvr>
                                          <p:tavLst>
                                            <p:tav tm="0">
                                              <p:val>
                                                <p:fltVal val="0.5"/>
                                              </p:val>
                                            </p:tav>
                                            <p:tav tm="100000">
                                              <p:val>
                                                <p:strVal val="#ppt_x"/>
                                              </p:val>
                                            </p:tav>
                                          </p:tavLst>
                                        </p:anim>
                                        <p:anim calcmode="lin" valueType="num">
                                          <p:cBhvr>
                                            <p:cTn id="18" dur="500" fill="hold"/>
                                            <p:tgtEl>
                                              <p:spTgt spid="11266"/>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6"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1300" fill="hold"/>
                                            <p:tgtEl>
                                              <p:spTgt spid="15"/>
                                            </p:tgtEl>
                                            <p:attrNameLst>
                                              <p:attrName>ppt_x</p:attrName>
                                            </p:attrNameLst>
                                          </p:cBhvr>
                                          <p:tavLst>
                                            <p:tav tm="0">
                                              <p:val>
                                                <p:strVal val="1+#ppt_w/2"/>
                                              </p:val>
                                            </p:tav>
                                            <p:tav tm="100000">
                                              <p:val>
                                                <p:strVal val="#ppt_x"/>
                                              </p:val>
                                            </p:tav>
                                          </p:tavLst>
                                        </p:anim>
                                        <p:anim calcmode="lin" valueType="num">
                                          <p:cBhvr additive="base">
                                            <p:cTn id="31" dur="13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6"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1300" fill="hold"/>
                                            <p:tgtEl>
                                              <p:spTgt spid="16"/>
                                            </p:tgtEl>
                                            <p:attrNameLst>
                                              <p:attrName>ppt_x</p:attrName>
                                            </p:attrNameLst>
                                          </p:cBhvr>
                                          <p:tavLst>
                                            <p:tav tm="0">
                                              <p:val>
                                                <p:strVal val="1+#ppt_w/2"/>
                                              </p:val>
                                            </p:tav>
                                            <p:tav tm="100000">
                                              <p:val>
                                                <p:strVal val="#ppt_x"/>
                                              </p:val>
                                            </p:tav>
                                          </p:tavLst>
                                        </p:anim>
                                        <p:anim calcmode="lin" valueType="num">
                                          <p:cBhvr additive="base">
                                            <p:cTn id="37" dur="13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6"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1300" fill="hold"/>
                                            <p:tgtEl>
                                              <p:spTgt spid="18"/>
                                            </p:tgtEl>
                                            <p:attrNameLst>
                                              <p:attrName>ppt_x</p:attrName>
                                            </p:attrNameLst>
                                          </p:cBhvr>
                                          <p:tavLst>
                                            <p:tav tm="0">
                                              <p:val>
                                                <p:strVal val="1+#ppt_w/2"/>
                                              </p:val>
                                            </p:tav>
                                            <p:tav tm="100000">
                                              <p:val>
                                                <p:strVal val="#ppt_x"/>
                                              </p:val>
                                            </p:tav>
                                          </p:tavLst>
                                        </p:anim>
                                        <p:anim calcmode="lin" valueType="num">
                                          <p:cBhvr additive="base">
                                            <p:cTn id="43" dur="13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p:bldP spid="18"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801698"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26203" y="198386"/>
            <a:ext cx="1099379" cy="108288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136C4BA-F0A2-49EB-839D-CE22F54CE9BF}"/>
              </a:ext>
            </a:extLst>
          </p:cNvPr>
          <p:cNvSpPr txBox="1"/>
          <p:nvPr/>
        </p:nvSpPr>
        <p:spPr>
          <a:xfrm>
            <a:off x="3001141" y="1337887"/>
            <a:ext cx="9760913" cy="544830"/>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algn="ctr"/>
            <a:r>
              <a:rPr lang="vi-VN" sz="3200" b="1" dirty="0">
                <a:solidFill>
                  <a:srgbClr val="7030A0"/>
                </a:solidFill>
                <a:latin typeface="Calibri" panose="020F0502020204030204" pitchFamily="34" charset="0"/>
                <a:ea typeface="AvantGarde" panose="00000400000000000000" pitchFamily="2" charset="0"/>
                <a:cs typeface="Calibri" panose="020F0502020204030204" pitchFamily="34" charset="0"/>
              </a:rPr>
              <a:t>Từ ngữ thể hiện sự đánh giá</a:t>
            </a:r>
            <a:endParaRPr lang="en-US" sz="4800" b="1" dirty="0">
              <a:solidFill>
                <a:srgbClr val="7030A0"/>
              </a:solidFill>
              <a:latin typeface="Calibri" panose="020F0502020204030204" pitchFamily="34" charset="0"/>
              <a:ea typeface="AvantGarde" panose="00000400000000000000" pitchFamily="2" charset="0"/>
              <a:cs typeface="Calibri" panose="020F0502020204030204" pitchFamily="34" charset="0"/>
            </a:endParaRPr>
          </a:p>
        </p:txBody>
      </p:sp>
      <p:sp>
        <p:nvSpPr>
          <p:cNvPr id="18" name="TextBox 17">
            <a:extLst>
              <a:ext uri="{FF2B5EF4-FFF2-40B4-BE49-F238E27FC236}">
                <a16:creationId xmlns:a16="http://schemas.microsoft.com/office/drawing/2014/main" id="{44BB3F04-4810-4904-9D02-4A15762A1836}"/>
              </a:ext>
            </a:extLst>
          </p:cNvPr>
          <p:cNvSpPr txBox="1"/>
          <p:nvPr/>
        </p:nvSpPr>
        <p:spPr>
          <a:xfrm>
            <a:off x="432320" y="1926557"/>
            <a:ext cx="4710046" cy="1089660"/>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marL="457200" indent="-457200" algn="just">
              <a:buFont typeface="Arial" panose="020B0604020202020204" pitchFamily="34" charset="0"/>
              <a:buChar char="•"/>
            </a:pPr>
            <a:r>
              <a:rPr lang="vi-VN" sz="3200" b="1" dirty="0">
                <a:solidFill>
                  <a:schemeClr val="accent6">
                    <a:lumMod val="75000"/>
                  </a:schemeClr>
                </a:solidFill>
                <a:latin typeface="Calibri" panose="020F0502020204030204" pitchFamily="34" charset="0"/>
                <a:ea typeface="AvantGarde" panose="00000400000000000000" pitchFamily="2" charset="0"/>
                <a:cs typeface="Calibri" panose="020F0502020204030204" pitchFamily="34" charset="0"/>
              </a:rPr>
              <a:t>Tranh lợn ráy có những khoáy âm dương</a:t>
            </a:r>
            <a:endParaRPr lang="en-US" sz="4800" b="1" dirty="0">
              <a:solidFill>
                <a:schemeClr val="accent6">
                  <a:lumMod val="75000"/>
                </a:schemeClr>
              </a:solidFill>
              <a:latin typeface="Calibri" panose="020F0502020204030204" pitchFamily="34" charset="0"/>
              <a:ea typeface="AvantGarde" panose="00000400000000000000" pitchFamily="2" charset="0"/>
              <a:cs typeface="Calibri" panose="020F0502020204030204" pitchFamily="34" charset="0"/>
            </a:endParaRPr>
          </a:p>
        </p:txBody>
      </p:sp>
      <p:pic>
        <p:nvPicPr>
          <p:cNvPr id="17" name="Picture 4" descr="Hình ảnh chú Lợn trong tranh Đông Hồ">
            <a:extLst>
              <a:ext uri="{FF2B5EF4-FFF2-40B4-BE49-F238E27FC236}">
                <a16:creationId xmlns:a16="http://schemas.microsoft.com/office/drawing/2014/main" id="{09904665-E138-4340-9205-93BA39E2242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445" y="4988908"/>
            <a:ext cx="1756584" cy="1481522"/>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1" name="Picture 4" descr="Tranh gà nỗi hoài thương một thuở - Hànộimới">
            <a:extLst>
              <a:ext uri="{FF2B5EF4-FFF2-40B4-BE49-F238E27FC236}">
                <a16:creationId xmlns:a16="http://schemas.microsoft.com/office/drawing/2014/main" id="{08D0DB25-3546-4315-8375-C6B41DDC84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8523" y="4988908"/>
            <a:ext cx="1860564" cy="144644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2C0ED4AD-5570-44A1-8020-4F90A00E16C7}"/>
              </a:ext>
            </a:extLst>
          </p:cNvPr>
          <p:cNvSpPr txBox="1"/>
          <p:nvPr/>
        </p:nvSpPr>
        <p:spPr>
          <a:xfrm>
            <a:off x="463242" y="3000246"/>
            <a:ext cx="11265516" cy="544830"/>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marL="457200" indent="-457200" algn="just">
              <a:buFont typeface="Arial" panose="020B0604020202020204" pitchFamily="34" charset="0"/>
              <a:buChar char="•"/>
            </a:pPr>
            <a:r>
              <a:rPr lang="vi-VN" sz="3200" b="1" dirty="0">
                <a:solidFill>
                  <a:schemeClr val="accent6">
                    <a:lumMod val="75000"/>
                  </a:schemeClr>
                </a:solidFill>
                <a:latin typeface="Calibri" panose="020F0502020204030204" pitchFamily="34" charset="0"/>
                <a:ea typeface="AvantGarde" panose="00000400000000000000" pitchFamily="2" charset="0"/>
                <a:cs typeface="Calibri" panose="020F0502020204030204" pitchFamily="34" charset="0"/>
              </a:rPr>
              <a:t>Tranh vẽ đàn gà con</a:t>
            </a:r>
            <a:endParaRPr lang="en-US" sz="4800" b="1" dirty="0">
              <a:solidFill>
                <a:schemeClr val="accent6">
                  <a:lumMod val="75000"/>
                </a:schemeClr>
              </a:solidFill>
              <a:latin typeface="Calibri" panose="020F0502020204030204" pitchFamily="34" charset="0"/>
              <a:ea typeface="AvantGarde" panose="00000400000000000000" pitchFamily="2" charset="0"/>
              <a:cs typeface="Calibri" panose="020F0502020204030204" pitchFamily="34" charset="0"/>
            </a:endParaRPr>
          </a:p>
        </p:txBody>
      </p:sp>
      <p:sp>
        <p:nvSpPr>
          <p:cNvPr id="24" name="TextBox 23">
            <a:extLst>
              <a:ext uri="{FF2B5EF4-FFF2-40B4-BE49-F238E27FC236}">
                <a16:creationId xmlns:a16="http://schemas.microsoft.com/office/drawing/2014/main" id="{EB0E19D8-ED40-4FDC-9906-5A58B9F247F9}"/>
              </a:ext>
            </a:extLst>
          </p:cNvPr>
          <p:cNvSpPr txBox="1"/>
          <p:nvPr/>
        </p:nvSpPr>
        <p:spPr>
          <a:xfrm>
            <a:off x="463242" y="3513018"/>
            <a:ext cx="11265516" cy="544830"/>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marL="457200" indent="-457200" algn="just">
              <a:buFont typeface="Arial" panose="020B0604020202020204" pitchFamily="34" charset="0"/>
              <a:buChar char="•"/>
            </a:pPr>
            <a:r>
              <a:rPr lang="vi-VN" sz="3200" b="1" dirty="0">
                <a:solidFill>
                  <a:schemeClr val="accent6">
                    <a:lumMod val="75000"/>
                  </a:schemeClr>
                </a:solidFill>
                <a:latin typeface="Calibri" panose="020F0502020204030204" pitchFamily="34" charset="0"/>
                <a:ea typeface="AvantGarde" panose="00000400000000000000" pitchFamily="2" charset="0"/>
                <a:cs typeface="Calibri" panose="020F0502020204030204" pitchFamily="34" charset="0"/>
              </a:rPr>
              <a:t>Kĩ thuật tranh</a:t>
            </a:r>
            <a:endParaRPr lang="en-US" sz="4800" b="1" dirty="0">
              <a:solidFill>
                <a:schemeClr val="accent6">
                  <a:lumMod val="75000"/>
                </a:schemeClr>
              </a:solidFill>
              <a:latin typeface="Calibri" panose="020F0502020204030204" pitchFamily="34" charset="0"/>
              <a:ea typeface="AvantGarde" panose="00000400000000000000" pitchFamily="2" charset="0"/>
              <a:cs typeface="Calibri" panose="020F0502020204030204" pitchFamily="34" charset="0"/>
            </a:endParaRPr>
          </a:p>
        </p:txBody>
      </p:sp>
      <p:pic>
        <p:nvPicPr>
          <p:cNvPr id="4" name="Picture 3">
            <a:extLst>
              <a:ext uri="{FF2B5EF4-FFF2-40B4-BE49-F238E27FC236}">
                <a16:creationId xmlns:a16="http://schemas.microsoft.com/office/drawing/2014/main" id="{18D8E52B-8470-40D2-89DD-745C70F982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1410" y="294768"/>
            <a:ext cx="9169179" cy="1347333"/>
          </a:xfrm>
          <a:prstGeom prst="rect">
            <a:avLst/>
          </a:prstGeom>
        </p:spPr>
      </p:pic>
      <p:cxnSp>
        <p:nvCxnSpPr>
          <p:cNvPr id="7" name="Straight Connector 6">
            <a:extLst>
              <a:ext uri="{FF2B5EF4-FFF2-40B4-BE49-F238E27FC236}">
                <a16:creationId xmlns:a16="http://schemas.microsoft.com/office/drawing/2014/main" id="{12F9C1A7-2FD1-4EFB-B5C6-ACF248F1E082}"/>
              </a:ext>
            </a:extLst>
          </p:cNvPr>
          <p:cNvCxnSpPr>
            <a:cxnSpLocks/>
          </p:cNvCxnSpPr>
          <p:nvPr/>
        </p:nvCxnSpPr>
        <p:spPr>
          <a:xfrm>
            <a:off x="5122574" y="1915156"/>
            <a:ext cx="0" cy="3504742"/>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3B8CEC0-EDA5-4BA1-A1F3-7231AFCFDCF8}"/>
              </a:ext>
            </a:extLst>
          </p:cNvPr>
          <p:cNvSpPr txBox="1"/>
          <p:nvPr/>
        </p:nvSpPr>
        <p:spPr>
          <a:xfrm>
            <a:off x="5216053" y="1971798"/>
            <a:ext cx="6421411" cy="544830"/>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algn="just"/>
            <a:r>
              <a:rPr lang="en-US" sz="3200" b="1" i="1" dirty="0">
                <a:solidFill>
                  <a:srgbClr val="FF0000"/>
                </a:solidFill>
                <a:latin typeface="Calibri" panose="020F0502020204030204" pitchFamily="34" charset="0"/>
                <a:ea typeface="AvantGarde" panose="00000400000000000000" pitchFamily="2" charset="0"/>
                <a:cs typeface="Calibri" panose="020F0502020204030204" pitchFamily="34" charset="0"/>
              </a:rPr>
              <a:t>- </a:t>
            </a:r>
            <a:r>
              <a:rPr lang="vi-VN" sz="3200" b="1" i="1" dirty="0" err="1">
                <a:solidFill>
                  <a:srgbClr val="FF0000"/>
                </a:solidFill>
                <a:latin typeface="Calibri" panose="020F0502020204030204" pitchFamily="34" charset="0"/>
                <a:ea typeface="AvantGarde" panose="00000400000000000000" pitchFamily="2" charset="0"/>
                <a:cs typeface="Calibri" panose="020F0502020204030204" pitchFamily="34" charset="0"/>
              </a:rPr>
              <a:t>rất</a:t>
            </a:r>
            <a:r>
              <a:rPr lang="vi-VN" sz="3200" b="1" i="1" dirty="0">
                <a:solidFill>
                  <a:srgbClr val="FF0000"/>
                </a:solidFill>
                <a:latin typeface="Calibri" panose="020F0502020204030204" pitchFamily="34" charset="0"/>
                <a:ea typeface="AvantGarde" panose="00000400000000000000" pitchFamily="2" charset="0"/>
                <a:cs typeface="Calibri" panose="020F0502020204030204" pitchFamily="34" charset="0"/>
              </a:rPr>
              <a:t> có duyên</a:t>
            </a:r>
            <a:endParaRPr lang="en-US" sz="3200" b="1" i="1" dirty="0">
              <a:solidFill>
                <a:srgbClr val="FF0000"/>
              </a:solidFill>
              <a:latin typeface="Calibri" panose="020F0502020204030204" pitchFamily="34" charset="0"/>
              <a:ea typeface="AvantGarde" panose="00000400000000000000" pitchFamily="2" charset="0"/>
              <a:cs typeface="Calibri" panose="020F0502020204030204" pitchFamily="34" charset="0"/>
            </a:endParaRPr>
          </a:p>
        </p:txBody>
      </p:sp>
      <p:sp>
        <p:nvSpPr>
          <p:cNvPr id="20" name="TextBox 19">
            <a:extLst>
              <a:ext uri="{FF2B5EF4-FFF2-40B4-BE49-F238E27FC236}">
                <a16:creationId xmlns:a16="http://schemas.microsoft.com/office/drawing/2014/main" id="{602DDE8D-CBCF-4ADD-8A9E-35A2CEA71931}"/>
              </a:ext>
            </a:extLst>
          </p:cNvPr>
          <p:cNvSpPr txBox="1"/>
          <p:nvPr/>
        </p:nvSpPr>
        <p:spPr>
          <a:xfrm>
            <a:off x="5189866" y="3016217"/>
            <a:ext cx="6820477" cy="544830"/>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algn="just"/>
            <a:r>
              <a:rPr lang="en-US" sz="3200" b="1" i="1" dirty="0">
                <a:solidFill>
                  <a:srgbClr val="FF0000"/>
                </a:solidFill>
                <a:latin typeface="Calibri" panose="020F0502020204030204" pitchFamily="34" charset="0"/>
                <a:ea typeface="AvantGarde" panose="00000400000000000000" pitchFamily="2" charset="0"/>
                <a:cs typeface="Calibri" panose="020F0502020204030204" pitchFamily="34" charset="0"/>
              </a:rPr>
              <a:t>- </a:t>
            </a:r>
            <a:r>
              <a:rPr lang="vi-VN" sz="3200" b="1" i="1" dirty="0">
                <a:solidFill>
                  <a:srgbClr val="FF0000"/>
                </a:solidFill>
                <a:latin typeface="Calibri" panose="020F0502020204030204" pitchFamily="34" charset="0"/>
                <a:ea typeface="AvantGarde" panose="00000400000000000000" pitchFamily="2" charset="0"/>
                <a:cs typeface="Calibri" panose="020F0502020204030204" pitchFamily="34" charset="0"/>
              </a:rPr>
              <a:t>tưng bừng như ca múa bên gà mái mẹ</a:t>
            </a:r>
            <a:endParaRPr lang="en-US" sz="3200" b="1" i="1" dirty="0">
              <a:solidFill>
                <a:srgbClr val="FF0000"/>
              </a:solidFill>
              <a:latin typeface="Calibri" panose="020F0502020204030204" pitchFamily="34" charset="0"/>
              <a:ea typeface="AvantGarde" panose="00000400000000000000" pitchFamily="2" charset="0"/>
              <a:cs typeface="Calibri" panose="020F0502020204030204" pitchFamily="34" charset="0"/>
            </a:endParaRPr>
          </a:p>
        </p:txBody>
      </p:sp>
      <p:sp>
        <p:nvSpPr>
          <p:cNvPr id="22" name="TextBox 21">
            <a:extLst>
              <a:ext uri="{FF2B5EF4-FFF2-40B4-BE49-F238E27FC236}">
                <a16:creationId xmlns:a16="http://schemas.microsoft.com/office/drawing/2014/main" id="{C3E1A524-A8F4-4A04-9D48-82E9FE20009A}"/>
              </a:ext>
            </a:extLst>
          </p:cNvPr>
          <p:cNvSpPr txBox="1"/>
          <p:nvPr/>
        </p:nvSpPr>
        <p:spPr>
          <a:xfrm>
            <a:off x="5203776" y="3536993"/>
            <a:ext cx="6675942" cy="544830"/>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algn="just"/>
            <a:r>
              <a:rPr lang="en-US" sz="3200" b="1" i="1" dirty="0">
                <a:solidFill>
                  <a:srgbClr val="FF0000"/>
                </a:solidFill>
                <a:latin typeface="Calibri" panose="020F0502020204030204" pitchFamily="34" charset="0"/>
                <a:ea typeface="AvantGarde" panose="00000400000000000000" pitchFamily="2" charset="0"/>
                <a:cs typeface="Calibri" panose="020F0502020204030204" pitchFamily="34" charset="0"/>
              </a:rPr>
              <a:t>- </a:t>
            </a:r>
            <a:r>
              <a:rPr lang="vi-VN" sz="3200" b="1" i="1" dirty="0" err="1">
                <a:solidFill>
                  <a:srgbClr val="FF0000"/>
                </a:solidFill>
                <a:latin typeface="Calibri" panose="020F0502020204030204" pitchFamily="34" charset="0"/>
                <a:ea typeface="AvantGarde" panose="00000400000000000000" pitchFamily="2" charset="0"/>
                <a:cs typeface="Calibri" panose="020F0502020204030204" pitchFamily="34" charset="0"/>
              </a:rPr>
              <a:t>đã</a:t>
            </a:r>
            <a:r>
              <a:rPr lang="vi-VN" sz="3200" b="1" i="1" dirty="0">
                <a:solidFill>
                  <a:srgbClr val="FF0000"/>
                </a:solidFill>
                <a:latin typeface="Calibri" panose="020F0502020204030204" pitchFamily="34" charset="0"/>
                <a:ea typeface="AvantGarde" panose="00000400000000000000" pitchFamily="2" charset="0"/>
                <a:cs typeface="Calibri" panose="020F0502020204030204" pitchFamily="34" charset="0"/>
              </a:rPr>
              <a:t> đạt tới sự trang trí tinh tế</a:t>
            </a:r>
            <a:endParaRPr lang="en-US" sz="3200" b="1" i="1" dirty="0">
              <a:solidFill>
                <a:srgbClr val="FF0000"/>
              </a:solidFill>
              <a:latin typeface="Calibri" panose="020F0502020204030204" pitchFamily="34" charset="0"/>
              <a:ea typeface="AvantGarde" panose="00000400000000000000" pitchFamily="2" charset="0"/>
              <a:cs typeface="Calibri" panose="020F0502020204030204" pitchFamily="34" charset="0"/>
            </a:endParaRPr>
          </a:p>
        </p:txBody>
      </p:sp>
      <p:sp>
        <p:nvSpPr>
          <p:cNvPr id="25" name="TextBox 24">
            <a:extLst>
              <a:ext uri="{FF2B5EF4-FFF2-40B4-BE49-F238E27FC236}">
                <a16:creationId xmlns:a16="http://schemas.microsoft.com/office/drawing/2014/main" id="{4310FB87-B79D-48BF-BD43-51034A364321}"/>
              </a:ext>
            </a:extLst>
          </p:cNvPr>
          <p:cNvSpPr txBox="1"/>
          <p:nvPr/>
        </p:nvSpPr>
        <p:spPr>
          <a:xfrm>
            <a:off x="463242" y="4065852"/>
            <a:ext cx="11265516" cy="544830"/>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marL="457200" indent="-457200" algn="just">
              <a:buFont typeface="Arial" panose="020B0604020202020204" pitchFamily="34" charset="0"/>
              <a:buChar char="•"/>
            </a:pPr>
            <a:r>
              <a:rPr lang="vi-VN" sz="3200" b="1" dirty="0">
                <a:solidFill>
                  <a:schemeClr val="accent6">
                    <a:lumMod val="75000"/>
                  </a:schemeClr>
                </a:solidFill>
                <a:latin typeface="Calibri" panose="020F0502020204030204" pitchFamily="34" charset="0"/>
                <a:ea typeface="AvantGarde" panose="00000400000000000000" pitchFamily="2" charset="0"/>
                <a:cs typeface="Calibri" panose="020F0502020204030204" pitchFamily="34" charset="0"/>
              </a:rPr>
              <a:t>Màu trắng điệp</a:t>
            </a:r>
            <a:endParaRPr lang="en-US" sz="4800" b="1" dirty="0">
              <a:solidFill>
                <a:schemeClr val="accent6">
                  <a:lumMod val="75000"/>
                </a:schemeClr>
              </a:solidFill>
              <a:latin typeface="Calibri" panose="020F0502020204030204" pitchFamily="34" charset="0"/>
              <a:ea typeface="AvantGarde" panose="00000400000000000000" pitchFamily="2" charset="0"/>
              <a:cs typeface="Calibri" panose="020F0502020204030204" pitchFamily="34" charset="0"/>
            </a:endParaRPr>
          </a:p>
        </p:txBody>
      </p:sp>
      <p:sp>
        <p:nvSpPr>
          <p:cNvPr id="26" name="TextBox 25">
            <a:extLst>
              <a:ext uri="{FF2B5EF4-FFF2-40B4-BE49-F238E27FC236}">
                <a16:creationId xmlns:a16="http://schemas.microsoft.com/office/drawing/2014/main" id="{64101FEA-4772-4EA2-AABC-5790F3DE5FC6}"/>
              </a:ext>
            </a:extLst>
          </p:cNvPr>
          <p:cNvSpPr txBox="1"/>
          <p:nvPr/>
        </p:nvSpPr>
        <p:spPr>
          <a:xfrm>
            <a:off x="5142366" y="3948352"/>
            <a:ext cx="6795157" cy="1634490"/>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algn="just"/>
            <a:r>
              <a:rPr lang="en-US" sz="3200" b="1" i="1" dirty="0">
                <a:solidFill>
                  <a:srgbClr val="FF0000"/>
                </a:solidFill>
                <a:latin typeface="Calibri" panose="020F0502020204030204" pitchFamily="34" charset="0"/>
                <a:ea typeface="AvantGarde" panose="00000400000000000000" pitchFamily="2" charset="0"/>
                <a:cs typeface="Calibri" panose="020F0502020204030204" pitchFamily="34" charset="0"/>
              </a:rPr>
              <a:t>- </a:t>
            </a:r>
            <a:r>
              <a:rPr lang="vi-VN" sz="3200" b="1" i="1" dirty="0" err="1">
                <a:solidFill>
                  <a:srgbClr val="FF0000"/>
                </a:solidFill>
                <a:latin typeface="Calibri" panose="020F0502020204030204" pitchFamily="34" charset="0"/>
                <a:ea typeface="AvantGarde" panose="00000400000000000000" pitchFamily="2" charset="0"/>
                <a:cs typeface="Calibri" panose="020F0502020204030204" pitchFamily="34" charset="0"/>
              </a:rPr>
              <a:t>là</a:t>
            </a:r>
            <a:r>
              <a:rPr lang="vi-VN" sz="3200" b="1" i="1" dirty="0">
                <a:solidFill>
                  <a:srgbClr val="FF0000"/>
                </a:solidFill>
                <a:latin typeface="Calibri" panose="020F0502020204030204" pitchFamily="34" charset="0"/>
                <a:ea typeface="AvantGarde" panose="00000400000000000000" pitchFamily="2" charset="0"/>
                <a:cs typeface="Calibri" panose="020F0502020204030204" pitchFamily="34" charset="0"/>
              </a:rPr>
              <a:t> một sự sáng tạo góp phần vào kho tàng màu sắc của dân tộc trong hội họa</a:t>
            </a:r>
            <a:endParaRPr lang="en-US" sz="3200" b="1" i="1" dirty="0">
              <a:solidFill>
                <a:srgbClr val="FF0000"/>
              </a:solidFill>
              <a:latin typeface="Calibri" panose="020F0502020204030204" pitchFamily="34" charset="0"/>
              <a:ea typeface="AvantGarde" panose="00000400000000000000" pitchFamily="2" charset="0"/>
              <a:cs typeface="Calibri" panose="020F0502020204030204" pitchFamily="34" charset="0"/>
            </a:endParaRPr>
          </a:p>
        </p:txBody>
      </p:sp>
    </p:spTree>
    <p:extLst>
      <p:ext uri="{BB962C8B-B14F-4D97-AF65-F5344CB8AC3E}">
        <p14:creationId xmlns:p14="http://schemas.microsoft.com/office/powerpoint/2010/main" val="1436798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anim calcmode="lin" valueType="num">
                                          <p:cBhvr>
                                            <p:cTn id="10" dur="500" fill="hold"/>
                                            <p:tgtEl>
                                              <p:spTgt spid="14"/>
                                            </p:tgtEl>
                                            <p:attrNameLst>
                                              <p:attrName>ppt_x</p:attrName>
                                            </p:attrNameLst>
                                          </p:cBhvr>
                                          <p:tavLst>
                                            <p:tav tm="0">
                                              <p:val>
                                                <p:fltVal val="0.5"/>
                                              </p:val>
                                            </p:tav>
                                            <p:tav tm="100000">
                                              <p:val>
                                                <p:strVal val="#ppt_x"/>
                                              </p:val>
                                            </p:tav>
                                          </p:tavLst>
                                        </p:anim>
                                        <p:anim calcmode="lin" valueType="num">
                                          <p:cBhvr>
                                            <p:cTn id="11" dur="500" fill="hold"/>
                                            <p:tgtEl>
                                              <p:spTgt spid="14"/>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11266"/>
                                            </p:tgtEl>
                                            <p:attrNameLst>
                                              <p:attrName>style.visibility</p:attrName>
                                            </p:attrNameLst>
                                          </p:cBhvr>
                                          <p:to>
                                            <p:strVal val="visible"/>
                                          </p:to>
                                        </p:set>
                                        <p:anim calcmode="lin" valueType="num">
                                          <p:cBhvr>
                                            <p:cTn id="14" dur="500" fill="hold"/>
                                            <p:tgtEl>
                                              <p:spTgt spid="11266"/>
                                            </p:tgtEl>
                                            <p:attrNameLst>
                                              <p:attrName>ppt_w</p:attrName>
                                            </p:attrNameLst>
                                          </p:cBhvr>
                                          <p:tavLst>
                                            <p:tav tm="0">
                                              <p:val>
                                                <p:fltVal val="0"/>
                                              </p:val>
                                            </p:tav>
                                            <p:tav tm="100000">
                                              <p:val>
                                                <p:strVal val="#ppt_w"/>
                                              </p:val>
                                            </p:tav>
                                          </p:tavLst>
                                        </p:anim>
                                        <p:anim calcmode="lin" valueType="num">
                                          <p:cBhvr>
                                            <p:cTn id="15" dur="500" fill="hold"/>
                                            <p:tgtEl>
                                              <p:spTgt spid="11266"/>
                                            </p:tgtEl>
                                            <p:attrNameLst>
                                              <p:attrName>ppt_h</p:attrName>
                                            </p:attrNameLst>
                                          </p:cBhvr>
                                          <p:tavLst>
                                            <p:tav tm="0">
                                              <p:val>
                                                <p:fltVal val="0"/>
                                              </p:val>
                                            </p:tav>
                                            <p:tav tm="100000">
                                              <p:val>
                                                <p:strVal val="#ppt_h"/>
                                              </p:val>
                                            </p:tav>
                                          </p:tavLst>
                                        </p:anim>
                                        <p:animEffect transition="in" filter="fade">
                                          <p:cBhvr>
                                            <p:cTn id="16" dur="500"/>
                                            <p:tgtEl>
                                              <p:spTgt spid="11266"/>
                                            </p:tgtEl>
                                          </p:cBhvr>
                                        </p:animEffect>
                                        <p:anim calcmode="lin" valueType="num">
                                          <p:cBhvr>
                                            <p:cTn id="17" dur="500" fill="hold"/>
                                            <p:tgtEl>
                                              <p:spTgt spid="11266"/>
                                            </p:tgtEl>
                                            <p:attrNameLst>
                                              <p:attrName>ppt_x</p:attrName>
                                            </p:attrNameLst>
                                          </p:cBhvr>
                                          <p:tavLst>
                                            <p:tav tm="0">
                                              <p:val>
                                                <p:fltVal val="0.5"/>
                                              </p:val>
                                            </p:tav>
                                            <p:tav tm="100000">
                                              <p:val>
                                                <p:strVal val="#ppt_x"/>
                                              </p:val>
                                            </p:tav>
                                          </p:tavLst>
                                        </p:anim>
                                        <p:anim calcmode="lin" valueType="num">
                                          <p:cBhvr>
                                            <p:cTn id="18" dur="500" fill="hold"/>
                                            <p:tgtEl>
                                              <p:spTgt spid="11266"/>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6" fill="hold" grpId="0" nodeType="clickEffect" p14:presetBounceEnd="60000">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14:bounceEnd="60000">
                                          <p:cBhvr additive="base">
                                            <p:cTn id="30" dur="1300" fill="hold"/>
                                            <p:tgtEl>
                                              <p:spTgt spid="15"/>
                                            </p:tgtEl>
                                            <p:attrNameLst>
                                              <p:attrName>ppt_x</p:attrName>
                                            </p:attrNameLst>
                                          </p:cBhvr>
                                          <p:tavLst>
                                            <p:tav tm="0">
                                              <p:val>
                                                <p:strVal val="1+#ppt_w/2"/>
                                              </p:val>
                                            </p:tav>
                                            <p:tav tm="100000">
                                              <p:val>
                                                <p:strVal val="#ppt_x"/>
                                              </p:val>
                                            </p:tav>
                                          </p:tavLst>
                                        </p:anim>
                                        <p:anim calcmode="lin" valueType="num" p14:bounceEnd="60000">
                                          <p:cBhvr additive="base">
                                            <p:cTn id="31" dur="13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up)">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6" fill="hold" grpId="0" nodeType="clickEffect" p14:presetBounceEnd="60000">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14:bounceEnd="60000">
                                          <p:cBhvr additive="base">
                                            <p:cTn id="48" dur="1300" fill="hold"/>
                                            <p:tgtEl>
                                              <p:spTgt spid="18"/>
                                            </p:tgtEl>
                                            <p:attrNameLst>
                                              <p:attrName>ppt_x</p:attrName>
                                            </p:attrNameLst>
                                          </p:cBhvr>
                                          <p:tavLst>
                                            <p:tav tm="0">
                                              <p:val>
                                                <p:strVal val="1+#ppt_w/2"/>
                                              </p:val>
                                            </p:tav>
                                            <p:tav tm="100000">
                                              <p:val>
                                                <p:strVal val="#ppt_x"/>
                                              </p:val>
                                            </p:tav>
                                          </p:tavLst>
                                        </p:anim>
                                        <p:anim calcmode="lin" valueType="num" p14:bounceEnd="60000">
                                          <p:cBhvr additive="base">
                                            <p:cTn id="49" dur="13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6" fill="hold" grpId="0" nodeType="clickEffect" p14:presetBounceEnd="60000">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14:bounceEnd="60000">
                                          <p:cBhvr additive="base">
                                            <p:cTn id="54" dur="1300" fill="hold"/>
                                            <p:tgtEl>
                                              <p:spTgt spid="19"/>
                                            </p:tgtEl>
                                            <p:attrNameLst>
                                              <p:attrName>ppt_x</p:attrName>
                                            </p:attrNameLst>
                                          </p:cBhvr>
                                          <p:tavLst>
                                            <p:tav tm="0">
                                              <p:val>
                                                <p:strVal val="1+#ppt_w/2"/>
                                              </p:val>
                                            </p:tav>
                                            <p:tav tm="100000">
                                              <p:val>
                                                <p:strVal val="#ppt_x"/>
                                              </p:val>
                                            </p:tav>
                                          </p:tavLst>
                                        </p:anim>
                                        <p:anim calcmode="lin" valueType="num" p14:bounceEnd="60000">
                                          <p:cBhvr additive="base">
                                            <p:cTn id="55" dur="13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1000"/>
                                            <p:tgtEl>
                                              <p:spTgt spid="21"/>
                                            </p:tgtEl>
                                          </p:cBhvr>
                                        </p:animEffect>
                                        <p:anim calcmode="lin" valueType="num">
                                          <p:cBhvr>
                                            <p:cTn id="61" dur="1000" fill="hold"/>
                                            <p:tgtEl>
                                              <p:spTgt spid="21"/>
                                            </p:tgtEl>
                                            <p:attrNameLst>
                                              <p:attrName>ppt_x</p:attrName>
                                            </p:attrNameLst>
                                          </p:cBhvr>
                                          <p:tavLst>
                                            <p:tav tm="0">
                                              <p:val>
                                                <p:strVal val="#ppt_x"/>
                                              </p:val>
                                            </p:tav>
                                            <p:tav tm="100000">
                                              <p:val>
                                                <p:strVal val="#ppt_x"/>
                                              </p:val>
                                            </p:tav>
                                          </p:tavLst>
                                        </p:anim>
                                        <p:anim calcmode="lin" valueType="num">
                                          <p:cBhvr>
                                            <p:cTn id="6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6" fill="hold" grpId="0" nodeType="clickEffect" p14:presetBounceEnd="60000">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14:bounceEnd="60000">
                                          <p:cBhvr additive="base">
                                            <p:cTn id="67" dur="1300" fill="hold"/>
                                            <p:tgtEl>
                                              <p:spTgt spid="23"/>
                                            </p:tgtEl>
                                            <p:attrNameLst>
                                              <p:attrName>ppt_x</p:attrName>
                                            </p:attrNameLst>
                                          </p:cBhvr>
                                          <p:tavLst>
                                            <p:tav tm="0">
                                              <p:val>
                                                <p:strVal val="1+#ppt_w/2"/>
                                              </p:val>
                                            </p:tav>
                                            <p:tav tm="100000">
                                              <p:val>
                                                <p:strVal val="#ppt_x"/>
                                              </p:val>
                                            </p:tav>
                                          </p:tavLst>
                                        </p:anim>
                                        <p:anim calcmode="lin" valueType="num" p14:bounceEnd="60000">
                                          <p:cBhvr additive="base">
                                            <p:cTn id="68" dur="13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6" fill="hold" grpId="0" nodeType="clickEffect" p14:presetBounceEnd="60000">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14:bounceEnd="60000">
                                          <p:cBhvr additive="base">
                                            <p:cTn id="73" dur="1300" fill="hold"/>
                                            <p:tgtEl>
                                              <p:spTgt spid="20"/>
                                            </p:tgtEl>
                                            <p:attrNameLst>
                                              <p:attrName>ppt_x</p:attrName>
                                            </p:attrNameLst>
                                          </p:cBhvr>
                                          <p:tavLst>
                                            <p:tav tm="0">
                                              <p:val>
                                                <p:strVal val="1+#ppt_w/2"/>
                                              </p:val>
                                            </p:tav>
                                            <p:tav tm="100000">
                                              <p:val>
                                                <p:strVal val="#ppt_x"/>
                                              </p:val>
                                            </p:tav>
                                          </p:tavLst>
                                        </p:anim>
                                        <p:anim calcmode="lin" valueType="num" p14:bounceEnd="60000">
                                          <p:cBhvr additive="base">
                                            <p:cTn id="74" dur="13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6" fill="hold" grpId="0" nodeType="clickEffect" p14:presetBounceEnd="60000">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14:bounceEnd="60000">
                                          <p:cBhvr additive="base">
                                            <p:cTn id="79" dur="1300" fill="hold"/>
                                            <p:tgtEl>
                                              <p:spTgt spid="24"/>
                                            </p:tgtEl>
                                            <p:attrNameLst>
                                              <p:attrName>ppt_x</p:attrName>
                                            </p:attrNameLst>
                                          </p:cBhvr>
                                          <p:tavLst>
                                            <p:tav tm="0">
                                              <p:val>
                                                <p:strVal val="1+#ppt_w/2"/>
                                              </p:val>
                                            </p:tav>
                                            <p:tav tm="100000">
                                              <p:val>
                                                <p:strVal val="#ppt_x"/>
                                              </p:val>
                                            </p:tav>
                                          </p:tavLst>
                                        </p:anim>
                                        <p:anim calcmode="lin" valueType="num" p14:bounceEnd="60000">
                                          <p:cBhvr additive="base">
                                            <p:cTn id="80" dur="13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6" fill="hold" grpId="0" nodeType="clickEffect" p14:presetBounceEnd="60000">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14:bounceEnd="60000">
                                          <p:cBhvr additive="base">
                                            <p:cTn id="85" dur="1300" fill="hold"/>
                                            <p:tgtEl>
                                              <p:spTgt spid="22"/>
                                            </p:tgtEl>
                                            <p:attrNameLst>
                                              <p:attrName>ppt_x</p:attrName>
                                            </p:attrNameLst>
                                          </p:cBhvr>
                                          <p:tavLst>
                                            <p:tav tm="0">
                                              <p:val>
                                                <p:strVal val="1+#ppt_w/2"/>
                                              </p:val>
                                            </p:tav>
                                            <p:tav tm="100000">
                                              <p:val>
                                                <p:strVal val="#ppt_x"/>
                                              </p:val>
                                            </p:tav>
                                          </p:tavLst>
                                        </p:anim>
                                        <p:anim calcmode="lin" valueType="num" p14:bounceEnd="60000">
                                          <p:cBhvr additive="base">
                                            <p:cTn id="86" dur="13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6" fill="hold" grpId="0" nodeType="clickEffect" p14:presetBounceEnd="60000">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14:bounceEnd="60000">
                                          <p:cBhvr additive="base">
                                            <p:cTn id="91" dur="1300" fill="hold"/>
                                            <p:tgtEl>
                                              <p:spTgt spid="25"/>
                                            </p:tgtEl>
                                            <p:attrNameLst>
                                              <p:attrName>ppt_x</p:attrName>
                                            </p:attrNameLst>
                                          </p:cBhvr>
                                          <p:tavLst>
                                            <p:tav tm="0">
                                              <p:val>
                                                <p:strVal val="1+#ppt_w/2"/>
                                              </p:val>
                                            </p:tav>
                                            <p:tav tm="100000">
                                              <p:val>
                                                <p:strVal val="#ppt_x"/>
                                              </p:val>
                                            </p:tav>
                                          </p:tavLst>
                                        </p:anim>
                                        <p:anim calcmode="lin" valueType="num" p14:bounceEnd="60000">
                                          <p:cBhvr additive="base">
                                            <p:cTn id="92" dur="13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6" fill="hold" grpId="0" nodeType="clickEffect" p14:presetBounceEnd="60000">
                                      <p:stCondLst>
                                        <p:cond delay="0"/>
                                      </p:stCondLst>
                                      <p:childTnLst>
                                        <p:set>
                                          <p:cBhvr>
                                            <p:cTn id="96" dur="1" fill="hold">
                                              <p:stCondLst>
                                                <p:cond delay="0"/>
                                              </p:stCondLst>
                                            </p:cTn>
                                            <p:tgtEl>
                                              <p:spTgt spid="26"/>
                                            </p:tgtEl>
                                            <p:attrNameLst>
                                              <p:attrName>style.visibility</p:attrName>
                                            </p:attrNameLst>
                                          </p:cBhvr>
                                          <p:to>
                                            <p:strVal val="visible"/>
                                          </p:to>
                                        </p:set>
                                        <p:anim calcmode="lin" valueType="num" p14:bounceEnd="60000">
                                          <p:cBhvr additive="base">
                                            <p:cTn id="97" dur="1300" fill="hold"/>
                                            <p:tgtEl>
                                              <p:spTgt spid="26"/>
                                            </p:tgtEl>
                                            <p:attrNameLst>
                                              <p:attrName>ppt_x</p:attrName>
                                            </p:attrNameLst>
                                          </p:cBhvr>
                                          <p:tavLst>
                                            <p:tav tm="0">
                                              <p:val>
                                                <p:strVal val="1+#ppt_w/2"/>
                                              </p:val>
                                            </p:tav>
                                            <p:tav tm="100000">
                                              <p:val>
                                                <p:strVal val="#ppt_x"/>
                                              </p:val>
                                            </p:tav>
                                          </p:tavLst>
                                        </p:anim>
                                        <p:anim calcmode="lin" valueType="num" p14:bounceEnd="60000">
                                          <p:cBhvr additive="base">
                                            <p:cTn id="98" dur="13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8" grpId="0"/>
          <p:bldP spid="23" grpId="0"/>
          <p:bldP spid="24" grpId="0"/>
          <p:bldP spid="19" grpId="0"/>
          <p:bldP spid="20" grpId="0"/>
          <p:bldP spid="22" grpId="0"/>
          <p:bldP spid="25" grpId="0"/>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anim calcmode="lin" valueType="num">
                                          <p:cBhvr>
                                            <p:cTn id="10" dur="500" fill="hold"/>
                                            <p:tgtEl>
                                              <p:spTgt spid="14"/>
                                            </p:tgtEl>
                                            <p:attrNameLst>
                                              <p:attrName>ppt_x</p:attrName>
                                            </p:attrNameLst>
                                          </p:cBhvr>
                                          <p:tavLst>
                                            <p:tav tm="0">
                                              <p:val>
                                                <p:fltVal val="0.5"/>
                                              </p:val>
                                            </p:tav>
                                            <p:tav tm="100000">
                                              <p:val>
                                                <p:strVal val="#ppt_x"/>
                                              </p:val>
                                            </p:tav>
                                          </p:tavLst>
                                        </p:anim>
                                        <p:anim calcmode="lin" valueType="num">
                                          <p:cBhvr>
                                            <p:cTn id="11" dur="500" fill="hold"/>
                                            <p:tgtEl>
                                              <p:spTgt spid="14"/>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11266"/>
                                            </p:tgtEl>
                                            <p:attrNameLst>
                                              <p:attrName>style.visibility</p:attrName>
                                            </p:attrNameLst>
                                          </p:cBhvr>
                                          <p:to>
                                            <p:strVal val="visible"/>
                                          </p:to>
                                        </p:set>
                                        <p:anim calcmode="lin" valueType="num">
                                          <p:cBhvr>
                                            <p:cTn id="14" dur="500" fill="hold"/>
                                            <p:tgtEl>
                                              <p:spTgt spid="11266"/>
                                            </p:tgtEl>
                                            <p:attrNameLst>
                                              <p:attrName>ppt_w</p:attrName>
                                            </p:attrNameLst>
                                          </p:cBhvr>
                                          <p:tavLst>
                                            <p:tav tm="0">
                                              <p:val>
                                                <p:fltVal val="0"/>
                                              </p:val>
                                            </p:tav>
                                            <p:tav tm="100000">
                                              <p:val>
                                                <p:strVal val="#ppt_w"/>
                                              </p:val>
                                            </p:tav>
                                          </p:tavLst>
                                        </p:anim>
                                        <p:anim calcmode="lin" valueType="num">
                                          <p:cBhvr>
                                            <p:cTn id="15" dur="500" fill="hold"/>
                                            <p:tgtEl>
                                              <p:spTgt spid="11266"/>
                                            </p:tgtEl>
                                            <p:attrNameLst>
                                              <p:attrName>ppt_h</p:attrName>
                                            </p:attrNameLst>
                                          </p:cBhvr>
                                          <p:tavLst>
                                            <p:tav tm="0">
                                              <p:val>
                                                <p:fltVal val="0"/>
                                              </p:val>
                                            </p:tav>
                                            <p:tav tm="100000">
                                              <p:val>
                                                <p:strVal val="#ppt_h"/>
                                              </p:val>
                                            </p:tav>
                                          </p:tavLst>
                                        </p:anim>
                                        <p:animEffect transition="in" filter="fade">
                                          <p:cBhvr>
                                            <p:cTn id="16" dur="500"/>
                                            <p:tgtEl>
                                              <p:spTgt spid="11266"/>
                                            </p:tgtEl>
                                          </p:cBhvr>
                                        </p:animEffect>
                                        <p:anim calcmode="lin" valueType="num">
                                          <p:cBhvr>
                                            <p:cTn id="17" dur="500" fill="hold"/>
                                            <p:tgtEl>
                                              <p:spTgt spid="11266"/>
                                            </p:tgtEl>
                                            <p:attrNameLst>
                                              <p:attrName>ppt_x</p:attrName>
                                            </p:attrNameLst>
                                          </p:cBhvr>
                                          <p:tavLst>
                                            <p:tav tm="0">
                                              <p:val>
                                                <p:fltVal val="0.5"/>
                                              </p:val>
                                            </p:tav>
                                            <p:tav tm="100000">
                                              <p:val>
                                                <p:strVal val="#ppt_x"/>
                                              </p:val>
                                            </p:tav>
                                          </p:tavLst>
                                        </p:anim>
                                        <p:anim calcmode="lin" valueType="num">
                                          <p:cBhvr>
                                            <p:cTn id="18" dur="500" fill="hold"/>
                                            <p:tgtEl>
                                              <p:spTgt spid="11266"/>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6"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1300" fill="hold"/>
                                            <p:tgtEl>
                                              <p:spTgt spid="15"/>
                                            </p:tgtEl>
                                            <p:attrNameLst>
                                              <p:attrName>ppt_x</p:attrName>
                                            </p:attrNameLst>
                                          </p:cBhvr>
                                          <p:tavLst>
                                            <p:tav tm="0">
                                              <p:val>
                                                <p:strVal val="1+#ppt_w/2"/>
                                              </p:val>
                                            </p:tav>
                                            <p:tav tm="100000">
                                              <p:val>
                                                <p:strVal val="#ppt_x"/>
                                              </p:val>
                                            </p:tav>
                                          </p:tavLst>
                                        </p:anim>
                                        <p:anim calcmode="lin" valueType="num">
                                          <p:cBhvr additive="base">
                                            <p:cTn id="31" dur="13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up)">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6"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1300" fill="hold"/>
                                            <p:tgtEl>
                                              <p:spTgt spid="18"/>
                                            </p:tgtEl>
                                            <p:attrNameLst>
                                              <p:attrName>ppt_x</p:attrName>
                                            </p:attrNameLst>
                                          </p:cBhvr>
                                          <p:tavLst>
                                            <p:tav tm="0">
                                              <p:val>
                                                <p:strVal val="1+#ppt_w/2"/>
                                              </p:val>
                                            </p:tav>
                                            <p:tav tm="100000">
                                              <p:val>
                                                <p:strVal val="#ppt_x"/>
                                              </p:val>
                                            </p:tav>
                                          </p:tavLst>
                                        </p:anim>
                                        <p:anim calcmode="lin" valueType="num">
                                          <p:cBhvr additive="base">
                                            <p:cTn id="49" dur="13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6"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additive="base">
                                            <p:cTn id="54" dur="1300" fill="hold"/>
                                            <p:tgtEl>
                                              <p:spTgt spid="19"/>
                                            </p:tgtEl>
                                            <p:attrNameLst>
                                              <p:attrName>ppt_x</p:attrName>
                                            </p:attrNameLst>
                                          </p:cBhvr>
                                          <p:tavLst>
                                            <p:tav tm="0">
                                              <p:val>
                                                <p:strVal val="1+#ppt_w/2"/>
                                              </p:val>
                                            </p:tav>
                                            <p:tav tm="100000">
                                              <p:val>
                                                <p:strVal val="#ppt_x"/>
                                              </p:val>
                                            </p:tav>
                                          </p:tavLst>
                                        </p:anim>
                                        <p:anim calcmode="lin" valueType="num">
                                          <p:cBhvr additive="base">
                                            <p:cTn id="55" dur="13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1000"/>
                                            <p:tgtEl>
                                              <p:spTgt spid="21"/>
                                            </p:tgtEl>
                                          </p:cBhvr>
                                        </p:animEffect>
                                        <p:anim calcmode="lin" valueType="num">
                                          <p:cBhvr>
                                            <p:cTn id="61" dur="1000" fill="hold"/>
                                            <p:tgtEl>
                                              <p:spTgt spid="21"/>
                                            </p:tgtEl>
                                            <p:attrNameLst>
                                              <p:attrName>ppt_x</p:attrName>
                                            </p:attrNameLst>
                                          </p:cBhvr>
                                          <p:tavLst>
                                            <p:tav tm="0">
                                              <p:val>
                                                <p:strVal val="#ppt_x"/>
                                              </p:val>
                                            </p:tav>
                                            <p:tav tm="100000">
                                              <p:val>
                                                <p:strVal val="#ppt_x"/>
                                              </p:val>
                                            </p:tav>
                                          </p:tavLst>
                                        </p:anim>
                                        <p:anim calcmode="lin" valueType="num">
                                          <p:cBhvr>
                                            <p:cTn id="6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6"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additive="base">
                                            <p:cTn id="67" dur="1300" fill="hold"/>
                                            <p:tgtEl>
                                              <p:spTgt spid="23"/>
                                            </p:tgtEl>
                                            <p:attrNameLst>
                                              <p:attrName>ppt_x</p:attrName>
                                            </p:attrNameLst>
                                          </p:cBhvr>
                                          <p:tavLst>
                                            <p:tav tm="0">
                                              <p:val>
                                                <p:strVal val="1+#ppt_w/2"/>
                                              </p:val>
                                            </p:tav>
                                            <p:tav tm="100000">
                                              <p:val>
                                                <p:strVal val="#ppt_x"/>
                                              </p:val>
                                            </p:tav>
                                          </p:tavLst>
                                        </p:anim>
                                        <p:anim calcmode="lin" valueType="num">
                                          <p:cBhvr additive="base">
                                            <p:cTn id="68" dur="13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6"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additive="base">
                                            <p:cTn id="73" dur="1300" fill="hold"/>
                                            <p:tgtEl>
                                              <p:spTgt spid="20"/>
                                            </p:tgtEl>
                                            <p:attrNameLst>
                                              <p:attrName>ppt_x</p:attrName>
                                            </p:attrNameLst>
                                          </p:cBhvr>
                                          <p:tavLst>
                                            <p:tav tm="0">
                                              <p:val>
                                                <p:strVal val="1+#ppt_w/2"/>
                                              </p:val>
                                            </p:tav>
                                            <p:tav tm="100000">
                                              <p:val>
                                                <p:strVal val="#ppt_x"/>
                                              </p:val>
                                            </p:tav>
                                          </p:tavLst>
                                        </p:anim>
                                        <p:anim calcmode="lin" valueType="num">
                                          <p:cBhvr additive="base">
                                            <p:cTn id="74" dur="13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6"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additive="base">
                                            <p:cTn id="79" dur="1300" fill="hold"/>
                                            <p:tgtEl>
                                              <p:spTgt spid="24"/>
                                            </p:tgtEl>
                                            <p:attrNameLst>
                                              <p:attrName>ppt_x</p:attrName>
                                            </p:attrNameLst>
                                          </p:cBhvr>
                                          <p:tavLst>
                                            <p:tav tm="0">
                                              <p:val>
                                                <p:strVal val="1+#ppt_w/2"/>
                                              </p:val>
                                            </p:tav>
                                            <p:tav tm="100000">
                                              <p:val>
                                                <p:strVal val="#ppt_x"/>
                                              </p:val>
                                            </p:tav>
                                          </p:tavLst>
                                        </p:anim>
                                        <p:anim calcmode="lin" valueType="num">
                                          <p:cBhvr additive="base">
                                            <p:cTn id="80" dur="13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6" fill="hold" grpId="0" nodeType="click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additive="base">
                                            <p:cTn id="85" dur="1300" fill="hold"/>
                                            <p:tgtEl>
                                              <p:spTgt spid="22"/>
                                            </p:tgtEl>
                                            <p:attrNameLst>
                                              <p:attrName>ppt_x</p:attrName>
                                            </p:attrNameLst>
                                          </p:cBhvr>
                                          <p:tavLst>
                                            <p:tav tm="0">
                                              <p:val>
                                                <p:strVal val="1+#ppt_w/2"/>
                                              </p:val>
                                            </p:tav>
                                            <p:tav tm="100000">
                                              <p:val>
                                                <p:strVal val="#ppt_x"/>
                                              </p:val>
                                            </p:tav>
                                          </p:tavLst>
                                        </p:anim>
                                        <p:anim calcmode="lin" valueType="num">
                                          <p:cBhvr additive="base">
                                            <p:cTn id="86" dur="13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6"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additive="base">
                                            <p:cTn id="91" dur="1300" fill="hold"/>
                                            <p:tgtEl>
                                              <p:spTgt spid="25"/>
                                            </p:tgtEl>
                                            <p:attrNameLst>
                                              <p:attrName>ppt_x</p:attrName>
                                            </p:attrNameLst>
                                          </p:cBhvr>
                                          <p:tavLst>
                                            <p:tav tm="0">
                                              <p:val>
                                                <p:strVal val="1+#ppt_w/2"/>
                                              </p:val>
                                            </p:tav>
                                            <p:tav tm="100000">
                                              <p:val>
                                                <p:strVal val="#ppt_x"/>
                                              </p:val>
                                            </p:tav>
                                          </p:tavLst>
                                        </p:anim>
                                        <p:anim calcmode="lin" valueType="num">
                                          <p:cBhvr additive="base">
                                            <p:cTn id="92" dur="13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6" fill="hold" grpId="0" nodeType="clickEffect">
                                      <p:stCondLst>
                                        <p:cond delay="0"/>
                                      </p:stCondLst>
                                      <p:childTnLst>
                                        <p:set>
                                          <p:cBhvr>
                                            <p:cTn id="96" dur="1" fill="hold">
                                              <p:stCondLst>
                                                <p:cond delay="0"/>
                                              </p:stCondLst>
                                            </p:cTn>
                                            <p:tgtEl>
                                              <p:spTgt spid="26"/>
                                            </p:tgtEl>
                                            <p:attrNameLst>
                                              <p:attrName>style.visibility</p:attrName>
                                            </p:attrNameLst>
                                          </p:cBhvr>
                                          <p:to>
                                            <p:strVal val="visible"/>
                                          </p:to>
                                        </p:set>
                                        <p:anim calcmode="lin" valueType="num">
                                          <p:cBhvr additive="base">
                                            <p:cTn id="97" dur="1300" fill="hold"/>
                                            <p:tgtEl>
                                              <p:spTgt spid="26"/>
                                            </p:tgtEl>
                                            <p:attrNameLst>
                                              <p:attrName>ppt_x</p:attrName>
                                            </p:attrNameLst>
                                          </p:cBhvr>
                                          <p:tavLst>
                                            <p:tav tm="0">
                                              <p:val>
                                                <p:strVal val="1+#ppt_w/2"/>
                                              </p:val>
                                            </p:tav>
                                            <p:tav tm="100000">
                                              <p:val>
                                                <p:strVal val="#ppt_x"/>
                                              </p:val>
                                            </p:tav>
                                          </p:tavLst>
                                        </p:anim>
                                        <p:anim calcmode="lin" valueType="num">
                                          <p:cBhvr additive="base">
                                            <p:cTn id="98" dur="13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8" grpId="0"/>
          <p:bldP spid="23" grpId="0"/>
          <p:bldP spid="24" grpId="0"/>
          <p:bldP spid="19" grpId="0"/>
          <p:bldP spid="20" grpId="0"/>
          <p:bldP spid="22" grpId="0"/>
          <p:bldP spid="25" grpId="0"/>
          <p:bldP spid="26"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 name="TextBox 14">
            <a:extLst>
              <a:ext uri="{FF2B5EF4-FFF2-40B4-BE49-F238E27FC236}">
                <a16:creationId xmlns:a16="http://schemas.microsoft.com/office/drawing/2014/main" id="{6136C4BA-F0A2-49EB-839D-CE22F54CE9BF}"/>
              </a:ext>
            </a:extLst>
          </p:cNvPr>
          <p:cNvSpPr txBox="1"/>
          <p:nvPr/>
        </p:nvSpPr>
        <p:spPr>
          <a:xfrm>
            <a:off x="371303" y="1005249"/>
            <a:ext cx="11449394" cy="1634490"/>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algn="just"/>
            <a:r>
              <a:rPr lang="vi-VN" sz="3200" b="1" dirty="0">
                <a:solidFill>
                  <a:srgbClr val="7030A0"/>
                </a:solidFill>
                <a:latin typeface="Calibri" panose="020F0502020204030204" pitchFamily="34" charset="0"/>
                <a:ea typeface="AvantGarde" panose="00000400000000000000" pitchFamily="2" charset="0"/>
                <a:cs typeface="Calibri" panose="020F0502020204030204" pitchFamily="34" charset="0"/>
              </a:rPr>
              <a:t>Vì các nghệ sĩ đã đem vào cuộc sống một cái nhìn thuần phác, lành mạnh, hóm hỉnh, vui tươi. </a:t>
            </a:r>
            <a:r>
              <a:rPr lang="en-US" sz="3200" b="1" dirty="0" err="1">
                <a:solidFill>
                  <a:srgbClr val="7030A0"/>
                </a:solidFill>
                <a:latin typeface="Calibri" panose="020F0502020204030204" pitchFamily="34" charset="0"/>
                <a:cs typeface="Calibri" panose="020F0502020204030204" pitchFamily="34" charset="0"/>
              </a:rPr>
              <a:t>Bên</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cạnh</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đó</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họ</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cũng</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đã</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sáng</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tạo</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nên</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kĩ</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thuật</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vẽ</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tranh</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và</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pha</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màu</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tinh</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tế</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đặc</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sắc</a:t>
            </a:r>
            <a:r>
              <a:rPr lang="en-US" sz="3200" b="1" dirty="0">
                <a:solidFill>
                  <a:srgbClr val="7030A0"/>
                </a:solidFill>
                <a:latin typeface="Calibri" panose="020F0502020204030204" pitchFamily="34" charset="0"/>
                <a:cs typeface="Calibri" panose="020F0502020204030204" pitchFamily="34" charset="0"/>
              </a:rPr>
              <a:t>.</a:t>
            </a:r>
            <a:endParaRPr lang="en-US" sz="4800" b="1" dirty="0">
              <a:solidFill>
                <a:srgbClr val="7030A0"/>
              </a:solidFill>
              <a:latin typeface="Calibri" panose="020F0502020204030204" pitchFamily="34" charset="0"/>
              <a:ea typeface="AvantGarde" panose="00000400000000000000" pitchFamily="2" charset="0"/>
              <a:cs typeface="Calibri" panose="020F0502020204030204" pitchFamily="34" charset="0"/>
            </a:endParaRPr>
          </a:p>
        </p:txBody>
      </p:sp>
      <p:pic>
        <p:nvPicPr>
          <p:cNvPr id="16386" name="Picture 2" descr="Lão nghệ nhân làng tranh Đông Hồ - Báo ảnh Việt Nam">
            <a:extLst>
              <a:ext uri="{FF2B5EF4-FFF2-40B4-BE49-F238E27FC236}">
                <a16:creationId xmlns:a16="http://schemas.microsoft.com/office/drawing/2014/main" id="{E9CA03BC-15C0-47A4-95F1-A27EDF2DC7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627" y="3059374"/>
            <a:ext cx="4446131" cy="29754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388" name="Picture 4" descr="Lão nghệ nhân làng tranh Đông Hồ - Báo ảnh Việt Nam">
            <a:extLst>
              <a:ext uri="{FF2B5EF4-FFF2-40B4-BE49-F238E27FC236}">
                <a16:creationId xmlns:a16="http://schemas.microsoft.com/office/drawing/2014/main" id="{29E513B1-A7C6-49DA-81EF-8826B5D4C7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64952">
            <a:off x="6576124" y="3098839"/>
            <a:ext cx="4337728" cy="29496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a:extLst>
              <a:ext uri="{FF2B5EF4-FFF2-40B4-BE49-F238E27FC236}">
                <a16:creationId xmlns:a16="http://schemas.microsoft.com/office/drawing/2014/main" id="{5CD4EEE7-BBF2-49DE-AA09-BC030ABDDD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518" y="405624"/>
            <a:ext cx="11302964" cy="859611"/>
          </a:xfrm>
          <a:prstGeom prst="rect">
            <a:avLst/>
          </a:prstGeom>
        </p:spPr>
      </p:pic>
    </p:spTree>
    <p:extLst>
      <p:ext uri="{BB962C8B-B14F-4D97-AF65-F5344CB8AC3E}">
        <p14:creationId xmlns:p14="http://schemas.microsoft.com/office/powerpoint/2010/main" val="477184506"/>
      </p:ext>
    </p:extLst>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anim calcmode="lin" valueType="num">
                                          <p:cBhvr>
                                            <p:cTn id="10" dur="500" fill="hold"/>
                                            <p:tgtEl>
                                              <p:spTgt spid="14"/>
                                            </p:tgtEl>
                                            <p:attrNameLst>
                                              <p:attrName>ppt_x</p:attrName>
                                            </p:attrNameLst>
                                          </p:cBhvr>
                                          <p:tavLst>
                                            <p:tav tm="0">
                                              <p:val>
                                                <p:fltVal val="0.5"/>
                                              </p:val>
                                            </p:tav>
                                            <p:tav tm="100000">
                                              <p:val>
                                                <p:strVal val="#ppt_x"/>
                                              </p:val>
                                            </p:tav>
                                          </p:tavLst>
                                        </p:anim>
                                        <p:anim calcmode="lin" valueType="num">
                                          <p:cBhvr>
                                            <p:cTn id="11" dur="500" fill="hold"/>
                                            <p:tgtEl>
                                              <p:spTgt spid="14"/>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6" fill="hold" grpId="0" nodeType="clickEffect" p14:presetBounceEnd="60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60000">
                                          <p:cBhvr additive="base">
                                            <p:cTn id="23" dur="1300" fill="hold"/>
                                            <p:tgtEl>
                                              <p:spTgt spid="15"/>
                                            </p:tgtEl>
                                            <p:attrNameLst>
                                              <p:attrName>ppt_x</p:attrName>
                                            </p:attrNameLst>
                                          </p:cBhvr>
                                          <p:tavLst>
                                            <p:tav tm="0">
                                              <p:val>
                                                <p:strVal val="1+#ppt_w/2"/>
                                              </p:val>
                                            </p:tav>
                                            <p:tav tm="100000">
                                              <p:val>
                                                <p:strVal val="#ppt_x"/>
                                              </p:val>
                                            </p:tav>
                                          </p:tavLst>
                                        </p:anim>
                                        <p:anim calcmode="lin" valueType="num" p14:bounceEnd="60000">
                                          <p:cBhvr additive="base">
                                            <p:cTn id="24" dur="13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6386"/>
                                            </p:tgtEl>
                                            <p:attrNameLst>
                                              <p:attrName>style.visibility</p:attrName>
                                            </p:attrNameLst>
                                          </p:cBhvr>
                                          <p:to>
                                            <p:strVal val="visible"/>
                                          </p:to>
                                        </p:set>
                                        <p:animEffect transition="in" filter="fade">
                                          <p:cBhvr>
                                            <p:cTn id="29" dur="1000"/>
                                            <p:tgtEl>
                                              <p:spTgt spid="16386"/>
                                            </p:tgtEl>
                                          </p:cBhvr>
                                        </p:animEffect>
                                        <p:anim calcmode="lin" valueType="num">
                                          <p:cBhvr>
                                            <p:cTn id="30" dur="1000" fill="hold"/>
                                            <p:tgtEl>
                                              <p:spTgt spid="16386"/>
                                            </p:tgtEl>
                                            <p:attrNameLst>
                                              <p:attrName>ppt_x</p:attrName>
                                            </p:attrNameLst>
                                          </p:cBhvr>
                                          <p:tavLst>
                                            <p:tav tm="0">
                                              <p:val>
                                                <p:strVal val="#ppt_x"/>
                                              </p:val>
                                            </p:tav>
                                            <p:tav tm="100000">
                                              <p:val>
                                                <p:strVal val="#ppt_x"/>
                                              </p:val>
                                            </p:tav>
                                          </p:tavLst>
                                        </p:anim>
                                        <p:anim calcmode="lin" valueType="num">
                                          <p:cBhvr>
                                            <p:cTn id="31" dur="1000" fill="hold"/>
                                            <p:tgtEl>
                                              <p:spTgt spid="1638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6388"/>
                                            </p:tgtEl>
                                            <p:attrNameLst>
                                              <p:attrName>style.visibility</p:attrName>
                                            </p:attrNameLst>
                                          </p:cBhvr>
                                          <p:to>
                                            <p:strVal val="visible"/>
                                          </p:to>
                                        </p:set>
                                        <p:animEffect transition="in" filter="fade">
                                          <p:cBhvr>
                                            <p:cTn id="34" dur="1000"/>
                                            <p:tgtEl>
                                              <p:spTgt spid="16388"/>
                                            </p:tgtEl>
                                          </p:cBhvr>
                                        </p:animEffect>
                                        <p:anim calcmode="lin" valueType="num">
                                          <p:cBhvr>
                                            <p:cTn id="35" dur="1000" fill="hold"/>
                                            <p:tgtEl>
                                              <p:spTgt spid="16388"/>
                                            </p:tgtEl>
                                            <p:attrNameLst>
                                              <p:attrName>ppt_x</p:attrName>
                                            </p:attrNameLst>
                                          </p:cBhvr>
                                          <p:tavLst>
                                            <p:tav tm="0">
                                              <p:val>
                                                <p:strVal val="#ppt_x"/>
                                              </p:val>
                                            </p:tav>
                                            <p:tav tm="100000">
                                              <p:val>
                                                <p:strVal val="#ppt_x"/>
                                              </p:val>
                                            </p:tav>
                                          </p:tavLst>
                                        </p:anim>
                                        <p:anim calcmode="lin" valueType="num">
                                          <p:cBhvr>
                                            <p:cTn id="36" dur="1000" fill="hold"/>
                                            <p:tgtEl>
                                              <p:spTgt spid="163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anim calcmode="lin" valueType="num">
                                          <p:cBhvr>
                                            <p:cTn id="10" dur="500" fill="hold"/>
                                            <p:tgtEl>
                                              <p:spTgt spid="14"/>
                                            </p:tgtEl>
                                            <p:attrNameLst>
                                              <p:attrName>ppt_x</p:attrName>
                                            </p:attrNameLst>
                                          </p:cBhvr>
                                          <p:tavLst>
                                            <p:tav tm="0">
                                              <p:val>
                                                <p:fltVal val="0.5"/>
                                              </p:val>
                                            </p:tav>
                                            <p:tav tm="100000">
                                              <p:val>
                                                <p:strVal val="#ppt_x"/>
                                              </p:val>
                                            </p:tav>
                                          </p:tavLst>
                                        </p:anim>
                                        <p:anim calcmode="lin" valueType="num">
                                          <p:cBhvr>
                                            <p:cTn id="11" dur="500" fill="hold"/>
                                            <p:tgtEl>
                                              <p:spTgt spid="14"/>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6"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300" fill="hold"/>
                                            <p:tgtEl>
                                              <p:spTgt spid="15"/>
                                            </p:tgtEl>
                                            <p:attrNameLst>
                                              <p:attrName>ppt_x</p:attrName>
                                            </p:attrNameLst>
                                          </p:cBhvr>
                                          <p:tavLst>
                                            <p:tav tm="0">
                                              <p:val>
                                                <p:strVal val="1+#ppt_w/2"/>
                                              </p:val>
                                            </p:tav>
                                            <p:tav tm="100000">
                                              <p:val>
                                                <p:strVal val="#ppt_x"/>
                                              </p:val>
                                            </p:tav>
                                          </p:tavLst>
                                        </p:anim>
                                        <p:anim calcmode="lin" valueType="num">
                                          <p:cBhvr additive="base">
                                            <p:cTn id="24" dur="13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6386"/>
                                            </p:tgtEl>
                                            <p:attrNameLst>
                                              <p:attrName>style.visibility</p:attrName>
                                            </p:attrNameLst>
                                          </p:cBhvr>
                                          <p:to>
                                            <p:strVal val="visible"/>
                                          </p:to>
                                        </p:set>
                                        <p:animEffect transition="in" filter="fade">
                                          <p:cBhvr>
                                            <p:cTn id="29" dur="1000"/>
                                            <p:tgtEl>
                                              <p:spTgt spid="16386"/>
                                            </p:tgtEl>
                                          </p:cBhvr>
                                        </p:animEffect>
                                        <p:anim calcmode="lin" valueType="num">
                                          <p:cBhvr>
                                            <p:cTn id="30" dur="1000" fill="hold"/>
                                            <p:tgtEl>
                                              <p:spTgt spid="16386"/>
                                            </p:tgtEl>
                                            <p:attrNameLst>
                                              <p:attrName>ppt_x</p:attrName>
                                            </p:attrNameLst>
                                          </p:cBhvr>
                                          <p:tavLst>
                                            <p:tav tm="0">
                                              <p:val>
                                                <p:strVal val="#ppt_x"/>
                                              </p:val>
                                            </p:tav>
                                            <p:tav tm="100000">
                                              <p:val>
                                                <p:strVal val="#ppt_x"/>
                                              </p:val>
                                            </p:tav>
                                          </p:tavLst>
                                        </p:anim>
                                        <p:anim calcmode="lin" valueType="num">
                                          <p:cBhvr>
                                            <p:cTn id="31" dur="1000" fill="hold"/>
                                            <p:tgtEl>
                                              <p:spTgt spid="1638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6388"/>
                                            </p:tgtEl>
                                            <p:attrNameLst>
                                              <p:attrName>style.visibility</p:attrName>
                                            </p:attrNameLst>
                                          </p:cBhvr>
                                          <p:to>
                                            <p:strVal val="visible"/>
                                          </p:to>
                                        </p:set>
                                        <p:animEffect transition="in" filter="fade">
                                          <p:cBhvr>
                                            <p:cTn id="34" dur="1000"/>
                                            <p:tgtEl>
                                              <p:spTgt spid="16388"/>
                                            </p:tgtEl>
                                          </p:cBhvr>
                                        </p:animEffect>
                                        <p:anim calcmode="lin" valueType="num">
                                          <p:cBhvr>
                                            <p:cTn id="35" dur="1000" fill="hold"/>
                                            <p:tgtEl>
                                              <p:spTgt spid="16388"/>
                                            </p:tgtEl>
                                            <p:attrNameLst>
                                              <p:attrName>ppt_x</p:attrName>
                                            </p:attrNameLst>
                                          </p:cBhvr>
                                          <p:tavLst>
                                            <p:tav tm="0">
                                              <p:val>
                                                <p:strVal val="#ppt_x"/>
                                              </p:val>
                                            </p:tav>
                                            <p:tav tm="100000">
                                              <p:val>
                                                <p:strVal val="#ppt_x"/>
                                              </p:val>
                                            </p:tav>
                                          </p:tavLst>
                                        </p:anim>
                                        <p:anim calcmode="lin" valueType="num">
                                          <p:cBhvr>
                                            <p:cTn id="36" dur="1000" fill="hold"/>
                                            <p:tgtEl>
                                              <p:spTgt spid="163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B1D174A-AE2B-4C3E-ACAE-86612C18F0EC}"/>
              </a:ext>
            </a:extLst>
          </p:cNvPr>
          <p:cNvGrpSpPr/>
          <p:nvPr/>
        </p:nvGrpSpPr>
        <p:grpSpPr>
          <a:xfrm>
            <a:off x="0" y="0"/>
            <a:ext cx="12196774" cy="6858000"/>
            <a:chOff x="0" y="0"/>
            <a:chExt cx="12196774" cy="6478193"/>
          </a:xfrm>
        </p:grpSpPr>
        <p:pic>
          <p:nvPicPr>
            <p:cNvPr id="8" name="Picture 7">
              <a:extLst>
                <a:ext uri="{FF2B5EF4-FFF2-40B4-BE49-F238E27FC236}">
                  <a16:creationId xmlns:a16="http://schemas.microsoft.com/office/drawing/2014/main" id="{D24B6BE1-D885-427C-A06D-1C392B82D6C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6774" cy="6478193"/>
            </a:xfrm>
            <a:prstGeom prst="rect">
              <a:avLst/>
            </a:prstGeom>
          </p:spPr>
        </p:pic>
        <p:sp>
          <p:nvSpPr>
            <p:cNvPr id="9" name="Flowchart: Process 8">
              <a:extLst>
                <a:ext uri="{FF2B5EF4-FFF2-40B4-BE49-F238E27FC236}">
                  <a16:creationId xmlns:a16="http://schemas.microsoft.com/office/drawing/2014/main" id="{DC58565B-8946-44CA-885B-F928948B98B7}"/>
                </a:ext>
              </a:extLst>
            </p:cNvPr>
            <p:cNvSpPr/>
            <p:nvPr/>
          </p:nvSpPr>
          <p:spPr>
            <a:xfrm>
              <a:off x="7474225" y="1126435"/>
              <a:ext cx="3604591" cy="2425148"/>
            </a:xfrm>
            <a:prstGeom prst="flowChartProcess">
              <a:avLst/>
            </a:prstGeom>
            <a:solidFill>
              <a:srgbClr val="FFFAEC"/>
            </a:solidFill>
            <a:ln>
              <a:solidFill>
                <a:srgbClr val="FFFA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Rounded Corners 8">
            <a:extLst>
              <a:ext uri="{FF2B5EF4-FFF2-40B4-BE49-F238E27FC236}">
                <a16:creationId xmlns:a16="http://schemas.microsoft.com/office/drawing/2014/main" id="{8C2FFC50-7FCC-46CB-9F49-834DFC3F6200}"/>
              </a:ext>
            </a:extLst>
          </p:cNvPr>
          <p:cNvSpPr/>
          <p:nvPr/>
        </p:nvSpPr>
        <p:spPr>
          <a:xfrm>
            <a:off x="5918662" y="2032304"/>
            <a:ext cx="6131784" cy="3633220"/>
          </a:xfrm>
          <a:custGeom>
            <a:avLst/>
            <a:gdLst>
              <a:gd name="connsiteX0" fmla="*/ 0 w 6131784"/>
              <a:gd name="connsiteY0" fmla="*/ 1354210 h 3633220"/>
              <a:gd name="connsiteX1" fmla="*/ 1354210 w 6131784"/>
              <a:gd name="connsiteY1" fmla="*/ 0 h 3633220"/>
              <a:gd name="connsiteX2" fmla="*/ 4777574 w 6131784"/>
              <a:gd name="connsiteY2" fmla="*/ 0 h 3633220"/>
              <a:gd name="connsiteX3" fmla="*/ 6131784 w 6131784"/>
              <a:gd name="connsiteY3" fmla="*/ 1354210 h 3633220"/>
              <a:gd name="connsiteX4" fmla="*/ 6131784 w 6131784"/>
              <a:gd name="connsiteY4" fmla="*/ 2279010 h 3633220"/>
              <a:gd name="connsiteX5" fmla="*/ 4777574 w 6131784"/>
              <a:gd name="connsiteY5" fmla="*/ 3633220 h 3633220"/>
              <a:gd name="connsiteX6" fmla="*/ 1354210 w 6131784"/>
              <a:gd name="connsiteY6" fmla="*/ 3633220 h 3633220"/>
              <a:gd name="connsiteX7" fmla="*/ 0 w 6131784"/>
              <a:gd name="connsiteY7" fmla="*/ 2279010 h 3633220"/>
              <a:gd name="connsiteX8" fmla="*/ 0 w 6131784"/>
              <a:gd name="connsiteY8" fmla="*/ 1354210 h 363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1784" h="3633220" fill="none" extrusionOk="0">
                <a:moveTo>
                  <a:pt x="0" y="1354210"/>
                </a:moveTo>
                <a:cubicBezTo>
                  <a:pt x="84266" y="668734"/>
                  <a:pt x="543801" y="-18267"/>
                  <a:pt x="1354210" y="0"/>
                </a:cubicBezTo>
                <a:cubicBezTo>
                  <a:pt x="1912272" y="109595"/>
                  <a:pt x="4300502" y="16756"/>
                  <a:pt x="4777574" y="0"/>
                </a:cubicBezTo>
                <a:cubicBezTo>
                  <a:pt x="5474811" y="-41916"/>
                  <a:pt x="6161228" y="715780"/>
                  <a:pt x="6131784" y="1354210"/>
                </a:cubicBezTo>
                <a:cubicBezTo>
                  <a:pt x="6105658" y="1508285"/>
                  <a:pt x="6149191" y="1893487"/>
                  <a:pt x="6131784" y="2279010"/>
                </a:cubicBezTo>
                <a:cubicBezTo>
                  <a:pt x="6081088" y="3044281"/>
                  <a:pt x="5604656" y="3625276"/>
                  <a:pt x="4777574" y="3633220"/>
                </a:cubicBezTo>
                <a:cubicBezTo>
                  <a:pt x="4174794" y="3497019"/>
                  <a:pt x="1769006" y="3558444"/>
                  <a:pt x="1354210" y="3633220"/>
                </a:cubicBezTo>
                <a:cubicBezTo>
                  <a:pt x="572499" y="3586743"/>
                  <a:pt x="-62783" y="3000299"/>
                  <a:pt x="0" y="2279010"/>
                </a:cubicBezTo>
                <a:cubicBezTo>
                  <a:pt x="-52846" y="2024365"/>
                  <a:pt x="50086" y="1726415"/>
                  <a:pt x="0" y="1354210"/>
                </a:cubicBezTo>
                <a:close/>
              </a:path>
              <a:path w="6131784" h="3633220" stroke="0" extrusionOk="0">
                <a:moveTo>
                  <a:pt x="0" y="1354210"/>
                </a:moveTo>
                <a:cubicBezTo>
                  <a:pt x="-45546" y="504071"/>
                  <a:pt x="638968" y="-43605"/>
                  <a:pt x="1354210" y="0"/>
                </a:cubicBezTo>
                <a:cubicBezTo>
                  <a:pt x="1805749" y="47539"/>
                  <a:pt x="4212142" y="42437"/>
                  <a:pt x="4777574" y="0"/>
                </a:cubicBezTo>
                <a:cubicBezTo>
                  <a:pt x="5645916" y="-63811"/>
                  <a:pt x="6166211" y="551031"/>
                  <a:pt x="6131784" y="1354210"/>
                </a:cubicBezTo>
                <a:cubicBezTo>
                  <a:pt x="6146521" y="1695303"/>
                  <a:pt x="6094037" y="2052578"/>
                  <a:pt x="6131784" y="2279010"/>
                </a:cubicBezTo>
                <a:cubicBezTo>
                  <a:pt x="6137003" y="3042477"/>
                  <a:pt x="5457300" y="3561071"/>
                  <a:pt x="4777574" y="3633220"/>
                </a:cubicBezTo>
                <a:cubicBezTo>
                  <a:pt x="3626731" y="3606866"/>
                  <a:pt x="3064962" y="3514364"/>
                  <a:pt x="1354210" y="3633220"/>
                </a:cubicBezTo>
                <a:cubicBezTo>
                  <a:pt x="560890" y="3588344"/>
                  <a:pt x="71624" y="3113748"/>
                  <a:pt x="0" y="2279010"/>
                </a:cubicBezTo>
                <a:cubicBezTo>
                  <a:pt x="-52633" y="2081877"/>
                  <a:pt x="79829" y="1470142"/>
                  <a:pt x="0" y="1354210"/>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sd="3255299097">
                  <a:prstGeom prst="roundRect">
                    <a:avLst>
                      <a:gd name="adj" fmla="val 3727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0EEF7EE-625D-47AC-9457-DB2E3BA2E1E4}"/>
              </a:ext>
            </a:extLst>
          </p:cNvPr>
          <p:cNvSpPr/>
          <p:nvPr/>
        </p:nvSpPr>
        <p:spPr>
          <a:xfrm>
            <a:off x="7568140" y="834516"/>
            <a:ext cx="2832827" cy="1015663"/>
          </a:xfrm>
          <a:prstGeom prst="rect">
            <a:avLst/>
          </a:prstGeom>
          <a:noFill/>
        </p:spPr>
        <p:txBody>
          <a:bodyPr wrap="none" lIns="91440" tIns="45720" rIns="91440" bIns="45720">
            <a:spAutoFit/>
          </a:bodyPr>
          <a:lstStyle/>
          <a:p>
            <a:pPr algn="ctr"/>
            <a:r>
              <a:rPr lang="vi-VN" sz="6000" b="1" cap="none" spc="0" dirty="0">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rPr>
              <a:t>Nội dung</a:t>
            </a:r>
            <a:endParaRPr lang="en-US" sz="6000" b="1" cap="none" spc="0" dirty="0">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endParaRPr>
          </a:p>
        </p:txBody>
      </p:sp>
      <p:pic>
        <p:nvPicPr>
          <p:cNvPr id="3" name="Picture 2">
            <a:extLst>
              <a:ext uri="{FF2B5EF4-FFF2-40B4-BE49-F238E27FC236}">
                <a16:creationId xmlns:a16="http://schemas.microsoft.com/office/drawing/2014/main" id="{04BE8DC6-4DC7-4B60-AAA2-31243B2BB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8662" y="2418781"/>
            <a:ext cx="6248942" cy="3298222"/>
          </a:xfrm>
          <a:prstGeom prst="rect">
            <a:avLst/>
          </a:prstGeom>
        </p:spPr>
      </p:pic>
    </p:spTree>
    <p:extLst>
      <p:ext uri="{BB962C8B-B14F-4D97-AF65-F5344CB8AC3E}">
        <p14:creationId xmlns:p14="http://schemas.microsoft.com/office/powerpoint/2010/main" val="28739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55AC9B6-1D8D-4708-9F43-1038A713203F}"/>
              </a:ext>
            </a:extLst>
          </p:cNvPr>
          <p:cNvGrpSpPr/>
          <p:nvPr/>
        </p:nvGrpSpPr>
        <p:grpSpPr>
          <a:xfrm>
            <a:off x="-69815" y="0"/>
            <a:ext cx="12261816" cy="6858000"/>
            <a:chOff x="-69815" y="0"/>
            <a:chExt cx="12261816" cy="6494454"/>
          </a:xfrm>
        </p:grpSpPr>
        <p:pic>
          <p:nvPicPr>
            <p:cNvPr id="15" name="Picture 14">
              <a:extLst>
                <a:ext uri="{FF2B5EF4-FFF2-40B4-BE49-F238E27FC236}">
                  <a16:creationId xmlns:a16="http://schemas.microsoft.com/office/drawing/2014/main" id="{6D61B725-D90D-473B-806D-D88D99F9D8D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815" y="0"/>
              <a:ext cx="12261816" cy="6494454"/>
            </a:xfrm>
            <a:prstGeom prst="rect">
              <a:avLst/>
            </a:prstGeom>
          </p:spPr>
        </p:pic>
        <p:sp>
          <p:nvSpPr>
            <p:cNvPr id="2" name="Rectangle 1">
              <a:extLst>
                <a:ext uri="{FF2B5EF4-FFF2-40B4-BE49-F238E27FC236}">
                  <a16:creationId xmlns:a16="http://schemas.microsoft.com/office/drawing/2014/main" id="{33B75EC3-8618-4504-8434-DBA22F758FBA}"/>
                </a:ext>
              </a:extLst>
            </p:cNvPr>
            <p:cNvSpPr/>
            <p:nvPr/>
          </p:nvSpPr>
          <p:spPr>
            <a:xfrm>
              <a:off x="8994371" y="464820"/>
              <a:ext cx="2809702" cy="1796242"/>
            </a:xfrm>
            <a:prstGeom prst="rect">
              <a:avLst/>
            </a:prstGeom>
            <a:solidFill>
              <a:srgbClr val="ACDEBB"/>
            </a:solidFill>
            <a:ln>
              <a:solidFill>
                <a:srgbClr val="ACE0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Rounded Corners 2">
            <a:extLst>
              <a:ext uri="{FF2B5EF4-FFF2-40B4-BE49-F238E27FC236}">
                <a16:creationId xmlns:a16="http://schemas.microsoft.com/office/drawing/2014/main" id="{5525ED0F-1280-42E7-90A0-199F8E750E5F}"/>
              </a:ext>
            </a:extLst>
          </p:cNvPr>
          <p:cNvSpPr/>
          <p:nvPr/>
        </p:nvSpPr>
        <p:spPr>
          <a:xfrm>
            <a:off x="7486552" y="531211"/>
            <a:ext cx="3015638" cy="1021556"/>
          </a:xfrm>
          <a:prstGeom prst="round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vi-VN" sz="5400" b="1" cap="none" spc="0" dirty="0">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rPr>
              <a:t>Giọng đọc</a:t>
            </a:r>
            <a:endParaRPr lang="en-US" sz="5400" b="1" cap="none" spc="0" dirty="0">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endParaRPr>
          </a:p>
        </p:txBody>
      </p:sp>
      <p:sp>
        <p:nvSpPr>
          <p:cNvPr id="16" name="Rectangle: Rounded Corners 8">
            <a:extLst>
              <a:ext uri="{FF2B5EF4-FFF2-40B4-BE49-F238E27FC236}">
                <a16:creationId xmlns:a16="http://schemas.microsoft.com/office/drawing/2014/main" id="{2B024EDE-F428-489E-8AFF-2411A12703E7}"/>
              </a:ext>
            </a:extLst>
          </p:cNvPr>
          <p:cNvSpPr/>
          <p:nvPr/>
        </p:nvSpPr>
        <p:spPr>
          <a:xfrm>
            <a:off x="5719156" y="1655174"/>
            <a:ext cx="6472844" cy="3574473"/>
          </a:xfrm>
          <a:custGeom>
            <a:avLst/>
            <a:gdLst>
              <a:gd name="connsiteX0" fmla="*/ 0 w 6472844"/>
              <a:gd name="connsiteY0" fmla="*/ 1332313 h 3574473"/>
              <a:gd name="connsiteX1" fmla="*/ 1332313 w 6472844"/>
              <a:gd name="connsiteY1" fmla="*/ 0 h 3574473"/>
              <a:gd name="connsiteX2" fmla="*/ 5140531 w 6472844"/>
              <a:gd name="connsiteY2" fmla="*/ 0 h 3574473"/>
              <a:gd name="connsiteX3" fmla="*/ 6472844 w 6472844"/>
              <a:gd name="connsiteY3" fmla="*/ 1332313 h 3574473"/>
              <a:gd name="connsiteX4" fmla="*/ 6472844 w 6472844"/>
              <a:gd name="connsiteY4" fmla="*/ 2242160 h 3574473"/>
              <a:gd name="connsiteX5" fmla="*/ 5140531 w 6472844"/>
              <a:gd name="connsiteY5" fmla="*/ 3574473 h 3574473"/>
              <a:gd name="connsiteX6" fmla="*/ 1332313 w 6472844"/>
              <a:gd name="connsiteY6" fmla="*/ 3574473 h 3574473"/>
              <a:gd name="connsiteX7" fmla="*/ 0 w 6472844"/>
              <a:gd name="connsiteY7" fmla="*/ 2242160 h 3574473"/>
              <a:gd name="connsiteX8" fmla="*/ 0 w 6472844"/>
              <a:gd name="connsiteY8" fmla="*/ 1332313 h 3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2844" h="3574473" fill="none" extrusionOk="0">
                <a:moveTo>
                  <a:pt x="0" y="1332313"/>
                </a:moveTo>
                <a:cubicBezTo>
                  <a:pt x="16100" y="608426"/>
                  <a:pt x="499717" y="-28287"/>
                  <a:pt x="1332313" y="0"/>
                </a:cubicBezTo>
                <a:cubicBezTo>
                  <a:pt x="1874534" y="109595"/>
                  <a:pt x="3651301" y="16756"/>
                  <a:pt x="5140531" y="0"/>
                </a:cubicBezTo>
                <a:cubicBezTo>
                  <a:pt x="5788022" y="-73061"/>
                  <a:pt x="6509816" y="733969"/>
                  <a:pt x="6472844" y="1332313"/>
                </a:cubicBezTo>
                <a:cubicBezTo>
                  <a:pt x="6410851" y="1669869"/>
                  <a:pt x="6423663" y="2008223"/>
                  <a:pt x="6472844" y="2242160"/>
                </a:cubicBezTo>
                <a:cubicBezTo>
                  <a:pt x="6334092" y="3025492"/>
                  <a:pt x="5982687" y="3563803"/>
                  <a:pt x="5140531" y="3574473"/>
                </a:cubicBezTo>
                <a:cubicBezTo>
                  <a:pt x="3625639" y="3438272"/>
                  <a:pt x="2373531" y="3499697"/>
                  <a:pt x="1332313" y="3574473"/>
                </a:cubicBezTo>
                <a:cubicBezTo>
                  <a:pt x="562638" y="3527916"/>
                  <a:pt x="-67470" y="2949368"/>
                  <a:pt x="0" y="2242160"/>
                </a:cubicBezTo>
                <a:cubicBezTo>
                  <a:pt x="19043" y="1904625"/>
                  <a:pt x="-39703" y="1550957"/>
                  <a:pt x="0" y="1332313"/>
                </a:cubicBezTo>
                <a:close/>
              </a:path>
              <a:path w="6472844" h="3574473" stroke="0" extrusionOk="0">
                <a:moveTo>
                  <a:pt x="0" y="1332313"/>
                </a:moveTo>
                <a:cubicBezTo>
                  <a:pt x="-7443" y="579792"/>
                  <a:pt x="608893" y="-16546"/>
                  <a:pt x="1332313" y="0"/>
                </a:cubicBezTo>
                <a:cubicBezTo>
                  <a:pt x="2876403" y="47539"/>
                  <a:pt x="4086429" y="42437"/>
                  <a:pt x="5140531" y="0"/>
                </a:cubicBezTo>
                <a:cubicBezTo>
                  <a:pt x="5914494" y="-20212"/>
                  <a:pt x="6512573" y="532715"/>
                  <a:pt x="6472844" y="1332313"/>
                </a:cubicBezTo>
                <a:cubicBezTo>
                  <a:pt x="6466324" y="1514692"/>
                  <a:pt x="6418758" y="2132841"/>
                  <a:pt x="6472844" y="2242160"/>
                </a:cubicBezTo>
                <a:cubicBezTo>
                  <a:pt x="6514143" y="3101071"/>
                  <a:pt x="5833484" y="3529117"/>
                  <a:pt x="5140531" y="3574473"/>
                </a:cubicBezTo>
                <a:cubicBezTo>
                  <a:pt x="3900032" y="3548119"/>
                  <a:pt x="2877894" y="3455617"/>
                  <a:pt x="1332313" y="3574473"/>
                </a:cubicBezTo>
                <a:cubicBezTo>
                  <a:pt x="505050" y="3484100"/>
                  <a:pt x="40722" y="3027342"/>
                  <a:pt x="0" y="2242160"/>
                </a:cubicBezTo>
                <a:cubicBezTo>
                  <a:pt x="-14496" y="2147466"/>
                  <a:pt x="-40587" y="1507207"/>
                  <a:pt x="0" y="1332313"/>
                </a:cubicBezTo>
                <a:close/>
              </a:path>
            </a:pathLst>
          </a:cu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 name="TextBox 3">
            <a:extLst>
              <a:ext uri="{FF2B5EF4-FFF2-40B4-BE49-F238E27FC236}">
                <a16:creationId xmlns:a16="http://schemas.microsoft.com/office/drawing/2014/main" id="{F0AE03EC-659D-40FD-9323-58B4589BA51A}"/>
              </a:ext>
            </a:extLst>
          </p:cNvPr>
          <p:cNvSpPr txBox="1"/>
          <p:nvPr/>
        </p:nvSpPr>
        <p:spPr>
          <a:xfrm>
            <a:off x="6237171" y="1917739"/>
            <a:ext cx="5643902" cy="3164841"/>
          </a:xfrm>
          <a:prstGeom prst="rect">
            <a:avLst/>
          </a:prstGeom>
          <a:noFill/>
        </p:spPr>
        <p:txBody>
          <a:bodyPr wrap="square" lIns="0" tIns="0" rIns="0" bIns="0" rtlCol="0">
            <a:spAutoFit/>
          </a:bodyPr>
          <a:lstStyle/>
          <a:p>
            <a:pPr algn="just" fontAlgn="auto">
              <a:lnSpc>
                <a:spcPct val="150000"/>
              </a:lnSpc>
              <a:defRPr/>
            </a:pPr>
            <a:r>
              <a:rPr lang="en-US" altLang="zh-CN" sz="2800" b="1" dirty="0">
                <a:solidFill>
                  <a:srgbClr val="0070C0"/>
                </a:solidFill>
                <a:latin typeface="Calibri" panose="020F0502020204030204" pitchFamily="34" charset="0"/>
                <a:ea typeface="字魂189号-星岩乐黑体" panose="00000500000000000000" charset="-122"/>
                <a:cs typeface="Calibri" panose="020F0502020204030204" pitchFamily="34" charset="0"/>
                <a:sym typeface="+mn-lt"/>
              </a:rPr>
              <a:t>- </a:t>
            </a:r>
            <a:r>
              <a:rPr lang="vi-VN" altLang="zh-CN" sz="2800" b="1" dirty="0" err="1">
                <a:solidFill>
                  <a:srgbClr val="0070C0"/>
                </a:solidFill>
                <a:latin typeface="Calibri" panose="020F0502020204030204" pitchFamily="34" charset="0"/>
                <a:ea typeface="字魂189号-星岩乐黑体" panose="00000500000000000000" charset="-122"/>
                <a:cs typeface="Calibri" panose="020F0502020204030204" pitchFamily="34" charset="0"/>
                <a:sym typeface="+mn-lt"/>
              </a:rPr>
              <a:t>Đọc</a:t>
            </a:r>
            <a:r>
              <a:rPr lang="vi-VN" altLang="zh-CN" sz="2800" b="1" dirty="0">
                <a:solidFill>
                  <a:srgbClr val="0070C0"/>
                </a:solidFill>
                <a:latin typeface="Calibri" panose="020F0502020204030204" pitchFamily="34" charset="0"/>
                <a:ea typeface="字魂189号-星岩乐黑体" panose="00000500000000000000" charset="-122"/>
                <a:cs typeface="Calibri" panose="020F0502020204030204" pitchFamily="34" charset="0"/>
                <a:sym typeface="+mn-lt"/>
              </a:rPr>
              <a:t> toàn bài với giọng vui tươi, thể hiện cảm xúc trân trọng.</a:t>
            </a:r>
          </a:p>
          <a:p>
            <a:pPr algn="just" fontAlgn="auto">
              <a:lnSpc>
                <a:spcPct val="150000"/>
              </a:lnSpc>
              <a:defRPr/>
            </a:pPr>
            <a:r>
              <a:rPr lang="en-US" altLang="zh-CN" sz="2800" b="1" dirty="0">
                <a:solidFill>
                  <a:srgbClr val="0070C0"/>
                </a:solidFill>
                <a:latin typeface="Calibri" panose="020F0502020204030204" pitchFamily="34" charset="0"/>
                <a:ea typeface="字魂189号-星岩乐黑体" panose="00000500000000000000" charset="-122"/>
                <a:cs typeface="Calibri" panose="020F0502020204030204" pitchFamily="34" charset="0"/>
                <a:sym typeface="+mn-lt"/>
              </a:rPr>
              <a:t>- </a:t>
            </a:r>
            <a:r>
              <a:rPr lang="vi-VN" altLang="zh-CN" sz="2800" b="1" dirty="0" err="1">
                <a:solidFill>
                  <a:srgbClr val="0070C0"/>
                </a:solidFill>
                <a:latin typeface="Calibri" panose="020F0502020204030204" pitchFamily="34" charset="0"/>
                <a:ea typeface="字魂189号-星岩乐黑体" panose="00000500000000000000" charset="-122"/>
                <a:cs typeface="Calibri" panose="020F0502020204030204" pitchFamily="34" charset="0"/>
                <a:sym typeface="+mn-lt"/>
              </a:rPr>
              <a:t>Nhấn</a:t>
            </a:r>
            <a:r>
              <a:rPr lang="vi-VN" altLang="zh-CN" sz="2800" b="1" dirty="0">
                <a:solidFill>
                  <a:srgbClr val="0070C0"/>
                </a:solidFill>
                <a:latin typeface="Calibri" panose="020F0502020204030204" pitchFamily="34" charset="0"/>
                <a:ea typeface="字魂189号-星岩乐黑体" panose="00000500000000000000" charset="-122"/>
                <a:cs typeface="Calibri" panose="020F0502020204030204" pitchFamily="34" charset="0"/>
                <a:sym typeface="+mn-lt"/>
              </a:rPr>
              <a:t> giọng những từ ngữ ca ngợi vẻ đẹp độc đáo của những bức tranh dân gian làng Hồ.</a:t>
            </a:r>
            <a:endParaRPr lang="zh-CN" altLang="en-US" sz="2800" b="1" dirty="0">
              <a:solidFill>
                <a:srgbClr val="0070C0"/>
              </a:solidFill>
              <a:latin typeface="Calibri" panose="020F0502020204030204" pitchFamily="34" charset="0"/>
              <a:ea typeface="字魂189号-星岩乐黑体" panose="00000500000000000000" charset="-122"/>
              <a:cs typeface="Calibri" panose="020F0502020204030204" pitchFamily="34" charset="0"/>
              <a:sym typeface="+mn-lt"/>
            </a:endParaRPr>
          </a:p>
        </p:txBody>
      </p:sp>
    </p:spTree>
    <p:extLst>
      <p:ext uri="{BB962C8B-B14F-4D97-AF65-F5344CB8AC3E}">
        <p14:creationId xmlns:p14="http://schemas.microsoft.com/office/powerpoint/2010/main" val="1898643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80591"/>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183175"/>
            <a:ext cx="11184835" cy="664157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237C01F-F020-41B4-97C3-39D85144F0FA}"/>
              </a:ext>
            </a:extLst>
          </p:cNvPr>
          <p:cNvSpPr/>
          <p:nvPr/>
        </p:nvSpPr>
        <p:spPr>
          <a:xfrm>
            <a:off x="2286678" y="199387"/>
            <a:ext cx="7542449" cy="923330"/>
          </a:xfrm>
          <a:prstGeom prst="rect">
            <a:avLst/>
          </a:prstGeom>
          <a:noFill/>
        </p:spPr>
        <p:txBody>
          <a:bodyPr wrap="none" lIns="91440" tIns="45720" rIns="91440" bIns="45720">
            <a:spAutoFit/>
          </a:bodyPr>
          <a:lstStyle/>
          <a:p>
            <a:pPr algn="ctr"/>
            <a:r>
              <a:rPr lang="en-SG" sz="5400" b="1" cap="none" spc="0" dirty="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rPr>
              <a:t>TIÊU CHÍ ĐỌC </a:t>
            </a:r>
            <a:r>
              <a:rPr lang="en-SG" sz="5400" b="1" cap="none" spc="0" dirty="0" err="1">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rPr>
              <a:t>và</a:t>
            </a:r>
            <a:r>
              <a:rPr lang="en-SG" sz="5400" b="1" cap="none" spc="0" dirty="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rPr>
              <a:t> </a:t>
            </a:r>
            <a:r>
              <a:rPr lang="en-SG" sz="5400" b="1" cap="none" spc="0" dirty="0" err="1">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rPr>
              <a:t>nhận</a:t>
            </a:r>
            <a:r>
              <a:rPr lang="en-SG" sz="5400" b="1" cap="none" spc="0" dirty="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rPr>
              <a:t> </a:t>
            </a:r>
            <a:r>
              <a:rPr lang="en-SG" sz="5400" b="1" cap="none" spc="0" dirty="0" err="1">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rPr>
              <a:t>xét</a:t>
            </a:r>
            <a:endParaRPr lang="en-US" sz="5400" b="1" cap="none" spc="0" dirty="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endParaRPr>
          </a:p>
        </p:txBody>
      </p:sp>
      <p:sp>
        <p:nvSpPr>
          <p:cNvPr id="21" name="Rectangle: Rounded Corners 20">
            <a:extLst>
              <a:ext uri="{FF2B5EF4-FFF2-40B4-BE49-F238E27FC236}">
                <a16:creationId xmlns:a16="http://schemas.microsoft.com/office/drawing/2014/main" id="{3E08A679-1327-43FE-904C-038E342097FD}"/>
              </a:ext>
            </a:extLst>
          </p:cNvPr>
          <p:cNvSpPr/>
          <p:nvPr/>
        </p:nvSpPr>
        <p:spPr>
          <a:xfrm>
            <a:off x="568394" y="1922847"/>
            <a:ext cx="5299006"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Đọc</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đúng</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tiếng</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đúng</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từ</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p>
          <a:p>
            <a:pPr algn="ct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l</a:t>
            </a:r>
            <a:r>
              <a:rPr lang="vi-VN"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ưu</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loát</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mạch</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lạc</a:t>
            </a:r>
            <a:endParaRPr lang="en-US"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endParaRPr>
          </a:p>
        </p:txBody>
      </p:sp>
      <p:sp>
        <p:nvSpPr>
          <p:cNvPr id="22" name="Rectangle: Rounded Corners 21">
            <a:extLst>
              <a:ext uri="{FF2B5EF4-FFF2-40B4-BE49-F238E27FC236}">
                <a16:creationId xmlns:a16="http://schemas.microsoft.com/office/drawing/2014/main" id="{80FE4262-A68C-45D8-ACEB-3F3E2D6D9712}"/>
              </a:ext>
            </a:extLst>
          </p:cNvPr>
          <p:cNvSpPr/>
          <p:nvPr/>
        </p:nvSpPr>
        <p:spPr>
          <a:xfrm>
            <a:off x="676286" y="3313009"/>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Ngắt, nghỉ hơi đúng ở các dấu câu,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cụm</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từ</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rõ</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nghĩa</a:t>
            </a:r>
            <a:endParaRPr lang="vi-VN"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endParaRPr>
          </a:p>
        </p:txBody>
      </p:sp>
      <p:sp>
        <p:nvSpPr>
          <p:cNvPr id="23" name="Rectangle: Rounded Corners 22">
            <a:extLst>
              <a:ext uri="{FF2B5EF4-FFF2-40B4-BE49-F238E27FC236}">
                <a16:creationId xmlns:a16="http://schemas.microsoft.com/office/drawing/2014/main" id="{5EBA1B43-304C-43F7-98E8-A51F086475CA}"/>
              </a:ext>
            </a:extLst>
          </p:cNvPr>
          <p:cNvSpPr/>
          <p:nvPr/>
        </p:nvSpPr>
        <p:spPr>
          <a:xfrm>
            <a:off x="568394" y="4697612"/>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Cường độ đọc, tốc độ đọc đạt yêu cầu</a:t>
            </a:r>
          </a:p>
        </p:txBody>
      </p:sp>
      <p:sp>
        <p:nvSpPr>
          <p:cNvPr id="24" name="TextBox 23">
            <a:extLst>
              <a:ext uri="{FF2B5EF4-FFF2-40B4-BE49-F238E27FC236}">
                <a16:creationId xmlns:a16="http://schemas.microsoft.com/office/drawing/2014/main" id="{C1F2FE3F-3DAB-4109-894B-0CC2E04FED87}"/>
              </a:ext>
            </a:extLst>
          </p:cNvPr>
          <p:cNvSpPr txBox="1"/>
          <p:nvPr/>
        </p:nvSpPr>
        <p:spPr>
          <a:xfrm>
            <a:off x="1675024" y="1351766"/>
            <a:ext cx="2819399" cy="553998"/>
          </a:xfrm>
          <a:prstGeom prst="rect">
            <a:avLst/>
          </a:prstGeom>
          <a:noFill/>
        </p:spPr>
        <p:txBody>
          <a:bodyPr wrap="square" lIns="0" tIns="0" rIns="0" bIns="0" rtlCol="0">
            <a:spAutoFit/>
          </a:bodyPr>
          <a:lstStyle/>
          <a:p>
            <a:pPr algn="ctr"/>
            <a:r>
              <a:rPr lang="en-SG" sz="3600" b="1">
                <a:solidFill>
                  <a:srgbClr val="257997"/>
                </a:solidFill>
                <a:latin typeface="Quicksand" panose="00000500000000000000" pitchFamily="2" charset="0"/>
                <a:cs typeface="Calibri" panose="020F0502020204030204" pitchFamily="34" charset="0"/>
              </a:rPr>
              <a:t>TIÊU CHÍ</a:t>
            </a:r>
            <a:endParaRPr lang="en-US" sz="3600" b="1">
              <a:solidFill>
                <a:srgbClr val="257997"/>
              </a:solidFill>
              <a:latin typeface="Quicksand" panose="00000500000000000000" pitchFamily="2" charset="0"/>
              <a:cs typeface="Calibri" panose="020F0502020204030204" pitchFamily="34" charset="0"/>
            </a:endParaRPr>
          </a:p>
        </p:txBody>
      </p:sp>
      <p:sp>
        <p:nvSpPr>
          <p:cNvPr id="25" name="TextBox 24">
            <a:extLst>
              <a:ext uri="{FF2B5EF4-FFF2-40B4-BE49-F238E27FC236}">
                <a16:creationId xmlns:a16="http://schemas.microsoft.com/office/drawing/2014/main" id="{AB5FD372-3C2C-4192-9D0B-FC23E2934CC2}"/>
              </a:ext>
            </a:extLst>
          </p:cNvPr>
          <p:cNvSpPr txBox="1"/>
          <p:nvPr/>
        </p:nvSpPr>
        <p:spPr>
          <a:xfrm>
            <a:off x="5530911" y="1421674"/>
            <a:ext cx="2819399" cy="430887"/>
          </a:xfrm>
          <a:prstGeom prst="rect">
            <a:avLst/>
          </a:prstGeom>
          <a:noFill/>
        </p:spPr>
        <p:txBody>
          <a:bodyPr wrap="square" lIns="0" tIns="0" rIns="0" bIns="0" rtlCol="0">
            <a:spAutoFit/>
          </a:bodyPr>
          <a:lstStyle/>
          <a:p>
            <a:pPr algn="ctr"/>
            <a:r>
              <a:rPr lang="en-SG" sz="2800" b="1" dirty="0" err="1">
                <a:solidFill>
                  <a:srgbClr val="116B8B"/>
                </a:solidFill>
                <a:latin typeface="Quicksand" panose="00000500000000000000" pitchFamily="2" charset="0"/>
                <a:cs typeface="Calibri" panose="020F0502020204030204" pitchFamily="34" charset="0"/>
              </a:rPr>
              <a:t>Bình</a:t>
            </a:r>
            <a:r>
              <a:rPr lang="en-SG" sz="2800" b="1" dirty="0">
                <a:solidFill>
                  <a:srgbClr val="116B8B"/>
                </a:solidFill>
                <a:latin typeface="Quicksand" panose="00000500000000000000" pitchFamily="2" charset="0"/>
                <a:cs typeface="Calibri" panose="020F0502020204030204" pitchFamily="34" charset="0"/>
              </a:rPr>
              <a:t> </a:t>
            </a:r>
            <a:r>
              <a:rPr lang="en-SG" sz="2800" b="1" dirty="0" err="1">
                <a:solidFill>
                  <a:srgbClr val="116B8B"/>
                </a:solidFill>
                <a:latin typeface="Quicksand" panose="00000500000000000000" pitchFamily="2" charset="0"/>
                <a:cs typeface="Calibri" panose="020F0502020204030204" pitchFamily="34" charset="0"/>
              </a:rPr>
              <a:t>th</a:t>
            </a:r>
            <a:r>
              <a:rPr lang="vi-VN" sz="2800" b="1" dirty="0">
                <a:solidFill>
                  <a:srgbClr val="116B8B"/>
                </a:solidFill>
                <a:latin typeface="Quicksand" panose="00000500000000000000" pitchFamily="2" charset="0"/>
                <a:cs typeface="Calibri" panose="020F0502020204030204" pitchFamily="34" charset="0"/>
              </a:rPr>
              <a:t>ường</a:t>
            </a:r>
            <a:endParaRPr lang="en-US" sz="2800" b="1" dirty="0">
              <a:solidFill>
                <a:srgbClr val="116B8B"/>
              </a:solidFill>
              <a:latin typeface="Quicksand" panose="00000500000000000000" pitchFamily="2" charset="0"/>
              <a:cs typeface="Calibri" panose="020F0502020204030204" pitchFamily="34" charset="0"/>
            </a:endParaRPr>
          </a:p>
        </p:txBody>
      </p:sp>
      <p:sp>
        <p:nvSpPr>
          <p:cNvPr id="26" name="TextBox 25">
            <a:extLst>
              <a:ext uri="{FF2B5EF4-FFF2-40B4-BE49-F238E27FC236}">
                <a16:creationId xmlns:a16="http://schemas.microsoft.com/office/drawing/2014/main" id="{520013E6-8CF2-45C1-B4C8-EC99F796C9C7}"/>
              </a:ext>
            </a:extLst>
          </p:cNvPr>
          <p:cNvSpPr txBox="1"/>
          <p:nvPr/>
        </p:nvSpPr>
        <p:spPr>
          <a:xfrm>
            <a:off x="8197910" y="1454409"/>
            <a:ext cx="1249679" cy="430887"/>
          </a:xfrm>
          <a:prstGeom prst="rect">
            <a:avLst/>
          </a:prstGeom>
          <a:noFill/>
        </p:spPr>
        <p:txBody>
          <a:bodyPr wrap="square" lIns="0" tIns="0" rIns="0" bIns="0" rtlCol="0">
            <a:spAutoFit/>
          </a:bodyPr>
          <a:lstStyle/>
          <a:p>
            <a:pPr algn="ctr"/>
            <a:r>
              <a:rPr lang="en-SG" sz="2800" b="1">
                <a:solidFill>
                  <a:srgbClr val="116B8B"/>
                </a:solidFill>
                <a:latin typeface="Quicksand" panose="00000500000000000000" pitchFamily="2" charset="0"/>
                <a:cs typeface="Calibri" panose="020F0502020204030204" pitchFamily="34" charset="0"/>
              </a:rPr>
              <a:t>Tốt</a:t>
            </a:r>
            <a:endParaRPr lang="en-US" sz="2800" b="1">
              <a:solidFill>
                <a:srgbClr val="116B8B"/>
              </a:solidFill>
              <a:latin typeface="Quicksand" panose="00000500000000000000" pitchFamily="2" charset="0"/>
              <a:cs typeface="Calibri" panose="020F0502020204030204" pitchFamily="34" charset="0"/>
            </a:endParaRPr>
          </a:p>
        </p:txBody>
      </p:sp>
      <p:sp>
        <p:nvSpPr>
          <p:cNvPr id="27" name="TextBox 26">
            <a:extLst>
              <a:ext uri="{FF2B5EF4-FFF2-40B4-BE49-F238E27FC236}">
                <a16:creationId xmlns:a16="http://schemas.microsoft.com/office/drawing/2014/main" id="{0DDBF383-1AB9-4E9F-82F3-D38F33DD3CE7}"/>
              </a:ext>
            </a:extLst>
          </p:cNvPr>
          <p:cNvSpPr txBox="1"/>
          <p:nvPr/>
        </p:nvSpPr>
        <p:spPr>
          <a:xfrm>
            <a:off x="9728676" y="1421674"/>
            <a:ext cx="1946204" cy="430887"/>
          </a:xfrm>
          <a:prstGeom prst="rect">
            <a:avLst/>
          </a:prstGeom>
          <a:noFill/>
        </p:spPr>
        <p:txBody>
          <a:bodyPr wrap="square" lIns="0" tIns="0" rIns="0" bIns="0" rtlCol="0">
            <a:spAutoFit/>
          </a:bodyPr>
          <a:lstStyle/>
          <a:p>
            <a:pPr algn="ctr"/>
            <a:r>
              <a:rPr lang="en-SG" sz="2800" b="1" dirty="0" err="1">
                <a:solidFill>
                  <a:srgbClr val="116B8B"/>
                </a:solidFill>
                <a:latin typeface="Quicksand" panose="00000500000000000000" pitchFamily="2" charset="0"/>
                <a:cs typeface="Calibri" panose="020F0502020204030204" pitchFamily="34" charset="0"/>
              </a:rPr>
              <a:t>Rất</a:t>
            </a:r>
            <a:r>
              <a:rPr lang="en-SG" sz="2800" b="1" dirty="0">
                <a:solidFill>
                  <a:srgbClr val="116B8B"/>
                </a:solidFill>
                <a:latin typeface="Quicksand" panose="00000500000000000000" pitchFamily="2" charset="0"/>
                <a:cs typeface="Calibri" panose="020F0502020204030204" pitchFamily="34" charset="0"/>
              </a:rPr>
              <a:t> </a:t>
            </a:r>
            <a:r>
              <a:rPr lang="en-SG" sz="2800" b="1" dirty="0" err="1">
                <a:solidFill>
                  <a:srgbClr val="116B8B"/>
                </a:solidFill>
                <a:latin typeface="Quicksand" panose="00000500000000000000" pitchFamily="2" charset="0"/>
                <a:cs typeface="Calibri" panose="020F0502020204030204" pitchFamily="34" charset="0"/>
              </a:rPr>
              <a:t>tốt</a:t>
            </a:r>
            <a:endParaRPr lang="en-US" sz="2800" b="1" dirty="0">
              <a:solidFill>
                <a:srgbClr val="116B8B"/>
              </a:solidFill>
              <a:latin typeface="Quicksand" panose="00000500000000000000" pitchFamily="2" charset="0"/>
              <a:cs typeface="Calibri" panose="020F0502020204030204" pitchFamily="34" charset="0"/>
            </a:endParaRPr>
          </a:p>
        </p:txBody>
      </p:sp>
      <p:grpSp>
        <p:nvGrpSpPr>
          <p:cNvPr id="3" name="Group 2">
            <a:extLst>
              <a:ext uri="{FF2B5EF4-FFF2-40B4-BE49-F238E27FC236}">
                <a16:creationId xmlns:a16="http://schemas.microsoft.com/office/drawing/2014/main" id="{0DEC9D66-6CD8-4F2A-8E6D-3B8556EDE51B}"/>
              </a:ext>
            </a:extLst>
          </p:cNvPr>
          <p:cNvGrpSpPr/>
          <p:nvPr/>
        </p:nvGrpSpPr>
        <p:grpSpPr>
          <a:xfrm>
            <a:off x="6140041" y="2033077"/>
            <a:ext cx="5311348" cy="1089438"/>
            <a:chOff x="6140041" y="2265827"/>
            <a:chExt cx="5311348" cy="1089438"/>
          </a:xfrm>
        </p:grpSpPr>
        <p:pic>
          <p:nvPicPr>
            <p:cNvPr id="20482" name="Picture 2" descr="Cute cartoon fish set in different color. isolated vector clip art  illustration. | CanStock">
              <a:extLst>
                <a:ext uri="{FF2B5EF4-FFF2-40B4-BE49-F238E27FC236}">
                  <a16:creationId xmlns:a16="http://schemas.microsoft.com/office/drawing/2014/main" id="{8E94A1B7-C458-49B5-A158-7EB98FC24CD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885" b="85577" l="5000" r="45600">
                          <a14:foregroundMark x1="22600" y1="52885" x2="22600" y2="52885"/>
                          <a14:foregroundMark x1="27800" y1="62692" x2="40400" y2="66346"/>
                          <a14:foregroundMark x1="40400" y1="66346" x2="39600" y2="72500"/>
                          <a14:foregroundMark x1="39600" y1="60577" x2="45600" y2="69038"/>
                          <a14:foregroundMark x1="45600" y1="69038" x2="45600" y2="69423"/>
                          <a14:foregroundMark x1="27000" y1="67308" x2="37200" y2="67692"/>
                          <a14:foregroundMark x1="37200" y1="67692" x2="37800" y2="67115"/>
                          <a14:foregroundMark x1="27400" y1="65000" x2="41400" y2="65000"/>
                          <a14:foregroundMark x1="28400" y1="69423" x2="32400" y2="69808"/>
                          <a14:foregroundMark x1="18600" y1="85577" x2="20800" y2="84231"/>
                        </a14:backgroundRemoval>
                      </a14:imgEffect>
                    </a14:imgLayer>
                  </a14:imgProps>
                </a:ext>
                <a:ext uri="{28A0092B-C50C-407E-A947-70E740481C1C}">
                  <a14:useLocalDpi xmlns:a14="http://schemas.microsoft.com/office/drawing/2010/main" val="0"/>
                </a:ext>
              </a:extLst>
            </a:blip>
            <a:srcRect t="50000" r="48898" b="12760"/>
            <a:stretch/>
          </p:blipFill>
          <p:spPr bwMode="auto">
            <a:xfrm>
              <a:off x="6140041" y="2265827"/>
              <a:ext cx="1437479" cy="1089438"/>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Cute cartoon fish set in different color. isolated vector clip art  illustration. | CanStock">
              <a:extLst>
                <a:ext uri="{FF2B5EF4-FFF2-40B4-BE49-F238E27FC236}">
                  <a16:creationId xmlns:a16="http://schemas.microsoft.com/office/drawing/2014/main" id="{7149C4F3-EAFC-4506-A87C-346809EC7A55}"/>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2885" b="85769" l="54600" r="95000">
                          <a14:foregroundMark x1="54600" y1="66731" x2="57800" y2="69808"/>
                          <a14:foregroundMark x1="72800" y1="66346" x2="86000" y2="66346"/>
                          <a14:foregroundMark x1="77000" y1="61346" x2="86000" y2="67885"/>
                          <a14:foregroundMark x1="86000" y1="67885" x2="77400" y2="74231"/>
                          <a14:foregroundMark x1="77400" y1="74231" x2="87000" y2="68269"/>
                          <a14:foregroundMark x1="87000" y1="68269" x2="86644" y2="60160"/>
                          <a14:foregroundMark x1="78674" y1="55711" x2="74200" y2="56346"/>
                          <a14:foregroundMark x1="74200" y1="56346" x2="67600" y2="67885"/>
                          <a14:foregroundMark x1="67600" y1="67885" x2="78000" y2="75769"/>
                          <a14:foregroundMark x1="78000" y1="75769" x2="83000" y2="66154"/>
                          <a14:foregroundMark x1="83000" y1="66154" x2="73800" y2="74038"/>
                          <a14:foregroundMark x1="73800" y1="74038" x2="75600" y2="74808"/>
                          <a14:foregroundMark x1="88200" y1="63269" x2="87000" y2="73462"/>
                          <a14:foregroundMark x1="87000" y1="73462" x2="86400" y2="73462"/>
                          <a14:foregroundMark x1="75600" y1="65000" x2="92800" y2="68077"/>
                          <a14:foregroundMark x1="83000" y1="85192" x2="83200" y2="78846"/>
                          <a14:foregroundMark x1="70000" y1="52885" x2="70000" y2="52885"/>
                          <a14:foregroundMark x1="66600" y1="85769" x2="68600" y2="84231"/>
                          <a14:backgroundMark x1="82600" y1="54615" x2="90000" y2="58269"/>
                          <a14:backgroundMark x1="79400" y1="54615" x2="82600" y2="54615"/>
                        </a14:backgroundRemoval>
                      </a14:imgEffect>
                    </a14:imgLayer>
                  </a14:imgProps>
                </a:ext>
                <a:ext uri="{28A0092B-C50C-407E-A947-70E740481C1C}">
                  <a14:useLocalDpi xmlns:a14="http://schemas.microsoft.com/office/drawing/2010/main" val="0"/>
                </a:ext>
              </a:extLst>
            </a:blip>
            <a:srcRect l="51102" t="50000" b="12760"/>
            <a:stretch/>
          </p:blipFill>
          <p:spPr bwMode="auto">
            <a:xfrm>
              <a:off x="10075913" y="2265827"/>
              <a:ext cx="1375476" cy="1089438"/>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Cute cartoon fish set in different color. isolated vector clip art  illustration. | CanStock">
              <a:extLst>
                <a:ext uri="{FF2B5EF4-FFF2-40B4-BE49-F238E27FC236}">
                  <a16:creationId xmlns:a16="http://schemas.microsoft.com/office/drawing/2014/main" id="{BC2121B1-0BE9-44F0-9B0B-E99535169F14}"/>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577" b="42885" l="7800" r="45200">
                          <a14:foregroundMark x1="7800" y1="23077" x2="11000" y2="23462"/>
                          <a14:foregroundMark x1="18600" y1="41923" x2="20800" y2="40192"/>
                          <a14:foregroundMark x1="25600" y1="20962" x2="43800" y2="26346"/>
                          <a14:foregroundMark x1="44600" y1="23462" x2="40000" y2="17692"/>
                          <a14:foregroundMark x1="38200" y1="20769" x2="38200" y2="20769"/>
                          <a14:foregroundMark x1="38600" y1="23654" x2="41000" y2="23077"/>
                          <a14:foregroundMark x1="23600" y1="10577" x2="23600" y2="10577"/>
                          <a14:foregroundMark x1="20400" y1="42885" x2="20400" y2="42885"/>
                        </a14:backgroundRemoval>
                      </a14:imgEffect>
                    </a14:imgLayer>
                  </a14:imgProps>
                </a:ext>
                <a:ext uri="{28A0092B-C50C-407E-A947-70E740481C1C}">
                  <a14:useLocalDpi xmlns:a14="http://schemas.microsoft.com/office/drawing/2010/main" val="0"/>
                </a:ext>
              </a:extLst>
            </a:blip>
            <a:srcRect l="5865" t="7961" r="50000" b="54800"/>
            <a:stretch/>
          </p:blipFill>
          <p:spPr bwMode="auto">
            <a:xfrm>
              <a:off x="8197910" y="2265827"/>
              <a:ext cx="1241485" cy="1089438"/>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a:extLst>
                <a:ext uri="{FF2B5EF4-FFF2-40B4-BE49-F238E27FC236}">
                  <a16:creationId xmlns:a16="http://schemas.microsoft.com/office/drawing/2014/main" id="{11CC47A7-3D6E-4D78-992E-D4196C8B579F}"/>
                </a:ext>
              </a:extLst>
            </p:cNvPr>
            <p:cNvSpPr/>
            <p:nvPr/>
          </p:nvSpPr>
          <p:spPr>
            <a:xfrm>
              <a:off x="6444524" y="2512471"/>
              <a:ext cx="338555"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rPr>
                <a:t>1</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endParaRPr>
            </a:p>
          </p:txBody>
        </p:sp>
        <p:sp>
          <p:nvSpPr>
            <p:cNvPr id="52" name="Rectangle 51">
              <a:extLst>
                <a:ext uri="{FF2B5EF4-FFF2-40B4-BE49-F238E27FC236}">
                  <a16:creationId xmlns:a16="http://schemas.microsoft.com/office/drawing/2014/main" id="{5AE365C4-601A-4E66-B8CA-1D23FF004F7C}"/>
                </a:ext>
              </a:extLst>
            </p:cNvPr>
            <p:cNvSpPr/>
            <p:nvPr/>
          </p:nvSpPr>
          <p:spPr>
            <a:xfrm>
              <a:off x="8313209" y="2481989"/>
              <a:ext cx="415499" cy="646331"/>
            </a:xfrm>
            <a:prstGeom prst="rect">
              <a:avLst/>
            </a:prstGeom>
            <a:noFill/>
          </p:spPr>
          <p:txBody>
            <a:bodyPr wrap="none" lIns="91440" tIns="45720" rIns="91440" bIns="45720">
              <a:spAutoFit/>
            </a:bodyPr>
            <a:lstStyle/>
            <a:p>
              <a:pPr algn="ctr"/>
              <a:r>
                <a:rPr lang="vi-VN" sz="3600" b="1" dirty="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rPr>
                <a:t>2</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endParaRPr>
            </a:p>
          </p:txBody>
        </p:sp>
        <p:sp>
          <p:nvSpPr>
            <p:cNvPr id="53" name="Rectangle 52">
              <a:extLst>
                <a:ext uri="{FF2B5EF4-FFF2-40B4-BE49-F238E27FC236}">
                  <a16:creationId xmlns:a16="http://schemas.microsoft.com/office/drawing/2014/main" id="{9ABA63CB-9166-4B40-921C-CAA56B7E6C14}"/>
                </a:ext>
              </a:extLst>
            </p:cNvPr>
            <p:cNvSpPr/>
            <p:nvPr/>
          </p:nvSpPr>
          <p:spPr>
            <a:xfrm>
              <a:off x="10260632" y="2487379"/>
              <a:ext cx="441146"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rPr>
                <a:t>3</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endParaRPr>
            </a:p>
          </p:txBody>
        </p:sp>
      </p:grpSp>
      <p:grpSp>
        <p:nvGrpSpPr>
          <p:cNvPr id="54" name="Group 53">
            <a:extLst>
              <a:ext uri="{FF2B5EF4-FFF2-40B4-BE49-F238E27FC236}">
                <a16:creationId xmlns:a16="http://schemas.microsoft.com/office/drawing/2014/main" id="{0BA9D59E-0038-4A12-9312-38592869B66D}"/>
              </a:ext>
            </a:extLst>
          </p:cNvPr>
          <p:cNvGrpSpPr/>
          <p:nvPr/>
        </p:nvGrpSpPr>
        <p:grpSpPr>
          <a:xfrm>
            <a:off x="6089988" y="3346660"/>
            <a:ext cx="5311348" cy="1089438"/>
            <a:chOff x="6140041" y="2265827"/>
            <a:chExt cx="5311348" cy="1089438"/>
          </a:xfrm>
        </p:grpSpPr>
        <p:pic>
          <p:nvPicPr>
            <p:cNvPr id="55" name="Picture 2" descr="Cute cartoon fish set in different color. isolated vector clip art  illustration. | CanStock">
              <a:extLst>
                <a:ext uri="{FF2B5EF4-FFF2-40B4-BE49-F238E27FC236}">
                  <a16:creationId xmlns:a16="http://schemas.microsoft.com/office/drawing/2014/main" id="{9C1EB382-6220-46F9-A3CD-FF5AF7B2FD7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885" b="85577" l="5000" r="45600">
                          <a14:foregroundMark x1="22600" y1="52885" x2="22600" y2="52885"/>
                          <a14:foregroundMark x1="27800" y1="62692" x2="40400" y2="66346"/>
                          <a14:foregroundMark x1="40400" y1="66346" x2="39600" y2="72500"/>
                          <a14:foregroundMark x1="39600" y1="60577" x2="45600" y2="69038"/>
                          <a14:foregroundMark x1="45600" y1="69038" x2="45600" y2="69423"/>
                          <a14:foregroundMark x1="27000" y1="67308" x2="37200" y2="67692"/>
                          <a14:foregroundMark x1="37200" y1="67692" x2="37800" y2="67115"/>
                          <a14:foregroundMark x1="27400" y1="65000" x2="41400" y2="65000"/>
                          <a14:foregroundMark x1="28400" y1="69423" x2="32400" y2="69808"/>
                          <a14:foregroundMark x1="18600" y1="85577" x2="20800" y2="84231"/>
                        </a14:backgroundRemoval>
                      </a14:imgEffect>
                    </a14:imgLayer>
                  </a14:imgProps>
                </a:ext>
                <a:ext uri="{28A0092B-C50C-407E-A947-70E740481C1C}">
                  <a14:useLocalDpi xmlns:a14="http://schemas.microsoft.com/office/drawing/2010/main" val="0"/>
                </a:ext>
              </a:extLst>
            </a:blip>
            <a:srcRect t="50000" r="48898" b="12760"/>
            <a:stretch/>
          </p:blipFill>
          <p:spPr bwMode="auto">
            <a:xfrm>
              <a:off x="6140041" y="2265827"/>
              <a:ext cx="1437479" cy="108943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Cute cartoon fish set in different color. isolated vector clip art  illustration. | CanStock">
              <a:extLst>
                <a:ext uri="{FF2B5EF4-FFF2-40B4-BE49-F238E27FC236}">
                  <a16:creationId xmlns:a16="http://schemas.microsoft.com/office/drawing/2014/main" id="{9997C4AF-CF8B-4A29-8B52-6B0B9108D144}"/>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2885" b="85769" l="54600" r="95000">
                          <a14:foregroundMark x1="54600" y1="66731" x2="57800" y2="69808"/>
                          <a14:foregroundMark x1="72800" y1="66346" x2="86000" y2="66346"/>
                          <a14:foregroundMark x1="77000" y1="61346" x2="86000" y2="67885"/>
                          <a14:foregroundMark x1="86000" y1="67885" x2="77400" y2="74231"/>
                          <a14:foregroundMark x1="77400" y1="74231" x2="87000" y2="68269"/>
                          <a14:foregroundMark x1="87000" y1="68269" x2="86644" y2="60160"/>
                          <a14:foregroundMark x1="78674" y1="55711" x2="74200" y2="56346"/>
                          <a14:foregroundMark x1="74200" y1="56346" x2="67600" y2="67885"/>
                          <a14:foregroundMark x1="67600" y1="67885" x2="78000" y2="75769"/>
                          <a14:foregroundMark x1="78000" y1="75769" x2="83000" y2="66154"/>
                          <a14:foregroundMark x1="83000" y1="66154" x2="73800" y2="74038"/>
                          <a14:foregroundMark x1="73800" y1="74038" x2="75600" y2="74808"/>
                          <a14:foregroundMark x1="88200" y1="63269" x2="87000" y2="73462"/>
                          <a14:foregroundMark x1="87000" y1="73462" x2="86400" y2="73462"/>
                          <a14:foregroundMark x1="75600" y1="65000" x2="92800" y2="68077"/>
                          <a14:foregroundMark x1="83000" y1="85192" x2="83200" y2="78846"/>
                          <a14:foregroundMark x1="70000" y1="52885" x2="70000" y2="52885"/>
                          <a14:foregroundMark x1="66600" y1="85769" x2="68600" y2="84231"/>
                          <a14:backgroundMark x1="82600" y1="54615" x2="90000" y2="58269"/>
                          <a14:backgroundMark x1="79400" y1="54615" x2="82600" y2="54615"/>
                        </a14:backgroundRemoval>
                      </a14:imgEffect>
                    </a14:imgLayer>
                  </a14:imgProps>
                </a:ext>
                <a:ext uri="{28A0092B-C50C-407E-A947-70E740481C1C}">
                  <a14:useLocalDpi xmlns:a14="http://schemas.microsoft.com/office/drawing/2010/main" val="0"/>
                </a:ext>
              </a:extLst>
            </a:blip>
            <a:srcRect l="51102" t="50000" b="12760"/>
            <a:stretch/>
          </p:blipFill>
          <p:spPr bwMode="auto">
            <a:xfrm>
              <a:off x="10075913" y="2265827"/>
              <a:ext cx="1375476" cy="108943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6" descr="Cute cartoon fish set in different color. isolated vector clip art  illustration. | CanStock">
              <a:extLst>
                <a:ext uri="{FF2B5EF4-FFF2-40B4-BE49-F238E27FC236}">
                  <a16:creationId xmlns:a16="http://schemas.microsoft.com/office/drawing/2014/main" id="{73BC53B5-AF0C-4B43-AA77-B5095753F29B}"/>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577" b="42885" l="7800" r="45200">
                          <a14:foregroundMark x1="7800" y1="23077" x2="11000" y2="23462"/>
                          <a14:foregroundMark x1="18600" y1="41923" x2="20800" y2="40192"/>
                          <a14:foregroundMark x1="25600" y1="20962" x2="43800" y2="26346"/>
                          <a14:foregroundMark x1="44600" y1="23462" x2="40000" y2="17692"/>
                          <a14:foregroundMark x1="38200" y1="20769" x2="38200" y2="20769"/>
                          <a14:foregroundMark x1="38600" y1="23654" x2="41000" y2="23077"/>
                          <a14:foregroundMark x1="23600" y1="10577" x2="23600" y2="10577"/>
                          <a14:foregroundMark x1="20400" y1="42885" x2="20400" y2="42885"/>
                        </a14:backgroundRemoval>
                      </a14:imgEffect>
                    </a14:imgLayer>
                  </a14:imgProps>
                </a:ext>
                <a:ext uri="{28A0092B-C50C-407E-A947-70E740481C1C}">
                  <a14:useLocalDpi xmlns:a14="http://schemas.microsoft.com/office/drawing/2010/main" val="0"/>
                </a:ext>
              </a:extLst>
            </a:blip>
            <a:srcRect l="5865" t="7961" r="50000" b="54800"/>
            <a:stretch/>
          </p:blipFill>
          <p:spPr bwMode="auto">
            <a:xfrm>
              <a:off x="8197910" y="2265827"/>
              <a:ext cx="1241485" cy="1089438"/>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a:extLst>
                <a:ext uri="{FF2B5EF4-FFF2-40B4-BE49-F238E27FC236}">
                  <a16:creationId xmlns:a16="http://schemas.microsoft.com/office/drawing/2014/main" id="{614D2764-271C-47E9-90B5-963A582B764A}"/>
                </a:ext>
              </a:extLst>
            </p:cNvPr>
            <p:cNvSpPr/>
            <p:nvPr/>
          </p:nvSpPr>
          <p:spPr>
            <a:xfrm>
              <a:off x="6444524" y="2512471"/>
              <a:ext cx="338555"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rPr>
                <a:t>1</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endParaRPr>
            </a:p>
          </p:txBody>
        </p:sp>
        <p:sp>
          <p:nvSpPr>
            <p:cNvPr id="59" name="Rectangle 58">
              <a:extLst>
                <a:ext uri="{FF2B5EF4-FFF2-40B4-BE49-F238E27FC236}">
                  <a16:creationId xmlns:a16="http://schemas.microsoft.com/office/drawing/2014/main" id="{7962E36A-2042-4FB6-9384-8C03B17CDEB0}"/>
                </a:ext>
              </a:extLst>
            </p:cNvPr>
            <p:cNvSpPr/>
            <p:nvPr/>
          </p:nvSpPr>
          <p:spPr>
            <a:xfrm>
              <a:off x="8313209" y="2481989"/>
              <a:ext cx="415499" cy="646331"/>
            </a:xfrm>
            <a:prstGeom prst="rect">
              <a:avLst/>
            </a:prstGeom>
            <a:noFill/>
          </p:spPr>
          <p:txBody>
            <a:bodyPr wrap="none" lIns="91440" tIns="45720" rIns="91440" bIns="45720">
              <a:spAutoFit/>
            </a:bodyPr>
            <a:lstStyle/>
            <a:p>
              <a:pPr algn="ctr"/>
              <a:r>
                <a:rPr lang="vi-VN" sz="3600" b="1" dirty="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rPr>
                <a:t>2</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endParaRPr>
            </a:p>
          </p:txBody>
        </p:sp>
        <p:sp>
          <p:nvSpPr>
            <p:cNvPr id="60" name="Rectangle 59">
              <a:extLst>
                <a:ext uri="{FF2B5EF4-FFF2-40B4-BE49-F238E27FC236}">
                  <a16:creationId xmlns:a16="http://schemas.microsoft.com/office/drawing/2014/main" id="{B62DD2F9-C018-41FE-B478-3AEE9DFE1581}"/>
                </a:ext>
              </a:extLst>
            </p:cNvPr>
            <p:cNvSpPr/>
            <p:nvPr/>
          </p:nvSpPr>
          <p:spPr>
            <a:xfrm>
              <a:off x="10260632" y="2487379"/>
              <a:ext cx="441146"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rPr>
                <a:t>3</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endParaRPr>
            </a:p>
          </p:txBody>
        </p:sp>
      </p:grpSp>
      <p:grpSp>
        <p:nvGrpSpPr>
          <p:cNvPr id="61" name="Group 60">
            <a:extLst>
              <a:ext uri="{FF2B5EF4-FFF2-40B4-BE49-F238E27FC236}">
                <a16:creationId xmlns:a16="http://schemas.microsoft.com/office/drawing/2014/main" id="{FC2DF1FA-AFB9-448E-8A08-85899ACD65E4}"/>
              </a:ext>
            </a:extLst>
          </p:cNvPr>
          <p:cNvGrpSpPr/>
          <p:nvPr/>
        </p:nvGrpSpPr>
        <p:grpSpPr>
          <a:xfrm>
            <a:off x="6056220" y="4662189"/>
            <a:ext cx="5311348" cy="1089438"/>
            <a:chOff x="6140041" y="2265827"/>
            <a:chExt cx="5311348" cy="1089438"/>
          </a:xfrm>
        </p:grpSpPr>
        <p:pic>
          <p:nvPicPr>
            <p:cNvPr id="62" name="Picture 2" descr="Cute cartoon fish set in different color. isolated vector clip art  illustration. | CanStock">
              <a:extLst>
                <a:ext uri="{FF2B5EF4-FFF2-40B4-BE49-F238E27FC236}">
                  <a16:creationId xmlns:a16="http://schemas.microsoft.com/office/drawing/2014/main" id="{3E78E54D-039E-4E39-A7EE-490F78A2859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885" b="85577" l="5000" r="45600">
                          <a14:foregroundMark x1="22600" y1="52885" x2="22600" y2="52885"/>
                          <a14:foregroundMark x1="27800" y1="62692" x2="40400" y2="66346"/>
                          <a14:foregroundMark x1="40400" y1="66346" x2="39600" y2="72500"/>
                          <a14:foregroundMark x1="39600" y1="60577" x2="45600" y2="69038"/>
                          <a14:foregroundMark x1="45600" y1="69038" x2="45600" y2="69423"/>
                          <a14:foregroundMark x1="27000" y1="67308" x2="37200" y2="67692"/>
                          <a14:foregroundMark x1="37200" y1="67692" x2="37800" y2="67115"/>
                          <a14:foregroundMark x1="27400" y1="65000" x2="41400" y2="65000"/>
                          <a14:foregroundMark x1="28400" y1="69423" x2="32400" y2="69808"/>
                          <a14:foregroundMark x1="18600" y1="85577" x2="20800" y2="84231"/>
                        </a14:backgroundRemoval>
                      </a14:imgEffect>
                    </a14:imgLayer>
                  </a14:imgProps>
                </a:ext>
                <a:ext uri="{28A0092B-C50C-407E-A947-70E740481C1C}">
                  <a14:useLocalDpi xmlns:a14="http://schemas.microsoft.com/office/drawing/2010/main" val="0"/>
                </a:ext>
              </a:extLst>
            </a:blip>
            <a:srcRect t="50000" r="48898" b="12760"/>
            <a:stretch/>
          </p:blipFill>
          <p:spPr bwMode="auto">
            <a:xfrm>
              <a:off x="6140041" y="2265827"/>
              <a:ext cx="1437479" cy="108943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Cute cartoon fish set in different color. isolated vector clip art  illustration. | CanStock">
              <a:extLst>
                <a:ext uri="{FF2B5EF4-FFF2-40B4-BE49-F238E27FC236}">
                  <a16:creationId xmlns:a16="http://schemas.microsoft.com/office/drawing/2014/main" id="{1FD5ED99-F056-4025-BEB2-68AB52D24EC8}"/>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2885" b="85769" l="54600" r="95000">
                          <a14:foregroundMark x1="54600" y1="66731" x2="57800" y2="69808"/>
                          <a14:foregroundMark x1="72800" y1="66346" x2="86000" y2="66346"/>
                          <a14:foregroundMark x1="77000" y1="61346" x2="86000" y2="67885"/>
                          <a14:foregroundMark x1="86000" y1="67885" x2="77400" y2="74231"/>
                          <a14:foregroundMark x1="77400" y1="74231" x2="87000" y2="68269"/>
                          <a14:foregroundMark x1="87000" y1="68269" x2="86644" y2="60160"/>
                          <a14:foregroundMark x1="78674" y1="55711" x2="74200" y2="56346"/>
                          <a14:foregroundMark x1="74200" y1="56346" x2="67600" y2="67885"/>
                          <a14:foregroundMark x1="67600" y1="67885" x2="78000" y2="75769"/>
                          <a14:foregroundMark x1="78000" y1="75769" x2="83000" y2="66154"/>
                          <a14:foregroundMark x1="83000" y1="66154" x2="73800" y2="74038"/>
                          <a14:foregroundMark x1="73800" y1="74038" x2="75600" y2="74808"/>
                          <a14:foregroundMark x1="88200" y1="63269" x2="87000" y2="73462"/>
                          <a14:foregroundMark x1="87000" y1="73462" x2="86400" y2="73462"/>
                          <a14:foregroundMark x1="75600" y1="65000" x2="92800" y2="68077"/>
                          <a14:foregroundMark x1="83000" y1="85192" x2="83200" y2="78846"/>
                          <a14:foregroundMark x1="70000" y1="52885" x2="70000" y2="52885"/>
                          <a14:foregroundMark x1="66600" y1="85769" x2="68600" y2="84231"/>
                          <a14:backgroundMark x1="82600" y1="54615" x2="90000" y2="58269"/>
                          <a14:backgroundMark x1="79400" y1="54615" x2="82600" y2="54615"/>
                        </a14:backgroundRemoval>
                      </a14:imgEffect>
                    </a14:imgLayer>
                  </a14:imgProps>
                </a:ext>
                <a:ext uri="{28A0092B-C50C-407E-A947-70E740481C1C}">
                  <a14:useLocalDpi xmlns:a14="http://schemas.microsoft.com/office/drawing/2010/main" val="0"/>
                </a:ext>
              </a:extLst>
            </a:blip>
            <a:srcRect l="51102" t="50000" b="12760"/>
            <a:stretch/>
          </p:blipFill>
          <p:spPr bwMode="auto">
            <a:xfrm>
              <a:off x="10075913" y="2265827"/>
              <a:ext cx="1375476" cy="108943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Cute cartoon fish set in different color. isolated vector clip art  illustration. | CanStock">
              <a:extLst>
                <a:ext uri="{FF2B5EF4-FFF2-40B4-BE49-F238E27FC236}">
                  <a16:creationId xmlns:a16="http://schemas.microsoft.com/office/drawing/2014/main" id="{D9E270AB-A587-4880-8F20-D478583A5A27}"/>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577" b="42885" l="7800" r="45200">
                          <a14:foregroundMark x1="7800" y1="23077" x2="11000" y2="23462"/>
                          <a14:foregroundMark x1="18600" y1="41923" x2="20800" y2="40192"/>
                          <a14:foregroundMark x1="25600" y1="20962" x2="43800" y2="26346"/>
                          <a14:foregroundMark x1="44600" y1="23462" x2="40000" y2="17692"/>
                          <a14:foregroundMark x1="38200" y1="20769" x2="38200" y2="20769"/>
                          <a14:foregroundMark x1="38600" y1="23654" x2="41000" y2="23077"/>
                          <a14:foregroundMark x1="23600" y1="10577" x2="23600" y2="10577"/>
                          <a14:foregroundMark x1="20400" y1="42885" x2="20400" y2="42885"/>
                        </a14:backgroundRemoval>
                      </a14:imgEffect>
                    </a14:imgLayer>
                  </a14:imgProps>
                </a:ext>
                <a:ext uri="{28A0092B-C50C-407E-A947-70E740481C1C}">
                  <a14:useLocalDpi xmlns:a14="http://schemas.microsoft.com/office/drawing/2010/main" val="0"/>
                </a:ext>
              </a:extLst>
            </a:blip>
            <a:srcRect l="5865" t="7961" r="50000" b="54800"/>
            <a:stretch/>
          </p:blipFill>
          <p:spPr bwMode="auto">
            <a:xfrm>
              <a:off x="8197910" y="2265827"/>
              <a:ext cx="1241485" cy="1089438"/>
            </a:xfrm>
            <a:prstGeom prst="rect">
              <a:avLst/>
            </a:prstGeom>
            <a:noFill/>
            <a:extLst>
              <a:ext uri="{909E8E84-426E-40DD-AFC4-6F175D3DCCD1}">
                <a14:hiddenFill xmlns:a14="http://schemas.microsoft.com/office/drawing/2010/main">
                  <a:solidFill>
                    <a:srgbClr val="FFFFFF"/>
                  </a:solidFill>
                </a14:hiddenFill>
              </a:ext>
            </a:extLst>
          </p:spPr>
        </p:pic>
        <p:sp>
          <p:nvSpPr>
            <p:cNvPr id="65" name="Rectangle 64">
              <a:extLst>
                <a:ext uri="{FF2B5EF4-FFF2-40B4-BE49-F238E27FC236}">
                  <a16:creationId xmlns:a16="http://schemas.microsoft.com/office/drawing/2014/main" id="{ED5BDF4F-2E3B-41E3-B3DD-E9FFE277221A}"/>
                </a:ext>
              </a:extLst>
            </p:cNvPr>
            <p:cNvSpPr/>
            <p:nvPr/>
          </p:nvSpPr>
          <p:spPr>
            <a:xfrm>
              <a:off x="6444524" y="2512471"/>
              <a:ext cx="338555"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rPr>
                <a:t>1</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endParaRPr>
            </a:p>
          </p:txBody>
        </p:sp>
        <p:sp>
          <p:nvSpPr>
            <p:cNvPr id="66" name="Rectangle 65">
              <a:extLst>
                <a:ext uri="{FF2B5EF4-FFF2-40B4-BE49-F238E27FC236}">
                  <a16:creationId xmlns:a16="http://schemas.microsoft.com/office/drawing/2014/main" id="{7D1DF704-3153-4F2E-8043-947BCA18DB38}"/>
                </a:ext>
              </a:extLst>
            </p:cNvPr>
            <p:cNvSpPr/>
            <p:nvPr/>
          </p:nvSpPr>
          <p:spPr>
            <a:xfrm>
              <a:off x="8313209" y="2481989"/>
              <a:ext cx="415499" cy="646331"/>
            </a:xfrm>
            <a:prstGeom prst="rect">
              <a:avLst/>
            </a:prstGeom>
            <a:noFill/>
          </p:spPr>
          <p:txBody>
            <a:bodyPr wrap="none" lIns="91440" tIns="45720" rIns="91440" bIns="45720">
              <a:spAutoFit/>
            </a:bodyPr>
            <a:lstStyle/>
            <a:p>
              <a:pPr algn="ctr"/>
              <a:r>
                <a:rPr lang="vi-VN" sz="3600" b="1" dirty="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rPr>
                <a:t>2</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endParaRPr>
            </a:p>
          </p:txBody>
        </p:sp>
        <p:sp>
          <p:nvSpPr>
            <p:cNvPr id="67" name="Rectangle 66">
              <a:extLst>
                <a:ext uri="{FF2B5EF4-FFF2-40B4-BE49-F238E27FC236}">
                  <a16:creationId xmlns:a16="http://schemas.microsoft.com/office/drawing/2014/main" id="{F6B8B450-B9D9-4165-B384-E2E0B567A113}"/>
                </a:ext>
              </a:extLst>
            </p:cNvPr>
            <p:cNvSpPr/>
            <p:nvPr/>
          </p:nvSpPr>
          <p:spPr>
            <a:xfrm>
              <a:off x="10260632" y="2487379"/>
              <a:ext cx="441146"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rPr>
                <a:t>3</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endParaRPr>
            </a:p>
          </p:txBody>
        </p:sp>
      </p:grpSp>
      <p:sp>
        <p:nvSpPr>
          <p:cNvPr id="33" name="Rectangle: Rounded Corners 32">
            <a:extLst>
              <a:ext uri="{FF2B5EF4-FFF2-40B4-BE49-F238E27FC236}">
                <a16:creationId xmlns:a16="http://schemas.microsoft.com/office/drawing/2014/main" id="{2E5B478E-1D3D-46E0-A21E-C46829141BE0}"/>
              </a:ext>
            </a:extLst>
          </p:cNvPr>
          <p:cNvSpPr/>
          <p:nvPr/>
        </p:nvSpPr>
        <p:spPr>
          <a:xfrm>
            <a:off x="485545" y="5585388"/>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Giọng đọc phù hợp</a:t>
            </a:r>
            <a:endParaRPr lang="vi-VN"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endParaRPr>
          </a:p>
        </p:txBody>
      </p:sp>
      <p:grpSp>
        <p:nvGrpSpPr>
          <p:cNvPr id="34" name="Group 33">
            <a:extLst>
              <a:ext uri="{FF2B5EF4-FFF2-40B4-BE49-F238E27FC236}">
                <a16:creationId xmlns:a16="http://schemas.microsoft.com/office/drawing/2014/main" id="{7E3573D6-562E-4F3D-9568-E6F947F9A002}"/>
              </a:ext>
            </a:extLst>
          </p:cNvPr>
          <p:cNvGrpSpPr/>
          <p:nvPr/>
        </p:nvGrpSpPr>
        <p:grpSpPr>
          <a:xfrm>
            <a:off x="6073034" y="5766517"/>
            <a:ext cx="5311348" cy="1089438"/>
            <a:chOff x="6140041" y="2265827"/>
            <a:chExt cx="5311348" cy="1089438"/>
          </a:xfrm>
        </p:grpSpPr>
        <p:pic>
          <p:nvPicPr>
            <p:cNvPr id="35" name="Picture 2" descr="Cute cartoon fish set in different color. isolated vector clip art  illustration. | CanStock">
              <a:extLst>
                <a:ext uri="{FF2B5EF4-FFF2-40B4-BE49-F238E27FC236}">
                  <a16:creationId xmlns:a16="http://schemas.microsoft.com/office/drawing/2014/main" id="{DB7EF273-F89A-4DC9-9696-55EFB5008BD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885" b="85577" l="5000" r="45600">
                          <a14:foregroundMark x1="22600" y1="52885" x2="22600" y2="52885"/>
                          <a14:foregroundMark x1="27800" y1="62692" x2="40400" y2="66346"/>
                          <a14:foregroundMark x1="40400" y1="66346" x2="39600" y2="72500"/>
                          <a14:foregroundMark x1="39600" y1="60577" x2="45600" y2="69038"/>
                          <a14:foregroundMark x1="45600" y1="69038" x2="45600" y2="69423"/>
                          <a14:foregroundMark x1="27000" y1="67308" x2="37200" y2="67692"/>
                          <a14:foregroundMark x1="37200" y1="67692" x2="37800" y2="67115"/>
                          <a14:foregroundMark x1="27400" y1="65000" x2="41400" y2="65000"/>
                          <a14:foregroundMark x1="28400" y1="69423" x2="32400" y2="69808"/>
                          <a14:foregroundMark x1="18600" y1="85577" x2="20800" y2="84231"/>
                        </a14:backgroundRemoval>
                      </a14:imgEffect>
                    </a14:imgLayer>
                  </a14:imgProps>
                </a:ext>
                <a:ext uri="{28A0092B-C50C-407E-A947-70E740481C1C}">
                  <a14:useLocalDpi xmlns:a14="http://schemas.microsoft.com/office/drawing/2010/main" val="0"/>
                </a:ext>
              </a:extLst>
            </a:blip>
            <a:srcRect t="50000" r="48898" b="12760"/>
            <a:stretch/>
          </p:blipFill>
          <p:spPr bwMode="auto">
            <a:xfrm>
              <a:off x="6140041" y="2265827"/>
              <a:ext cx="1437479" cy="108943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Cute cartoon fish set in different color. isolated vector clip art  illustration. | CanStock">
              <a:extLst>
                <a:ext uri="{FF2B5EF4-FFF2-40B4-BE49-F238E27FC236}">
                  <a16:creationId xmlns:a16="http://schemas.microsoft.com/office/drawing/2014/main" id="{4D60A078-F2C0-4B85-9A1B-D17B53A1A160}"/>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2885" b="85769" l="54600" r="95000">
                          <a14:foregroundMark x1="54600" y1="66731" x2="57800" y2="69808"/>
                          <a14:foregroundMark x1="72800" y1="66346" x2="86000" y2="66346"/>
                          <a14:foregroundMark x1="77000" y1="61346" x2="86000" y2="67885"/>
                          <a14:foregroundMark x1="86000" y1="67885" x2="77400" y2="74231"/>
                          <a14:foregroundMark x1="77400" y1="74231" x2="87000" y2="68269"/>
                          <a14:foregroundMark x1="87000" y1="68269" x2="86644" y2="60160"/>
                          <a14:foregroundMark x1="78674" y1="55711" x2="74200" y2="56346"/>
                          <a14:foregroundMark x1="74200" y1="56346" x2="67600" y2="67885"/>
                          <a14:foregroundMark x1="67600" y1="67885" x2="78000" y2="75769"/>
                          <a14:foregroundMark x1="78000" y1="75769" x2="83000" y2="66154"/>
                          <a14:foregroundMark x1="83000" y1="66154" x2="73800" y2="74038"/>
                          <a14:foregroundMark x1="73800" y1="74038" x2="75600" y2="74808"/>
                          <a14:foregroundMark x1="88200" y1="63269" x2="87000" y2="73462"/>
                          <a14:foregroundMark x1="87000" y1="73462" x2="86400" y2="73462"/>
                          <a14:foregroundMark x1="75600" y1="65000" x2="92800" y2="68077"/>
                          <a14:foregroundMark x1="83000" y1="85192" x2="83200" y2="78846"/>
                          <a14:foregroundMark x1="70000" y1="52885" x2="70000" y2="52885"/>
                          <a14:foregroundMark x1="66600" y1="85769" x2="68600" y2="84231"/>
                          <a14:backgroundMark x1="82600" y1="54615" x2="90000" y2="58269"/>
                          <a14:backgroundMark x1="79400" y1="54615" x2="82600" y2="54615"/>
                        </a14:backgroundRemoval>
                      </a14:imgEffect>
                    </a14:imgLayer>
                  </a14:imgProps>
                </a:ext>
                <a:ext uri="{28A0092B-C50C-407E-A947-70E740481C1C}">
                  <a14:useLocalDpi xmlns:a14="http://schemas.microsoft.com/office/drawing/2010/main" val="0"/>
                </a:ext>
              </a:extLst>
            </a:blip>
            <a:srcRect l="51102" t="50000" b="12760"/>
            <a:stretch/>
          </p:blipFill>
          <p:spPr bwMode="auto">
            <a:xfrm>
              <a:off x="10075913" y="2265827"/>
              <a:ext cx="1375476" cy="108943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te cartoon fish set in different color. isolated vector clip art  illustration. | CanStock">
              <a:extLst>
                <a:ext uri="{FF2B5EF4-FFF2-40B4-BE49-F238E27FC236}">
                  <a16:creationId xmlns:a16="http://schemas.microsoft.com/office/drawing/2014/main" id="{558C7BC3-3A46-47FC-9D16-2B9997B49E23}"/>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577" b="42885" l="7800" r="45200">
                          <a14:foregroundMark x1="7800" y1="23077" x2="11000" y2="23462"/>
                          <a14:foregroundMark x1="18600" y1="41923" x2="20800" y2="40192"/>
                          <a14:foregroundMark x1="25600" y1="20962" x2="43800" y2="26346"/>
                          <a14:foregroundMark x1="44600" y1="23462" x2="40000" y2="17692"/>
                          <a14:foregroundMark x1="38200" y1="20769" x2="38200" y2="20769"/>
                          <a14:foregroundMark x1="38600" y1="23654" x2="41000" y2="23077"/>
                          <a14:foregroundMark x1="23600" y1="10577" x2="23600" y2="10577"/>
                          <a14:foregroundMark x1="20400" y1="42885" x2="20400" y2="42885"/>
                        </a14:backgroundRemoval>
                      </a14:imgEffect>
                    </a14:imgLayer>
                  </a14:imgProps>
                </a:ext>
                <a:ext uri="{28A0092B-C50C-407E-A947-70E740481C1C}">
                  <a14:useLocalDpi xmlns:a14="http://schemas.microsoft.com/office/drawing/2010/main" val="0"/>
                </a:ext>
              </a:extLst>
            </a:blip>
            <a:srcRect l="5865" t="7961" r="50000" b="54800"/>
            <a:stretch/>
          </p:blipFill>
          <p:spPr bwMode="auto">
            <a:xfrm>
              <a:off x="8197910" y="2265827"/>
              <a:ext cx="1241485" cy="1089438"/>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CC07393C-3DFB-4230-9C9B-D90DA87B10A4}"/>
                </a:ext>
              </a:extLst>
            </p:cNvPr>
            <p:cNvSpPr/>
            <p:nvPr/>
          </p:nvSpPr>
          <p:spPr>
            <a:xfrm>
              <a:off x="6444524" y="2512471"/>
              <a:ext cx="338555"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rPr>
                <a:t>1</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endParaRPr>
            </a:p>
          </p:txBody>
        </p:sp>
        <p:sp>
          <p:nvSpPr>
            <p:cNvPr id="39" name="Rectangle 38">
              <a:extLst>
                <a:ext uri="{FF2B5EF4-FFF2-40B4-BE49-F238E27FC236}">
                  <a16:creationId xmlns:a16="http://schemas.microsoft.com/office/drawing/2014/main" id="{632AF859-37CD-45C0-89B0-65DC0B1EBF53}"/>
                </a:ext>
              </a:extLst>
            </p:cNvPr>
            <p:cNvSpPr/>
            <p:nvPr/>
          </p:nvSpPr>
          <p:spPr>
            <a:xfrm>
              <a:off x="8313209" y="2481989"/>
              <a:ext cx="415499" cy="646331"/>
            </a:xfrm>
            <a:prstGeom prst="rect">
              <a:avLst/>
            </a:prstGeom>
            <a:noFill/>
          </p:spPr>
          <p:txBody>
            <a:bodyPr wrap="none" lIns="91440" tIns="45720" rIns="91440" bIns="45720">
              <a:spAutoFit/>
            </a:bodyPr>
            <a:lstStyle/>
            <a:p>
              <a:pPr algn="ctr"/>
              <a:r>
                <a:rPr lang="vi-VN" sz="3600" b="1" dirty="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rPr>
                <a:t>2</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endParaRPr>
            </a:p>
          </p:txBody>
        </p:sp>
        <p:sp>
          <p:nvSpPr>
            <p:cNvPr id="40" name="Rectangle 39">
              <a:extLst>
                <a:ext uri="{FF2B5EF4-FFF2-40B4-BE49-F238E27FC236}">
                  <a16:creationId xmlns:a16="http://schemas.microsoft.com/office/drawing/2014/main" id="{77810D5B-0F2C-4E64-AD31-98D7480536BA}"/>
                </a:ext>
              </a:extLst>
            </p:cNvPr>
            <p:cNvSpPr/>
            <p:nvPr/>
          </p:nvSpPr>
          <p:spPr>
            <a:xfrm>
              <a:off x="10260632" y="2487379"/>
              <a:ext cx="441146"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rPr>
                <a:t>3</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endParaRPr>
            </a:p>
          </p:txBody>
        </p:sp>
      </p:grpSp>
    </p:spTree>
    <p:extLst>
      <p:ext uri="{BB962C8B-B14F-4D97-AF65-F5344CB8AC3E}">
        <p14:creationId xmlns:p14="http://schemas.microsoft.com/office/powerpoint/2010/main" val="324628538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80">
                                          <p:stCondLst>
                                            <p:cond delay="0"/>
                                          </p:stCondLst>
                                        </p:cTn>
                                        <p:tgtEl>
                                          <p:spTgt spid="21"/>
                                        </p:tgtEl>
                                      </p:cBhvr>
                                    </p:animEffect>
                                    <p:anim calcmode="lin" valueType="num">
                                      <p:cBhvr>
                                        <p:cTn id="13"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8" dur="26">
                                          <p:stCondLst>
                                            <p:cond delay="650"/>
                                          </p:stCondLst>
                                        </p:cTn>
                                        <p:tgtEl>
                                          <p:spTgt spid="21"/>
                                        </p:tgtEl>
                                      </p:cBhvr>
                                      <p:to x="100000" y="60000"/>
                                    </p:animScale>
                                    <p:animScale>
                                      <p:cBhvr>
                                        <p:cTn id="19" dur="166" decel="50000">
                                          <p:stCondLst>
                                            <p:cond delay="676"/>
                                          </p:stCondLst>
                                        </p:cTn>
                                        <p:tgtEl>
                                          <p:spTgt spid="21"/>
                                        </p:tgtEl>
                                      </p:cBhvr>
                                      <p:to x="100000" y="100000"/>
                                    </p:animScale>
                                    <p:animScale>
                                      <p:cBhvr>
                                        <p:cTn id="20" dur="26">
                                          <p:stCondLst>
                                            <p:cond delay="1312"/>
                                          </p:stCondLst>
                                        </p:cTn>
                                        <p:tgtEl>
                                          <p:spTgt spid="21"/>
                                        </p:tgtEl>
                                      </p:cBhvr>
                                      <p:to x="100000" y="80000"/>
                                    </p:animScale>
                                    <p:animScale>
                                      <p:cBhvr>
                                        <p:cTn id="21" dur="166" decel="50000">
                                          <p:stCondLst>
                                            <p:cond delay="1338"/>
                                          </p:stCondLst>
                                        </p:cTn>
                                        <p:tgtEl>
                                          <p:spTgt spid="21"/>
                                        </p:tgtEl>
                                      </p:cBhvr>
                                      <p:to x="100000" y="100000"/>
                                    </p:animScale>
                                    <p:animScale>
                                      <p:cBhvr>
                                        <p:cTn id="22" dur="26">
                                          <p:stCondLst>
                                            <p:cond delay="1642"/>
                                          </p:stCondLst>
                                        </p:cTn>
                                        <p:tgtEl>
                                          <p:spTgt spid="21"/>
                                        </p:tgtEl>
                                      </p:cBhvr>
                                      <p:to x="100000" y="90000"/>
                                    </p:animScale>
                                    <p:animScale>
                                      <p:cBhvr>
                                        <p:cTn id="23" dur="166" decel="50000">
                                          <p:stCondLst>
                                            <p:cond delay="1668"/>
                                          </p:stCondLst>
                                        </p:cTn>
                                        <p:tgtEl>
                                          <p:spTgt spid="21"/>
                                        </p:tgtEl>
                                      </p:cBhvr>
                                      <p:to x="100000" y="100000"/>
                                    </p:animScale>
                                    <p:animScale>
                                      <p:cBhvr>
                                        <p:cTn id="24" dur="26">
                                          <p:stCondLst>
                                            <p:cond delay="1808"/>
                                          </p:stCondLst>
                                        </p:cTn>
                                        <p:tgtEl>
                                          <p:spTgt spid="21"/>
                                        </p:tgtEl>
                                      </p:cBhvr>
                                      <p:to x="100000" y="95000"/>
                                    </p:animScale>
                                    <p:animScale>
                                      <p:cBhvr>
                                        <p:cTn id="25" dur="166" decel="50000">
                                          <p:stCondLst>
                                            <p:cond delay="1834"/>
                                          </p:stCondLst>
                                        </p:cTn>
                                        <p:tgtEl>
                                          <p:spTgt spid="21"/>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80">
                                          <p:stCondLst>
                                            <p:cond delay="0"/>
                                          </p:stCondLst>
                                        </p:cTn>
                                        <p:tgtEl>
                                          <p:spTgt spid="22"/>
                                        </p:tgtEl>
                                      </p:cBhvr>
                                    </p:animEffect>
                                    <p:anim calcmode="lin" valueType="num">
                                      <p:cBhvr>
                                        <p:cTn id="29"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34" dur="26">
                                          <p:stCondLst>
                                            <p:cond delay="650"/>
                                          </p:stCondLst>
                                        </p:cTn>
                                        <p:tgtEl>
                                          <p:spTgt spid="22"/>
                                        </p:tgtEl>
                                      </p:cBhvr>
                                      <p:to x="100000" y="60000"/>
                                    </p:animScale>
                                    <p:animScale>
                                      <p:cBhvr>
                                        <p:cTn id="35" dur="166" decel="50000">
                                          <p:stCondLst>
                                            <p:cond delay="676"/>
                                          </p:stCondLst>
                                        </p:cTn>
                                        <p:tgtEl>
                                          <p:spTgt spid="22"/>
                                        </p:tgtEl>
                                      </p:cBhvr>
                                      <p:to x="100000" y="100000"/>
                                    </p:animScale>
                                    <p:animScale>
                                      <p:cBhvr>
                                        <p:cTn id="36" dur="26">
                                          <p:stCondLst>
                                            <p:cond delay="1312"/>
                                          </p:stCondLst>
                                        </p:cTn>
                                        <p:tgtEl>
                                          <p:spTgt spid="22"/>
                                        </p:tgtEl>
                                      </p:cBhvr>
                                      <p:to x="100000" y="80000"/>
                                    </p:animScale>
                                    <p:animScale>
                                      <p:cBhvr>
                                        <p:cTn id="37" dur="166" decel="50000">
                                          <p:stCondLst>
                                            <p:cond delay="1338"/>
                                          </p:stCondLst>
                                        </p:cTn>
                                        <p:tgtEl>
                                          <p:spTgt spid="22"/>
                                        </p:tgtEl>
                                      </p:cBhvr>
                                      <p:to x="100000" y="100000"/>
                                    </p:animScale>
                                    <p:animScale>
                                      <p:cBhvr>
                                        <p:cTn id="38" dur="26">
                                          <p:stCondLst>
                                            <p:cond delay="1642"/>
                                          </p:stCondLst>
                                        </p:cTn>
                                        <p:tgtEl>
                                          <p:spTgt spid="22"/>
                                        </p:tgtEl>
                                      </p:cBhvr>
                                      <p:to x="100000" y="90000"/>
                                    </p:animScale>
                                    <p:animScale>
                                      <p:cBhvr>
                                        <p:cTn id="39" dur="166" decel="50000">
                                          <p:stCondLst>
                                            <p:cond delay="1668"/>
                                          </p:stCondLst>
                                        </p:cTn>
                                        <p:tgtEl>
                                          <p:spTgt spid="22"/>
                                        </p:tgtEl>
                                      </p:cBhvr>
                                      <p:to x="100000" y="100000"/>
                                    </p:animScale>
                                    <p:animScale>
                                      <p:cBhvr>
                                        <p:cTn id="40" dur="26">
                                          <p:stCondLst>
                                            <p:cond delay="1808"/>
                                          </p:stCondLst>
                                        </p:cTn>
                                        <p:tgtEl>
                                          <p:spTgt spid="22"/>
                                        </p:tgtEl>
                                      </p:cBhvr>
                                      <p:to x="100000" y="95000"/>
                                    </p:animScale>
                                    <p:animScale>
                                      <p:cBhvr>
                                        <p:cTn id="41" dur="166" decel="50000">
                                          <p:stCondLst>
                                            <p:cond delay="1834"/>
                                          </p:stCondLst>
                                        </p:cTn>
                                        <p:tgtEl>
                                          <p:spTgt spid="22"/>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80">
                                          <p:stCondLst>
                                            <p:cond delay="0"/>
                                          </p:stCondLst>
                                        </p:cTn>
                                        <p:tgtEl>
                                          <p:spTgt spid="23"/>
                                        </p:tgtEl>
                                      </p:cBhvr>
                                    </p:animEffect>
                                    <p:anim calcmode="lin" valueType="num">
                                      <p:cBhvr>
                                        <p:cTn id="45"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50" dur="26">
                                          <p:stCondLst>
                                            <p:cond delay="650"/>
                                          </p:stCondLst>
                                        </p:cTn>
                                        <p:tgtEl>
                                          <p:spTgt spid="23"/>
                                        </p:tgtEl>
                                      </p:cBhvr>
                                      <p:to x="100000" y="60000"/>
                                    </p:animScale>
                                    <p:animScale>
                                      <p:cBhvr>
                                        <p:cTn id="51" dur="166" decel="50000">
                                          <p:stCondLst>
                                            <p:cond delay="676"/>
                                          </p:stCondLst>
                                        </p:cTn>
                                        <p:tgtEl>
                                          <p:spTgt spid="23"/>
                                        </p:tgtEl>
                                      </p:cBhvr>
                                      <p:to x="100000" y="100000"/>
                                    </p:animScale>
                                    <p:animScale>
                                      <p:cBhvr>
                                        <p:cTn id="52" dur="26">
                                          <p:stCondLst>
                                            <p:cond delay="1312"/>
                                          </p:stCondLst>
                                        </p:cTn>
                                        <p:tgtEl>
                                          <p:spTgt spid="23"/>
                                        </p:tgtEl>
                                      </p:cBhvr>
                                      <p:to x="100000" y="80000"/>
                                    </p:animScale>
                                    <p:animScale>
                                      <p:cBhvr>
                                        <p:cTn id="53" dur="166" decel="50000">
                                          <p:stCondLst>
                                            <p:cond delay="1338"/>
                                          </p:stCondLst>
                                        </p:cTn>
                                        <p:tgtEl>
                                          <p:spTgt spid="23"/>
                                        </p:tgtEl>
                                      </p:cBhvr>
                                      <p:to x="100000" y="100000"/>
                                    </p:animScale>
                                    <p:animScale>
                                      <p:cBhvr>
                                        <p:cTn id="54" dur="26">
                                          <p:stCondLst>
                                            <p:cond delay="1642"/>
                                          </p:stCondLst>
                                        </p:cTn>
                                        <p:tgtEl>
                                          <p:spTgt spid="23"/>
                                        </p:tgtEl>
                                      </p:cBhvr>
                                      <p:to x="100000" y="90000"/>
                                    </p:animScale>
                                    <p:animScale>
                                      <p:cBhvr>
                                        <p:cTn id="55" dur="166" decel="50000">
                                          <p:stCondLst>
                                            <p:cond delay="1668"/>
                                          </p:stCondLst>
                                        </p:cTn>
                                        <p:tgtEl>
                                          <p:spTgt spid="23"/>
                                        </p:tgtEl>
                                      </p:cBhvr>
                                      <p:to x="100000" y="100000"/>
                                    </p:animScale>
                                    <p:animScale>
                                      <p:cBhvr>
                                        <p:cTn id="56" dur="26">
                                          <p:stCondLst>
                                            <p:cond delay="1808"/>
                                          </p:stCondLst>
                                        </p:cTn>
                                        <p:tgtEl>
                                          <p:spTgt spid="23"/>
                                        </p:tgtEl>
                                      </p:cBhvr>
                                      <p:to x="100000" y="95000"/>
                                    </p:animScale>
                                    <p:animScale>
                                      <p:cBhvr>
                                        <p:cTn id="57" dur="166" decel="50000">
                                          <p:stCondLst>
                                            <p:cond delay="1834"/>
                                          </p:stCondLst>
                                        </p:cTn>
                                        <p:tgtEl>
                                          <p:spTgt spid="23"/>
                                        </p:tgtEl>
                                      </p:cBhvr>
                                      <p:to x="100000" y="100000"/>
                                    </p:animScale>
                                  </p:childTnLst>
                                </p:cTn>
                              </p:par>
                              <p:par>
                                <p:cTn id="58" presetID="26" presetClass="entr" presetSubtype="0"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wipe(down)">
                                      <p:cBhvr>
                                        <p:cTn id="60" dur="580">
                                          <p:stCondLst>
                                            <p:cond delay="0"/>
                                          </p:stCondLst>
                                        </p:cTn>
                                        <p:tgtEl>
                                          <p:spTgt spid="33"/>
                                        </p:tgtEl>
                                      </p:cBhvr>
                                    </p:animEffect>
                                    <p:anim calcmode="lin" valueType="num">
                                      <p:cBhvr>
                                        <p:cTn id="61"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66" dur="26">
                                          <p:stCondLst>
                                            <p:cond delay="650"/>
                                          </p:stCondLst>
                                        </p:cTn>
                                        <p:tgtEl>
                                          <p:spTgt spid="33"/>
                                        </p:tgtEl>
                                      </p:cBhvr>
                                      <p:to x="100000" y="60000"/>
                                    </p:animScale>
                                    <p:animScale>
                                      <p:cBhvr>
                                        <p:cTn id="67" dur="166" decel="50000">
                                          <p:stCondLst>
                                            <p:cond delay="676"/>
                                          </p:stCondLst>
                                        </p:cTn>
                                        <p:tgtEl>
                                          <p:spTgt spid="33"/>
                                        </p:tgtEl>
                                      </p:cBhvr>
                                      <p:to x="100000" y="100000"/>
                                    </p:animScale>
                                    <p:animScale>
                                      <p:cBhvr>
                                        <p:cTn id="68" dur="26">
                                          <p:stCondLst>
                                            <p:cond delay="1312"/>
                                          </p:stCondLst>
                                        </p:cTn>
                                        <p:tgtEl>
                                          <p:spTgt spid="33"/>
                                        </p:tgtEl>
                                      </p:cBhvr>
                                      <p:to x="100000" y="80000"/>
                                    </p:animScale>
                                    <p:animScale>
                                      <p:cBhvr>
                                        <p:cTn id="69" dur="166" decel="50000">
                                          <p:stCondLst>
                                            <p:cond delay="1338"/>
                                          </p:stCondLst>
                                        </p:cTn>
                                        <p:tgtEl>
                                          <p:spTgt spid="33"/>
                                        </p:tgtEl>
                                      </p:cBhvr>
                                      <p:to x="100000" y="100000"/>
                                    </p:animScale>
                                    <p:animScale>
                                      <p:cBhvr>
                                        <p:cTn id="70" dur="26">
                                          <p:stCondLst>
                                            <p:cond delay="1642"/>
                                          </p:stCondLst>
                                        </p:cTn>
                                        <p:tgtEl>
                                          <p:spTgt spid="33"/>
                                        </p:tgtEl>
                                      </p:cBhvr>
                                      <p:to x="100000" y="90000"/>
                                    </p:animScale>
                                    <p:animScale>
                                      <p:cBhvr>
                                        <p:cTn id="71" dur="166" decel="50000">
                                          <p:stCondLst>
                                            <p:cond delay="1668"/>
                                          </p:stCondLst>
                                        </p:cTn>
                                        <p:tgtEl>
                                          <p:spTgt spid="33"/>
                                        </p:tgtEl>
                                      </p:cBhvr>
                                      <p:to x="100000" y="100000"/>
                                    </p:animScale>
                                    <p:animScale>
                                      <p:cBhvr>
                                        <p:cTn id="72" dur="26">
                                          <p:stCondLst>
                                            <p:cond delay="1808"/>
                                          </p:stCondLst>
                                        </p:cTn>
                                        <p:tgtEl>
                                          <p:spTgt spid="33"/>
                                        </p:tgtEl>
                                      </p:cBhvr>
                                      <p:to x="100000" y="95000"/>
                                    </p:animScale>
                                    <p:animScale>
                                      <p:cBhvr>
                                        <p:cTn id="73" dur="166" decel="50000">
                                          <p:stCondLst>
                                            <p:cond delay="1834"/>
                                          </p:stCondLst>
                                        </p:cTn>
                                        <p:tgtEl>
                                          <p:spTgt spid="33"/>
                                        </p:tgtEl>
                                      </p:cBhvr>
                                      <p:to x="100000" y="100000"/>
                                    </p:animScale>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fade">
                                      <p:cBhvr>
                                        <p:cTn id="78" dur="1000"/>
                                        <p:tgtEl>
                                          <p:spTgt spid="25"/>
                                        </p:tgtEl>
                                      </p:cBhvr>
                                    </p:animEffect>
                                    <p:anim calcmode="lin" valueType="num">
                                      <p:cBhvr>
                                        <p:cTn id="79" dur="1000" fill="hold"/>
                                        <p:tgtEl>
                                          <p:spTgt spid="25"/>
                                        </p:tgtEl>
                                        <p:attrNameLst>
                                          <p:attrName>ppt_x</p:attrName>
                                        </p:attrNameLst>
                                      </p:cBhvr>
                                      <p:tavLst>
                                        <p:tav tm="0">
                                          <p:val>
                                            <p:strVal val="#ppt_x"/>
                                          </p:val>
                                        </p:tav>
                                        <p:tav tm="100000">
                                          <p:val>
                                            <p:strVal val="#ppt_x"/>
                                          </p:val>
                                        </p:tav>
                                      </p:tavLst>
                                    </p:anim>
                                    <p:anim calcmode="lin" valueType="num">
                                      <p:cBhvr>
                                        <p:cTn id="80" dur="1000" fill="hold"/>
                                        <p:tgtEl>
                                          <p:spTgt spid="25"/>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fade">
                                      <p:cBhvr>
                                        <p:cTn id="83" dur="1000"/>
                                        <p:tgtEl>
                                          <p:spTgt spid="26"/>
                                        </p:tgtEl>
                                      </p:cBhvr>
                                    </p:animEffect>
                                    <p:anim calcmode="lin" valueType="num">
                                      <p:cBhvr>
                                        <p:cTn id="84" dur="1000" fill="hold"/>
                                        <p:tgtEl>
                                          <p:spTgt spid="26"/>
                                        </p:tgtEl>
                                        <p:attrNameLst>
                                          <p:attrName>ppt_x</p:attrName>
                                        </p:attrNameLst>
                                      </p:cBhvr>
                                      <p:tavLst>
                                        <p:tav tm="0">
                                          <p:val>
                                            <p:strVal val="#ppt_x"/>
                                          </p:val>
                                        </p:tav>
                                        <p:tav tm="100000">
                                          <p:val>
                                            <p:strVal val="#ppt_x"/>
                                          </p:val>
                                        </p:tav>
                                      </p:tavLst>
                                    </p:anim>
                                    <p:anim calcmode="lin" valueType="num">
                                      <p:cBhvr>
                                        <p:cTn id="85" dur="1000" fill="hold"/>
                                        <p:tgtEl>
                                          <p:spTgt spid="26"/>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fade">
                                      <p:cBhvr>
                                        <p:cTn id="88" dur="1000"/>
                                        <p:tgtEl>
                                          <p:spTgt spid="27"/>
                                        </p:tgtEl>
                                      </p:cBhvr>
                                    </p:animEffect>
                                    <p:anim calcmode="lin" valueType="num">
                                      <p:cBhvr>
                                        <p:cTn id="89" dur="1000" fill="hold"/>
                                        <p:tgtEl>
                                          <p:spTgt spid="27"/>
                                        </p:tgtEl>
                                        <p:attrNameLst>
                                          <p:attrName>ppt_x</p:attrName>
                                        </p:attrNameLst>
                                      </p:cBhvr>
                                      <p:tavLst>
                                        <p:tav tm="0">
                                          <p:val>
                                            <p:strVal val="#ppt_x"/>
                                          </p:val>
                                        </p:tav>
                                        <p:tav tm="100000">
                                          <p:val>
                                            <p:strVal val="#ppt_x"/>
                                          </p:val>
                                        </p:tav>
                                      </p:tavLst>
                                    </p:anim>
                                    <p:anim calcmode="lin" valueType="num">
                                      <p:cBhvr>
                                        <p:cTn id="90" dur="1000" fill="hold"/>
                                        <p:tgtEl>
                                          <p:spTgt spid="27"/>
                                        </p:tgtEl>
                                        <p:attrNameLst>
                                          <p:attrName>ppt_y</p:attrName>
                                        </p:attrNameLst>
                                      </p:cBhvr>
                                      <p:tavLst>
                                        <p:tav tm="0">
                                          <p:val>
                                            <p:strVal val="#ppt_y+.1"/>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3"/>
                                        </p:tgtEl>
                                        <p:attrNameLst>
                                          <p:attrName>style.visibility</p:attrName>
                                        </p:attrNameLst>
                                      </p:cBhvr>
                                      <p:to>
                                        <p:strVal val="visible"/>
                                      </p:to>
                                    </p:set>
                                    <p:animEffect transition="in" filter="fade">
                                      <p:cBhvr>
                                        <p:cTn id="93" dur="1000"/>
                                        <p:tgtEl>
                                          <p:spTgt spid="3"/>
                                        </p:tgtEl>
                                      </p:cBhvr>
                                    </p:animEffect>
                                    <p:anim calcmode="lin" valueType="num">
                                      <p:cBhvr>
                                        <p:cTn id="94" dur="1000" fill="hold"/>
                                        <p:tgtEl>
                                          <p:spTgt spid="3"/>
                                        </p:tgtEl>
                                        <p:attrNameLst>
                                          <p:attrName>ppt_x</p:attrName>
                                        </p:attrNameLst>
                                      </p:cBhvr>
                                      <p:tavLst>
                                        <p:tav tm="0">
                                          <p:val>
                                            <p:strVal val="#ppt_x"/>
                                          </p:val>
                                        </p:tav>
                                        <p:tav tm="100000">
                                          <p:val>
                                            <p:strVal val="#ppt_x"/>
                                          </p:val>
                                        </p:tav>
                                      </p:tavLst>
                                    </p:anim>
                                    <p:anim calcmode="lin" valueType="num">
                                      <p:cBhvr>
                                        <p:cTn id="95" dur="1000" fill="hold"/>
                                        <p:tgtEl>
                                          <p:spTgt spid="3"/>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0"/>
                                  </p:stCondLst>
                                  <p:childTnLst>
                                    <p:set>
                                      <p:cBhvr>
                                        <p:cTn id="97" dur="1" fill="hold">
                                          <p:stCondLst>
                                            <p:cond delay="0"/>
                                          </p:stCondLst>
                                        </p:cTn>
                                        <p:tgtEl>
                                          <p:spTgt spid="54"/>
                                        </p:tgtEl>
                                        <p:attrNameLst>
                                          <p:attrName>style.visibility</p:attrName>
                                        </p:attrNameLst>
                                      </p:cBhvr>
                                      <p:to>
                                        <p:strVal val="visible"/>
                                      </p:to>
                                    </p:set>
                                    <p:animEffect transition="in" filter="fade">
                                      <p:cBhvr>
                                        <p:cTn id="98" dur="1000"/>
                                        <p:tgtEl>
                                          <p:spTgt spid="54"/>
                                        </p:tgtEl>
                                      </p:cBhvr>
                                    </p:animEffect>
                                    <p:anim calcmode="lin" valueType="num">
                                      <p:cBhvr>
                                        <p:cTn id="99" dur="1000" fill="hold"/>
                                        <p:tgtEl>
                                          <p:spTgt spid="54"/>
                                        </p:tgtEl>
                                        <p:attrNameLst>
                                          <p:attrName>ppt_x</p:attrName>
                                        </p:attrNameLst>
                                      </p:cBhvr>
                                      <p:tavLst>
                                        <p:tav tm="0">
                                          <p:val>
                                            <p:strVal val="#ppt_x"/>
                                          </p:val>
                                        </p:tav>
                                        <p:tav tm="100000">
                                          <p:val>
                                            <p:strVal val="#ppt_x"/>
                                          </p:val>
                                        </p:tav>
                                      </p:tavLst>
                                    </p:anim>
                                    <p:anim calcmode="lin" valueType="num">
                                      <p:cBhvr>
                                        <p:cTn id="100" dur="1000" fill="hold"/>
                                        <p:tgtEl>
                                          <p:spTgt spid="54"/>
                                        </p:tgtEl>
                                        <p:attrNameLst>
                                          <p:attrName>ppt_y</p:attrName>
                                        </p:attrNameLst>
                                      </p:cBhvr>
                                      <p:tavLst>
                                        <p:tav tm="0">
                                          <p:val>
                                            <p:strVal val="#ppt_y+.1"/>
                                          </p:val>
                                        </p:tav>
                                        <p:tav tm="100000">
                                          <p:val>
                                            <p:strVal val="#ppt_y"/>
                                          </p:val>
                                        </p:tav>
                                      </p:tavLst>
                                    </p:anim>
                                  </p:childTnLst>
                                </p:cTn>
                              </p:par>
                              <p:par>
                                <p:cTn id="101" presetID="42" presetClass="entr" presetSubtype="0" fill="hold" nodeType="withEffect">
                                  <p:stCondLst>
                                    <p:cond delay="0"/>
                                  </p:stCondLst>
                                  <p:childTnLst>
                                    <p:set>
                                      <p:cBhvr>
                                        <p:cTn id="102" dur="1" fill="hold">
                                          <p:stCondLst>
                                            <p:cond delay="0"/>
                                          </p:stCondLst>
                                        </p:cTn>
                                        <p:tgtEl>
                                          <p:spTgt spid="61"/>
                                        </p:tgtEl>
                                        <p:attrNameLst>
                                          <p:attrName>style.visibility</p:attrName>
                                        </p:attrNameLst>
                                      </p:cBhvr>
                                      <p:to>
                                        <p:strVal val="visible"/>
                                      </p:to>
                                    </p:set>
                                    <p:animEffect transition="in" filter="fade">
                                      <p:cBhvr>
                                        <p:cTn id="103" dur="1000"/>
                                        <p:tgtEl>
                                          <p:spTgt spid="61"/>
                                        </p:tgtEl>
                                      </p:cBhvr>
                                    </p:animEffect>
                                    <p:anim calcmode="lin" valueType="num">
                                      <p:cBhvr>
                                        <p:cTn id="104" dur="1000" fill="hold"/>
                                        <p:tgtEl>
                                          <p:spTgt spid="61"/>
                                        </p:tgtEl>
                                        <p:attrNameLst>
                                          <p:attrName>ppt_x</p:attrName>
                                        </p:attrNameLst>
                                      </p:cBhvr>
                                      <p:tavLst>
                                        <p:tav tm="0">
                                          <p:val>
                                            <p:strVal val="#ppt_x"/>
                                          </p:val>
                                        </p:tav>
                                        <p:tav tm="100000">
                                          <p:val>
                                            <p:strVal val="#ppt_x"/>
                                          </p:val>
                                        </p:tav>
                                      </p:tavLst>
                                    </p:anim>
                                    <p:anim calcmode="lin" valueType="num">
                                      <p:cBhvr>
                                        <p:cTn id="105" dur="1000" fill="hold"/>
                                        <p:tgtEl>
                                          <p:spTgt spid="61"/>
                                        </p:tgtEl>
                                        <p:attrNameLst>
                                          <p:attrName>ppt_y</p:attrName>
                                        </p:attrNameLst>
                                      </p:cBhvr>
                                      <p:tavLst>
                                        <p:tav tm="0">
                                          <p:val>
                                            <p:strVal val="#ppt_y+.1"/>
                                          </p:val>
                                        </p:tav>
                                        <p:tav tm="100000">
                                          <p:val>
                                            <p:strVal val="#ppt_y"/>
                                          </p:val>
                                        </p:tav>
                                      </p:tavLst>
                                    </p:anim>
                                  </p:childTnLst>
                                </p:cTn>
                              </p:par>
                              <p:par>
                                <p:cTn id="106" presetID="42" presetClass="entr" presetSubtype="0" fill="hold" nodeType="withEffect">
                                  <p:stCondLst>
                                    <p:cond delay="0"/>
                                  </p:stCondLst>
                                  <p:childTnLst>
                                    <p:set>
                                      <p:cBhvr>
                                        <p:cTn id="107" dur="1" fill="hold">
                                          <p:stCondLst>
                                            <p:cond delay="0"/>
                                          </p:stCondLst>
                                        </p:cTn>
                                        <p:tgtEl>
                                          <p:spTgt spid="34"/>
                                        </p:tgtEl>
                                        <p:attrNameLst>
                                          <p:attrName>style.visibility</p:attrName>
                                        </p:attrNameLst>
                                      </p:cBhvr>
                                      <p:to>
                                        <p:strVal val="visible"/>
                                      </p:to>
                                    </p:set>
                                    <p:animEffect transition="in" filter="fade">
                                      <p:cBhvr>
                                        <p:cTn id="108" dur="1000"/>
                                        <p:tgtEl>
                                          <p:spTgt spid="34"/>
                                        </p:tgtEl>
                                      </p:cBhvr>
                                    </p:animEffect>
                                    <p:anim calcmode="lin" valueType="num">
                                      <p:cBhvr>
                                        <p:cTn id="109" dur="1000" fill="hold"/>
                                        <p:tgtEl>
                                          <p:spTgt spid="34"/>
                                        </p:tgtEl>
                                        <p:attrNameLst>
                                          <p:attrName>ppt_x</p:attrName>
                                        </p:attrNameLst>
                                      </p:cBhvr>
                                      <p:tavLst>
                                        <p:tav tm="0">
                                          <p:val>
                                            <p:strVal val="#ppt_x"/>
                                          </p:val>
                                        </p:tav>
                                        <p:tav tm="100000">
                                          <p:val>
                                            <p:strVal val="#ppt_x"/>
                                          </p:val>
                                        </p:tav>
                                      </p:tavLst>
                                    </p:anim>
                                    <p:anim calcmode="lin" valueType="num">
                                      <p:cBhvr>
                                        <p:cTn id="11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p:bldP spid="25" grpId="0"/>
      <p:bldP spid="26" grpId="0"/>
      <p:bldP spid="27" grpId="0"/>
      <p:bldP spid="3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8E70AA-4967-458F-9B3B-587A320989B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286" b="94429" l="1500" r="97929">
                        <a14:foregroundMark x1="5714" y1="77143" x2="79143" y2="82857"/>
                        <a14:foregroundMark x1="79143" y1="82857" x2="82500" y2="82714"/>
                        <a14:foregroundMark x1="59571" y1="51571" x2="85071" y2="75286"/>
                        <a14:foregroundMark x1="85071" y1="75286" x2="88357" y2="82714"/>
                        <a14:foregroundMark x1="88357" y1="82714" x2="96643" y2="64571"/>
                        <a14:foregroundMark x1="96643" y1="64571" x2="89643" y2="87714"/>
                        <a14:foregroundMark x1="89643" y1="87714" x2="92571" y2="93857"/>
                        <a14:foregroundMark x1="92571" y1="93857" x2="79929" y2="64286"/>
                        <a14:foregroundMark x1="79929" y1="64286" x2="60714" y2="61429"/>
                        <a14:foregroundMark x1="60714" y1="61429" x2="47929" y2="73286"/>
                        <a14:foregroundMark x1="47929" y1="73286" x2="44429" y2="82714"/>
                        <a14:foregroundMark x1="44429" y1="82714" x2="50714" y2="85429"/>
                        <a14:foregroundMark x1="50714" y1="85429" x2="61429" y2="70286"/>
                        <a14:foregroundMark x1="61429" y1="70286" x2="60857" y2="60429"/>
                        <a14:foregroundMark x1="60857" y1="60429" x2="51786" y2="49714"/>
                        <a14:foregroundMark x1="51786" y1="49714" x2="36571" y2="62571"/>
                        <a14:foregroundMark x1="36571" y1="62571" x2="31143" y2="77429"/>
                        <a14:foregroundMark x1="31143" y1="77429" x2="36714" y2="79429"/>
                        <a14:foregroundMark x1="36714" y1="79429" x2="39786" y2="70000"/>
                        <a14:foregroundMark x1="39786" y1="70000" x2="36214" y2="62571"/>
                        <a14:foregroundMark x1="36214" y1="62571" x2="24429" y2="61714"/>
                        <a14:foregroundMark x1="24429" y1="61714" x2="17214" y2="75286"/>
                        <a14:foregroundMark x1="1786" y1="47000" x2="5286" y2="52714"/>
                        <a14:foregroundMark x1="5286" y1="52714" x2="24500" y2="62286"/>
                        <a14:foregroundMark x1="24500" y1="62286" x2="6571" y2="96143"/>
                        <a14:foregroundMark x1="6571" y1="96143" x2="29071" y2="89000"/>
                        <a14:foregroundMark x1="29071" y1="89000" x2="54000" y2="94714"/>
                        <a14:foregroundMark x1="2429" y1="54000" x2="1500" y2="91714"/>
                        <a14:foregroundMark x1="55071" y1="95000" x2="93714" y2="88000"/>
                        <a14:foregroundMark x1="93714" y1="88000" x2="96143" y2="81143"/>
                        <a14:foregroundMark x1="96143" y1="81143" x2="97929" y2="64571"/>
                        <a14:foregroundMark x1="97929" y1="64571" x2="97071" y2="52714"/>
                        <a14:foregroundMark x1="92214" y1="38000" x2="82357" y2="29714"/>
                        <a14:foregroundMark x1="82357" y1="29714" x2="79143" y2="24000"/>
                        <a14:foregroundMark x1="79143" y1="24000" x2="70286" y2="20143"/>
                        <a14:foregroundMark x1="70286" y1="20143" x2="63429" y2="31429"/>
                        <a14:foregroundMark x1="63429" y1="31429" x2="60429" y2="41714"/>
                        <a14:foregroundMark x1="69786" y1="11429" x2="66429" y2="20857"/>
                        <a14:foregroundMark x1="66429" y1="20857" x2="65857" y2="29714"/>
                        <a14:foregroundMark x1="62071" y1="20429" x2="56214" y2="14571"/>
                        <a14:foregroundMark x1="56214" y1="14571" x2="46286" y2="12857"/>
                        <a14:foregroundMark x1="46286" y1="12857" x2="39929" y2="26571"/>
                        <a14:foregroundMark x1="39929" y1="26571" x2="37929" y2="47571"/>
                        <a14:foregroundMark x1="37929" y1="47571" x2="38214" y2="50429"/>
                        <a14:foregroundMark x1="35071" y1="21571" x2="36857" y2="6143"/>
                        <a14:foregroundMark x1="36857" y1="6143" x2="43000" y2="6429"/>
                        <a14:foregroundMark x1="43000" y1="6429" x2="54357" y2="22714"/>
                        <a14:foregroundMark x1="54357" y1="22714" x2="56286" y2="7286"/>
                        <a14:foregroundMark x1="56286" y1="7286" x2="59357" y2="13429"/>
                        <a14:foregroundMark x1="59357" y1="13429" x2="60714" y2="19143"/>
                        <a14:foregroundMark x1="26714" y1="24286" x2="26714" y2="24286"/>
                        <a14:foregroundMark x1="26429" y1="23143" x2="29286" y2="36857"/>
                        <a14:foregroundMark x1="28357" y1="22429" x2="29132" y2="24161"/>
                        <a14:foregroundMark x1="26857" y1="23000" x2="26929" y2="31286"/>
                        <a14:foregroundMark x1="26929" y1="31286" x2="28357" y2="34143"/>
                        <a14:foregroundMark x1="25214" y1="29429" x2="27714" y2="29714"/>
                        <a14:foregroundMark x1="27286" y1="40714" x2="31786" y2="38714"/>
                        <a14:foregroundMark x1="25500" y1="38429" x2="29071" y2="38000"/>
                        <a14:foregroundMark x1="26071" y1="36286" x2="28214" y2="36857"/>
                        <a14:foregroundMark x1="26857" y1="21857" x2="26857" y2="21857"/>
                        <a14:foregroundMark x1="28452" y1="26303" x2="28500" y2="29000"/>
                        <a14:foregroundMark x1="28357" y1="21000" x2="28439" y2="25582"/>
                        <a14:foregroundMark x1="26429" y1="22143" x2="27286" y2="30000"/>
                        <a14:foregroundMark x1="29214" y1="25714" x2="30571" y2="27857"/>
                        <a14:foregroundMark x1="29071" y1="24857" x2="29857" y2="26000"/>
                        <a14:backgroundMark x1="2429" y1="37143" x2="17643" y2="37143"/>
                        <a14:backgroundMark x1="17643" y1="37143" x2="23214" y2="36286"/>
                        <a14:backgroundMark x1="23214" y1="36286" x2="25481" y2="31563"/>
                        <a14:backgroundMark x1="27119" y1="19730" x2="27286" y2="16429"/>
                        <a14:backgroundMark x1="27011" y1="21857" x2="27050" y2="21094"/>
                        <a14:backgroundMark x1="27286" y1="16429" x2="22714" y2="7429"/>
                        <a14:backgroundMark x1="22714" y1="7429" x2="14286" y2="9429"/>
                        <a14:backgroundMark x1="14286" y1="9429" x2="9357" y2="14429"/>
                        <a14:backgroundMark x1="9357" y1="14429" x2="15571" y2="24143"/>
                        <a14:backgroundMark x1="15571" y1="24143" x2="19857" y2="17000"/>
                        <a14:backgroundMark x1="19857" y1="17000" x2="16643" y2="15000"/>
                        <a14:backgroundMark x1="30786" y1="22714" x2="29286" y2="13143"/>
                        <a14:backgroundMark x1="30929" y1="25143" x2="30786" y2="19143"/>
                        <a14:backgroundMark x1="31120" y1="25671" x2="30429" y2="20143"/>
                        <a14:backgroundMark x1="31357" y1="27571" x2="31242" y2="26647"/>
                        <a14:backgroundMark x1="29515" y1="24021" x2="30571" y2="18857"/>
                        <a14:backgroundMark x1="29071" y1="24286" x2="29256" y2="24510"/>
                      </a14:backgroundRemoval>
                    </a14:imgEffect>
                  </a14:imgLayer>
                </a14:imgProps>
              </a:ext>
              <a:ext uri="{28A0092B-C50C-407E-A947-70E740481C1C}">
                <a14:useLocalDpi xmlns:a14="http://schemas.microsoft.com/office/drawing/2010/main" val="0"/>
              </a:ext>
            </a:extLst>
          </a:blip>
          <a:srcRect b="23878"/>
          <a:stretch/>
        </p:blipFill>
        <p:spPr>
          <a:xfrm>
            <a:off x="0" y="0"/>
            <a:ext cx="12192000" cy="6885538"/>
          </a:xfrm>
          <a:prstGeom prst="rect">
            <a:avLst/>
          </a:prstGeom>
        </p:spPr>
      </p:pic>
      <p:sp>
        <p:nvSpPr>
          <p:cNvPr id="23" name="Rectangle: Rounded Corners 22">
            <a:extLst>
              <a:ext uri="{FF2B5EF4-FFF2-40B4-BE49-F238E27FC236}">
                <a16:creationId xmlns:a16="http://schemas.microsoft.com/office/drawing/2014/main" id="{5DD10907-B94F-4BCD-8614-ED97E349A6C9}"/>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FDA14694-F2D4-4509-BA1A-B0DD1959E88C}"/>
              </a:ext>
            </a:extLst>
          </p:cNvPr>
          <p:cNvSpPr/>
          <p:nvPr/>
        </p:nvSpPr>
        <p:spPr>
          <a:xfrm>
            <a:off x="507075" y="703695"/>
            <a:ext cx="11105804" cy="4647426"/>
          </a:xfrm>
          <a:prstGeom prst="rect">
            <a:avLst/>
          </a:prstGeom>
        </p:spPr>
        <p:txBody>
          <a:bodyPr wrap="square">
            <a:spAutoFit/>
          </a:bodyPr>
          <a:lstStyle/>
          <a:p>
            <a:pPr algn="ctr"/>
            <a:r>
              <a:rPr lang="vi-VN" sz="4400" b="1" dirty="0">
                <a:solidFill>
                  <a:schemeClr val="accent6">
                    <a:lumMod val="75000"/>
                  </a:schemeClr>
                </a:solidFill>
                <a:latin typeface="#9Slide06 SVNBlow Brush" charset="0"/>
              </a:rPr>
              <a:t>Tranh làng hồ</a:t>
            </a:r>
            <a:endParaRPr lang="vi-VN" sz="4400" dirty="0">
              <a:solidFill>
                <a:schemeClr val="accent6">
                  <a:lumMod val="75000"/>
                </a:schemeClr>
              </a:solidFill>
              <a:latin typeface="#9Slide06 SVNBlow Brush" charset="0"/>
            </a:endParaRPr>
          </a:p>
          <a:p>
            <a:pPr algn="just"/>
            <a:r>
              <a:rPr lang="vi-VN" sz="2800" dirty="0">
                <a:solidFill>
                  <a:srgbClr val="000000"/>
                </a:solidFill>
                <a:latin typeface="OpenSans"/>
              </a:rPr>
              <a:t>      </a:t>
            </a:r>
            <a:r>
              <a:rPr lang="vi-VN" sz="3600" dirty="0">
                <a:latin typeface="Calibri" panose="020F0502020204030204" pitchFamily="34" charset="0"/>
                <a:cs typeface="Calibri" panose="020F0502020204030204" pitchFamily="34" charset="0"/>
              </a:rPr>
              <a:t>Từ những ngày còn ít tuổi, tôi đã thích những tranh lợn, gà, chuột, ếch, tranh cây dừa, tranh tố nữ của làng Hồ. Mỗi lần Tết đến, đứng trước những cái chiếu bày tranh làng Hồ giải trên các lề phố Hà Nội, lòng tôi thấm thía một nỗi biết ơn đối với những người nghệ sĩ tạo hình của nhân dân. Họ đã đem vào cuộc sống một cách nhìn thuần phác, càng ngắm càng thấy đậm đà, lành mạnh, hóm hỉnh và tươi vui.</a:t>
            </a:r>
          </a:p>
        </p:txBody>
      </p:sp>
      <p:cxnSp>
        <p:nvCxnSpPr>
          <p:cNvPr id="8" name="Straight Connector 7">
            <a:extLst>
              <a:ext uri="{FF2B5EF4-FFF2-40B4-BE49-F238E27FC236}">
                <a16:creationId xmlns:a16="http://schemas.microsoft.com/office/drawing/2014/main" id="{018E7624-720A-4673-9F92-3688EA73DF3E}"/>
              </a:ext>
            </a:extLst>
          </p:cNvPr>
          <p:cNvCxnSpPr/>
          <p:nvPr/>
        </p:nvCxnSpPr>
        <p:spPr>
          <a:xfrm flipH="1">
            <a:off x="11488189" y="2510445"/>
            <a:ext cx="141315" cy="4670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8C99111-71B7-4997-9B77-88926724B676}"/>
              </a:ext>
            </a:extLst>
          </p:cNvPr>
          <p:cNvCxnSpPr>
            <a:cxnSpLocks/>
          </p:cNvCxnSpPr>
          <p:nvPr/>
        </p:nvCxnSpPr>
        <p:spPr>
          <a:xfrm flipH="1">
            <a:off x="6702829" y="1907465"/>
            <a:ext cx="147689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D99A5B5-CBE6-4DB9-A8C7-98815621A83E}"/>
              </a:ext>
            </a:extLst>
          </p:cNvPr>
          <p:cNvCxnSpPr>
            <a:cxnSpLocks/>
          </p:cNvCxnSpPr>
          <p:nvPr/>
        </p:nvCxnSpPr>
        <p:spPr>
          <a:xfrm flipH="1">
            <a:off x="7270866" y="3556157"/>
            <a:ext cx="179000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1CF7407-0ABA-4D06-9FFD-C1397D691CB2}"/>
              </a:ext>
            </a:extLst>
          </p:cNvPr>
          <p:cNvCxnSpPr>
            <a:cxnSpLocks/>
          </p:cNvCxnSpPr>
          <p:nvPr/>
        </p:nvCxnSpPr>
        <p:spPr>
          <a:xfrm flipH="1">
            <a:off x="5148349" y="4140820"/>
            <a:ext cx="300089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CBA15F2-369D-459F-9AFB-79F086E70531}"/>
              </a:ext>
            </a:extLst>
          </p:cNvPr>
          <p:cNvCxnSpPr>
            <a:cxnSpLocks/>
          </p:cNvCxnSpPr>
          <p:nvPr/>
        </p:nvCxnSpPr>
        <p:spPr>
          <a:xfrm flipH="1">
            <a:off x="8179725" y="4692230"/>
            <a:ext cx="217793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2D501D9-C741-456B-A9A1-EE0B8D316E49}"/>
              </a:ext>
            </a:extLst>
          </p:cNvPr>
          <p:cNvCxnSpPr>
            <a:cxnSpLocks/>
          </p:cNvCxnSpPr>
          <p:nvPr/>
        </p:nvCxnSpPr>
        <p:spPr>
          <a:xfrm flipH="1">
            <a:off x="3593871" y="5251371"/>
            <a:ext cx="13771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7977115-F5C4-49F6-A93C-D625328F52CD}"/>
              </a:ext>
            </a:extLst>
          </p:cNvPr>
          <p:cNvCxnSpPr>
            <a:cxnSpLocks/>
          </p:cNvCxnSpPr>
          <p:nvPr/>
        </p:nvCxnSpPr>
        <p:spPr>
          <a:xfrm flipH="1">
            <a:off x="5221781" y="5251867"/>
            <a:ext cx="199921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561C4F5-55E3-4BCC-A2FC-3CB215A48EB9}"/>
              </a:ext>
            </a:extLst>
          </p:cNvPr>
          <p:cNvCxnSpPr>
            <a:cxnSpLocks/>
          </p:cNvCxnSpPr>
          <p:nvPr/>
        </p:nvCxnSpPr>
        <p:spPr>
          <a:xfrm flipH="1">
            <a:off x="7441276" y="5251371"/>
            <a:ext cx="18274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CAF01F4-0B06-4636-AC2D-929D33667C04}"/>
              </a:ext>
            </a:extLst>
          </p:cNvPr>
          <p:cNvCxnSpPr>
            <a:cxnSpLocks/>
          </p:cNvCxnSpPr>
          <p:nvPr/>
        </p:nvCxnSpPr>
        <p:spPr>
          <a:xfrm flipH="1">
            <a:off x="9802090" y="5235244"/>
            <a:ext cx="145334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317661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anim calcmode="lin" valueType="num">
                                      <p:cBhvr>
                                        <p:cTn id="10" dur="500" fill="hold"/>
                                        <p:tgtEl>
                                          <p:spTgt spid="23"/>
                                        </p:tgtEl>
                                        <p:attrNameLst>
                                          <p:attrName>ppt_x</p:attrName>
                                        </p:attrNameLst>
                                      </p:cBhvr>
                                      <p:tavLst>
                                        <p:tav tm="0">
                                          <p:val>
                                            <p:fltVal val="0.5"/>
                                          </p:val>
                                        </p:tav>
                                        <p:tav tm="100000">
                                          <p:val>
                                            <p:strVal val="#ppt_x"/>
                                          </p:val>
                                        </p:tav>
                                      </p:tavLst>
                                    </p:anim>
                                    <p:anim calcmode="lin" valueType="num">
                                      <p:cBhvr>
                                        <p:cTn id="11" dur="500" fill="hold"/>
                                        <p:tgtEl>
                                          <p:spTgt spid="23"/>
                                        </p:tgtEl>
                                        <p:attrNameLst>
                                          <p:attrName>ppt_y</p:attrName>
                                        </p:attrNameLst>
                                      </p:cBhvr>
                                      <p:tavLst>
                                        <p:tav tm="0">
                                          <p:val>
                                            <p:fltVal val="0.5"/>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left)">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left)">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wipe(left)">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500"/>
                                        <p:tgtEl>
                                          <p:spTgt spid="3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wipe(left)">
                                      <p:cBhvr>
                                        <p:cTn id="44" dur="500"/>
                                        <p:tgtEl>
                                          <p:spTgt spid="3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500"/>
                                        <p:tgtEl>
                                          <p:spTgt spid="3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wipe(left)">
                                      <p:cBhvr>
                                        <p:cTn id="54" dur="500"/>
                                        <p:tgtEl>
                                          <p:spTgt spid="4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wipe(left)">
                                      <p:cBhvr>
                                        <p:cTn id="5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3351620-8CB9-4B51-AE53-B9AEC41F0F7B}"/>
              </a:ext>
            </a:extLst>
          </p:cNvPr>
          <p:cNvGrpSpPr/>
          <p:nvPr/>
        </p:nvGrpSpPr>
        <p:grpSpPr>
          <a:xfrm>
            <a:off x="0" y="0"/>
            <a:ext cx="12192000" cy="6858000"/>
            <a:chOff x="0" y="0"/>
            <a:chExt cx="12192000" cy="6858000"/>
          </a:xfrm>
        </p:grpSpPr>
        <p:pic>
          <p:nvPicPr>
            <p:cNvPr id="4" name="Picture 3">
              <a:extLst>
                <a:ext uri="{FF2B5EF4-FFF2-40B4-BE49-F238E27FC236}">
                  <a16:creationId xmlns:a16="http://schemas.microsoft.com/office/drawing/2014/main" id="{95FEBDB9-05AC-4865-8720-B321A8FC7AF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45865A44-C459-495A-9870-791808BC96FF}"/>
                </a:ext>
              </a:extLst>
            </p:cNvPr>
            <p:cNvSpPr/>
            <p:nvPr/>
          </p:nvSpPr>
          <p:spPr>
            <a:xfrm>
              <a:off x="7789568" y="998219"/>
              <a:ext cx="2870998" cy="1388141"/>
            </a:xfrm>
            <a:prstGeom prst="rect">
              <a:avLst/>
            </a:prstGeom>
            <a:solidFill>
              <a:srgbClr val="FFFAEC"/>
            </a:solidFill>
            <a:ln>
              <a:solidFill>
                <a:srgbClr val="FFFA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Rounded Corners 8">
            <a:extLst>
              <a:ext uri="{FF2B5EF4-FFF2-40B4-BE49-F238E27FC236}">
                <a16:creationId xmlns:a16="http://schemas.microsoft.com/office/drawing/2014/main" id="{91850990-88AD-48B7-800A-DEA331E55AD0}"/>
              </a:ext>
            </a:extLst>
          </p:cNvPr>
          <p:cNvSpPr/>
          <p:nvPr/>
        </p:nvSpPr>
        <p:spPr>
          <a:xfrm>
            <a:off x="4400863" y="412780"/>
            <a:ext cx="6777409" cy="3947160"/>
          </a:xfrm>
          <a:custGeom>
            <a:avLst/>
            <a:gdLst>
              <a:gd name="connsiteX0" fmla="*/ 0 w 6777409"/>
              <a:gd name="connsiteY0" fmla="*/ 1471225 h 3947160"/>
              <a:gd name="connsiteX1" fmla="*/ 1471225 w 6777409"/>
              <a:gd name="connsiteY1" fmla="*/ 0 h 3947160"/>
              <a:gd name="connsiteX2" fmla="*/ 5306184 w 6777409"/>
              <a:gd name="connsiteY2" fmla="*/ 0 h 3947160"/>
              <a:gd name="connsiteX3" fmla="*/ 6777409 w 6777409"/>
              <a:gd name="connsiteY3" fmla="*/ 1471225 h 3947160"/>
              <a:gd name="connsiteX4" fmla="*/ 6777409 w 6777409"/>
              <a:gd name="connsiteY4" fmla="*/ 2475935 h 3947160"/>
              <a:gd name="connsiteX5" fmla="*/ 5306184 w 6777409"/>
              <a:gd name="connsiteY5" fmla="*/ 3947160 h 3947160"/>
              <a:gd name="connsiteX6" fmla="*/ 1471225 w 6777409"/>
              <a:gd name="connsiteY6" fmla="*/ 3947160 h 3947160"/>
              <a:gd name="connsiteX7" fmla="*/ 0 w 6777409"/>
              <a:gd name="connsiteY7" fmla="*/ 2475935 h 3947160"/>
              <a:gd name="connsiteX8" fmla="*/ 0 w 6777409"/>
              <a:gd name="connsiteY8" fmla="*/ 1471225 h 394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7409" h="3947160" fill="none" extrusionOk="0">
                <a:moveTo>
                  <a:pt x="0" y="1471225"/>
                </a:moveTo>
                <a:cubicBezTo>
                  <a:pt x="71794" y="711883"/>
                  <a:pt x="614915" y="-12795"/>
                  <a:pt x="1471225" y="0"/>
                </a:cubicBezTo>
                <a:cubicBezTo>
                  <a:pt x="2783070" y="109595"/>
                  <a:pt x="4443385" y="16756"/>
                  <a:pt x="5306184" y="0"/>
                </a:cubicBezTo>
                <a:cubicBezTo>
                  <a:pt x="6109126" y="-7935"/>
                  <a:pt x="6809547" y="778186"/>
                  <a:pt x="6777409" y="1471225"/>
                </a:cubicBezTo>
                <a:cubicBezTo>
                  <a:pt x="6688019" y="1622332"/>
                  <a:pt x="6862270" y="2287636"/>
                  <a:pt x="6777409" y="2475935"/>
                </a:cubicBezTo>
                <a:cubicBezTo>
                  <a:pt x="6757470" y="3295298"/>
                  <a:pt x="6252008" y="3933786"/>
                  <a:pt x="5306184" y="3947160"/>
                </a:cubicBezTo>
                <a:cubicBezTo>
                  <a:pt x="4565141" y="3810959"/>
                  <a:pt x="2330777" y="3872384"/>
                  <a:pt x="1471225" y="3947160"/>
                </a:cubicBezTo>
                <a:cubicBezTo>
                  <a:pt x="609941" y="3880129"/>
                  <a:pt x="-135793" y="3230892"/>
                  <a:pt x="0" y="2475935"/>
                </a:cubicBezTo>
                <a:cubicBezTo>
                  <a:pt x="-1136" y="2093596"/>
                  <a:pt x="32053" y="1775730"/>
                  <a:pt x="0" y="1471225"/>
                </a:cubicBezTo>
                <a:close/>
              </a:path>
              <a:path w="6777409" h="3947160" stroke="0" extrusionOk="0">
                <a:moveTo>
                  <a:pt x="0" y="1471225"/>
                </a:moveTo>
                <a:cubicBezTo>
                  <a:pt x="-19568" y="614770"/>
                  <a:pt x="713835" y="-73608"/>
                  <a:pt x="1471225" y="0"/>
                </a:cubicBezTo>
                <a:cubicBezTo>
                  <a:pt x="2792071" y="47539"/>
                  <a:pt x="3561647" y="42437"/>
                  <a:pt x="5306184" y="0"/>
                </a:cubicBezTo>
                <a:cubicBezTo>
                  <a:pt x="6156040" y="-19774"/>
                  <a:pt x="6825980" y="580713"/>
                  <a:pt x="6777409" y="1471225"/>
                </a:cubicBezTo>
                <a:cubicBezTo>
                  <a:pt x="6704528" y="1703176"/>
                  <a:pt x="6692668" y="2308442"/>
                  <a:pt x="6777409" y="2475935"/>
                </a:cubicBezTo>
                <a:cubicBezTo>
                  <a:pt x="6809293" y="3383503"/>
                  <a:pt x="6078041" y="3904117"/>
                  <a:pt x="5306184" y="3947160"/>
                </a:cubicBezTo>
                <a:cubicBezTo>
                  <a:pt x="4360698" y="3920806"/>
                  <a:pt x="3032763" y="3828304"/>
                  <a:pt x="1471225" y="3947160"/>
                </a:cubicBezTo>
                <a:cubicBezTo>
                  <a:pt x="574766" y="3864222"/>
                  <a:pt x="33790" y="3329432"/>
                  <a:pt x="0" y="2475935"/>
                </a:cubicBezTo>
                <a:cubicBezTo>
                  <a:pt x="78494" y="1999225"/>
                  <a:pt x="-64492" y="1609080"/>
                  <a:pt x="0" y="1471225"/>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sd="3255299097">
                  <a:prstGeom prst="roundRect">
                    <a:avLst>
                      <a:gd name="adj" fmla="val 3727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05E0B52-36E0-4F89-B3E9-2E1AAAE88A32}"/>
              </a:ext>
            </a:extLst>
          </p:cNvPr>
          <p:cNvSpPr txBox="1"/>
          <p:nvPr/>
        </p:nvSpPr>
        <p:spPr>
          <a:xfrm>
            <a:off x="4957123" y="1817832"/>
            <a:ext cx="5699760" cy="984885"/>
          </a:xfrm>
          <a:prstGeom prst="rect">
            <a:avLst/>
          </a:prstGeom>
          <a:noFill/>
        </p:spPr>
        <p:txBody>
          <a:bodyPr wrap="square" lIns="0" tIns="0" rIns="0" bIns="0" rtlCol="0">
            <a:spAutoFit/>
          </a:bodyPr>
          <a:lstStyle/>
          <a:p>
            <a:pPr marL="514350" indent="-514350" algn="just">
              <a:buAutoNum type="arabicParenR"/>
            </a:pP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Đọc</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vi-VN"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đúng, trôi chảy; đọc diễn cảm bài đọc.</a:t>
            </a:r>
            <a:endParaRPr lang="en-US"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endParaRPr>
          </a:p>
        </p:txBody>
      </p:sp>
      <p:sp>
        <p:nvSpPr>
          <p:cNvPr id="8" name="TextBox 7">
            <a:extLst>
              <a:ext uri="{FF2B5EF4-FFF2-40B4-BE49-F238E27FC236}">
                <a16:creationId xmlns:a16="http://schemas.microsoft.com/office/drawing/2014/main" id="{B379A940-5A19-4619-BD9C-E6D151ABA2ED}"/>
              </a:ext>
            </a:extLst>
          </p:cNvPr>
          <p:cNvSpPr txBox="1"/>
          <p:nvPr/>
        </p:nvSpPr>
        <p:spPr>
          <a:xfrm>
            <a:off x="4957123" y="2979825"/>
            <a:ext cx="5699760" cy="984885"/>
          </a:xfrm>
          <a:prstGeom prst="rect">
            <a:avLst/>
          </a:prstGeom>
          <a:noFill/>
        </p:spPr>
        <p:txBody>
          <a:bodyPr wrap="square" lIns="0" tIns="0" rIns="0" bIns="0" rtlCol="0">
            <a:spAutoFit/>
          </a:bodyPr>
          <a:lstStyle/>
          <a:p>
            <a:pPr algn="just"/>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2) </a:t>
            </a: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Trình</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bày</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đ</a:t>
            </a:r>
            <a:r>
              <a:rPr lang="vi-VN"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ược</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nội</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dung, ý </a:t>
            </a: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nghĩa</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của</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câu</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chuyện</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a:t>
            </a:r>
            <a:endParaRPr lang="en-US"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10" name="Picture 9">
            <a:extLst>
              <a:ext uri="{FF2B5EF4-FFF2-40B4-BE49-F238E27FC236}">
                <a16:creationId xmlns:a16="http://schemas.microsoft.com/office/drawing/2014/main" id="{C353921C-76DE-4D43-AC32-DBD09EFED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6193" y="514798"/>
            <a:ext cx="3712786" cy="1201016"/>
          </a:xfrm>
          <a:prstGeom prst="rect">
            <a:avLst/>
          </a:prstGeom>
        </p:spPr>
      </p:pic>
    </p:spTree>
    <p:extLst>
      <p:ext uri="{BB962C8B-B14F-4D97-AF65-F5344CB8AC3E}">
        <p14:creationId xmlns:p14="http://schemas.microsoft.com/office/powerpoint/2010/main" val="2021413472"/>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14:presetBounceEnd="6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60000">
                                          <p:cBhvr additive="base">
                                            <p:cTn id="14" dur="1300" fill="hold"/>
                                            <p:tgtEl>
                                              <p:spTgt spid="7"/>
                                            </p:tgtEl>
                                            <p:attrNameLst>
                                              <p:attrName>ppt_x</p:attrName>
                                            </p:attrNameLst>
                                          </p:cBhvr>
                                          <p:tavLst>
                                            <p:tav tm="0">
                                              <p:val>
                                                <p:strVal val="#ppt_x"/>
                                              </p:val>
                                            </p:tav>
                                            <p:tav tm="100000">
                                              <p:val>
                                                <p:strVal val="#ppt_x"/>
                                              </p:val>
                                            </p:tav>
                                          </p:tavLst>
                                        </p:anim>
                                        <p:anim calcmode="lin" valueType="num" p14:bounceEnd="60000">
                                          <p:cBhvr additive="base">
                                            <p:cTn id="15" dur="13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14:presetBounceEnd="60000">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14:bounceEnd="60000">
                                          <p:cBhvr additive="base">
                                            <p:cTn id="20" dur="14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21" dur="14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1300" fill="hold"/>
                                            <p:tgtEl>
                                              <p:spTgt spid="7"/>
                                            </p:tgtEl>
                                            <p:attrNameLst>
                                              <p:attrName>ppt_x</p:attrName>
                                            </p:attrNameLst>
                                          </p:cBhvr>
                                          <p:tavLst>
                                            <p:tav tm="0">
                                              <p:val>
                                                <p:strVal val="#ppt_x"/>
                                              </p:val>
                                            </p:tav>
                                            <p:tav tm="100000">
                                              <p:val>
                                                <p:strVal val="#ppt_x"/>
                                              </p:val>
                                            </p:tav>
                                          </p:tavLst>
                                        </p:anim>
                                        <p:anim calcmode="lin" valueType="num">
                                          <p:cBhvr additive="base">
                                            <p:cTn id="15" dur="13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1400" fill="hold"/>
                                            <p:tgtEl>
                                              <p:spTgt spid="8"/>
                                            </p:tgtEl>
                                            <p:attrNameLst>
                                              <p:attrName>ppt_x</p:attrName>
                                            </p:attrNameLst>
                                          </p:cBhvr>
                                          <p:tavLst>
                                            <p:tav tm="0">
                                              <p:val>
                                                <p:strVal val="#ppt_x"/>
                                              </p:val>
                                            </p:tav>
                                            <p:tav tm="100000">
                                              <p:val>
                                                <p:strVal val="#ppt_x"/>
                                              </p:val>
                                            </p:tav>
                                          </p:tavLst>
                                        </p:anim>
                                        <p:anim calcmode="lin" valueType="num">
                                          <p:cBhvr additive="base">
                                            <p:cTn id="21" dur="14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3351620-8CB9-4B51-AE53-B9AEC41F0F7B}"/>
              </a:ext>
            </a:extLst>
          </p:cNvPr>
          <p:cNvGrpSpPr/>
          <p:nvPr/>
        </p:nvGrpSpPr>
        <p:grpSpPr>
          <a:xfrm>
            <a:off x="0" y="0"/>
            <a:ext cx="12192000" cy="6858000"/>
            <a:chOff x="0" y="0"/>
            <a:chExt cx="12192000" cy="6858000"/>
          </a:xfrm>
        </p:grpSpPr>
        <p:pic>
          <p:nvPicPr>
            <p:cNvPr id="4" name="Picture 3">
              <a:extLst>
                <a:ext uri="{FF2B5EF4-FFF2-40B4-BE49-F238E27FC236}">
                  <a16:creationId xmlns:a16="http://schemas.microsoft.com/office/drawing/2014/main" id="{95FEBDB9-05AC-4865-8720-B321A8FC7AF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45865A44-C459-495A-9870-791808BC96FF}"/>
                </a:ext>
              </a:extLst>
            </p:cNvPr>
            <p:cNvSpPr/>
            <p:nvPr/>
          </p:nvSpPr>
          <p:spPr>
            <a:xfrm>
              <a:off x="8529115" y="1241916"/>
              <a:ext cx="2870998" cy="1388141"/>
            </a:xfrm>
            <a:prstGeom prst="rect">
              <a:avLst/>
            </a:prstGeom>
            <a:solidFill>
              <a:srgbClr val="FEEBC3"/>
            </a:solidFill>
            <a:ln>
              <a:solidFill>
                <a:srgbClr val="FFE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Rectangle: Rounded Corners 8">
            <a:extLst>
              <a:ext uri="{FF2B5EF4-FFF2-40B4-BE49-F238E27FC236}">
                <a16:creationId xmlns:a16="http://schemas.microsoft.com/office/drawing/2014/main" id="{91850990-88AD-48B7-800A-DEA331E55AD0}"/>
              </a:ext>
            </a:extLst>
          </p:cNvPr>
          <p:cNvSpPr/>
          <p:nvPr/>
        </p:nvSpPr>
        <p:spPr>
          <a:xfrm>
            <a:off x="5265387" y="275619"/>
            <a:ext cx="6777409" cy="3947160"/>
          </a:xfrm>
          <a:custGeom>
            <a:avLst/>
            <a:gdLst>
              <a:gd name="connsiteX0" fmla="*/ 0 w 6777409"/>
              <a:gd name="connsiteY0" fmla="*/ 1471225 h 3947160"/>
              <a:gd name="connsiteX1" fmla="*/ 1471225 w 6777409"/>
              <a:gd name="connsiteY1" fmla="*/ 0 h 3947160"/>
              <a:gd name="connsiteX2" fmla="*/ 5306184 w 6777409"/>
              <a:gd name="connsiteY2" fmla="*/ 0 h 3947160"/>
              <a:gd name="connsiteX3" fmla="*/ 6777409 w 6777409"/>
              <a:gd name="connsiteY3" fmla="*/ 1471225 h 3947160"/>
              <a:gd name="connsiteX4" fmla="*/ 6777409 w 6777409"/>
              <a:gd name="connsiteY4" fmla="*/ 2475935 h 3947160"/>
              <a:gd name="connsiteX5" fmla="*/ 5306184 w 6777409"/>
              <a:gd name="connsiteY5" fmla="*/ 3947160 h 3947160"/>
              <a:gd name="connsiteX6" fmla="*/ 1471225 w 6777409"/>
              <a:gd name="connsiteY6" fmla="*/ 3947160 h 3947160"/>
              <a:gd name="connsiteX7" fmla="*/ 0 w 6777409"/>
              <a:gd name="connsiteY7" fmla="*/ 2475935 h 3947160"/>
              <a:gd name="connsiteX8" fmla="*/ 0 w 6777409"/>
              <a:gd name="connsiteY8" fmla="*/ 1471225 h 394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7409" h="3947160" fill="none" extrusionOk="0">
                <a:moveTo>
                  <a:pt x="0" y="1471225"/>
                </a:moveTo>
                <a:cubicBezTo>
                  <a:pt x="71794" y="711883"/>
                  <a:pt x="614915" y="-12795"/>
                  <a:pt x="1471225" y="0"/>
                </a:cubicBezTo>
                <a:cubicBezTo>
                  <a:pt x="2783070" y="109595"/>
                  <a:pt x="4443385" y="16756"/>
                  <a:pt x="5306184" y="0"/>
                </a:cubicBezTo>
                <a:cubicBezTo>
                  <a:pt x="6109126" y="-7935"/>
                  <a:pt x="6809547" y="778186"/>
                  <a:pt x="6777409" y="1471225"/>
                </a:cubicBezTo>
                <a:cubicBezTo>
                  <a:pt x="6688019" y="1622332"/>
                  <a:pt x="6862270" y="2287636"/>
                  <a:pt x="6777409" y="2475935"/>
                </a:cubicBezTo>
                <a:cubicBezTo>
                  <a:pt x="6757470" y="3295298"/>
                  <a:pt x="6252008" y="3933786"/>
                  <a:pt x="5306184" y="3947160"/>
                </a:cubicBezTo>
                <a:cubicBezTo>
                  <a:pt x="4565141" y="3810959"/>
                  <a:pt x="2330777" y="3872384"/>
                  <a:pt x="1471225" y="3947160"/>
                </a:cubicBezTo>
                <a:cubicBezTo>
                  <a:pt x="609941" y="3880129"/>
                  <a:pt x="-135793" y="3230892"/>
                  <a:pt x="0" y="2475935"/>
                </a:cubicBezTo>
                <a:cubicBezTo>
                  <a:pt x="-1136" y="2093596"/>
                  <a:pt x="32053" y="1775730"/>
                  <a:pt x="0" y="1471225"/>
                </a:cubicBezTo>
                <a:close/>
              </a:path>
              <a:path w="6777409" h="3947160" stroke="0" extrusionOk="0">
                <a:moveTo>
                  <a:pt x="0" y="1471225"/>
                </a:moveTo>
                <a:cubicBezTo>
                  <a:pt x="-19568" y="614770"/>
                  <a:pt x="713835" y="-73608"/>
                  <a:pt x="1471225" y="0"/>
                </a:cubicBezTo>
                <a:cubicBezTo>
                  <a:pt x="2792071" y="47539"/>
                  <a:pt x="3561647" y="42437"/>
                  <a:pt x="5306184" y="0"/>
                </a:cubicBezTo>
                <a:cubicBezTo>
                  <a:pt x="6156040" y="-19774"/>
                  <a:pt x="6825980" y="580713"/>
                  <a:pt x="6777409" y="1471225"/>
                </a:cubicBezTo>
                <a:cubicBezTo>
                  <a:pt x="6704528" y="1703176"/>
                  <a:pt x="6692668" y="2308442"/>
                  <a:pt x="6777409" y="2475935"/>
                </a:cubicBezTo>
                <a:cubicBezTo>
                  <a:pt x="6809293" y="3383503"/>
                  <a:pt x="6078041" y="3904117"/>
                  <a:pt x="5306184" y="3947160"/>
                </a:cubicBezTo>
                <a:cubicBezTo>
                  <a:pt x="4360698" y="3920806"/>
                  <a:pt x="3032763" y="3828304"/>
                  <a:pt x="1471225" y="3947160"/>
                </a:cubicBezTo>
                <a:cubicBezTo>
                  <a:pt x="574766" y="3864222"/>
                  <a:pt x="33790" y="3329432"/>
                  <a:pt x="0" y="2475935"/>
                </a:cubicBezTo>
                <a:cubicBezTo>
                  <a:pt x="78494" y="1999225"/>
                  <a:pt x="-64492" y="1609080"/>
                  <a:pt x="0" y="1471225"/>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sd="3255299097">
                  <a:prstGeom prst="roundRect">
                    <a:avLst>
                      <a:gd name="adj" fmla="val 3727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CCED66F-13E1-4DD6-8FF2-031E0CEAA056}"/>
              </a:ext>
            </a:extLst>
          </p:cNvPr>
          <p:cNvSpPr/>
          <p:nvPr/>
        </p:nvSpPr>
        <p:spPr>
          <a:xfrm>
            <a:off x="6096000" y="601522"/>
            <a:ext cx="5279074" cy="923330"/>
          </a:xfrm>
          <a:prstGeom prst="rect">
            <a:avLst/>
          </a:prstGeom>
          <a:noFill/>
        </p:spPr>
        <p:txBody>
          <a:bodyPr wrap="none" lIns="91440" tIns="45720" rIns="91440" bIns="45720">
            <a:spAutoFit/>
          </a:bodyPr>
          <a:lstStyle/>
          <a:p>
            <a:pPr algn="ctr"/>
            <a:r>
              <a:rPr lang="vi-VN" sz="5400" b="1" cap="none" spc="0" dirty="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rPr>
              <a:t>Đánh giá mục tiêu</a:t>
            </a:r>
            <a:endParaRPr lang="en-US" sz="5400" b="1" cap="none" spc="0" dirty="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endParaRPr>
          </a:p>
        </p:txBody>
      </p:sp>
      <p:sp>
        <p:nvSpPr>
          <p:cNvPr id="7" name="TextBox 6">
            <a:extLst>
              <a:ext uri="{FF2B5EF4-FFF2-40B4-BE49-F238E27FC236}">
                <a16:creationId xmlns:a16="http://schemas.microsoft.com/office/drawing/2014/main" id="{E05E0B52-36E0-4F89-B3E9-2E1AAAE88A32}"/>
              </a:ext>
            </a:extLst>
          </p:cNvPr>
          <p:cNvSpPr txBox="1"/>
          <p:nvPr/>
        </p:nvSpPr>
        <p:spPr>
          <a:xfrm>
            <a:off x="5821647" y="1662661"/>
            <a:ext cx="5699760" cy="984885"/>
          </a:xfrm>
          <a:prstGeom prst="rect">
            <a:avLst/>
          </a:prstGeom>
          <a:noFill/>
        </p:spPr>
        <p:txBody>
          <a:bodyPr wrap="square" lIns="0" tIns="0" rIns="0" bIns="0" rtlCol="0">
            <a:spAutoFit/>
          </a:bodyPr>
          <a:lstStyle/>
          <a:p>
            <a:pPr marL="514350" indent="-514350" algn="just">
              <a:buAutoNum type="arabicParenR"/>
            </a:pP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Đọc</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vi-VN"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đúng, trôi chảy; đọc diễn cảm bài đọc.</a:t>
            </a:r>
            <a:endParaRPr lang="en-US"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endParaRPr>
          </a:p>
        </p:txBody>
      </p:sp>
      <p:sp>
        <p:nvSpPr>
          <p:cNvPr id="8" name="TextBox 7">
            <a:extLst>
              <a:ext uri="{FF2B5EF4-FFF2-40B4-BE49-F238E27FC236}">
                <a16:creationId xmlns:a16="http://schemas.microsoft.com/office/drawing/2014/main" id="{B379A940-5A19-4619-BD9C-E6D151ABA2ED}"/>
              </a:ext>
            </a:extLst>
          </p:cNvPr>
          <p:cNvSpPr txBox="1"/>
          <p:nvPr/>
        </p:nvSpPr>
        <p:spPr>
          <a:xfrm>
            <a:off x="5821647" y="2824654"/>
            <a:ext cx="5699760" cy="984885"/>
          </a:xfrm>
          <a:prstGeom prst="rect">
            <a:avLst/>
          </a:prstGeom>
          <a:noFill/>
        </p:spPr>
        <p:txBody>
          <a:bodyPr wrap="square" lIns="0" tIns="0" rIns="0" bIns="0" rtlCol="0">
            <a:spAutoFit/>
          </a:bodyPr>
          <a:lstStyle/>
          <a:p>
            <a:pPr algn="just"/>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2) </a:t>
            </a: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Trình</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bày</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đ</a:t>
            </a:r>
            <a:r>
              <a:rPr lang="vi-VN"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ược</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nội</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dung, ý </a:t>
            </a: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nghĩa</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của</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câu</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chuyện</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a:t>
            </a:r>
            <a:endParaRPr lang="en-US"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21506" name="Picture 2" descr="Kiểm tra dấu Máy tính Biểu tượng Clip nghệ thuật - nút 640*640 minh bạch  Png Tải về miễn phí - Xanh, Lá, Văn Bản.">
            <a:extLst>
              <a:ext uri="{FF2B5EF4-FFF2-40B4-BE49-F238E27FC236}">
                <a16:creationId xmlns:a16="http://schemas.microsoft.com/office/drawing/2014/main" id="{1BC1CBE4-B8C3-4CA9-93E2-32159353FC4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 b="97344" l="10000" r="90000">
                        <a14:foregroundMark x1="39556" y1="7656" x2="53556" y2="6094"/>
                        <a14:foregroundMark x1="53556" y1="6094" x2="55889" y2="6094"/>
                        <a14:foregroundMark x1="51667" y1="781" x2="51667" y2="781"/>
                        <a14:foregroundMark x1="69444" y1="15781" x2="70222" y2="35469"/>
                        <a14:foregroundMark x1="70222" y1="35469" x2="63667" y2="47031"/>
                        <a14:foregroundMark x1="63667" y1="47031" x2="43111" y2="60469"/>
                        <a14:foregroundMark x1="43111" y1="60469" x2="38889" y2="65469"/>
                        <a14:foregroundMark x1="38889" y1="65469" x2="35444" y2="73750"/>
                        <a14:foregroundMark x1="35444" y1="73750" x2="32222" y2="66875"/>
                        <a14:foregroundMark x1="32222" y1="66875" x2="29000" y2="47656"/>
                        <a14:foregroundMark x1="29000" y1="47656" x2="45111" y2="70781"/>
                        <a14:foregroundMark x1="45111" y1="70781" x2="44222" y2="79531"/>
                        <a14:foregroundMark x1="44222" y1="79531" x2="39333" y2="87031"/>
                        <a14:foregroundMark x1="39333" y1="87031" x2="44667" y2="93906"/>
                        <a14:foregroundMark x1="44667" y1="93906" x2="52667" y2="91406"/>
                        <a14:foregroundMark x1="52667" y1="91406" x2="57000" y2="87500"/>
                        <a14:foregroundMark x1="25000" y1="61406" x2="40667" y2="78438"/>
                        <a14:foregroundMark x1="40667" y1="78438" x2="46333" y2="74375"/>
                        <a14:foregroundMark x1="46333" y1="74375" x2="64556" y2="34688"/>
                        <a14:foregroundMark x1="77000" y1="9844" x2="73111" y2="44063"/>
                        <a14:foregroundMark x1="73111" y1="44063" x2="73111" y2="50000"/>
                        <a14:foregroundMark x1="74111" y1="10313" x2="76000" y2="7969"/>
                        <a14:foregroundMark x1="76667" y1="7344" x2="76000" y2="13125"/>
                        <a14:foregroundMark x1="77444" y1="6250" x2="74889" y2="25313"/>
                        <a14:foregroundMark x1="43667" y1="98438" x2="59222" y2="92813"/>
                        <a14:foregroundMark x1="59222" y1="92813" x2="59222" y2="92813"/>
                        <a14:foregroundMark x1="48889" y1="97344" x2="54556" y2="97344"/>
                      </a14:backgroundRemoval>
                    </a14:imgEffect>
                  </a14:imgLayer>
                </a14:imgProps>
              </a:ext>
              <a:ext uri="{28A0092B-C50C-407E-A947-70E740481C1C}">
                <a14:useLocalDpi xmlns:a14="http://schemas.microsoft.com/office/drawing/2010/main" val="0"/>
              </a:ext>
            </a:extLst>
          </a:blip>
          <a:srcRect/>
          <a:stretch>
            <a:fillRect/>
          </a:stretch>
        </p:blipFill>
        <p:spPr bwMode="auto">
          <a:xfrm>
            <a:off x="5330214" y="1485553"/>
            <a:ext cx="1081391" cy="7689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Kiểm tra dấu Máy tính Biểu tượng Clip nghệ thuật - nút 640*640 minh bạch  Png Tải về miễn phí - Xanh, Lá, Văn Bản.">
            <a:extLst>
              <a:ext uri="{FF2B5EF4-FFF2-40B4-BE49-F238E27FC236}">
                <a16:creationId xmlns:a16="http://schemas.microsoft.com/office/drawing/2014/main" id="{3E5C65B5-E270-47DD-9317-7DFF9F6DD51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 b="97344" l="10000" r="90000">
                        <a14:foregroundMark x1="39556" y1="7656" x2="53556" y2="6094"/>
                        <a14:foregroundMark x1="53556" y1="6094" x2="55889" y2="6094"/>
                        <a14:foregroundMark x1="51667" y1="781" x2="51667" y2="781"/>
                        <a14:foregroundMark x1="69444" y1="15781" x2="70222" y2="35469"/>
                        <a14:foregroundMark x1="70222" y1="35469" x2="63667" y2="47031"/>
                        <a14:foregroundMark x1="63667" y1="47031" x2="43111" y2="60469"/>
                        <a14:foregroundMark x1="43111" y1="60469" x2="38889" y2="65469"/>
                        <a14:foregroundMark x1="38889" y1="65469" x2="35444" y2="73750"/>
                        <a14:foregroundMark x1="35444" y1="73750" x2="32222" y2="66875"/>
                        <a14:foregroundMark x1="32222" y1="66875" x2="29000" y2="47656"/>
                        <a14:foregroundMark x1="29000" y1="47656" x2="45111" y2="70781"/>
                        <a14:foregroundMark x1="45111" y1="70781" x2="44222" y2="79531"/>
                        <a14:foregroundMark x1="44222" y1="79531" x2="39333" y2="87031"/>
                        <a14:foregroundMark x1="39333" y1="87031" x2="44667" y2="93906"/>
                        <a14:foregroundMark x1="44667" y1="93906" x2="52667" y2="91406"/>
                        <a14:foregroundMark x1="52667" y1="91406" x2="57000" y2="87500"/>
                        <a14:foregroundMark x1="25000" y1="61406" x2="40667" y2="78438"/>
                        <a14:foregroundMark x1="40667" y1="78438" x2="46333" y2="74375"/>
                        <a14:foregroundMark x1="46333" y1="74375" x2="64556" y2="34688"/>
                        <a14:foregroundMark x1="77000" y1="9844" x2="73111" y2="44063"/>
                        <a14:foregroundMark x1="73111" y1="44063" x2="73111" y2="50000"/>
                        <a14:foregroundMark x1="74111" y1="10313" x2="76000" y2="7969"/>
                        <a14:foregroundMark x1="76667" y1="7344" x2="76000" y2="13125"/>
                        <a14:foregroundMark x1="77444" y1="6250" x2="74889" y2="25313"/>
                        <a14:foregroundMark x1="43667" y1="98438" x2="59222" y2="92813"/>
                        <a14:foregroundMark x1="59222" y1="92813" x2="59222" y2="92813"/>
                        <a14:foregroundMark x1="48889" y1="97344" x2="54556" y2="97344"/>
                      </a14:backgroundRemoval>
                    </a14:imgEffect>
                  </a14:imgLayer>
                </a14:imgProps>
              </a:ext>
              <a:ext uri="{28A0092B-C50C-407E-A947-70E740481C1C}">
                <a14:useLocalDpi xmlns:a14="http://schemas.microsoft.com/office/drawing/2010/main" val="0"/>
              </a:ext>
            </a:extLst>
          </a:blip>
          <a:srcRect/>
          <a:stretch>
            <a:fillRect/>
          </a:stretch>
        </p:blipFill>
        <p:spPr bwMode="auto">
          <a:xfrm>
            <a:off x="5355726" y="2593604"/>
            <a:ext cx="1081391" cy="768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045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fade">
                                      <p:cBhvr>
                                        <p:cTn id="7" dur="500"/>
                                        <p:tgtEl>
                                          <p:spTgt spid="215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3351620-8CB9-4B51-AE53-B9AEC41F0F7B}"/>
              </a:ext>
            </a:extLst>
          </p:cNvPr>
          <p:cNvGrpSpPr/>
          <p:nvPr/>
        </p:nvGrpSpPr>
        <p:grpSpPr>
          <a:xfrm>
            <a:off x="0" y="0"/>
            <a:ext cx="12192000" cy="6858000"/>
            <a:chOff x="0" y="0"/>
            <a:chExt cx="12192000" cy="6858000"/>
          </a:xfrm>
        </p:grpSpPr>
        <p:pic>
          <p:nvPicPr>
            <p:cNvPr id="4" name="Picture 3">
              <a:extLst>
                <a:ext uri="{FF2B5EF4-FFF2-40B4-BE49-F238E27FC236}">
                  <a16:creationId xmlns:a16="http://schemas.microsoft.com/office/drawing/2014/main" id="{95FEBDB9-05AC-4865-8720-B321A8FC7AF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45865A44-C459-495A-9870-791808BC96FF}"/>
                </a:ext>
              </a:extLst>
            </p:cNvPr>
            <p:cNvSpPr/>
            <p:nvPr/>
          </p:nvSpPr>
          <p:spPr>
            <a:xfrm>
              <a:off x="8529115" y="1241916"/>
              <a:ext cx="2870998" cy="1388141"/>
            </a:xfrm>
            <a:prstGeom prst="rect">
              <a:avLst/>
            </a:prstGeom>
            <a:solidFill>
              <a:srgbClr val="FEEBC3"/>
            </a:solidFill>
            <a:ln>
              <a:solidFill>
                <a:srgbClr val="FFE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Rectangle: Rounded Corners 10">
            <a:extLst>
              <a:ext uri="{FF2B5EF4-FFF2-40B4-BE49-F238E27FC236}">
                <a16:creationId xmlns:a16="http://schemas.microsoft.com/office/drawing/2014/main" id="{C3C5C643-820D-447E-A677-7C756EED9A65}"/>
              </a:ext>
            </a:extLst>
          </p:cNvPr>
          <p:cNvSpPr/>
          <p:nvPr/>
        </p:nvSpPr>
        <p:spPr>
          <a:xfrm>
            <a:off x="7661032" y="914430"/>
            <a:ext cx="2253098" cy="102155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vi-VN" sz="5400" b="1" cap="none" spc="0" dirty="0">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rPr>
              <a:t>Dặn dò</a:t>
            </a:r>
            <a:endParaRPr lang="en-US" sz="5400" b="1" cap="none" spc="0" dirty="0">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endParaRPr>
          </a:p>
        </p:txBody>
      </p:sp>
      <p:sp>
        <p:nvSpPr>
          <p:cNvPr id="12" name="Rectangle: Rounded Corners 8">
            <a:extLst>
              <a:ext uri="{FF2B5EF4-FFF2-40B4-BE49-F238E27FC236}">
                <a16:creationId xmlns:a16="http://schemas.microsoft.com/office/drawing/2014/main" id="{BEAA5C6F-A61C-46BF-A6AE-949715F49DD9}"/>
              </a:ext>
            </a:extLst>
          </p:cNvPr>
          <p:cNvSpPr/>
          <p:nvPr/>
        </p:nvSpPr>
        <p:spPr>
          <a:xfrm>
            <a:off x="6064958" y="1941967"/>
            <a:ext cx="5445246" cy="2316480"/>
          </a:xfrm>
          <a:custGeom>
            <a:avLst/>
            <a:gdLst>
              <a:gd name="connsiteX0" fmla="*/ 0 w 5445246"/>
              <a:gd name="connsiteY0" fmla="*/ 863422 h 2316480"/>
              <a:gd name="connsiteX1" fmla="*/ 863422 w 5445246"/>
              <a:gd name="connsiteY1" fmla="*/ 0 h 2316480"/>
              <a:gd name="connsiteX2" fmla="*/ 4581824 w 5445246"/>
              <a:gd name="connsiteY2" fmla="*/ 0 h 2316480"/>
              <a:gd name="connsiteX3" fmla="*/ 5445246 w 5445246"/>
              <a:gd name="connsiteY3" fmla="*/ 863422 h 2316480"/>
              <a:gd name="connsiteX4" fmla="*/ 5445246 w 5445246"/>
              <a:gd name="connsiteY4" fmla="*/ 1453058 h 2316480"/>
              <a:gd name="connsiteX5" fmla="*/ 4581824 w 5445246"/>
              <a:gd name="connsiteY5" fmla="*/ 2316480 h 2316480"/>
              <a:gd name="connsiteX6" fmla="*/ 863422 w 5445246"/>
              <a:gd name="connsiteY6" fmla="*/ 2316480 h 2316480"/>
              <a:gd name="connsiteX7" fmla="*/ 0 w 5445246"/>
              <a:gd name="connsiteY7" fmla="*/ 1453058 h 2316480"/>
              <a:gd name="connsiteX8" fmla="*/ 0 w 5445246"/>
              <a:gd name="connsiteY8" fmla="*/ 863422 h 231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5246" h="2316480" fill="none" extrusionOk="0">
                <a:moveTo>
                  <a:pt x="0" y="863422"/>
                </a:moveTo>
                <a:cubicBezTo>
                  <a:pt x="13745" y="396751"/>
                  <a:pt x="335737" y="-14857"/>
                  <a:pt x="863422" y="0"/>
                </a:cubicBezTo>
                <a:cubicBezTo>
                  <a:pt x="2057451" y="109595"/>
                  <a:pt x="3690203" y="16756"/>
                  <a:pt x="4581824" y="0"/>
                </a:cubicBezTo>
                <a:cubicBezTo>
                  <a:pt x="4990087" y="-56739"/>
                  <a:pt x="5454861" y="422317"/>
                  <a:pt x="5445246" y="863422"/>
                </a:cubicBezTo>
                <a:cubicBezTo>
                  <a:pt x="5463516" y="1156981"/>
                  <a:pt x="5414015" y="1189328"/>
                  <a:pt x="5445246" y="1453058"/>
                </a:cubicBezTo>
                <a:cubicBezTo>
                  <a:pt x="5402315" y="1944615"/>
                  <a:pt x="5076251" y="2314717"/>
                  <a:pt x="4581824" y="2316480"/>
                </a:cubicBezTo>
                <a:cubicBezTo>
                  <a:pt x="2918403" y="2180279"/>
                  <a:pt x="1931674" y="2241704"/>
                  <a:pt x="863422" y="2316480"/>
                </a:cubicBezTo>
                <a:cubicBezTo>
                  <a:pt x="366015" y="2288221"/>
                  <a:pt x="-25150" y="1919249"/>
                  <a:pt x="0" y="1453058"/>
                </a:cubicBezTo>
                <a:cubicBezTo>
                  <a:pt x="25626" y="1350057"/>
                  <a:pt x="-28870" y="1028181"/>
                  <a:pt x="0" y="863422"/>
                </a:cubicBezTo>
                <a:close/>
              </a:path>
              <a:path w="5445246" h="2316480" stroke="0" extrusionOk="0">
                <a:moveTo>
                  <a:pt x="0" y="863422"/>
                </a:moveTo>
                <a:cubicBezTo>
                  <a:pt x="-34574" y="308966"/>
                  <a:pt x="419817" y="-44382"/>
                  <a:pt x="863422" y="0"/>
                </a:cubicBezTo>
                <a:cubicBezTo>
                  <a:pt x="2039045" y="47539"/>
                  <a:pt x="3134036" y="42437"/>
                  <a:pt x="4581824" y="0"/>
                </a:cubicBezTo>
                <a:cubicBezTo>
                  <a:pt x="5084367" y="-13611"/>
                  <a:pt x="5474802" y="339118"/>
                  <a:pt x="5445246" y="863422"/>
                </a:cubicBezTo>
                <a:cubicBezTo>
                  <a:pt x="5399115" y="970409"/>
                  <a:pt x="5433258" y="1298633"/>
                  <a:pt x="5445246" y="1453058"/>
                </a:cubicBezTo>
                <a:cubicBezTo>
                  <a:pt x="5456766" y="1964249"/>
                  <a:pt x="5012086" y="2267177"/>
                  <a:pt x="4581824" y="2316480"/>
                </a:cubicBezTo>
                <a:cubicBezTo>
                  <a:pt x="3896856" y="2290126"/>
                  <a:pt x="1617250" y="2197624"/>
                  <a:pt x="863422" y="2316480"/>
                </a:cubicBezTo>
                <a:cubicBezTo>
                  <a:pt x="331177" y="2261740"/>
                  <a:pt x="16698" y="1950156"/>
                  <a:pt x="0" y="1453058"/>
                </a:cubicBezTo>
                <a:cubicBezTo>
                  <a:pt x="-37450" y="1229165"/>
                  <a:pt x="34021" y="961486"/>
                  <a:pt x="0" y="863422"/>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sd="3255299097">
                  <a:prstGeom prst="roundRect">
                    <a:avLst>
                      <a:gd name="adj" fmla="val 3727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18320609-378C-4B81-BB3F-373CD766AA0A}"/>
              </a:ext>
            </a:extLst>
          </p:cNvPr>
          <p:cNvSpPr txBox="1"/>
          <p:nvPr/>
        </p:nvSpPr>
        <p:spPr>
          <a:xfrm>
            <a:off x="6563722" y="2263472"/>
            <a:ext cx="6339078" cy="1592744"/>
          </a:xfrm>
          <a:prstGeom prst="rect">
            <a:avLst/>
          </a:prstGeom>
          <a:noFill/>
        </p:spPr>
        <p:txBody>
          <a:bodyPr wrap="square" lIns="0" tIns="0" rIns="0" bIns="0" rtlCol="0">
            <a:spAutoFit/>
          </a:bodyPr>
          <a:lstStyle/>
          <a:p>
            <a:pPr marL="457200" indent="-457200" algn="just" fontAlgn="auto">
              <a:lnSpc>
                <a:spcPct val="150000"/>
              </a:lnSpc>
              <a:buFontTx/>
              <a:buChar char="-"/>
              <a:defRPr/>
            </a:pPr>
            <a:r>
              <a:rPr lang="vi-VN" altLang="zh-CN" sz="3600" b="1" i="1" dirty="0">
                <a:solidFill>
                  <a:srgbClr val="0070C0"/>
                </a:solidFill>
                <a:latin typeface="Calibri" panose="020F0502020204030204" pitchFamily="34" charset="0"/>
                <a:ea typeface="字魂189号-星岩乐黑体" panose="00000500000000000000" charset="-122"/>
                <a:cs typeface="Calibri" panose="020F0502020204030204" pitchFamily="34" charset="0"/>
                <a:sym typeface="+mn-lt"/>
              </a:rPr>
              <a:t>Luyện đọc lại bài.</a:t>
            </a:r>
          </a:p>
          <a:p>
            <a:pPr marL="457200" indent="-457200" algn="just" fontAlgn="auto">
              <a:lnSpc>
                <a:spcPct val="150000"/>
              </a:lnSpc>
              <a:buFontTx/>
              <a:buChar char="-"/>
              <a:defRPr/>
            </a:pPr>
            <a:r>
              <a:rPr lang="vi-VN" altLang="zh-CN" sz="3600" b="1" i="1" dirty="0">
                <a:solidFill>
                  <a:srgbClr val="0070C0"/>
                </a:solidFill>
                <a:latin typeface="Calibri" panose="020F0502020204030204" pitchFamily="34" charset="0"/>
                <a:ea typeface="字魂189号-星岩乐黑体" panose="00000500000000000000" charset="-122"/>
                <a:cs typeface="Calibri" panose="020F0502020204030204" pitchFamily="34" charset="0"/>
                <a:sym typeface="+mn-lt"/>
              </a:rPr>
              <a:t>Soạn bài “Đất nước”.</a:t>
            </a:r>
            <a:endParaRPr lang="zh-CN" altLang="en-US" sz="3600" b="1" i="1" dirty="0">
              <a:solidFill>
                <a:srgbClr val="0070C0"/>
              </a:solidFill>
              <a:latin typeface="Calibri" panose="020F0502020204030204" pitchFamily="34" charset="0"/>
              <a:ea typeface="字魂189号-星岩乐黑体" panose="00000500000000000000" charset="-122"/>
              <a:cs typeface="Calibri" panose="020F0502020204030204" pitchFamily="34" charset="0"/>
              <a:sym typeface="+mn-lt"/>
            </a:endParaRPr>
          </a:p>
        </p:txBody>
      </p:sp>
    </p:spTree>
    <p:extLst>
      <p:ext uri="{BB962C8B-B14F-4D97-AF65-F5344CB8AC3E}">
        <p14:creationId xmlns:p14="http://schemas.microsoft.com/office/powerpoint/2010/main" val="60535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14:presetBounceEnd="6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0000">
                                          <p:cBhvr additive="base">
                                            <p:cTn id="7" dur="1300" fill="hold"/>
                                            <p:tgtEl>
                                              <p:spTgt spid="13"/>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300" fill="hold"/>
                                            <p:tgtEl>
                                              <p:spTgt spid="13"/>
                                            </p:tgtEl>
                                            <p:attrNameLst>
                                              <p:attrName>ppt_x</p:attrName>
                                            </p:attrNameLst>
                                          </p:cBhvr>
                                          <p:tavLst>
                                            <p:tav tm="0">
                                              <p:val>
                                                <p:strVal val="1+#ppt_w/2"/>
                                              </p:val>
                                            </p:tav>
                                            <p:tav tm="100000">
                                              <p:val>
                                                <p:strVal val="#ppt_x"/>
                                              </p:val>
                                            </p:tav>
                                          </p:tavLst>
                                        </p:anim>
                                        <p:anim calcmode="lin" valueType="num">
                                          <p:cBhvr additive="base">
                                            <p:cTn id="8" dur="13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237C01F-F020-41B4-97C3-39D85144F0FA}"/>
              </a:ext>
            </a:extLst>
          </p:cNvPr>
          <p:cNvSpPr/>
          <p:nvPr/>
        </p:nvSpPr>
        <p:spPr>
          <a:xfrm>
            <a:off x="2286678" y="432137"/>
            <a:ext cx="7542449" cy="923330"/>
          </a:xfrm>
          <a:prstGeom prst="rect">
            <a:avLst/>
          </a:prstGeom>
          <a:noFill/>
        </p:spPr>
        <p:txBody>
          <a:bodyPr wrap="none" lIns="91440" tIns="45720" rIns="91440" bIns="45720">
            <a:spAutoFit/>
          </a:bodyPr>
          <a:lstStyle/>
          <a:p>
            <a:pPr algn="ctr"/>
            <a:r>
              <a:rPr lang="en-SG" sz="5400" b="1" cap="none" spc="0" dirty="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rPr>
              <a:t>TIÊU CHÍ ĐỌC </a:t>
            </a:r>
            <a:r>
              <a:rPr lang="en-SG" sz="5400" b="1" cap="none" spc="0" dirty="0" err="1">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rPr>
              <a:t>và</a:t>
            </a:r>
            <a:r>
              <a:rPr lang="en-SG" sz="5400" b="1" cap="none" spc="0" dirty="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rPr>
              <a:t> </a:t>
            </a:r>
            <a:r>
              <a:rPr lang="en-SG" sz="5400" b="1" cap="none" spc="0" dirty="0" err="1">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rPr>
              <a:t>nhận</a:t>
            </a:r>
            <a:r>
              <a:rPr lang="en-SG" sz="5400" b="1" cap="none" spc="0" dirty="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rPr>
              <a:t> </a:t>
            </a:r>
            <a:r>
              <a:rPr lang="en-SG" sz="5400" b="1" cap="none" spc="0" dirty="0" err="1">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rPr>
              <a:t>xét</a:t>
            </a:r>
            <a:endParaRPr lang="en-US" sz="5400" b="1" cap="none" spc="0" dirty="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endParaRPr>
          </a:p>
        </p:txBody>
      </p:sp>
      <p:sp>
        <p:nvSpPr>
          <p:cNvPr id="21" name="Rectangle: Rounded Corners 20">
            <a:extLst>
              <a:ext uri="{FF2B5EF4-FFF2-40B4-BE49-F238E27FC236}">
                <a16:creationId xmlns:a16="http://schemas.microsoft.com/office/drawing/2014/main" id="{3E08A679-1327-43FE-904C-038E342097FD}"/>
              </a:ext>
            </a:extLst>
          </p:cNvPr>
          <p:cNvSpPr/>
          <p:nvPr/>
        </p:nvSpPr>
        <p:spPr>
          <a:xfrm>
            <a:off x="568394" y="2155597"/>
            <a:ext cx="5299006"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Đọc</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đúng</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tiếng</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đúng</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từ</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p>
          <a:p>
            <a:pPr algn="ct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l</a:t>
            </a:r>
            <a:r>
              <a:rPr lang="vi-VN"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ưu</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loát</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mạch</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lạc</a:t>
            </a:r>
            <a:endParaRPr lang="en-US"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endParaRPr>
          </a:p>
        </p:txBody>
      </p:sp>
      <p:sp>
        <p:nvSpPr>
          <p:cNvPr id="22" name="Rectangle: Rounded Corners 21">
            <a:extLst>
              <a:ext uri="{FF2B5EF4-FFF2-40B4-BE49-F238E27FC236}">
                <a16:creationId xmlns:a16="http://schemas.microsoft.com/office/drawing/2014/main" id="{80FE4262-A68C-45D8-ACEB-3F3E2D6D9712}"/>
              </a:ext>
            </a:extLst>
          </p:cNvPr>
          <p:cNvSpPr/>
          <p:nvPr/>
        </p:nvSpPr>
        <p:spPr>
          <a:xfrm>
            <a:off x="676286" y="3545759"/>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Ngắt, nghỉ hơi đúng ở các dấu câu,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cụm</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từ</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rõ</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nghĩa</a:t>
            </a:r>
            <a:endParaRPr lang="vi-VN"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endParaRPr>
          </a:p>
        </p:txBody>
      </p:sp>
      <p:sp>
        <p:nvSpPr>
          <p:cNvPr id="23" name="Rectangle: Rounded Corners 22">
            <a:extLst>
              <a:ext uri="{FF2B5EF4-FFF2-40B4-BE49-F238E27FC236}">
                <a16:creationId xmlns:a16="http://schemas.microsoft.com/office/drawing/2014/main" id="{5EBA1B43-304C-43F7-98E8-A51F086475CA}"/>
              </a:ext>
            </a:extLst>
          </p:cNvPr>
          <p:cNvSpPr/>
          <p:nvPr/>
        </p:nvSpPr>
        <p:spPr>
          <a:xfrm>
            <a:off x="568394" y="4930362"/>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Cường độ đọc, tốc độ đọc đạt yêu cầu</a:t>
            </a:r>
          </a:p>
        </p:txBody>
      </p:sp>
      <p:sp>
        <p:nvSpPr>
          <p:cNvPr id="24" name="TextBox 23">
            <a:extLst>
              <a:ext uri="{FF2B5EF4-FFF2-40B4-BE49-F238E27FC236}">
                <a16:creationId xmlns:a16="http://schemas.microsoft.com/office/drawing/2014/main" id="{C1F2FE3F-3DAB-4109-894B-0CC2E04FED87}"/>
              </a:ext>
            </a:extLst>
          </p:cNvPr>
          <p:cNvSpPr txBox="1"/>
          <p:nvPr/>
        </p:nvSpPr>
        <p:spPr>
          <a:xfrm>
            <a:off x="1675024" y="1584516"/>
            <a:ext cx="2819399" cy="553998"/>
          </a:xfrm>
          <a:prstGeom prst="rect">
            <a:avLst/>
          </a:prstGeom>
          <a:noFill/>
        </p:spPr>
        <p:txBody>
          <a:bodyPr wrap="square" lIns="0" tIns="0" rIns="0" bIns="0" rtlCol="0">
            <a:spAutoFit/>
          </a:bodyPr>
          <a:lstStyle/>
          <a:p>
            <a:pPr algn="ctr"/>
            <a:r>
              <a:rPr lang="en-SG" sz="3600" b="1">
                <a:solidFill>
                  <a:srgbClr val="257997"/>
                </a:solidFill>
                <a:latin typeface="Quicksand" panose="00000500000000000000" pitchFamily="2" charset="0"/>
                <a:cs typeface="Calibri" panose="020F0502020204030204" pitchFamily="34" charset="0"/>
              </a:rPr>
              <a:t>TIÊU CHÍ</a:t>
            </a:r>
            <a:endParaRPr lang="en-US" sz="3600" b="1">
              <a:solidFill>
                <a:srgbClr val="257997"/>
              </a:solidFill>
              <a:latin typeface="Quicksand" panose="00000500000000000000" pitchFamily="2" charset="0"/>
              <a:cs typeface="Calibri" panose="020F0502020204030204" pitchFamily="34" charset="0"/>
            </a:endParaRPr>
          </a:p>
        </p:txBody>
      </p:sp>
      <p:sp>
        <p:nvSpPr>
          <p:cNvPr id="25" name="TextBox 24">
            <a:extLst>
              <a:ext uri="{FF2B5EF4-FFF2-40B4-BE49-F238E27FC236}">
                <a16:creationId xmlns:a16="http://schemas.microsoft.com/office/drawing/2014/main" id="{AB5FD372-3C2C-4192-9D0B-FC23E2934CC2}"/>
              </a:ext>
            </a:extLst>
          </p:cNvPr>
          <p:cNvSpPr txBox="1"/>
          <p:nvPr/>
        </p:nvSpPr>
        <p:spPr>
          <a:xfrm>
            <a:off x="5530911" y="1654424"/>
            <a:ext cx="2819399" cy="430887"/>
          </a:xfrm>
          <a:prstGeom prst="rect">
            <a:avLst/>
          </a:prstGeom>
          <a:noFill/>
        </p:spPr>
        <p:txBody>
          <a:bodyPr wrap="square" lIns="0" tIns="0" rIns="0" bIns="0" rtlCol="0">
            <a:spAutoFit/>
          </a:bodyPr>
          <a:lstStyle/>
          <a:p>
            <a:pPr algn="ctr"/>
            <a:r>
              <a:rPr lang="en-SG" sz="2800" b="1" dirty="0" err="1">
                <a:solidFill>
                  <a:srgbClr val="116B8B"/>
                </a:solidFill>
                <a:latin typeface="Quicksand" panose="00000500000000000000" pitchFamily="2" charset="0"/>
                <a:cs typeface="Calibri" panose="020F0502020204030204" pitchFamily="34" charset="0"/>
              </a:rPr>
              <a:t>Bình</a:t>
            </a:r>
            <a:r>
              <a:rPr lang="en-SG" sz="2800" b="1" dirty="0">
                <a:solidFill>
                  <a:srgbClr val="116B8B"/>
                </a:solidFill>
                <a:latin typeface="Quicksand" panose="00000500000000000000" pitchFamily="2" charset="0"/>
                <a:cs typeface="Calibri" panose="020F0502020204030204" pitchFamily="34" charset="0"/>
              </a:rPr>
              <a:t> </a:t>
            </a:r>
            <a:r>
              <a:rPr lang="en-SG" sz="2800" b="1" dirty="0" err="1">
                <a:solidFill>
                  <a:srgbClr val="116B8B"/>
                </a:solidFill>
                <a:latin typeface="Quicksand" panose="00000500000000000000" pitchFamily="2" charset="0"/>
                <a:cs typeface="Calibri" panose="020F0502020204030204" pitchFamily="34" charset="0"/>
              </a:rPr>
              <a:t>th</a:t>
            </a:r>
            <a:r>
              <a:rPr lang="vi-VN" sz="2800" b="1" dirty="0">
                <a:solidFill>
                  <a:srgbClr val="116B8B"/>
                </a:solidFill>
                <a:latin typeface="Quicksand" panose="00000500000000000000" pitchFamily="2" charset="0"/>
                <a:cs typeface="Calibri" panose="020F0502020204030204" pitchFamily="34" charset="0"/>
              </a:rPr>
              <a:t>ường</a:t>
            </a:r>
            <a:endParaRPr lang="en-US" sz="2800" b="1" dirty="0">
              <a:solidFill>
                <a:srgbClr val="116B8B"/>
              </a:solidFill>
              <a:latin typeface="Quicksand" panose="00000500000000000000" pitchFamily="2" charset="0"/>
              <a:cs typeface="Calibri" panose="020F0502020204030204" pitchFamily="34" charset="0"/>
            </a:endParaRPr>
          </a:p>
        </p:txBody>
      </p:sp>
      <p:sp>
        <p:nvSpPr>
          <p:cNvPr id="26" name="TextBox 25">
            <a:extLst>
              <a:ext uri="{FF2B5EF4-FFF2-40B4-BE49-F238E27FC236}">
                <a16:creationId xmlns:a16="http://schemas.microsoft.com/office/drawing/2014/main" id="{520013E6-8CF2-45C1-B4C8-EC99F796C9C7}"/>
              </a:ext>
            </a:extLst>
          </p:cNvPr>
          <p:cNvSpPr txBox="1"/>
          <p:nvPr/>
        </p:nvSpPr>
        <p:spPr>
          <a:xfrm>
            <a:off x="8197910" y="1687159"/>
            <a:ext cx="1249679" cy="430887"/>
          </a:xfrm>
          <a:prstGeom prst="rect">
            <a:avLst/>
          </a:prstGeom>
          <a:noFill/>
        </p:spPr>
        <p:txBody>
          <a:bodyPr wrap="square" lIns="0" tIns="0" rIns="0" bIns="0" rtlCol="0">
            <a:spAutoFit/>
          </a:bodyPr>
          <a:lstStyle/>
          <a:p>
            <a:pPr algn="ctr"/>
            <a:r>
              <a:rPr lang="en-SG" sz="2800" b="1">
                <a:solidFill>
                  <a:srgbClr val="116B8B"/>
                </a:solidFill>
                <a:latin typeface="Quicksand" panose="00000500000000000000" pitchFamily="2" charset="0"/>
                <a:cs typeface="Calibri" panose="020F0502020204030204" pitchFamily="34" charset="0"/>
              </a:rPr>
              <a:t>Tốt</a:t>
            </a:r>
            <a:endParaRPr lang="en-US" sz="2800" b="1">
              <a:solidFill>
                <a:srgbClr val="116B8B"/>
              </a:solidFill>
              <a:latin typeface="Quicksand" panose="00000500000000000000" pitchFamily="2" charset="0"/>
              <a:cs typeface="Calibri" panose="020F0502020204030204" pitchFamily="34" charset="0"/>
            </a:endParaRPr>
          </a:p>
        </p:txBody>
      </p:sp>
      <p:sp>
        <p:nvSpPr>
          <p:cNvPr id="27" name="TextBox 26">
            <a:extLst>
              <a:ext uri="{FF2B5EF4-FFF2-40B4-BE49-F238E27FC236}">
                <a16:creationId xmlns:a16="http://schemas.microsoft.com/office/drawing/2014/main" id="{0DDBF383-1AB9-4E9F-82F3-D38F33DD3CE7}"/>
              </a:ext>
            </a:extLst>
          </p:cNvPr>
          <p:cNvSpPr txBox="1"/>
          <p:nvPr/>
        </p:nvSpPr>
        <p:spPr>
          <a:xfrm>
            <a:off x="9728676" y="1654424"/>
            <a:ext cx="1946204" cy="430887"/>
          </a:xfrm>
          <a:prstGeom prst="rect">
            <a:avLst/>
          </a:prstGeom>
          <a:noFill/>
        </p:spPr>
        <p:txBody>
          <a:bodyPr wrap="square" lIns="0" tIns="0" rIns="0" bIns="0" rtlCol="0">
            <a:spAutoFit/>
          </a:bodyPr>
          <a:lstStyle/>
          <a:p>
            <a:pPr algn="ctr"/>
            <a:r>
              <a:rPr lang="en-SG" sz="2800" b="1" dirty="0" err="1">
                <a:solidFill>
                  <a:srgbClr val="116B8B"/>
                </a:solidFill>
                <a:latin typeface="Quicksand" panose="00000500000000000000" pitchFamily="2" charset="0"/>
                <a:cs typeface="Calibri" panose="020F0502020204030204" pitchFamily="34" charset="0"/>
              </a:rPr>
              <a:t>Rất</a:t>
            </a:r>
            <a:r>
              <a:rPr lang="en-SG" sz="2800" b="1" dirty="0">
                <a:solidFill>
                  <a:srgbClr val="116B8B"/>
                </a:solidFill>
                <a:latin typeface="Quicksand" panose="00000500000000000000" pitchFamily="2" charset="0"/>
                <a:cs typeface="Calibri" panose="020F0502020204030204" pitchFamily="34" charset="0"/>
              </a:rPr>
              <a:t> </a:t>
            </a:r>
            <a:r>
              <a:rPr lang="en-SG" sz="2800" b="1" dirty="0" err="1">
                <a:solidFill>
                  <a:srgbClr val="116B8B"/>
                </a:solidFill>
                <a:latin typeface="Quicksand" panose="00000500000000000000" pitchFamily="2" charset="0"/>
                <a:cs typeface="Calibri" panose="020F0502020204030204" pitchFamily="34" charset="0"/>
              </a:rPr>
              <a:t>tốt</a:t>
            </a:r>
            <a:endParaRPr lang="en-US" sz="2800" b="1" dirty="0">
              <a:solidFill>
                <a:srgbClr val="116B8B"/>
              </a:solidFill>
              <a:latin typeface="Quicksand" panose="00000500000000000000" pitchFamily="2" charset="0"/>
              <a:cs typeface="Calibri" panose="020F0502020204030204" pitchFamily="34" charset="0"/>
            </a:endParaRPr>
          </a:p>
        </p:txBody>
      </p:sp>
      <p:grpSp>
        <p:nvGrpSpPr>
          <p:cNvPr id="28" name="Group 27">
            <a:extLst>
              <a:ext uri="{FF2B5EF4-FFF2-40B4-BE49-F238E27FC236}">
                <a16:creationId xmlns:a16="http://schemas.microsoft.com/office/drawing/2014/main" id="{4AA9B3AE-470E-48C5-A8EB-A7286864B8C0}"/>
              </a:ext>
            </a:extLst>
          </p:cNvPr>
          <p:cNvGrpSpPr/>
          <p:nvPr/>
        </p:nvGrpSpPr>
        <p:grpSpPr>
          <a:xfrm>
            <a:off x="6174120" y="1934817"/>
            <a:ext cx="5771221" cy="1572653"/>
            <a:chOff x="6174120" y="1934817"/>
            <a:chExt cx="5771221" cy="1572653"/>
          </a:xfrm>
        </p:grpSpPr>
        <p:pic>
          <p:nvPicPr>
            <p:cNvPr id="29" name="Picture 8" descr="Funny Happy Cute Happy Smiling Banana Stock Vector (Royalty Free) 1055732849">
              <a:extLst>
                <a:ext uri="{FF2B5EF4-FFF2-40B4-BE49-F238E27FC236}">
                  <a16:creationId xmlns:a16="http://schemas.microsoft.com/office/drawing/2014/main" id="{EF25A6D0-9D5E-4537-AC8A-208A440054C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214" b="90000" l="10000" r="90000">
                          <a14:foregroundMark x1="41600" y1="8214" x2="41600" y2="8214"/>
                        </a14:backgroundRemoval>
                      </a14:imgEffect>
                    </a14:imgLayer>
                  </a14:imgProps>
                </a:ext>
                <a:ext uri="{28A0092B-C50C-407E-A947-70E740481C1C}">
                  <a14:useLocalDpi xmlns:a14="http://schemas.microsoft.com/office/drawing/2010/main" val="0"/>
                </a:ext>
              </a:extLst>
            </a:blip>
            <a:srcRect/>
            <a:stretch>
              <a:fillRect/>
            </a:stretch>
          </p:blipFill>
          <p:spPr bwMode="auto">
            <a:xfrm>
              <a:off x="6174120" y="1934817"/>
              <a:ext cx="1335303" cy="149553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Funny Happy Cute Happy Smiling Banana Stock Vector (Royalty Free) 1055732849">
              <a:extLst>
                <a:ext uri="{FF2B5EF4-FFF2-40B4-BE49-F238E27FC236}">
                  <a16:creationId xmlns:a16="http://schemas.microsoft.com/office/drawing/2014/main" id="{83C2ED5E-E446-4EF2-B8EC-086F555F943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214" b="90000" l="10000" r="90000">
                          <a14:foregroundMark x1="41600" y1="8214" x2="41600" y2="8214"/>
                        </a14:backgroundRemoval>
                      </a14:imgEffect>
                    </a14:imgLayer>
                  </a14:imgProps>
                </a:ext>
                <a:ext uri="{28A0092B-C50C-407E-A947-70E740481C1C}">
                  <a14:useLocalDpi xmlns:a14="http://schemas.microsoft.com/office/drawing/2010/main" val="0"/>
                </a:ext>
              </a:extLst>
            </a:blip>
            <a:srcRect/>
            <a:stretch>
              <a:fillRect/>
            </a:stretch>
          </p:blipFill>
          <p:spPr bwMode="auto">
            <a:xfrm>
              <a:off x="7853817" y="1985124"/>
              <a:ext cx="1335303" cy="149553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Funny Happy Cute Happy Smiling Banana Stock Vector (Royalty Free) 1055732849">
              <a:extLst>
                <a:ext uri="{FF2B5EF4-FFF2-40B4-BE49-F238E27FC236}">
                  <a16:creationId xmlns:a16="http://schemas.microsoft.com/office/drawing/2014/main" id="{F7119D4C-01E4-432A-A115-BC6E1831BB9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214" b="90000" l="10000" r="90000">
                          <a14:foregroundMark x1="41600" y1="8214" x2="41600" y2="8214"/>
                        </a14:backgroundRemoval>
                      </a14:imgEffect>
                    </a14:imgLayer>
                  </a14:imgProps>
                </a:ext>
                <a:ext uri="{28A0092B-C50C-407E-A947-70E740481C1C}">
                  <a14:useLocalDpi xmlns:a14="http://schemas.microsoft.com/office/drawing/2010/main" val="0"/>
                </a:ext>
              </a:extLst>
            </a:blip>
            <a:srcRect/>
            <a:stretch>
              <a:fillRect/>
            </a:stretch>
          </p:blipFill>
          <p:spPr bwMode="auto">
            <a:xfrm>
              <a:off x="9540674" y="1982239"/>
              <a:ext cx="1335303" cy="149553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Funny Happy Cute Happy Smiling Banana Stock Vector (Royalty Free) 1055732849">
              <a:extLst>
                <a:ext uri="{FF2B5EF4-FFF2-40B4-BE49-F238E27FC236}">
                  <a16:creationId xmlns:a16="http://schemas.microsoft.com/office/drawing/2014/main" id="{6119C16F-4502-4F2C-92B2-EDF996C6F2A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214" b="90000" l="10000" r="90000">
                          <a14:foregroundMark x1="41600" y1="8214" x2="41600" y2="8214"/>
                        </a14:backgroundRemoval>
                      </a14:imgEffect>
                    </a14:imgLayer>
                  </a14:imgProps>
                </a:ext>
                <a:ext uri="{28A0092B-C50C-407E-A947-70E740481C1C}">
                  <a14:useLocalDpi xmlns:a14="http://schemas.microsoft.com/office/drawing/2010/main" val="0"/>
                </a:ext>
              </a:extLst>
            </a:blip>
            <a:srcRect/>
            <a:stretch>
              <a:fillRect/>
            </a:stretch>
          </p:blipFill>
          <p:spPr bwMode="auto">
            <a:xfrm>
              <a:off x="8443395" y="1982239"/>
              <a:ext cx="1335303" cy="149553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Funny Happy Cute Happy Smiling Banana Stock Vector (Royalty Free) 1055732849">
              <a:extLst>
                <a:ext uri="{FF2B5EF4-FFF2-40B4-BE49-F238E27FC236}">
                  <a16:creationId xmlns:a16="http://schemas.microsoft.com/office/drawing/2014/main" id="{99DE34D3-BE3E-4223-B1FA-E2FC3201B8E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214" b="90000" l="10000" r="90000">
                          <a14:foregroundMark x1="41600" y1="8214" x2="41600" y2="8214"/>
                        </a14:backgroundRemoval>
                      </a14:imgEffect>
                    </a14:imgLayer>
                  </a14:imgProps>
                </a:ext>
                <a:ext uri="{28A0092B-C50C-407E-A947-70E740481C1C}">
                  <a14:useLocalDpi xmlns:a14="http://schemas.microsoft.com/office/drawing/2010/main" val="0"/>
                </a:ext>
              </a:extLst>
            </a:blip>
            <a:srcRect/>
            <a:stretch>
              <a:fillRect/>
            </a:stretch>
          </p:blipFill>
          <p:spPr bwMode="auto">
            <a:xfrm>
              <a:off x="10070482" y="2011931"/>
              <a:ext cx="1335303" cy="149553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Funny Happy Cute Happy Smiling Banana Stock Vector (Royalty Free) 1055732849">
              <a:extLst>
                <a:ext uri="{FF2B5EF4-FFF2-40B4-BE49-F238E27FC236}">
                  <a16:creationId xmlns:a16="http://schemas.microsoft.com/office/drawing/2014/main" id="{0DF48196-543E-47D7-9965-48321578907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214" b="90000" l="10000" r="90000">
                          <a14:foregroundMark x1="41600" y1="8214" x2="41600" y2="8214"/>
                        </a14:backgroundRemoval>
                      </a14:imgEffect>
                    </a14:imgLayer>
                  </a14:imgProps>
                </a:ext>
                <a:ext uri="{28A0092B-C50C-407E-A947-70E740481C1C}">
                  <a14:useLocalDpi xmlns:a14="http://schemas.microsoft.com/office/drawing/2010/main" val="0"/>
                </a:ext>
              </a:extLst>
            </a:blip>
            <a:srcRect/>
            <a:stretch>
              <a:fillRect/>
            </a:stretch>
          </p:blipFill>
          <p:spPr bwMode="auto">
            <a:xfrm>
              <a:off x="10610038" y="2011931"/>
              <a:ext cx="1335303" cy="14955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id="{679D4EC9-F82A-469F-8AF3-B0AD69B3055E}"/>
              </a:ext>
            </a:extLst>
          </p:cNvPr>
          <p:cNvGrpSpPr/>
          <p:nvPr/>
        </p:nvGrpSpPr>
        <p:grpSpPr>
          <a:xfrm>
            <a:off x="6096000" y="4885366"/>
            <a:ext cx="5771221" cy="1572653"/>
            <a:chOff x="6174120" y="1934817"/>
            <a:chExt cx="5771221" cy="1572653"/>
          </a:xfrm>
        </p:grpSpPr>
        <p:pic>
          <p:nvPicPr>
            <p:cNvPr id="36" name="Picture 8" descr="Funny Happy Cute Happy Smiling Banana Stock Vector (Royalty Free) 1055732849">
              <a:extLst>
                <a:ext uri="{FF2B5EF4-FFF2-40B4-BE49-F238E27FC236}">
                  <a16:creationId xmlns:a16="http://schemas.microsoft.com/office/drawing/2014/main" id="{CA37F750-A3F2-4C79-811C-A0C7E01B94E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214" b="90000" l="10000" r="90000">
                          <a14:foregroundMark x1="41600" y1="8214" x2="41600" y2="8214"/>
                        </a14:backgroundRemoval>
                      </a14:imgEffect>
                    </a14:imgLayer>
                  </a14:imgProps>
                </a:ext>
                <a:ext uri="{28A0092B-C50C-407E-A947-70E740481C1C}">
                  <a14:useLocalDpi xmlns:a14="http://schemas.microsoft.com/office/drawing/2010/main" val="0"/>
                </a:ext>
              </a:extLst>
            </a:blip>
            <a:srcRect/>
            <a:stretch>
              <a:fillRect/>
            </a:stretch>
          </p:blipFill>
          <p:spPr bwMode="auto">
            <a:xfrm>
              <a:off x="6174120" y="1934817"/>
              <a:ext cx="1335303" cy="149553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unny Happy Cute Happy Smiling Banana Stock Vector (Royalty Free) 1055732849">
              <a:extLst>
                <a:ext uri="{FF2B5EF4-FFF2-40B4-BE49-F238E27FC236}">
                  <a16:creationId xmlns:a16="http://schemas.microsoft.com/office/drawing/2014/main" id="{CD1BB726-A36F-494F-8974-AC969EEFA0A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214" b="90000" l="10000" r="90000">
                          <a14:foregroundMark x1="41600" y1="8214" x2="41600" y2="8214"/>
                        </a14:backgroundRemoval>
                      </a14:imgEffect>
                    </a14:imgLayer>
                  </a14:imgProps>
                </a:ext>
                <a:ext uri="{28A0092B-C50C-407E-A947-70E740481C1C}">
                  <a14:useLocalDpi xmlns:a14="http://schemas.microsoft.com/office/drawing/2010/main" val="0"/>
                </a:ext>
              </a:extLst>
            </a:blip>
            <a:srcRect/>
            <a:stretch>
              <a:fillRect/>
            </a:stretch>
          </p:blipFill>
          <p:spPr bwMode="auto">
            <a:xfrm>
              <a:off x="7853817" y="1985124"/>
              <a:ext cx="1335303" cy="149553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Funny Happy Cute Happy Smiling Banana Stock Vector (Royalty Free) 1055732849">
              <a:extLst>
                <a:ext uri="{FF2B5EF4-FFF2-40B4-BE49-F238E27FC236}">
                  <a16:creationId xmlns:a16="http://schemas.microsoft.com/office/drawing/2014/main" id="{9E94F0AD-1206-487A-BA78-7ECC82AC8CD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214" b="90000" l="10000" r="90000">
                          <a14:foregroundMark x1="41600" y1="8214" x2="41600" y2="8214"/>
                        </a14:backgroundRemoval>
                      </a14:imgEffect>
                    </a14:imgLayer>
                  </a14:imgProps>
                </a:ext>
                <a:ext uri="{28A0092B-C50C-407E-A947-70E740481C1C}">
                  <a14:useLocalDpi xmlns:a14="http://schemas.microsoft.com/office/drawing/2010/main" val="0"/>
                </a:ext>
              </a:extLst>
            </a:blip>
            <a:srcRect/>
            <a:stretch>
              <a:fillRect/>
            </a:stretch>
          </p:blipFill>
          <p:spPr bwMode="auto">
            <a:xfrm>
              <a:off x="9540674" y="1982239"/>
              <a:ext cx="1335303" cy="149553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Funny Happy Cute Happy Smiling Banana Stock Vector (Royalty Free) 1055732849">
              <a:extLst>
                <a:ext uri="{FF2B5EF4-FFF2-40B4-BE49-F238E27FC236}">
                  <a16:creationId xmlns:a16="http://schemas.microsoft.com/office/drawing/2014/main" id="{CE12AB59-F007-4CB5-8933-1B47EB737B1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214" b="90000" l="10000" r="90000">
                          <a14:foregroundMark x1="41600" y1="8214" x2="41600" y2="8214"/>
                        </a14:backgroundRemoval>
                      </a14:imgEffect>
                    </a14:imgLayer>
                  </a14:imgProps>
                </a:ext>
                <a:ext uri="{28A0092B-C50C-407E-A947-70E740481C1C}">
                  <a14:useLocalDpi xmlns:a14="http://schemas.microsoft.com/office/drawing/2010/main" val="0"/>
                </a:ext>
              </a:extLst>
            </a:blip>
            <a:srcRect/>
            <a:stretch>
              <a:fillRect/>
            </a:stretch>
          </p:blipFill>
          <p:spPr bwMode="auto">
            <a:xfrm>
              <a:off x="8443395" y="1982239"/>
              <a:ext cx="1335303" cy="149553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Funny Happy Cute Happy Smiling Banana Stock Vector (Royalty Free) 1055732849">
              <a:extLst>
                <a:ext uri="{FF2B5EF4-FFF2-40B4-BE49-F238E27FC236}">
                  <a16:creationId xmlns:a16="http://schemas.microsoft.com/office/drawing/2014/main" id="{35F2B1AD-C3D3-4F77-8596-4BF077DF8A1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214" b="90000" l="10000" r="90000">
                          <a14:foregroundMark x1="41600" y1="8214" x2="41600" y2="8214"/>
                        </a14:backgroundRemoval>
                      </a14:imgEffect>
                    </a14:imgLayer>
                  </a14:imgProps>
                </a:ext>
                <a:ext uri="{28A0092B-C50C-407E-A947-70E740481C1C}">
                  <a14:useLocalDpi xmlns:a14="http://schemas.microsoft.com/office/drawing/2010/main" val="0"/>
                </a:ext>
              </a:extLst>
            </a:blip>
            <a:srcRect/>
            <a:stretch>
              <a:fillRect/>
            </a:stretch>
          </p:blipFill>
          <p:spPr bwMode="auto">
            <a:xfrm>
              <a:off x="10070482" y="2011931"/>
              <a:ext cx="1335303" cy="149553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Funny Happy Cute Happy Smiling Banana Stock Vector (Royalty Free) 1055732849">
              <a:extLst>
                <a:ext uri="{FF2B5EF4-FFF2-40B4-BE49-F238E27FC236}">
                  <a16:creationId xmlns:a16="http://schemas.microsoft.com/office/drawing/2014/main" id="{AC18F53D-5293-4AEC-BB7D-B2763A83611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214" b="90000" l="10000" r="90000">
                          <a14:foregroundMark x1="41600" y1="8214" x2="41600" y2="8214"/>
                        </a14:backgroundRemoval>
                      </a14:imgEffect>
                    </a14:imgLayer>
                  </a14:imgProps>
                </a:ext>
                <a:ext uri="{28A0092B-C50C-407E-A947-70E740481C1C}">
                  <a14:useLocalDpi xmlns:a14="http://schemas.microsoft.com/office/drawing/2010/main" val="0"/>
                </a:ext>
              </a:extLst>
            </a:blip>
            <a:srcRect/>
            <a:stretch>
              <a:fillRect/>
            </a:stretch>
          </p:blipFill>
          <p:spPr bwMode="auto">
            <a:xfrm>
              <a:off x="10610038" y="2011931"/>
              <a:ext cx="1335303" cy="14955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41">
            <a:extLst>
              <a:ext uri="{FF2B5EF4-FFF2-40B4-BE49-F238E27FC236}">
                <a16:creationId xmlns:a16="http://schemas.microsoft.com/office/drawing/2014/main" id="{7720977F-F330-43C6-B744-43C173701509}"/>
              </a:ext>
            </a:extLst>
          </p:cNvPr>
          <p:cNvGrpSpPr/>
          <p:nvPr/>
        </p:nvGrpSpPr>
        <p:grpSpPr>
          <a:xfrm>
            <a:off x="6121431" y="3492899"/>
            <a:ext cx="5771221" cy="1572653"/>
            <a:chOff x="6174120" y="1934817"/>
            <a:chExt cx="5771221" cy="1572653"/>
          </a:xfrm>
        </p:grpSpPr>
        <p:pic>
          <p:nvPicPr>
            <p:cNvPr id="43" name="Picture 8" descr="Funny Happy Cute Happy Smiling Banana Stock Vector (Royalty Free) 1055732849">
              <a:extLst>
                <a:ext uri="{FF2B5EF4-FFF2-40B4-BE49-F238E27FC236}">
                  <a16:creationId xmlns:a16="http://schemas.microsoft.com/office/drawing/2014/main" id="{C02F1940-EF02-46FA-A825-AA5B4EBEEFA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214" b="90000" l="10000" r="90000">
                          <a14:foregroundMark x1="41600" y1="8214" x2="41600" y2="8214"/>
                        </a14:backgroundRemoval>
                      </a14:imgEffect>
                    </a14:imgLayer>
                  </a14:imgProps>
                </a:ext>
                <a:ext uri="{28A0092B-C50C-407E-A947-70E740481C1C}">
                  <a14:useLocalDpi xmlns:a14="http://schemas.microsoft.com/office/drawing/2010/main" val="0"/>
                </a:ext>
              </a:extLst>
            </a:blip>
            <a:srcRect/>
            <a:stretch>
              <a:fillRect/>
            </a:stretch>
          </p:blipFill>
          <p:spPr bwMode="auto">
            <a:xfrm>
              <a:off x="6174120" y="1934817"/>
              <a:ext cx="1335303" cy="149553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Funny Happy Cute Happy Smiling Banana Stock Vector (Royalty Free) 1055732849">
              <a:extLst>
                <a:ext uri="{FF2B5EF4-FFF2-40B4-BE49-F238E27FC236}">
                  <a16:creationId xmlns:a16="http://schemas.microsoft.com/office/drawing/2014/main" id="{300488A0-5BAD-4E08-847E-78301FCDB48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214" b="90000" l="10000" r="90000">
                          <a14:foregroundMark x1="41600" y1="8214" x2="41600" y2="8214"/>
                        </a14:backgroundRemoval>
                      </a14:imgEffect>
                    </a14:imgLayer>
                  </a14:imgProps>
                </a:ext>
                <a:ext uri="{28A0092B-C50C-407E-A947-70E740481C1C}">
                  <a14:useLocalDpi xmlns:a14="http://schemas.microsoft.com/office/drawing/2010/main" val="0"/>
                </a:ext>
              </a:extLst>
            </a:blip>
            <a:srcRect/>
            <a:stretch>
              <a:fillRect/>
            </a:stretch>
          </p:blipFill>
          <p:spPr bwMode="auto">
            <a:xfrm>
              <a:off x="7853817" y="1985124"/>
              <a:ext cx="1335303" cy="149553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Funny Happy Cute Happy Smiling Banana Stock Vector (Royalty Free) 1055732849">
              <a:extLst>
                <a:ext uri="{FF2B5EF4-FFF2-40B4-BE49-F238E27FC236}">
                  <a16:creationId xmlns:a16="http://schemas.microsoft.com/office/drawing/2014/main" id="{2CC169E4-CF6D-44B1-B961-4E802FEA43B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214" b="90000" l="10000" r="90000">
                          <a14:foregroundMark x1="41600" y1="8214" x2="41600" y2="8214"/>
                        </a14:backgroundRemoval>
                      </a14:imgEffect>
                    </a14:imgLayer>
                  </a14:imgProps>
                </a:ext>
                <a:ext uri="{28A0092B-C50C-407E-A947-70E740481C1C}">
                  <a14:useLocalDpi xmlns:a14="http://schemas.microsoft.com/office/drawing/2010/main" val="0"/>
                </a:ext>
              </a:extLst>
            </a:blip>
            <a:srcRect/>
            <a:stretch>
              <a:fillRect/>
            </a:stretch>
          </p:blipFill>
          <p:spPr bwMode="auto">
            <a:xfrm>
              <a:off x="9540674" y="1982239"/>
              <a:ext cx="1335303" cy="149553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Funny Happy Cute Happy Smiling Banana Stock Vector (Royalty Free) 1055732849">
              <a:extLst>
                <a:ext uri="{FF2B5EF4-FFF2-40B4-BE49-F238E27FC236}">
                  <a16:creationId xmlns:a16="http://schemas.microsoft.com/office/drawing/2014/main" id="{623847E1-0478-4023-9BD6-0B8F158526C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214" b="90000" l="10000" r="90000">
                          <a14:foregroundMark x1="41600" y1="8214" x2="41600" y2="8214"/>
                        </a14:backgroundRemoval>
                      </a14:imgEffect>
                    </a14:imgLayer>
                  </a14:imgProps>
                </a:ext>
                <a:ext uri="{28A0092B-C50C-407E-A947-70E740481C1C}">
                  <a14:useLocalDpi xmlns:a14="http://schemas.microsoft.com/office/drawing/2010/main" val="0"/>
                </a:ext>
              </a:extLst>
            </a:blip>
            <a:srcRect/>
            <a:stretch>
              <a:fillRect/>
            </a:stretch>
          </p:blipFill>
          <p:spPr bwMode="auto">
            <a:xfrm>
              <a:off x="8443395" y="1982239"/>
              <a:ext cx="1335303" cy="149553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descr="Funny Happy Cute Happy Smiling Banana Stock Vector (Royalty Free) 1055732849">
              <a:extLst>
                <a:ext uri="{FF2B5EF4-FFF2-40B4-BE49-F238E27FC236}">
                  <a16:creationId xmlns:a16="http://schemas.microsoft.com/office/drawing/2014/main" id="{F537E8DE-6609-410C-8B2F-2C01EA72B94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214" b="90000" l="10000" r="90000">
                          <a14:foregroundMark x1="41600" y1="8214" x2="41600" y2="8214"/>
                        </a14:backgroundRemoval>
                      </a14:imgEffect>
                    </a14:imgLayer>
                  </a14:imgProps>
                </a:ext>
                <a:ext uri="{28A0092B-C50C-407E-A947-70E740481C1C}">
                  <a14:useLocalDpi xmlns:a14="http://schemas.microsoft.com/office/drawing/2010/main" val="0"/>
                </a:ext>
              </a:extLst>
            </a:blip>
            <a:srcRect/>
            <a:stretch>
              <a:fillRect/>
            </a:stretch>
          </p:blipFill>
          <p:spPr bwMode="auto">
            <a:xfrm>
              <a:off x="10070482" y="2011931"/>
              <a:ext cx="1335303" cy="149553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8" descr="Funny Happy Cute Happy Smiling Banana Stock Vector (Royalty Free) 1055732849">
              <a:extLst>
                <a:ext uri="{FF2B5EF4-FFF2-40B4-BE49-F238E27FC236}">
                  <a16:creationId xmlns:a16="http://schemas.microsoft.com/office/drawing/2014/main" id="{16A254EF-ACF3-4421-8012-5159EB43EC2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214" b="90000" l="10000" r="90000">
                          <a14:foregroundMark x1="41600" y1="8214" x2="41600" y2="8214"/>
                        </a14:backgroundRemoval>
                      </a14:imgEffect>
                    </a14:imgLayer>
                  </a14:imgProps>
                </a:ext>
                <a:ext uri="{28A0092B-C50C-407E-A947-70E740481C1C}">
                  <a14:useLocalDpi xmlns:a14="http://schemas.microsoft.com/office/drawing/2010/main" val="0"/>
                </a:ext>
              </a:extLst>
            </a:blip>
            <a:srcRect/>
            <a:stretch>
              <a:fillRect/>
            </a:stretch>
          </p:blipFill>
          <p:spPr bwMode="auto">
            <a:xfrm>
              <a:off x="10610038" y="2011931"/>
              <a:ext cx="1335303" cy="149553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33986336"/>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80">
                                          <p:stCondLst>
                                            <p:cond delay="0"/>
                                          </p:stCondLst>
                                        </p:cTn>
                                        <p:tgtEl>
                                          <p:spTgt spid="21"/>
                                        </p:tgtEl>
                                      </p:cBhvr>
                                    </p:animEffect>
                                    <p:anim calcmode="lin" valueType="num">
                                      <p:cBhvr>
                                        <p:cTn id="13"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8" dur="26">
                                          <p:stCondLst>
                                            <p:cond delay="650"/>
                                          </p:stCondLst>
                                        </p:cTn>
                                        <p:tgtEl>
                                          <p:spTgt spid="21"/>
                                        </p:tgtEl>
                                      </p:cBhvr>
                                      <p:to x="100000" y="60000"/>
                                    </p:animScale>
                                    <p:animScale>
                                      <p:cBhvr>
                                        <p:cTn id="19" dur="166" decel="50000">
                                          <p:stCondLst>
                                            <p:cond delay="676"/>
                                          </p:stCondLst>
                                        </p:cTn>
                                        <p:tgtEl>
                                          <p:spTgt spid="21"/>
                                        </p:tgtEl>
                                      </p:cBhvr>
                                      <p:to x="100000" y="100000"/>
                                    </p:animScale>
                                    <p:animScale>
                                      <p:cBhvr>
                                        <p:cTn id="20" dur="26">
                                          <p:stCondLst>
                                            <p:cond delay="1312"/>
                                          </p:stCondLst>
                                        </p:cTn>
                                        <p:tgtEl>
                                          <p:spTgt spid="21"/>
                                        </p:tgtEl>
                                      </p:cBhvr>
                                      <p:to x="100000" y="80000"/>
                                    </p:animScale>
                                    <p:animScale>
                                      <p:cBhvr>
                                        <p:cTn id="21" dur="166" decel="50000">
                                          <p:stCondLst>
                                            <p:cond delay="1338"/>
                                          </p:stCondLst>
                                        </p:cTn>
                                        <p:tgtEl>
                                          <p:spTgt spid="21"/>
                                        </p:tgtEl>
                                      </p:cBhvr>
                                      <p:to x="100000" y="100000"/>
                                    </p:animScale>
                                    <p:animScale>
                                      <p:cBhvr>
                                        <p:cTn id="22" dur="26">
                                          <p:stCondLst>
                                            <p:cond delay="1642"/>
                                          </p:stCondLst>
                                        </p:cTn>
                                        <p:tgtEl>
                                          <p:spTgt spid="21"/>
                                        </p:tgtEl>
                                      </p:cBhvr>
                                      <p:to x="100000" y="90000"/>
                                    </p:animScale>
                                    <p:animScale>
                                      <p:cBhvr>
                                        <p:cTn id="23" dur="166" decel="50000">
                                          <p:stCondLst>
                                            <p:cond delay="1668"/>
                                          </p:stCondLst>
                                        </p:cTn>
                                        <p:tgtEl>
                                          <p:spTgt spid="21"/>
                                        </p:tgtEl>
                                      </p:cBhvr>
                                      <p:to x="100000" y="100000"/>
                                    </p:animScale>
                                    <p:animScale>
                                      <p:cBhvr>
                                        <p:cTn id="24" dur="26">
                                          <p:stCondLst>
                                            <p:cond delay="1808"/>
                                          </p:stCondLst>
                                        </p:cTn>
                                        <p:tgtEl>
                                          <p:spTgt spid="21"/>
                                        </p:tgtEl>
                                      </p:cBhvr>
                                      <p:to x="100000" y="95000"/>
                                    </p:animScale>
                                    <p:animScale>
                                      <p:cBhvr>
                                        <p:cTn id="25" dur="166" decel="50000">
                                          <p:stCondLst>
                                            <p:cond delay="1834"/>
                                          </p:stCondLst>
                                        </p:cTn>
                                        <p:tgtEl>
                                          <p:spTgt spid="21"/>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80">
                                          <p:stCondLst>
                                            <p:cond delay="0"/>
                                          </p:stCondLst>
                                        </p:cTn>
                                        <p:tgtEl>
                                          <p:spTgt spid="22"/>
                                        </p:tgtEl>
                                      </p:cBhvr>
                                    </p:animEffect>
                                    <p:anim calcmode="lin" valueType="num">
                                      <p:cBhvr>
                                        <p:cTn id="29"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34" dur="26">
                                          <p:stCondLst>
                                            <p:cond delay="650"/>
                                          </p:stCondLst>
                                        </p:cTn>
                                        <p:tgtEl>
                                          <p:spTgt spid="22"/>
                                        </p:tgtEl>
                                      </p:cBhvr>
                                      <p:to x="100000" y="60000"/>
                                    </p:animScale>
                                    <p:animScale>
                                      <p:cBhvr>
                                        <p:cTn id="35" dur="166" decel="50000">
                                          <p:stCondLst>
                                            <p:cond delay="676"/>
                                          </p:stCondLst>
                                        </p:cTn>
                                        <p:tgtEl>
                                          <p:spTgt spid="22"/>
                                        </p:tgtEl>
                                      </p:cBhvr>
                                      <p:to x="100000" y="100000"/>
                                    </p:animScale>
                                    <p:animScale>
                                      <p:cBhvr>
                                        <p:cTn id="36" dur="26">
                                          <p:stCondLst>
                                            <p:cond delay="1312"/>
                                          </p:stCondLst>
                                        </p:cTn>
                                        <p:tgtEl>
                                          <p:spTgt spid="22"/>
                                        </p:tgtEl>
                                      </p:cBhvr>
                                      <p:to x="100000" y="80000"/>
                                    </p:animScale>
                                    <p:animScale>
                                      <p:cBhvr>
                                        <p:cTn id="37" dur="166" decel="50000">
                                          <p:stCondLst>
                                            <p:cond delay="1338"/>
                                          </p:stCondLst>
                                        </p:cTn>
                                        <p:tgtEl>
                                          <p:spTgt spid="22"/>
                                        </p:tgtEl>
                                      </p:cBhvr>
                                      <p:to x="100000" y="100000"/>
                                    </p:animScale>
                                    <p:animScale>
                                      <p:cBhvr>
                                        <p:cTn id="38" dur="26">
                                          <p:stCondLst>
                                            <p:cond delay="1642"/>
                                          </p:stCondLst>
                                        </p:cTn>
                                        <p:tgtEl>
                                          <p:spTgt spid="22"/>
                                        </p:tgtEl>
                                      </p:cBhvr>
                                      <p:to x="100000" y="90000"/>
                                    </p:animScale>
                                    <p:animScale>
                                      <p:cBhvr>
                                        <p:cTn id="39" dur="166" decel="50000">
                                          <p:stCondLst>
                                            <p:cond delay="1668"/>
                                          </p:stCondLst>
                                        </p:cTn>
                                        <p:tgtEl>
                                          <p:spTgt spid="22"/>
                                        </p:tgtEl>
                                      </p:cBhvr>
                                      <p:to x="100000" y="100000"/>
                                    </p:animScale>
                                    <p:animScale>
                                      <p:cBhvr>
                                        <p:cTn id="40" dur="26">
                                          <p:stCondLst>
                                            <p:cond delay="1808"/>
                                          </p:stCondLst>
                                        </p:cTn>
                                        <p:tgtEl>
                                          <p:spTgt spid="22"/>
                                        </p:tgtEl>
                                      </p:cBhvr>
                                      <p:to x="100000" y="95000"/>
                                    </p:animScale>
                                    <p:animScale>
                                      <p:cBhvr>
                                        <p:cTn id="41" dur="166" decel="50000">
                                          <p:stCondLst>
                                            <p:cond delay="1834"/>
                                          </p:stCondLst>
                                        </p:cTn>
                                        <p:tgtEl>
                                          <p:spTgt spid="22"/>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80">
                                          <p:stCondLst>
                                            <p:cond delay="0"/>
                                          </p:stCondLst>
                                        </p:cTn>
                                        <p:tgtEl>
                                          <p:spTgt spid="23"/>
                                        </p:tgtEl>
                                      </p:cBhvr>
                                    </p:animEffect>
                                    <p:anim calcmode="lin" valueType="num">
                                      <p:cBhvr>
                                        <p:cTn id="45"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50" dur="26">
                                          <p:stCondLst>
                                            <p:cond delay="650"/>
                                          </p:stCondLst>
                                        </p:cTn>
                                        <p:tgtEl>
                                          <p:spTgt spid="23"/>
                                        </p:tgtEl>
                                      </p:cBhvr>
                                      <p:to x="100000" y="60000"/>
                                    </p:animScale>
                                    <p:animScale>
                                      <p:cBhvr>
                                        <p:cTn id="51" dur="166" decel="50000">
                                          <p:stCondLst>
                                            <p:cond delay="676"/>
                                          </p:stCondLst>
                                        </p:cTn>
                                        <p:tgtEl>
                                          <p:spTgt spid="23"/>
                                        </p:tgtEl>
                                      </p:cBhvr>
                                      <p:to x="100000" y="100000"/>
                                    </p:animScale>
                                    <p:animScale>
                                      <p:cBhvr>
                                        <p:cTn id="52" dur="26">
                                          <p:stCondLst>
                                            <p:cond delay="1312"/>
                                          </p:stCondLst>
                                        </p:cTn>
                                        <p:tgtEl>
                                          <p:spTgt spid="23"/>
                                        </p:tgtEl>
                                      </p:cBhvr>
                                      <p:to x="100000" y="80000"/>
                                    </p:animScale>
                                    <p:animScale>
                                      <p:cBhvr>
                                        <p:cTn id="53" dur="166" decel="50000">
                                          <p:stCondLst>
                                            <p:cond delay="1338"/>
                                          </p:stCondLst>
                                        </p:cTn>
                                        <p:tgtEl>
                                          <p:spTgt spid="23"/>
                                        </p:tgtEl>
                                      </p:cBhvr>
                                      <p:to x="100000" y="100000"/>
                                    </p:animScale>
                                    <p:animScale>
                                      <p:cBhvr>
                                        <p:cTn id="54" dur="26">
                                          <p:stCondLst>
                                            <p:cond delay="1642"/>
                                          </p:stCondLst>
                                        </p:cTn>
                                        <p:tgtEl>
                                          <p:spTgt spid="23"/>
                                        </p:tgtEl>
                                      </p:cBhvr>
                                      <p:to x="100000" y="90000"/>
                                    </p:animScale>
                                    <p:animScale>
                                      <p:cBhvr>
                                        <p:cTn id="55" dur="166" decel="50000">
                                          <p:stCondLst>
                                            <p:cond delay="1668"/>
                                          </p:stCondLst>
                                        </p:cTn>
                                        <p:tgtEl>
                                          <p:spTgt spid="23"/>
                                        </p:tgtEl>
                                      </p:cBhvr>
                                      <p:to x="100000" y="100000"/>
                                    </p:animScale>
                                    <p:animScale>
                                      <p:cBhvr>
                                        <p:cTn id="56" dur="26">
                                          <p:stCondLst>
                                            <p:cond delay="1808"/>
                                          </p:stCondLst>
                                        </p:cTn>
                                        <p:tgtEl>
                                          <p:spTgt spid="23"/>
                                        </p:tgtEl>
                                      </p:cBhvr>
                                      <p:to x="100000" y="95000"/>
                                    </p:animScale>
                                    <p:animScale>
                                      <p:cBhvr>
                                        <p:cTn id="57" dur="166" decel="50000">
                                          <p:stCondLst>
                                            <p:cond delay="1834"/>
                                          </p:stCondLst>
                                        </p:cTn>
                                        <p:tgtEl>
                                          <p:spTgt spid="23"/>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1000"/>
                                        <p:tgtEl>
                                          <p:spTgt spid="25"/>
                                        </p:tgtEl>
                                      </p:cBhvr>
                                    </p:animEffect>
                                    <p:anim calcmode="lin" valueType="num">
                                      <p:cBhvr>
                                        <p:cTn id="63" dur="1000" fill="hold"/>
                                        <p:tgtEl>
                                          <p:spTgt spid="25"/>
                                        </p:tgtEl>
                                        <p:attrNameLst>
                                          <p:attrName>ppt_x</p:attrName>
                                        </p:attrNameLst>
                                      </p:cBhvr>
                                      <p:tavLst>
                                        <p:tav tm="0">
                                          <p:val>
                                            <p:strVal val="#ppt_x"/>
                                          </p:val>
                                        </p:tav>
                                        <p:tav tm="100000">
                                          <p:val>
                                            <p:strVal val="#ppt_x"/>
                                          </p:val>
                                        </p:tav>
                                      </p:tavLst>
                                    </p:anim>
                                    <p:anim calcmode="lin" valueType="num">
                                      <p:cBhvr>
                                        <p:cTn id="64" dur="1000" fill="hold"/>
                                        <p:tgtEl>
                                          <p:spTgt spid="25"/>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1000"/>
                                        <p:tgtEl>
                                          <p:spTgt spid="26"/>
                                        </p:tgtEl>
                                      </p:cBhvr>
                                    </p:animEffect>
                                    <p:anim calcmode="lin" valueType="num">
                                      <p:cBhvr>
                                        <p:cTn id="68" dur="1000" fill="hold"/>
                                        <p:tgtEl>
                                          <p:spTgt spid="26"/>
                                        </p:tgtEl>
                                        <p:attrNameLst>
                                          <p:attrName>ppt_x</p:attrName>
                                        </p:attrNameLst>
                                      </p:cBhvr>
                                      <p:tavLst>
                                        <p:tav tm="0">
                                          <p:val>
                                            <p:strVal val="#ppt_x"/>
                                          </p:val>
                                        </p:tav>
                                        <p:tav tm="100000">
                                          <p:val>
                                            <p:strVal val="#ppt_x"/>
                                          </p:val>
                                        </p:tav>
                                      </p:tavLst>
                                    </p:anim>
                                    <p:anim calcmode="lin" valueType="num">
                                      <p:cBhvr>
                                        <p:cTn id="69" dur="1000" fill="hold"/>
                                        <p:tgtEl>
                                          <p:spTgt spid="26"/>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1000"/>
                                        <p:tgtEl>
                                          <p:spTgt spid="27"/>
                                        </p:tgtEl>
                                      </p:cBhvr>
                                    </p:animEffect>
                                    <p:anim calcmode="lin" valueType="num">
                                      <p:cBhvr>
                                        <p:cTn id="73" dur="1000" fill="hold"/>
                                        <p:tgtEl>
                                          <p:spTgt spid="27"/>
                                        </p:tgtEl>
                                        <p:attrNameLst>
                                          <p:attrName>ppt_x</p:attrName>
                                        </p:attrNameLst>
                                      </p:cBhvr>
                                      <p:tavLst>
                                        <p:tav tm="0">
                                          <p:val>
                                            <p:strVal val="#ppt_x"/>
                                          </p:val>
                                        </p:tav>
                                        <p:tav tm="100000">
                                          <p:val>
                                            <p:strVal val="#ppt_x"/>
                                          </p:val>
                                        </p:tav>
                                      </p:tavLst>
                                    </p:anim>
                                    <p:anim calcmode="lin" valueType="num">
                                      <p:cBhvr>
                                        <p:cTn id="74" dur="1000" fill="hold"/>
                                        <p:tgtEl>
                                          <p:spTgt spid="27"/>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fade">
                                      <p:cBhvr>
                                        <p:cTn id="77" dur="1000"/>
                                        <p:tgtEl>
                                          <p:spTgt spid="28"/>
                                        </p:tgtEl>
                                      </p:cBhvr>
                                    </p:animEffect>
                                    <p:anim calcmode="lin" valueType="num">
                                      <p:cBhvr>
                                        <p:cTn id="78" dur="1000" fill="hold"/>
                                        <p:tgtEl>
                                          <p:spTgt spid="28"/>
                                        </p:tgtEl>
                                        <p:attrNameLst>
                                          <p:attrName>ppt_x</p:attrName>
                                        </p:attrNameLst>
                                      </p:cBhvr>
                                      <p:tavLst>
                                        <p:tav tm="0">
                                          <p:val>
                                            <p:strVal val="#ppt_x"/>
                                          </p:val>
                                        </p:tav>
                                        <p:tav tm="100000">
                                          <p:val>
                                            <p:strVal val="#ppt_x"/>
                                          </p:val>
                                        </p:tav>
                                      </p:tavLst>
                                    </p:anim>
                                    <p:anim calcmode="lin" valueType="num">
                                      <p:cBhvr>
                                        <p:cTn id="79" dur="1000" fill="hold"/>
                                        <p:tgtEl>
                                          <p:spTgt spid="28"/>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1000"/>
                                        <p:tgtEl>
                                          <p:spTgt spid="35"/>
                                        </p:tgtEl>
                                      </p:cBhvr>
                                    </p:animEffect>
                                    <p:anim calcmode="lin" valueType="num">
                                      <p:cBhvr>
                                        <p:cTn id="83" dur="1000" fill="hold"/>
                                        <p:tgtEl>
                                          <p:spTgt spid="35"/>
                                        </p:tgtEl>
                                        <p:attrNameLst>
                                          <p:attrName>ppt_x</p:attrName>
                                        </p:attrNameLst>
                                      </p:cBhvr>
                                      <p:tavLst>
                                        <p:tav tm="0">
                                          <p:val>
                                            <p:strVal val="#ppt_x"/>
                                          </p:val>
                                        </p:tav>
                                        <p:tav tm="100000">
                                          <p:val>
                                            <p:strVal val="#ppt_x"/>
                                          </p:val>
                                        </p:tav>
                                      </p:tavLst>
                                    </p:anim>
                                    <p:anim calcmode="lin" valueType="num">
                                      <p:cBhvr>
                                        <p:cTn id="84" dur="1000" fill="hold"/>
                                        <p:tgtEl>
                                          <p:spTgt spid="35"/>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fade">
                                      <p:cBhvr>
                                        <p:cTn id="87" dur="1000"/>
                                        <p:tgtEl>
                                          <p:spTgt spid="42"/>
                                        </p:tgtEl>
                                      </p:cBhvr>
                                    </p:animEffect>
                                    <p:anim calcmode="lin" valueType="num">
                                      <p:cBhvr>
                                        <p:cTn id="88" dur="1000" fill="hold"/>
                                        <p:tgtEl>
                                          <p:spTgt spid="42"/>
                                        </p:tgtEl>
                                        <p:attrNameLst>
                                          <p:attrName>ppt_x</p:attrName>
                                        </p:attrNameLst>
                                      </p:cBhvr>
                                      <p:tavLst>
                                        <p:tav tm="0">
                                          <p:val>
                                            <p:strVal val="#ppt_x"/>
                                          </p:val>
                                        </p:tav>
                                        <p:tav tm="100000">
                                          <p:val>
                                            <p:strVal val="#ppt_x"/>
                                          </p:val>
                                        </p:tav>
                                      </p:tavLst>
                                    </p:anim>
                                    <p:anim calcmode="lin" valueType="num">
                                      <p:cBhvr>
                                        <p:cTn id="8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p:bldP spid="25" grpId="0"/>
      <p:bldP spid="26"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603D5C-44DD-4FB5-AB00-F8B0B87133E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86" b="99571" l="1000" r="97143">
                        <a14:foregroundMark x1="1000" y1="2286" x2="44214" y2="99286"/>
                        <a14:foregroundMark x1="28857" y1="9000" x2="4286" y2="87571"/>
                        <a14:foregroundMark x1="1214" y1="94571" x2="22500" y2="83000"/>
                        <a14:foregroundMark x1="22500" y1="83000" x2="29643" y2="74286"/>
                        <a14:foregroundMark x1="29643" y1="74286" x2="29929" y2="56143"/>
                        <a14:foregroundMark x1="29929" y1="56143" x2="21929" y2="43429"/>
                        <a14:foregroundMark x1="21929" y1="43429" x2="13786" y2="42429"/>
                        <a14:foregroundMark x1="13786" y1="42429" x2="32571" y2="87286"/>
                        <a14:foregroundMark x1="36429" y1="22571" x2="39714" y2="25714"/>
                        <a14:foregroundMark x1="32143" y1="49857" x2="48286" y2="39286"/>
                        <a14:foregroundMark x1="59000" y1="76286" x2="59571" y2="78286"/>
                        <a14:foregroundMark x1="59000" y1="86857" x2="72286" y2="90000"/>
                        <a14:foregroundMark x1="64857" y1="83714" x2="71857" y2="88000"/>
                        <a14:foregroundMark x1="71857" y1="88000" x2="78500" y2="88000"/>
                        <a14:foregroundMark x1="73429" y1="91143" x2="73429" y2="91143"/>
                        <a14:foregroundMark x1="72857" y1="86429" x2="75357" y2="86429"/>
                        <a14:foregroundMark x1="3143" y1="10857" x2="5857" y2="74000"/>
                        <a14:foregroundMark x1="5857" y1="74000" x2="17357" y2="99000"/>
                        <a14:foregroundMark x1="17357" y1="99000" x2="33286" y2="99714"/>
                        <a14:foregroundMark x1="75571" y1="97286" x2="80786" y2="91857"/>
                        <a14:foregroundMark x1="80786" y1="91857" x2="83475" y2="91669"/>
                        <a14:backgroundMark x1="61714" y1="28000" x2="87071" y2="63857"/>
                        <a14:backgroundMark x1="67357" y1="48286" x2="75000" y2="68571"/>
                        <a14:backgroundMark x1="69143" y1="59571" x2="71214" y2="73857"/>
                        <a14:backgroundMark x1="71214" y1="73857" x2="79500" y2="73857"/>
                        <a14:backgroundMark x1="79500" y1="73857" x2="83357" y2="72857"/>
                        <a14:backgroundMark x1="68714" y1="56429" x2="64286" y2="69714"/>
                        <a14:backgroundMark x1="64286" y1="69714" x2="71857" y2="72000"/>
                        <a14:backgroundMark x1="67357" y1="48286" x2="68357" y2="61857"/>
                        <a14:backgroundMark x1="67571" y1="55714" x2="68143" y2="60714"/>
                        <a14:backgroundMark x1="66000" y1="70429" x2="73286" y2="77857"/>
                        <a14:backgroundMark x1="73286" y1="77857" x2="76500" y2="77857"/>
                        <a14:backgroundMark x1="77500" y1="77429" x2="85429" y2="82000"/>
                        <a14:backgroundMark x1="85429" y1="82000" x2="92286" y2="78714"/>
                        <a14:backgroundMark x1="84286" y1="93000" x2="87857" y2="88000"/>
                        <a14:backgroundMark x1="88000" y1="91571" x2="86857" y2="88429"/>
                        <a14:backgroundMark x1="86071" y1="91143" x2="88571" y2="91857"/>
                        <a14:backgroundMark x1="84500" y1="92286" x2="82000" y2="84143"/>
                        <a14:backgroundMark x1="84929" y1="92714" x2="82143" y2="86000"/>
                        <a14:backgroundMark x1="82143" y1="87571" x2="85071" y2="90714"/>
                        <a14:backgroundMark x1="86071" y1="53571" x2="94143" y2="63000"/>
                        <a14:backgroundMark x1="94143" y1="63000" x2="96500" y2="69286"/>
                        <a14:backgroundMark x1="96500" y1="69286" x2="97643" y2="85857"/>
                        <a14:backgroundMark x1="97643" y1="85857" x2="96286" y2="94000"/>
                        <a14:backgroundMark x1="96286" y1="94000" x2="94143" y2="96000"/>
                        <a14:backgroundMark x1="83500" y1="98571" x2="96143" y2="89000"/>
                        <a14:backgroundMark x1="96143" y1="89000" x2="96643" y2="88286"/>
                        <a14:backgroundMark x1="88714" y1="88714" x2="99357" y2="92000"/>
                        <a14:backgroundMark x1="88071" y1="90429" x2="91929" y2="91571"/>
                        <a14:backgroundMark x1="62857" y1="62000" x2="66929" y2="61857"/>
                        <a14:backgroundMark x1="66929" y1="61857" x2="67143" y2="61857"/>
                      </a14:backgroundRemoval>
                    </a14:imgEffect>
                  </a14:imgLayer>
                </a14:imgProps>
              </a:ext>
              <a:ext uri="{28A0092B-C50C-407E-A947-70E740481C1C}">
                <a14:useLocalDpi xmlns:a14="http://schemas.microsoft.com/office/drawing/2010/main" val="0"/>
              </a:ext>
            </a:extLst>
          </a:blip>
          <a:srcRect l="9777"/>
          <a:stretch/>
        </p:blipFill>
        <p:spPr>
          <a:xfrm>
            <a:off x="-5005" y="0"/>
            <a:ext cx="10999971" cy="6858000"/>
          </a:xfrm>
          <a:prstGeom prst="rect">
            <a:avLst/>
          </a:prstGeom>
        </p:spPr>
      </p:pic>
      <p:sp>
        <p:nvSpPr>
          <p:cNvPr id="3" name="Rectangle 2">
            <a:extLst>
              <a:ext uri="{FF2B5EF4-FFF2-40B4-BE49-F238E27FC236}">
                <a16:creationId xmlns:a16="http://schemas.microsoft.com/office/drawing/2014/main" id="{85FC2857-4D7C-4204-BC78-8242AA50042E}"/>
              </a:ext>
            </a:extLst>
          </p:cNvPr>
          <p:cNvSpPr/>
          <p:nvPr/>
        </p:nvSpPr>
        <p:spPr>
          <a:xfrm>
            <a:off x="7213422" y="520867"/>
            <a:ext cx="3786549" cy="1200329"/>
          </a:xfrm>
          <a:prstGeom prst="rect">
            <a:avLst/>
          </a:prstGeom>
          <a:noFill/>
        </p:spPr>
        <p:txBody>
          <a:bodyPr wrap="none" lIns="91440" tIns="45720" rIns="91440" bIns="45720">
            <a:spAutoFit/>
          </a:bodyPr>
          <a:lstStyle/>
          <a:p>
            <a:pPr algn="ctr"/>
            <a:r>
              <a:rPr lang="vi-VN" sz="7200" b="1" cap="none" spc="0" dirty="0">
                <a:ln w="13462">
                  <a:solidFill>
                    <a:schemeClr val="bg1"/>
                  </a:solidFill>
                  <a:prstDash val="solid"/>
                </a:ln>
                <a:solidFill>
                  <a:srgbClr val="7030A0"/>
                </a:solidFill>
                <a:effectLst>
                  <a:outerShdw dist="38100" dir="2700000" algn="bl" rotWithShape="0">
                    <a:schemeClr val="accent5"/>
                  </a:outerShdw>
                </a:effectLst>
                <a:latin typeface="#9Slide06 SVNBlow Brush" pitchFamily="2" charset="0"/>
              </a:rPr>
              <a:t>Chia đoạn</a:t>
            </a:r>
            <a:endParaRPr lang="en-US" sz="7200" b="1" cap="none" spc="0" dirty="0">
              <a:ln w="13462">
                <a:solidFill>
                  <a:schemeClr val="bg1"/>
                </a:solidFill>
                <a:prstDash val="solid"/>
              </a:ln>
              <a:solidFill>
                <a:srgbClr val="7030A0"/>
              </a:solidFill>
              <a:effectLst>
                <a:outerShdw dist="38100" dir="2700000" algn="bl" rotWithShape="0">
                  <a:schemeClr val="accent5"/>
                </a:outerShdw>
              </a:effectLst>
              <a:latin typeface="#9Slide06 SVNBlow Brush" pitchFamily="2" charset="0"/>
            </a:endParaRPr>
          </a:p>
        </p:txBody>
      </p:sp>
      <p:sp>
        <p:nvSpPr>
          <p:cNvPr id="4" name="Rectangle: Rounded Corners 3">
            <a:extLst>
              <a:ext uri="{FF2B5EF4-FFF2-40B4-BE49-F238E27FC236}">
                <a16:creationId xmlns:a16="http://schemas.microsoft.com/office/drawing/2014/main" id="{3467F423-60EB-4163-9195-1EE2BFDB9138}"/>
              </a:ext>
            </a:extLst>
          </p:cNvPr>
          <p:cNvSpPr/>
          <p:nvPr/>
        </p:nvSpPr>
        <p:spPr>
          <a:xfrm>
            <a:off x="6469113" y="2015401"/>
            <a:ext cx="5313336"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Đoạn 1: </a:t>
            </a: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Từ đầu đến </a:t>
            </a:r>
          </a:p>
          <a:p>
            <a:pPr algn="ct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“...hóm hỉnh và tươi vui.” </a:t>
            </a:r>
            <a:endParaRPr lang="en-US" sz="32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5" name="Rectangle: Rounded Corners 4">
            <a:extLst>
              <a:ext uri="{FF2B5EF4-FFF2-40B4-BE49-F238E27FC236}">
                <a16:creationId xmlns:a16="http://schemas.microsoft.com/office/drawing/2014/main" id="{5D615DDD-1135-4DB9-919F-917C80FC9808}"/>
              </a:ext>
            </a:extLst>
          </p:cNvPr>
          <p:cNvSpPr/>
          <p:nvPr/>
        </p:nvSpPr>
        <p:spPr>
          <a:xfrm>
            <a:off x="6241053" y="3495952"/>
            <a:ext cx="6335326"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Đoạn 2: </a:t>
            </a: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Tiếp theo đến </a:t>
            </a:r>
          </a:p>
          <a:p>
            <a:pPr algn="ct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“......bên gà mái mẹ.” </a:t>
            </a:r>
            <a:endParaRPr lang="en-US" sz="32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7" name="Rectangle: Rounded Corners 6">
            <a:extLst>
              <a:ext uri="{FF2B5EF4-FFF2-40B4-BE49-F238E27FC236}">
                <a16:creationId xmlns:a16="http://schemas.microsoft.com/office/drawing/2014/main" id="{DBA453A7-7D97-479F-BB34-941D4AA98E02}"/>
              </a:ext>
            </a:extLst>
          </p:cNvPr>
          <p:cNvSpPr/>
          <p:nvPr/>
        </p:nvSpPr>
        <p:spPr>
          <a:xfrm>
            <a:off x="7124202" y="4632257"/>
            <a:ext cx="4569027"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Đoạn 3: </a:t>
            </a: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Đoạn còn lại.</a:t>
            </a:r>
            <a:endParaRPr lang="en-US" sz="32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2526998129"/>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80">
                                          <p:stCondLst>
                                            <p:cond delay="0"/>
                                          </p:stCondLst>
                                        </p:cTn>
                                        <p:tgtEl>
                                          <p:spTgt spid="7"/>
                                        </p:tgtEl>
                                      </p:cBhvr>
                                    </p:animEffect>
                                    <p:anim calcmode="lin" valueType="num">
                                      <p:cBhvr>
                                        <p:cTn id="4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9" dur="26">
                                          <p:stCondLst>
                                            <p:cond delay="650"/>
                                          </p:stCondLst>
                                        </p:cTn>
                                        <p:tgtEl>
                                          <p:spTgt spid="7"/>
                                        </p:tgtEl>
                                      </p:cBhvr>
                                      <p:to x="100000" y="60000"/>
                                    </p:animScale>
                                    <p:animScale>
                                      <p:cBhvr>
                                        <p:cTn id="50" dur="166" decel="50000">
                                          <p:stCondLst>
                                            <p:cond delay="676"/>
                                          </p:stCondLst>
                                        </p:cTn>
                                        <p:tgtEl>
                                          <p:spTgt spid="7"/>
                                        </p:tgtEl>
                                      </p:cBhvr>
                                      <p:to x="100000" y="100000"/>
                                    </p:animScale>
                                    <p:animScale>
                                      <p:cBhvr>
                                        <p:cTn id="51" dur="26">
                                          <p:stCondLst>
                                            <p:cond delay="1312"/>
                                          </p:stCondLst>
                                        </p:cTn>
                                        <p:tgtEl>
                                          <p:spTgt spid="7"/>
                                        </p:tgtEl>
                                      </p:cBhvr>
                                      <p:to x="100000" y="80000"/>
                                    </p:animScale>
                                    <p:animScale>
                                      <p:cBhvr>
                                        <p:cTn id="52" dur="166" decel="50000">
                                          <p:stCondLst>
                                            <p:cond delay="1338"/>
                                          </p:stCondLst>
                                        </p:cTn>
                                        <p:tgtEl>
                                          <p:spTgt spid="7"/>
                                        </p:tgtEl>
                                      </p:cBhvr>
                                      <p:to x="100000" y="100000"/>
                                    </p:animScale>
                                    <p:animScale>
                                      <p:cBhvr>
                                        <p:cTn id="53" dur="26">
                                          <p:stCondLst>
                                            <p:cond delay="1642"/>
                                          </p:stCondLst>
                                        </p:cTn>
                                        <p:tgtEl>
                                          <p:spTgt spid="7"/>
                                        </p:tgtEl>
                                      </p:cBhvr>
                                      <p:to x="100000" y="90000"/>
                                    </p:animScale>
                                    <p:animScale>
                                      <p:cBhvr>
                                        <p:cTn id="54" dur="166" decel="50000">
                                          <p:stCondLst>
                                            <p:cond delay="1668"/>
                                          </p:stCondLst>
                                        </p:cTn>
                                        <p:tgtEl>
                                          <p:spTgt spid="7"/>
                                        </p:tgtEl>
                                      </p:cBhvr>
                                      <p:to x="100000" y="100000"/>
                                    </p:animScale>
                                    <p:animScale>
                                      <p:cBhvr>
                                        <p:cTn id="55" dur="26">
                                          <p:stCondLst>
                                            <p:cond delay="1808"/>
                                          </p:stCondLst>
                                        </p:cTn>
                                        <p:tgtEl>
                                          <p:spTgt spid="7"/>
                                        </p:tgtEl>
                                      </p:cBhvr>
                                      <p:to x="100000" y="95000"/>
                                    </p:animScale>
                                    <p:animScale>
                                      <p:cBhvr>
                                        <p:cTn id="5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6">
            <a:extLst>
              <a:ext uri="{FF2B5EF4-FFF2-40B4-BE49-F238E27FC236}">
                <a16:creationId xmlns:a16="http://schemas.microsoft.com/office/drawing/2014/main" id="{D54CE117-B4AD-4422-9FF1-9DCE0CE04C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7" name="Rectangle: Rounded Corners 26">
            <a:extLst>
              <a:ext uri="{FF2B5EF4-FFF2-40B4-BE49-F238E27FC236}">
                <a16:creationId xmlns:a16="http://schemas.microsoft.com/office/drawing/2014/main" id="{52FAD23E-A4F0-43D8-B24F-D65B1237B5FC}"/>
              </a:ext>
            </a:extLst>
          </p:cNvPr>
          <p:cNvSpPr/>
          <p:nvPr/>
        </p:nvSpPr>
        <p:spPr>
          <a:xfrm>
            <a:off x="543338" y="344557"/>
            <a:ext cx="11184835" cy="6343838"/>
          </a:xfrm>
          <a:prstGeom prst="roundRect">
            <a:avLst>
              <a:gd name="adj" fmla="val 1275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4B7B603-55D1-4934-898D-47C63D5D23AF}"/>
              </a:ext>
            </a:extLst>
          </p:cNvPr>
          <p:cNvSpPr/>
          <p:nvPr/>
        </p:nvSpPr>
        <p:spPr>
          <a:xfrm>
            <a:off x="556260" y="376152"/>
            <a:ext cx="11079480" cy="6124754"/>
          </a:xfrm>
          <a:prstGeom prst="rect">
            <a:avLst/>
          </a:prstGeom>
        </p:spPr>
        <p:txBody>
          <a:bodyPr wrap="square">
            <a:spAutoFit/>
          </a:bodyPr>
          <a:lstStyle/>
          <a:p>
            <a:pPr algn="ctr"/>
            <a:r>
              <a:rPr lang="vi-VN" sz="4000" b="1" dirty="0">
                <a:solidFill>
                  <a:schemeClr val="accent6">
                    <a:lumMod val="75000"/>
                  </a:schemeClr>
                </a:solidFill>
                <a:latin typeface="#9Slide06 SVNBlow Brush" charset="0"/>
              </a:rPr>
              <a:t>Tranh làng hồ</a:t>
            </a:r>
            <a:endParaRPr lang="vi-VN" sz="4000" dirty="0">
              <a:solidFill>
                <a:schemeClr val="accent6">
                  <a:lumMod val="75000"/>
                </a:schemeClr>
              </a:solidFill>
              <a:latin typeface="#9Slide06 SVNBlow Brush" charset="0"/>
            </a:endParaRPr>
          </a:p>
          <a:p>
            <a:pPr algn="just"/>
            <a:r>
              <a:rPr lang="vi-VN" sz="2400" dirty="0">
                <a:solidFill>
                  <a:srgbClr val="000000"/>
                </a:solidFill>
                <a:latin typeface="OpenSans"/>
              </a:rPr>
              <a:t>      </a:t>
            </a:r>
            <a:r>
              <a:rPr lang="vi-VN" sz="3200" dirty="0">
                <a:latin typeface="Calibri" panose="020F0502020204030204" pitchFamily="34" charset="0"/>
                <a:cs typeface="Calibri" panose="020F0502020204030204" pitchFamily="34" charset="0"/>
              </a:rPr>
              <a:t>Từ những ngày còn ít tuổi, tôi đã thích những tranh lợn, gà, chuột, ếch, tranh cây dừa, tranh tố nữ của làng Hồ. Mỗi lần Tết đến, đứng trước những cái chiếu bày tranh làng Hồ giải trên các lề phố Hà Nội, lòng tôi thấm thía một nỗi biết ơn đối với những người nghệ sĩ tạo hình của nhân dân. Họ đã đem vào cuộc sống một cách nhìn thuần phác, càng ngắm càng thấy đậm đà, lành mạnh, hóm hỉnh và tươi vui.</a:t>
            </a:r>
          </a:p>
          <a:p>
            <a:pPr algn="just"/>
            <a:r>
              <a:rPr lang="vi-VN" sz="3200" dirty="0">
                <a:latin typeface="Calibri" panose="020F0502020204030204" pitchFamily="34" charset="0"/>
                <a:cs typeface="Calibri" panose="020F0502020204030204" pitchFamily="34" charset="0"/>
              </a:rPr>
              <a:t>    Phải yêu mến cuộc đời trồng trọt, chăn nuôi lắm mới khắc được những tranh lợn ráy có những khoáy âm dương rất có duyên, mới vẽ được những đàn gà con tưng bừng như ca múa bên gà mái mẹ.</a:t>
            </a:r>
          </a:p>
        </p:txBody>
      </p:sp>
      <p:pic>
        <p:nvPicPr>
          <p:cNvPr id="29" name="Picture 4" descr="Colorful numbers with clouds Container sticker - TenStickers">
            <a:extLst>
              <a:ext uri="{FF2B5EF4-FFF2-40B4-BE49-F238E27FC236}">
                <a16:creationId xmlns:a16="http://schemas.microsoft.com/office/drawing/2014/main" id="{8E89BD5A-39FC-4BD4-8C64-BA422188FC71}"/>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095" b="30447" l="3250" r="29500">
                        <a14:foregroundMark x1="21500" y1="2095" x2="21500" y2="2095"/>
                      </a14:backgroundRemoval>
                    </a14:imgEffect>
                  </a14:imgLayer>
                </a14:imgProps>
              </a:ext>
              <a:ext uri="{28A0092B-C50C-407E-A947-70E740481C1C}">
                <a14:useLocalDpi xmlns:a14="http://schemas.microsoft.com/office/drawing/2010/main" val="0"/>
              </a:ext>
            </a:extLst>
          </a:blip>
          <a:srcRect r="67113" b="66150"/>
          <a:stretch/>
        </p:blipFill>
        <p:spPr bwMode="auto">
          <a:xfrm>
            <a:off x="555602" y="970948"/>
            <a:ext cx="578433" cy="53285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Colorful numbers with clouds Container sticker - TenStickers">
            <a:extLst>
              <a:ext uri="{FF2B5EF4-FFF2-40B4-BE49-F238E27FC236}">
                <a16:creationId xmlns:a16="http://schemas.microsoft.com/office/drawing/2014/main" id="{2E48FA34-777F-4EAF-8CA1-672FD1581D20}"/>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val="0"/>
              </a:ext>
            </a:extLst>
          </a:blip>
          <a:srcRect l="33981" r="31167" b="66115"/>
          <a:stretch/>
        </p:blipFill>
        <p:spPr bwMode="auto">
          <a:xfrm>
            <a:off x="677704" y="4493968"/>
            <a:ext cx="577775" cy="502751"/>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FB7E1DDC-4853-4F25-BCFA-23BD7649D35F}"/>
              </a:ext>
            </a:extLst>
          </p:cNvPr>
          <p:cNvSpPr/>
          <p:nvPr/>
        </p:nvSpPr>
        <p:spPr>
          <a:xfrm>
            <a:off x="4795098" y="6225757"/>
            <a:ext cx="935263" cy="29714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E88F38B-6D2A-45FF-B7B4-AAEE5B6E8A33}"/>
              </a:ext>
            </a:extLst>
          </p:cNvPr>
          <p:cNvSpPr/>
          <p:nvPr/>
        </p:nvSpPr>
        <p:spPr>
          <a:xfrm>
            <a:off x="4585212" y="2542656"/>
            <a:ext cx="1701106"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C98A8B5-4619-4354-9A09-DCA9AE8B09EB}"/>
              </a:ext>
            </a:extLst>
          </p:cNvPr>
          <p:cNvSpPr/>
          <p:nvPr/>
        </p:nvSpPr>
        <p:spPr>
          <a:xfrm>
            <a:off x="3201169" y="3512473"/>
            <a:ext cx="2037257"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315FA33-588A-4CF5-B982-42B9E86F496E}"/>
              </a:ext>
            </a:extLst>
          </p:cNvPr>
          <p:cNvSpPr/>
          <p:nvPr/>
        </p:nvSpPr>
        <p:spPr>
          <a:xfrm>
            <a:off x="1768718" y="4006901"/>
            <a:ext cx="1625411"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B463E0E-E619-4125-A951-258E3A277CB3}"/>
              </a:ext>
            </a:extLst>
          </p:cNvPr>
          <p:cNvSpPr/>
          <p:nvPr/>
        </p:nvSpPr>
        <p:spPr>
          <a:xfrm>
            <a:off x="4044515" y="5006689"/>
            <a:ext cx="1241310"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FE9F400A-D36E-4DB8-8E8F-3E587C42568B}"/>
              </a:ext>
            </a:extLst>
          </p:cNvPr>
          <p:cNvSpPr/>
          <p:nvPr/>
        </p:nvSpPr>
        <p:spPr>
          <a:xfrm>
            <a:off x="7311170" y="4996719"/>
            <a:ext cx="1057915"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1B0BCB22-CB28-4E19-8AD9-C136D82861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43283" y="6061081"/>
            <a:ext cx="1938696" cy="749873"/>
          </a:xfrm>
          <a:prstGeom prst="rect">
            <a:avLst/>
          </a:prstGeom>
        </p:spPr>
      </p:pic>
    </p:spTree>
    <p:extLst>
      <p:ext uri="{BB962C8B-B14F-4D97-AF65-F5344CB8AC3E}">
        <p14:creationId xmlns:p14="http://schemas.microsoft.com/office/powerpoint/2010/main" val="2388168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left)">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left)">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left)">
                                      <p:cBhvr>
                                        <p:cTn id="2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6">
            <a:extLst>
              <a:ext uri="{FF2B5EF4-FFF2-40B4-BE49-F238E27FC236}">
                <a16:creationId xmlns:a16="http://schemas.microsoft.com/office/drawing/2014/main" id="{37B03A7D-0138-4363-943E-7187E7367B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6" name="Rectangle: Rounded Corners 25">
            <a:extLst>
              <a:ext uri="{FF2B5EF4-FFF2-40B4-BE49-F238E27FC236}">
                <a16:creationId xmlns:a16="http://schemas.microsoft.com/office/drawing/2014/main" id="{DDE9A80A-6049-41FD-AFBC-F4DAF5D9346D}"/>
              </a:ext>
            </a:extLst>
          </p:cNvPr>
          <p:cNvSpPr/>
          <p:nvPr/>
        </p:nvSpPr>
        <p:spPr>
          <a:xfrm>
            <a:off x="543338" y="344557"/>
            <a:ext cx="11184835" cy="6343838"/>
          </a:xfrm>
          <a:prstGeom prst="roundRect">
            <a:avLst>
              <a:gd name="adj" fmla="val 1275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6573A62-B69B-49F5-94CA-240F9BEBA1C2}"/>
              </a:ext>
            </a:extLst>
          </p:cNvPr>
          <p:cNvSpPr/>
          <p:nvPr/>
        </p:nvSpPr>
        <p:spPr>
          <a:xfrm>
            <a:off x="556260" y="377223"/>
            <a:ext cx="11079480" cy="6186309"/>
          </a:xfrm>
          <a:prstGeom prst="rect">
            <a:avLst/>
          </a:prstGeom>
        </p:spPr>
        <p:txBody>
          <a:bodyPr wrap="square">
            <a:spAutoFit/>
          </a:bodyPr>
          <a:lstStyle/>
          <a:p>
            <a:pPr algn="ctr"/>
            <a:r>
              <a:rPr lang="vi-VN" sz="4400" b="1" dirty="0">
                <a:solidFill>
                  <a:schemeClr val="accent6">
                    <a:lumMod val="75000"/>
                  </a:schemeClr>
                </a:solidFill>
                <a:latin typeface="#9Slide06 SVNBlow Brush" charset="0"/>
              </a:rPr>
              <a:t>Tranh làng hồ</a:t>
            </a:r>
            <a:endParaRPr lang="vi-VN" sz="4400" dirty="0">
              <a:solidFill>
                <a:schemeClr val="accent6">
                  <a:lumMod val="75000"/>
                </a:schemeClr>
              </a:solidFill>
              <a:latin typeface="#9Slide06 SVNBlow Brush" charset="0"/>
            </a:endParaRPr>
          </a:p>
          <a:p>
            <a:pPr algn="just"/>
            <a:r>
              <a:rPr lang="vi-VN" sz="2400" dirty="0">
                <a:solidFill>
                  <a:srgbClr val="000000"/>
                </a:solidFill>
                <a:latin typeface="OpenSans"/>
              </a:rPr>
              <a:t>     </a:t>
            </a:r>
            <a:r>
              <a:rPr lang="vi-VN" sz="3200" dirty="0">
                <a:solidFill>
                  <a:srgbClr val="000000"/>
                </a:solidFill>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Kĩ thuật tranh làng Hồ đã đạt tới sự trang trí tinh tế: những bộ tranh tố nữ áo màu, quần hoa chanh nền đen lĩnh của một thứ màu đen rất Việt Nam. Màu đen không pha bằng thuốc mà luyện bằng bột than của những chất liệu gợi nhắc thiết tha đến đồng quê đất nước: chất rơm bếp, than của cói chiếu và than của lá tre mùa thu rụng lá. Cái màu trắng điệp cũng là một sự sáng tạo góp phần vào kho tàng màu sắc của dân tộc trong hội họa. Màu trắng ấy càng ngắm càng ưa nhìn; những hạt cát của điệp trắng nhấp nhánh muôn ngàn hạt phấn làm tăng thêm vẻ thâm thúy cho khuôn mặt, tăng thêm sống động cho dáng người trong tranh.</a:t>
            </a:r>
          </a:p>
          <a:p>
            <a:pPr algn="r"/>
            <a:r>
              <a:rPr lang="vi-VN" sz="3200" i="1" dirty="0">
                <a:latin typeface="Calibri" panose="020F0502020204030204" pitchFamily="34" charset="0"/>
                <a:cs typeface="Calibri" panose="020F0502020204030204" pitchFamily="34" charset="0"/>
              </a:rPr>
              <a:t>Theo </a:t>
            </a:r>
            <a:r>
              <a:rPr lang="vi-VN" sz="3200" b="1" i="1" dirty="0">
                <a:latin typeface="Calibri" panose="020F0502020204030204" pitchFamily="34" charset="0"/>
                <a:cs typeface="Calibri" panose="020F0502020204030204" pitchFamily="34" charset="0"/>
              </a:rPr>
              <a:t>Nguyễn Tuân</a:t>
            </a:r>
            <a:endParaRPr lang="vi-VN" sz="3200" dirty="0">
              <a:latin typeface="Calibri" panose="020F0502020204030204" pitchFamily="34" charset="0"/>
              <a:cs typeface="Calibri" panose="020F0502020204030204" pitchFamily="34" charset="0"/>
            </a:endParaRPr>
          </a:p>
        </p:txBody>
      </p:sp>
      <p:pic>
        <p:nvPicPr>
          <p:cNvPr id="28" name="Picture 8" descr="Colorful numbers with clouds Container sticker - TenStickers">
            <a:extLst>
              <a:ext uri="{FF2B5EF4-FFF2-40B4-BE49-F238E27FC236}">
                <a16:creationId xmlns:a16="http://schemas.microsoft.com/office/drawing/2014/main" id="{414BC7EF-27CC-43B1-8347-447AD0EB1807}"/>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78" b="29469" l="68250" r="96375">
                        <a14:foregroundMark x1="79750" y1="978" x2="79750" y2="978"/>
                      </a14:backgroundRemoval>
                    </a14:imgEffect>
                  </a14:imgLayer>
                </a14:imgProps>
              </a:ext>
              <a:ext uri="{28A0092B-C50C-407E-A947-70E740481C1C}">
                <a14:useLocalDpi xmlns:a14="http://schemas.microsoft.com/office/drawing/2010/main" val="0"/>
              </a:ext>
            </a:extLst>
          </a:blip>
          <a:srcRect l="64778" b="67154"/>
          <a:stretch/>
        </p:blipFill>
        <p:spPr bwMode="auto">
          <a:xfrm>
            <a:off x="556260" y="1147765"/>
            <a:ext cx="602366" cy="502751"/>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4F033163-E891-4FDF-82E8-B0BE7716EB70}"/>
              </a:ext>
            </a:extLst>
          </p:cNvPr>
          <p:cNvSpPr/>
          <p:nvPr/>
        </p:nvSpPr>
        <p:spPr>
          <a:xfrm>
            <a:off x="4404768" y="6249841"/>
            <a:ext cx="935263" cy="29714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33" name="Rectangle 32">
            <a:extLst>
              <a:ext uri="{FF2B5EF4-FFF2-40B4-BE49-F238E27FC236}">
                <a16:creationId xmlns:a16="http://schemas.microsoft.com/office/drawing/2014/main" id="{8CE4BBE3-6537-46C2-BB4C-C19C11A5CF8E}"/>
              </a:ext>
            </a:extLst>
          </p:cNvPr>
          <p:cNvSpPr/>
          <p:nvPr/>
        </p:nvSpPr>
        <p:spPr>
          <a:xfrm>
            <a:off x="10656248" y="4530472"/>
            <a:ext cx="874490"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E264585-0E41-4DEC-9EEF-65207BAEB738}"/>
              </a:ext>
            </a:extLst>
          </p:cNvPr>
          <p:cNvSpPr/>
          <p:nvPr/>
        </p:nvSpPr>
        <p:spPr>
          <a:xfrm>
            <a:off x="661261" y="5017002"/>
            <a:ext cx="1028053"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9E36A94-D5EA-427A-AB57-1C3E7A09E85E}"/>
              </a:ext>
            </a:extLst>
          </p:cNvPr>
          <p:cNvSpPr/>
          <p:nvPr/>
        </p:nvSpPr>
        <p:spPr>
          <a:xfrm>
            <a:off x="8942522" y="5047998"/>
            <a:ext cx="1844298"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1B36A1C-A41C-4F2E-B9D1-C0B33C3981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0031" y="6108127"/>
            <a:ext cx="1938696" cy="749873"/>
          </a:xfrm>
          <a:prstGeom prst="rect">
            <a:avLst/>
          </a:prstGeom>
        </p:spPr>
      </p:pic>
    </p:spTree>
    <p:extLst>
      <p:ext uri="{BB962C8B-B14F-4D97-AF65-F5344CB8AC3E}">
        <p14:creationId xmlns:p14="http://schemas.microsoft.com/office/powerpoint/2010/main" val="41137649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left)">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left)">
                                      <p:cBhvr>
                                        <p:cTn id="1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anana | Tree images, Banana tree, Photo tree">
            <a:extLst>
              <a:ext uri="{FF2B5EF4-FFF2-40B4-BE49-F238E27FC236}">
                <a16:creationId xmlns:a16="http://schemas.microsoft.com/office/drawing/2014/main" id="{3DC4EA42-B145-4B33-842A-A9A5C2DFB62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785" b="97809" l="2403" r="99630">
                        <a14:foregroundMark x1="2403" y1="33466" x2="13124" y2="28287"/>
                        <a14:foregroundMark x1="26802" y1="3984" x2="41405" y2="12351"/>
                        <a14:foregroundMark x1="89834" y1="38645" x2="95564" y2="40438"/>
                        <a14:foregroundMark x1="98891" y1="44024" x2="99815" y2="44422"/>
                        <a14:foregroundMark x1="49538" y1="97809" x2="51756" y2="75896"/>
                      </a14:backgroundRemoval>
                    </a14:imgEffect>
                  </a14:imgLayer>
                </a14:imgProps>
              </a:ext>
              <a:ext uri="{28A0092B-C50C-407E-A947-70E740481C1C}">
                <a14:useLocalDpi xmlns:a14="http://schemas.microsoft.com/office/drawing/2010/main" val="0"/>
              </a:ext>
            </a:extLst>
          </a:blip>
          <a:srcRect/>
          <a:stretch>
            <a:fillRect/>
          </a:stretch>
        </p:blipFill>
        <p:spPr bwMode="auto">
          <a:xfrm>
            <a:off x="-1612443" y="-1944070"/>
            <a:ext cx="7582003" cy="756995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E8D7F49E-2D40-47BA-AC3D-03B3FA72A57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9571" l="3571" r="90000">
                        <a14:foregroundMark x1="17214" y1="22571" x2="16857" y2="39000"/>
                        <a14:foregroundMark x1="16857" y1="39000" x2="19714" y2="45857"/>
                        <a14:foregroundMark x1="19714" y1="45857" x2="22429" y2="47714"/>
                        <a14:foregroundMark x1="17357" y1="23571" x2="24071" y2="36143"/>
                        <a14:foregroundMark x1="22714" y1="17857" x2="22571" y2="36429"/>
                        <a14:foregroundMark x1="22571" y1="36429" x2="23071" y2="39714"/>
                        <a14:foregroundMark x1="23071" y1="16429" x2="28929" y2="31571"/>
                        <a14:foregroundMark x1="18643" y1="25571" x2="21571" y2="30714"/>
                        <a14:foregroundMark x1="21571" y1="30714" x2="21571" y2="30714"/>
                        <a14:foregroundMark x1="24214" y1="55571" x2="30571" y2="35714"/>
                        <a14:foregroundMark x1="31786" y1="40286" x2="23071" y2="80286"/>
                        <a14:foregroundMark x1="32429" y1="50857" x2="34857" y2="47429"/>
                        <a14:foregroundMark x1="34714" y1="47714" x2="34714" y2="47714"/>
                        <a14:foregroundMark x1="35214" y1="45429" x2="34357" y2="48857"/>
                        <a14:foregroundMark x1="6571" y1="92143" x2="25714" y2="89000"/>
                        <a14:foregroundMark x1="25714" y1="89000" x2="41429" y2="92429"/>
                        <a14:foregroundMark x1="34857" y1="82000" x2="47286" y2="99857"/>
                        <a14:foregroundMark x1="4571" y1="98714" x2="7000" y2="90571"/>
                        <a14:foregroundMark x1="7000" y1="90571" x2="11929" y2="82429"/>
                        <a14:foregroundMark x1="9857" y1="68000" x2="19214" y2="75286"/>
                        <a14:foregroundMark x1="19214" y1="75286" x2="19357" y2="75286"/>
                        <a14:foregroundMark x1="3571" y1="99143" x2="9214" y2="92143"/>
                        <a14:foregroundMark x1="9500" y1="67143" x2="14714" y2="69429"/>
                        <a14:backgroundMark x1="6929" y1="28857" x2="22071" y2="13714"/>
                        <a14:backgroundMark x1="22071" y1="13714" x2="25929" y2="12286"/>
                        <a14:backgroundMark x1="25929" y1="12286" x2="29929" y2="13286"/>
                        <a14:backgroundMark x1="29929" y1="13286" x2="35000" y2="24571"/>
                        <a14:backgroundMark x1="20643" y1="22857" x2="21286" y2="11714"/>
                        <a14:backgroundMark x1="21143" y1="26857" x2="21143" y2="19857"/>
                        <a14:backgroundMark x1="6214" y1="50143" x2="17643" y2="54714"/>
                        <a14:backgroundMark x1="30786" y1="64571" x2="41786" y2="50714"/>
                        <a14:backgroundMark x1="41786" y1="50714" x2="50071" y2="10000"/>
                        <a14:backgroundMark x1="33571" y1="46714" x2="33857" y2="45143"/>
                        <a14:backgroundMark x1="15857" y1="66429" x2="20071" y2="65714"/>
                        <a14:backgroundMark x1="20071" y1="65714" x2="21786" y2="64143"/>
                      </a14:backgroundRemoval>
                    </a14:imgEffect>
                  </a14:imgLayer>
                </a14:imgProps>
              </a:ext>
              <a:ext uri="{28A0092B-C50C-407E-A947-70E740481C1C}">
                <a14:useLocalDpi xmlns:a14="http://schemas.microsoft.com/office/drawing/2010/main" val="0"/>
              </a:ext>
            </a:extLst>
          </a:blip>
          <a:srcRect/>
          <a:stretch/>
        </p:blipFill>
        <p:spPr>
          <a:xfrm>
            <a:off x="-566359" y="1240713"/>
            <a:ext cx="10010644" cy="5617287"/>
          </a:xfrm>
          <a:prstGeom prst="rect">
            <a:avLst/>
          </a:prstGeom>
        </p:spPr>
      </p:pic>
      <p:sp>
        <p:nvSpPr>
          <p:cNvPr id="34" name="Rectangle 33">
            <a:extLst>
              <a:ext uri="{FF2B5EF4-FFF2-40B4-BE49-F238E27FC236}">
                <a16:creationId xmlns:a16="http://schemas.microsoft.com/office/drawing/2014/main" id="{B74DCA5F-2E6A-4EF0-A4EB-82749BB963AE}"/>
              </a:ext>
            </a:extLst>
          </p:cNvPr>
          <p:cNvSpPr/>
          <p:nvPr/>
        </p:nvSpPr>
        <p:spPr>
          <a:xfrm>
            <a:off x="6697980" y="231792"/>
            <a:ext cx="2300631" cy="923330"/>
          </a:xfrm>
          <a:prstGeom prst="rect">
            <a:avLst/>
          </a:prstGeom>
          <a:noFill/>
        </p:spPr>
        <p:txBody>
          <a:bodyPr wrap="none" lIns="91440" tIns="45720" rIns="91440" bIns="45720">
            <a:spAutoFit/>
          </a:bodyPr>
          <a:lstStyle/>
          <a:p>
            <a:pPr algn="ctr"/>
            <a:r>
              <a:rPr lang="vi-VN" sz="5400" b="1" cap="none" spc="0" dirty="0">
                <a:ln w="13462">
                  <a:solidFill>
                    <a:schemeClr val="bg1"/>
                  </a:solidFill>
                  <a:prstDash val="solid"/>
                </a:ln>
                <a:solidFill>
                  <a:srgbClr val="002060"/>
                </a:solidFill>
                <a:effectLst>
                  <a:outerShdw dist="38100" dir="2700000" algn="bl" rotWithShape="0">
                    <a:schemeClr val="accent5"/>
                  </a:outerShdw>
                </a:effectLst>
                <a:latin typeface="#9Slide06 SVNBlow Brush" pitchFamily="2" charset="0"/>
              </a:rPr>
              <a:t>Câu khó</a:t>
            </a:r>
            <a:endParaRPr lang="en-US" sz="5400" b="1" cap="none" spc="0" dirty="0">
              <a:ln w="13462">
                <a:solidFill>
                  <a:schemeClr val="bg1"/>
                </a:solidFill>
                <a:prstDash val="solid"/>
              </a:ln>
              <a:solidFill>
                <a:srgbClr val="002060"/>
              </a:solidFill>
              <a:effectLst>
                <a:outerShdw dist="38100" dir="2700000" algn="bl" rotWithShape="0">
                  <a:schemeClr val="accent5"/>
                </a:outerShdw>
              </a:effectLst>
              <a:latin typeface="#9Slide06 SVNBlow Brush" pitchFamily="2" charset="0"/>
            </a:endParaRPr>
          </a:p>
        </p:txBody>
      </p:sp>
      <p:sp>
        <p:nvSpPr>
          <p:cNvPr id="35" name="TextBox 34">
            <a:extLst>
              <a:ext uri="{FF2B5EF4-FFF2-40B4-BE49-F238E27FC236}">
                <a16:creationId xmlns:a16="http://schemas.microsoft.com/office/drawing/2014/main" id="{B5B9786D-0B1A-4F63-8B88-06ED73054A61}"/>
              </a:ext>
            </a:extLst>
          </p:cNvPr>
          <p:cNvSpPr txBox="1"/>
          <p:nvPr/>
        </p:nvSpPr>
        <p:spPr>
          <a:xfrm>
            <a:off x="3750590" y="1367194"/>
            <a:ext cx="7917067" cy="2724150"/>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algn="just"/>
            <a:r>
              <a:rPr lang="vi-VN" sz="3200" b="1" dirty="0">
                <a:solidFill>
                  <a:srgbClr val="002060"/>
                </a:solidFill>
                <a:latin typeface="Calibri" panose="020F0502020204030204" pitchFamily="34" charset="0"/>
                <a:cs typeface="Calibri" panose="020F0502020204030204" pitchFamily="34" charset="0"/>
              </a:rPr>
              <a:t>Phải yêu mến cuộc đời trồng trọt, chăn nuôi lắm mới khắc được những tranh lợn ráy có những khoáy âm dương rất có duyên, mới vẽ được những đàn gà con tưng bừng như ca múa bên gà mái mẹ.</a:t>
            </a:r>
            <a:endParaRPr lang="en-US" sz="32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cxnSp>
        <p:nvCxnSpPr>
          <p:cNvPr id="36" name="Straight Connector 35">
            <a:extLst>
              <a:ext uri="{FF2B5EF4-FFF2-40B4-BE49-F238E27FC236}">
                <a16:creationId xmlns:a16="http://schemas.microsoft.com/office/drawing/2014/main" id="{7B2C398F-81D1-493B-86E4-3D8A91F275F0}"/>
              </a:ext>
            </a:extLst>
          </p:cNvPr>
          <p:cNvCxnSpPr>
            <a:cxnSpLocks/>
          </p:cNvCxnSpPr>
          <p:nvPr/>
        </p:nvCxnSpPr>
        <p:spPr>
          <a:xfrm flipH="1">
            <a:off x="4518391" y="2076718"/>
            <a:ext cx="137160" cy="351384"/>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7" name="Straight Connector 36">
            <a:extLst>
              <a:ext uri="{FF2B5EF4-FFF2-40B4-BE49-F238E27FC236}">
                <a16:creationId xmlns:a16="http://schemas.microsoft.com/office/drawing/2014/main" id="{51857FC2-8A43-42A3-B1B5-36E6CD85F13D}"/>
              </a:ext>
            </a:extLst>
          </p:cNvPr>
          <p:cNvCxnSpPr>
            <a:cxnSpLocks/>
          </p:cNvCxnSpPr>
          <p:nvPr/>
        </p:nvCxnSpPr>
        <p:spPr>
          <a:xfrm flipH="1">
            <a:off x="10732498" y="3077616"/>
            <a:ext cx="137160" cy="351384"/>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
        <p:nvSpPr>
          <p:cNvPr id="38" name="TextBox 37">
            <a:extLst>
              <a:ext uri="{FF2B5EF4-FFF2-40B4-BE49-F238E27FC236}">
                <a16:creationId xmlns:a16="http://schemas.microsoft.com/office/drawing/2014/main" id="{9F4AAE75-8620-4566-8D27-9C6209AAD1D1}"/>
              </a:ext>
            </a:extLst>
          </p:cNvPr>
          <p:cNvSpPr txBox="1"/>
          <p:nvPr/>
        </p:nvSpPr>
        <p:spPr>
          <a:xfrm>
            <a:off x="3750590" y="4457849"/>
            <a:ext cx="8028122" cy="1634490"/>
          </a:xfrm>
          <a:prstGeom prst="roundRect">
            <a:avLst/>
          </a:prstGeom>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algn="just"/>
            <a:r>
              <a:rPr lang="vi-VN" sz="3200" b="1" dirty="0">
                <a:solidFill>
                  <a:srgbClr val="002060"/>
                </a:solidFill>
                <a:latin typeface="Calibri" panose="020F0502020204030204" pitchFamily="34" charset="0"/>
                <a:cs typeface="Calibri" panose="020F0502020204030204" pitchFamily="34" charset="0"/>
              </a:rPr>
              <a:t>Cái màu trắng điệp cũng là một sự sáng tạo góp phần vào kho tàng màu sắc của dân tộc trong hội họa.</a:t>
            </a:r>
            <a:endParaRPr lang="en-US" sz="32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cxnSp>
        <p:nvCxnSpPr>
          <p:cNvPr id="39" name="Straight Connector 38">
            <a:extLst>
              <a:ext uri="{FF2B5EF4-FFF2-40B4-BE49-F238E27FC236}">
                <a16:creationId xmlns:a16="http://schemas.microsoft.com/office/drawing/2014/main" id="{245C30B9-47AD-4F9E-A646-0435527545B0}"/>
              </a:ext>
            </a:extLst>
          </p:cNvPr>
          <p:cNvCxnSpPr>
            <a:cxnSpLocks/>
          </p:cNvCxnSpPr>
          <p:nvPr/>
        </p:nvCxnSpPr>
        <p:spPr>
          <a:xfrm flipH="1">
            <a:off x="7219110" y="4597844"/>
            <a:ext cx="137160" cy="351384"/>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a16="http://schemas.microsoft.com/office/drawing/2014/main" id="{D3E96B92-5667-4052-AE71-08862057C0D9}"/>
              </a:ext>
            </a:extLst>
          </p:cNvPr>
          <p:cNvCxnSpPr>
            <a:cxnSpLocks/>
          </p:cNvCxnSpPr>
          <p:nvPr/>
        </p:nvCxnSpPr>
        <p:spPr>
          <a:xfrm flipH="1">
            <a:off x="11683155" y="4582404"/>
            <a:ext cx="137160" cy="351384"/>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243859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14:presetBounceEnd="60000">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14:bounceEnd="60000">
                                          <p:cBhvr additive="base">
                                            <p:cTn id="7" dur="1300" fill="hold"/>
                                            <p:tgtEl>
                                              <p:spTgt spid="35"/>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3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up)">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wipe(up)">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3" fill="hold" grpId="0" nodeType="clickEffect" p14:presetBounceEnd="60000">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14:bounceEnd="60000">
                                          <p:cBhvr additive="base">
                                            <p:cTn id="23" dur="1300" fill="hold"/>
                                            <p:tgtEl>
                                              <p:spTgt spid="38"/>
                                            </p:tgtEl>
                                            <p:attrNameLst>
                                              <p:attrName>ppt_x</p:attrName>
                                            </p:attrNameLst>
                                          </p:cBhvr>
                                          <p:tavLst>
                                            <p:tav tm="0">
                                              <p:val>
                                                <p:strVal val="1+#ppt_w/2"/>
                                              </p:val>
                                            </p:tav>
                                            <p:tav tm="100000">
                                              <p:val>
                                                <p:strVal val="#ppt_x"/>
                                              </p:val>
                                            </p:tav>
                                          </p:tavLst>
                                        </p:anim>
                                        <p:anim calcmode="lin" valueType="num" p14:bounceEnd="60000">
                                          <p:cBhvr additive="base">
                                            <p:cTn id="24" dur="13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wipe(up)">
                                          <p:cBhvr>
                                            <p:cTn id="29" dur="5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up)">
                                          <p:cBhvr>
                                            <p:cTn id="3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300" fill="hold"/>
                                            <p:tgtEl>
                                              <p:spTgt spid="35"/>
                                            </p:tgtEl>
                                            <p:attrNameLst>
                                              <p:attrName>ppt_x</p:attrName>
                                            </p:attrNameLst>
                                          </p:cBhvr>
                                          <p:tavLst>
                                            <p:tav tm="0">
                                              <p:val>
                                                <p:strVal val="1+#ppt_w/2"/>
                                              </p:val>
                                            </p:tav>
                                            <p:tav tm="100000">
                                              <p:val>
                                                <p:strVal val="#ppt_x"/>
                                              </p:val>
                                            </p:tav>
                                          </p:tavLst>
                                        </p:anim>
                                        <p:anim calcmode="lin" valueType="num">
                                          <p:cBhvr additive="base">
                                            <p:cTn id="8" dur="1300" fill="hold"/>
                                            <p:tgtEl>
                                              <p:spTgt spid="3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up)">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wipe(up)">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3"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1300" fill="hold"/>
                                            <p:tgtEl>
                                              <p:spTgt spid="38"/>
                                            </p:tgtEl>
                                            <p:attrNameLst>
                                              <p:attrName>ppt_x</p:attrName>
                                            </p:attrNameLst>
                                          </p:cBhvr>
                                          <p:tavLst>
                                            <p:tav tm="0">
                                              <p:val>
                                                <p:strVal val="1+#ppt_w/2"/>
                                              </p:val>
                                            </p:tav>
                                            <p:tav tm="100000">
                                              <p:val>
                                                <p:strVal val="#ppt_x"/>
                                              </p:val>
                                            </p:tav>
                                          </p:tavLst>
                                        </p:anim>
                                        <p:anim calcmode="lin" valueType="num">
                                          <p:cBhvr additive="base">
                                            <p:cTn id="24" dur="13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wipe(up)">
                                          <p:cBhvr>
                                            <p:cTn id="29" dur="5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up)">
                                          <p:cBhvr>
                                            <p:cTn id="3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0896F904-C1D7-4968-A447-D56B017BA08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21920"/>
          <a:stretch/>
        </p:blipFill>
        <p:spPr>
          <a:xfrm>
            <a:off x="16630" y="0"/>
            <a:ext cx="6728239" cy="6858000"/>
          </a:xfrm>
          <a:prstGeom prst="rect">
            <a:avLst/>
          </a:prstGeom>
        </p:spPr>
      </p:pic>
      <p:sp>
        <p:nvSpPr>
          <p:cNvPr id="36" name="Rectangle 35">
            <a:extLst>
              <a:ext uri="{FF2B5EF4-FFF2-40B4-BE49-F238E27FC236}">
                <a16:creationId xmlns:a16="http://schemas.microsoft.com/office/drawing/2014/main" id="{0DA53190-3C00-4302-BD50-2FEE26E08B6B}"/>
              </a:ext>
            </a:extLst>
          </p:cNvPr>
          <p:cNvSpPr/>
          <p:nvPr/>
        </p:nvSpPr>
        <p:spPr>
          <a:xfrm>
            <a:off x="55812" y="343105"/>
            <a:ext cx="1563057" cy="1569660"/>
          </a:xfrm>
          <a:prstGeom prst="rect">
            <a:avLst/>
          </a:prstGeom>
          <a:noFill/>
        </p:spPr>
        <p:txBody>
          <a:bodyPr wrap="none" lIns="91440" tIns="45720" rIns="91440" bIns="45720">
            <a:spAutoFit/>
          </a:bodyPr>
          <a:lstStyle/>
          <a:p>
            <a:pPr algn="ctr"/>
            <a:r>
              <a:rPr lang="vi-VN" sz="4800" b="1" cap="none" spc="0" dirty="0">
                <a:ln w="13462">
                  <a:solidFill>
                    <a:schemeClr val="bg1"/>
                  </a:solidFill>
                  <a:prstDash val="solid"/>
                </a:ln>
                <a:solidFill>
                  <a:srgbClr val="FEC00C"/>
                </a:solidFill>
                <a:effectLst>
                  <a:outerShdw dist="38100" dir="2700000" algn="bl" rotWithShape="0">
                    <a:schemeClr val="accent5"/>
                  </a:outerShdw>
                </a:effectLst>
                <a:latin typeface="#9Slide06 SVNBlow Brush" pitchFamily="2" charset="0"/>
              </a:rPr>
              <a:t>Chú </a:t>
            </a:r>
          </a:p>
          <a:p>
            <a:pPr algn="ctr"/>
            <a:r>
              <a:rPr lang="vi-VN" sz="4800" b="1" cap="none" spc="0" dirty="0">
                <a:ln w="13462">
                  <a:solidFill>
                    <a:schemeClr val="bg1"/>
                  </a:solidFill>
                  <a:prstDash val="solid"/>
                </a:ln>
                <a:solidFill>
                  <a:srgbClr val="FEC00C"/>
                </a:solidFill>
                <a:effectLst>
                  <a:outerShdw dist="38100" dir="2700000" algn="bl" rotWithShape="0">
                    <a:schemeClr val="accent5"/>
                  </a:outerShdw>
                </a:effectLst>
                <a:latin typeface="#9Slide06 SVNBlow Brush" pitchFamily="2" charset="0"/>
              </a:rPr>
              <a:t>thích</a:t>
            </a:r>
            <a:endParaRPr lang="en-US" sz="4800" b="1" cap="none" spc="0" dirty="0">
              <a:ln w="13462">
                <a:solidFill>
                  <a:schemeClr val="bg1"/>
                </a:solidFill>
                <a:prstDash val="solid"/>
              </a:ln>
              <a:solidFill>
                <a:srgbClr val="FEC00C"/>
              </a:solidFill>
              <a:effectLst>
                <a:outerShdw dist="38100" dir="2700000" algn="bl" rotWithShape="0">
                  <a:schemeClr val="accent5"/>
                </a:outerShdw>
              </a:effectLst>
              <a:latin typeface="#9Slide06 SVNBlow Brush" pitchFamily="2" charset="0"/>
            </a:endParaRPr>
          </a:p>
        </p:txBody>
      </p:sp>
      <p:sp>
        <p:nvSpPr>
          <p:cNvPr id="38" name="TextBox 37">
            <a:extLst>
              <a:ext uri="{FF2B5EF4-FFF2-40B4-BE49-F238E27FC236}">
                <a16:creationId xmlns:a16="http://schemas.microsoft.com/office/drawing/2014/main" id="{B6BE9D64-232D-40DC-8FC3-8F9C3F89996D}"/>
              </a:ext>
            </a:extLst>
          </p:cNvPr>
          <p:cNvSpPr txBox="1"/>
          <p:nvPr/>
        </p:nvSpPr>
        <p:spPr>
          <a:xfrm>
            <a:off x="3607724" y="962220"/>
            <a:ext cx="8528464" cy="430887"/>
          </a:xfrm>
          <a:prstGeom prst="rect">
            <a:avLst/>
          </a:prstGeom>
          <a:noFill/>
        </p:spPr>
        <p:txBody>
          <a:bodyPr wrap="square" lIns="0" tIns="0" rIns="0" bIns="0" rtlCol="0">
            <a:spAutoFit/>
          </a:bodyPr>
          <a:lstStyle/>
          <a:p>
            <a:pPr algn="just"/>
            <a:r>
              <a:rPr lang="vi-VN" sz="2800" b="1" i="1" dirty="0">
                <a:solidFill>
                  <a:srgbClr val="002060"/>
                </a:solidFill>
                <a:latin typeface="Calibri" panose="020F0502020204030204" pitchFamily="34" charset="0"/>
                <a:ea typeface="AvantGarde" panose="00000400000000000000" pitchFamily="2" charset="0"/>
                <a:cs typeface="Calibri" panose="020F0502020204030204" pitchFamily="34" charset="0"/>
              </a:rPr>
              <a:t>Làng Đông Hồ thuộc huyện Thuận Thành, tỉnh Bắc Ninh.</a:t>
            </a:r>
            <a:endParaRPr lang="en-US" sz="28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pic>
        <p:nvPicPr>
          <p:cNvPr id="3074" name="Picture 2" descr="VIỆT NAM TRONG TÔI: Thăm làng tranh Đông Hồ để tìm lại tinh hoa truyền  thống Việt - DKN News">
            <a:extLst>
              <a:ext uri="{FF2B5EF4-FFF2-40B4-BE49-F238E27FC236}">
                <a16:creationId xmlns:a16="http://schemas.microsoft.com/office/drawing/2014/main" id="{75F58A45-9499-48BA-8007-DEEF19C87F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4705" y="2621796"/>
            <a:ext cx="6096000"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0" name="TextBox 39">
            <a:extLst>
              <a:ext uri="{FF2B5EF4-FFF2-40B4-BE49-F238E27FC236}">
                <a16:creationId xmlns:a16="http://schemas.microsoft.com/office/drawing/2014/main" id="{118F36FD-157E-4AE7-99E8-BF0F1738D254}"/>
              </a:ext>
            </a:extLst>
          </p:cNvPr>
          <p:cNvSpPr txBox="1"/>
          <p:nvPr/>
        </p:nvSpPr>
        <p:spPr>
          <a:xfrm>
            <a:off x="3607722" y="1387905"/>
            <a:ext cx="8528464" cy="861774"/>
          </a:xfrm>
          <a:prstGeom prst="rect">
            <a:avLst/>
          </a:prstGeom>
          <a:noFill/>
        </p:spPr>
        <p:txBody>
          <a:bodyPr wrap="square" lIns="0" tIns="0" rIns="0" bIns="0" rtlCol="0">
            <a:spAutoFit/>
          </a:bodyPr>
          <a:lstStyle/>
          <a:p>
            <a:pPr algn="just"/>
            <a:r>
              <a:rPr lang="vi-VN" sz="2800" b="1" i="1" dirty="0">
                <a:solidFill>
                  <a:srgbClr val="002060"/>
                </a:solidFill>
                <a:latin typeface="Calibri" panose="020F0502020204030204" pitchFamily="34" charset="0"/>
                <a:ea typeface="AvantGarde" panose="00000400000000000000" pitchFamily="2" charset="0"/>
                <a:cs typeface="Calibri" panose="020F0502020204030204" pitchFamily="34" charset="0"/>
              </a:rPr>
              <a:t>Làng có nghề làm tranh từ lâu đời. Tranh làng Hồ in trên giấy dó được nhiều người ưa thích.</a:t>
            </a:r>
            <a:endParaRPr lang="en-US" sz="28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pic>
        <p:nvPicPr>
          <p:cNvPr id="3076" name="Picture 4" descr="Tập đọc: Tranh làng Hồ">
            <a:extLst>
              <a:ext uri="{FF2B5EF4-FFF2-40B4-BE49-F238E27FC236}">
                <a16:creationId xmlns:a16="http://schemas.microsoft.com/office/drawing/2014/main" id="{673EE2C5-2883-45A3-B1EF-880A69F83A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2504154"/>
            <a:ext cx="5291957" cy="39639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887CE9D-F061-4B33-A5DF-AB428B9A8E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9174" y="215807"/>
            <a:ext cx="2261812" cy="1072989"/>
          </a:xfrm>
          <a:prstGeom prst="rect">
            <a:avLst/>
          </a:prstGeom>
        </p:spPr>
      </p:pic>
    </p:spTree>
    <p:extLst>
      <p:ext uri="{BB962C8B-B14F-4D97-AF65-F5344CB8AC3E}">
        <p14:creationId xmlns:p14="http://schemas.microsoft.com/office/powerpoint/2010/main" val="551405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38"/>
                                            </p:tgtEl>
                                            <p:attrNameLst>
                                              <p:attrName>style.visibility</p:attrName>
                                            </p:attrNameLst>
                                          </p:cBhvr>
                                          <p:to>
                                            <p:strVal val="visible"/>
                                          </p:to>
                                        </p:set>
                                        <p:anim calcmode="lin" valueType="num" p14:bounceEnd="60000">
                                          <p:cBhvr additive="base">
                                            <p:cTn id="14" dur="1300" fill="hold"/>
                                            <p:tgtEl>
                                              <p:spTgt spid="38"/>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3074"/>
                                            </p:tgtEl>
                                            <p:attrNameLst>
                                              <p:attrName>style.visibility</p:attrName>
                                            </p:attrNameLst>
                                          </p:cBhvr>
                                          <p:to>
                                            <p:strVal val="visible"/>
                                          </p:to>
                                        </p:set>
                                        <p:anim calcmode="lin" valueType="num">
                                          <p:cBhvr>
                                            <p:cTn id="20" dur="1000" fill="hold"/>
                                            <p:tgtEl>
                                              <p:spTgt spid="3074"/>
                                            </p:tgtEl>
                                            <p:attrNameLst>
                                              <p:attrName>ppt_w</p:attrName>
                                            </p:attrNameLst>
                                          </p:cBhvr>
                                          <p:tavLst>
                                            <p:tav tm="0">
                                              <p:val>
                                                <p:fltVal val="0"/>
                                              </p:val>
                                            </p:tav>
                                            <p:tav tm="100000">
                                              <p:val>
                                                <p:strVal val="#ppt_w"/>
                                              </p:val>
                                            </p:tav>
                                          </p:tavLst>
                                        </p:anim>
                                        <p:anim calcmode="lin" valueType="num">
                                          <p:cBhvr>
                                            <p:cTn id="21" dur="1000" fill="hold"/>
                                            <p:tgtEl>
                                              <p:spTgt spid="3074"/>
                                            </p:tgtEl>
                                            <p:attrNameLst>
                                              <p:attrName>ppt_h</p:attrName>
                                            </p:attrNameLst>
                                          </p:cBhvr>
                                          <p:tavLst>
                                            <p:tav tm="0">
                                              <p:val>
                                                <p:fltVal val="0"/>
                                              </p:val>
                                            </p:tav>
                                            <p:tav tm="100000">
                                              <p:val>
                                                <p:strVal val="#ppt_h"/>
                                              </p:val>
                                            </p:tav>
                                          </p:tavLst>
                                        </p:anim>
                                        <p:anim calcmode="lin" valueType="num">
                                          <p:cBhvr>
                                            <p:cTn id="22" dur="1000" fill="hold"/>
                                            <p:tgtEl>
                                              <p:spTgt spid="3074"/>
                                            </p:tgtEl>
                                            <p:attrNameLst>
                                              <p:attrName>style.rotation</p:attrName>
                                            </p:attrNameLst>
                                          </p:cBhvr>
                                          <p:tavLst>
                                            <p:tav tm="0">
                                              <p:val>
                                                <p:fltVal val="90"/>
                                              </p:val>
                                            </p:tav>
                                            <p:tav tm="100000">
                                              <p:val>
                                                <p:fltVal val="0"/>
                                              </p:val>
                                            </p:tav>
                                          </p:tavLst>
                                        </p:anim>
                                        <p:animEffect transition="in" filter="fade">
                                          <p:cBhvr>
                                            <p:cTn id="23" dur="1000"/>
                                            <p:tgtEl>
                                              <p:spTgt spid="3074"/>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xit" presetSubtype="32" fill="hold" nodeType="clickEffect">
                                      <p:stCondLst>
                                        <p:cond delay="0"/>
                                      </p:stCondLst>
                                      <p:childTnLst>
                                        <p:animEffect transition="out" filter="diamond(out)">
                                          <p:cBhvr>
                                            <p:cTn id="27" dur="2000"/>
                                            <p:tgtEl>
                                              <p:spTgt spid="3074"/>
                                            </p:tgtEl>
                                          </p:cBhvr>
                                        </p:animEffect>
                                        <p:set>
                                          <p:cBhvr>
                                            <p:cTn id="28" dur="1" fill="hold">
                                              <p:stCondLst>
                                                <p:cond delay="1999"/>
                                              </p:stCondLst>
                                            </p:cTn>
                                            <p:tgtEl>
                                              <p:spTgt spid="307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14:presetBounceEnd="60000">
                                      <p:stCondLst>
                                        <p:cond delay="0"/>
                                      </p:stCondLst>
                                      <p:childTnLst>
                                        <p:set>
                                          <p:cBhvr>
                                            <p:cTn id="32" dur="1" fill="hold">
                                              <p:stCondLst>
                                                <p:cond delay="0"/>
                                              </p:stCondLst>
                                            </p:cTn>
                                            <p:tgtEl>
                                              <p:spTgt spid="40"/>
                                            </p:tgtEl>
                                            <p:attrNameLst>
                                              <p:attrName>style.visibility</p:attrName>
                                            </p:attrNameLst>
                                          </p:cBhvr>
                                          <p:to>
                                            <p:strVal val="visible"/>
                                          </p:to>
                                        </p:set>
                                        <p:anim calcmode="lin" valueType="num" p14:bounceEnd="60000">
                                          <p:cBhvr additive="base">
                                            <p:cTn id="33" dur="1300" fill="hold"/>
                                            <p:tgtEl>
                                              <p:spTgt spid="40"/>
                                            </p:tgtEl>
                                            <p:attrNameLst>
                                              <p:attrName>ppt_x</p:attrName>
                                            </p:attrNameLst>
                                          </p:cBhvr>
                                          <p:tavLst>
                                            <p:tav tm="0">
                                              <p:val>
                                                <p:strVal val="0-#ppt_w/2"/>
                                              </p:val>
                                            </p:tav>
                                            <p:tav tm="100000">
                                              <p:val>
                                                <p:strVal val="#ppt_x"/>
                                              </p:val>
                                            </p:tav>
                                          </p:tavLst>
                                        </p:anim>
                                        <p:anim calcmode="lin" valueType="num" p14:bounceEnd="60000">
                                          <p:cBhvr additive="base">
                                            <p:cTn id="34" dur="13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5" presetClass="entr" presetSubtype="0" fill="hold" nodeType="clickEffect">
                                      <p:stCondLst>
                                        <p:cond delay="0"/>
                                      </p:stCondLst>
                                      <p:childTnLst>
                                        <p:set>
                                          <p:cBhvr>
                                            <p:cTn id="38" dur="1" fill="hold">
                                              <p:stCondLst>
                                                <p:cond delay="0"/>
                                              </p:stCondLst>
                                            </p:cTn>
                                            <p:tgtEl>
                                              <p:spTgt spid="3076"/>
                                            </p:tgtEl>
                                            <p:attrNameLst>
                                              <p:attrName>style.visibility</p:attrName>
                                            </p:attrNameLst>
                                          </p:cBhvr>
                                          <p:to>
                                            <p:strVal val="visible"/>
                                          </p:to>
                                        </p:set>
                                        <p:animEffect transition="in" filter="fade">
                                          <p:cBhvr>
                                            <p:cTn id="39" dur="2000"/>
                                            <p:tgtEl>
                                              <p:spTgt spid="3076"/>
                                            </p:tgtEl>
                                          </p:cBhvr>
                                        </p:animEffect>
                                        <p:anim calcmode="lin" valueType="num">
                                          <p:cBhvr>
                                            <p:cTn id="40" dur="2000" fill="hold"/>
                                            <p:tgtEl>
                                              <p:spTgt spid="3076"/>
                                            </p:tgtEl>
                                            <p:attrNameLst>
                                              <p:attrName>ppt_w</p:attrName>
                                            </p:attrNameLst>
                                          </p:cBhvr>
                                          <p:tavLst>
                                            <p:tav tm="0" fmla="#ppt_w*sin(2.5*pi*$)">
                                              <p:val>
                                                <p:fltVal val="0"/>
                                              </p:val>
                                            </p:tav>
                                            <p:tav tm="100000">
                                              <p:val>
                                                <p:fltVal val="1"/>
                                              </p:val>
                                            </p:tav>
                                          </p:tavLst>
                                        </p:anim>
                                        <p:anim calcmode="lin" valueType="num">
                                          <p:cBhvr>
                                            <p:cTn id="41" dur="2000" fill="hold"/>
                                            <p:tgtEl>
                                              <p:spTgt spid="307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 calcmode="lin" valueType="num">
                                          <p:cBhvr additive="base">
                                            <p:cTn id="14" dur="1300" fill="hold"/>
                                            <p:tgtEl>
                                              <p:spTgt spid="38"/>
                                            </p:tgtEl>
                                            <p:attrNameLst>
                                              <p:attrName>ppt_x</p:attrName>
                                            </p:attrNameLst>
                                          </p:cBhvr>
                                          <p:tavLst>
                                            <p:tav tm="0">
                                              <p:val>
                                                <p:strVal val="0-#ppt_w/2"/>
                                              </p:val>
                                            </p:tav>
                                            <p:tav tm="100000">
                                              <p:val>
                                                <p:strVal val="#ppt_x"/>
                                              </p:val>
                                            </p:tav>
                                          </p:tavLst>
                                        </p:anim>
                                        <p:anim calcmode="lin" valueType="num">
                                          <p:cBhvr additive="base">
                                            <p:cTn id="15" dur="13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3074"/>
                                            </p:tgtEl>
                                            <p:attrNameLst>
                                              <p:attrName>style.visibility</p:attrName>
                                            </p:attrNameLst>
                                          </p:cBhvr>
                                          <p:to>
                                            <p:strVal val="visible"/>
                                          </p:to>
                                        </p:set>
                                        <p:anim calcmode="lin" valueType="num">
                                          <p:cBhvr>
                                            <p:cTn id="20" dur="1000" fill="hold"/>
                                            <p:tgtEl>
                                              <p:spTgt spid="3074"/>
                                            </p:tgtEl>
                                            <p:attrNameLst>
                                              <p:attrName>ppt_w</p:attrName>
                                            </p:attrNameLst>
                                          </p:cBhvr>
                                          <p:tavLst>
                                            <p:tav tm="0">
                                              <p:val>
                                                <p:fltVal val="0"/>
                                              </p:val>
                                            </p:tav>
                                            <p:tav tm="100000">
                                              <p:val>
                                                <p:strVal val="#ppt_w"/>
                                              </p:val>
                                            </p:tav>
                                          </p:tavLst>
                                        </p:anim>
                                        <p:anim calcmode="lin" valueType="num">
                                          <p:cBhvr>
                                            <p:cTn id="21" dur="1000" fill="hold"/>
                                            <p:tgtEl>
                                              <p:spTgt spid="3074"/>
                                            </p:tgtEl>
                                            <p:attrNameLst>
                                              <p:attrName>ppt_h</p:attrName>
                                            </p:attrNameLst>
                                          </p:cBhvr>
                                          <p:tavLst>
                                            <p:tav tm="0">
                                              <p:val>
                                                <p:fltVal val="0"/>
                                              </p:val>
                                            </p:tav>
                                            <p:tav tm="100000">
                                              <p:val>
                                                <p:strVal val="#ppt_h"/>
                                              </p:val>
                                            </p:tav>
                                          </p:tavLst>
                                        </p:anim>
                                        <p:anim calcmode="lin" valueType="num">
                                          <p:cBhvr>
                                            <p:cTn id="22" dur="1000" fill="hold"/>
                                            <p:tgtEl>
                                              <p:spTgt spid="3074"/>
                                            </p:tgtEl>
                                            <p:attrNameLst>
                                              <p:attrName>style.rotation</p:attrName>
                                            </p:attrNameLst>
                                          </p:cBhvr>
                                          <p:tavLst>
                                            <p:tav tm="0">
                                              <p:val>
                                                <p:fltVal val="90"/>
                                              </p:val>
                                            </p:tav>
                                            <p:tav tm="100000">
                                              <p:val>
                                                <p:fltVal val="0"/>
                                              </p:val>
                                            </p:tav>
                                          </p:tavLst>
                                        </p:anim>
                                        <p:animEffect transition="in" filter="fade">
                                          <p:cBhvr>
                                            <p:cTn id="23" dur="1000"/>
                                            <p:tgtEl>
                                              <p:spTgt spid="3074"/>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xit" presetSubtype="32" fill="hold" nodeType="clickEffect">
                                      <p:stCondLst>
                                        <p:cond delay="0"/>
                                      </p:stCondLst>
                                      <p:childTnLst>
                                        <p:animEffect transition="out" filter="diamond(out)">
                                          <p:cBhvr>
                                            <p:cTn id="27" dur="2000"/>
                                            <p:tgtEl>
                                              <p:spTgt spid="3074"/>
                                            </p:tgtEl>
                                          </p:cBhvr>
                                        </p:animEffect>
                                        <p:set>
                                          <p:cBhvr>
                                            <p:cTn id="28" dur="1" fill="hold">
                                              <p:stCondLst>
                                                <p:cond delay="1999"/>
                                              </p:stCondLst>
                                            </p:cTn>
                                            <p:tgtEl>
                                              <p:spTgt spid="307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anim calcmode="lin" valueType="num">
                                          <p:cBhvr additive="base">
                                            <p:cTn id="33" dur="1300" fill="hold"/>
                                            <p:tgtEl>
                                              <p:spTgt spid="40"/>
                                            </p:tgtEl>
                                            <p:attrNameLst>
                                              <p:attrName>ppt_x</p:attrName>
                                            </p:attrNameLst>
                                          </p:cBhvr>
                                          <p:tavLst>
                                            <p:tav tm="0">
                                              <p:val>
                                                <p:strVal val="0-#ppt_w/2"/>
                                              </p:val>
                                            </p:tav>
                                            <p:tav tm="100000">
                                              <p:val>
                                                <p:strVal val="#ppt_x"/>
                                              </p:val>
                                            </p:tav>
                                          </p:tavLst>
                                        </p:anim>
                                        <p:anim calcmode="lin" valueType="num">
                                          <p:cBhvr additive="base">
                                            <p:cTn id="34" dur="13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5" presetClass="entr" presetSubtype="0" fill="hold" nodeType="clickEffect">
                                      <p:stCondLst>
                                        <p:cond delay="0"/>
                                      </p:stCondLst>
                                      <p:childTnLst>
                                        <p:set>
                                          <p:cBhvr>
                                            <p:cTn id="38" dur="1" fill="hold">
                                              <p:stCondLst>
                                                <p:cond delay="0"/>
                                              </p:stCondLst>
                                            </p:cTn>
                                            <p:tgtEl>
                                              <p:spTgt spid="3076"/>
                                            </p:tgtEl>
                                            <p:attrNameLst>
                                              <p:attrName>style.visibility</p:attrName>
                                            </p:attrNameLst>
                                          </p:cBhvr>
                                          <p:to>
                                            <p:strVal val="visible"/>
                                          </p:to>
                                        </p:set>
                                        <p:animEffect transition="in" filter="fade">
                                          <p:cBhvr>
                                            <p:cTn id="39" dur="2000"/>
                                            <p:tgtEl>
                                              <p:spTgt spid="3076"/>
                                            </p:tgtEl>
                                          </p:cBhvr>
                                        </p:animEffect>
                                        <p:anim calcmode="lin" valueType="num">
                                          <p:cBhvr>
                                            <p:cTn id="40" dur="2000" fill="hold"/>
                                            <p:tgtEl>
                                              <p:spTgt spid="3076"/>
                                            </p:tgtEl>
                                            <p:attrNameLst>
                                              <p:attrName>ppt_w</p:attrName>
                                            </p:attrNameLst>
                                          </p:cBhvr>
                                          <p:tavLst>
                                            <p:tav tm="0" fmla="#ppt_w*sin(2.5*pi*$)">
                                              <p:val>
                                                <p:fltVal val="0"/>
                                              </p:val>
                                            </p:tav>
                                            <p:tav tm="100000">
                                              <p:val>
                                                <p:fltVal val="1"/>
                                              </p:val>
                                            </p:tav>
                                          </p:tavLst>
                                        </p:anim>
                                        <p:anim calcmode="lin" valueType="num">
                                          <p:cBhvr>
                                            <p:cTn id="41" dur="2000" fill="hold"/>
                                            <p:tgtEl>
                                              <p:spTgt spid="307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EB144660-3479-447A-993B-52BD336A737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35" name="Rectangle 34">
            <a:extLst>
              <a:ext uri="{FF2B5EF4-FFF2-40B4-BE49-F238E27FC236}">
                <a16:creationId xmlns:a16="http://schemas.microsoft.com/office/drawing/2014/main" id="{95DDB0F8-26FA-4A1C-A5FF-335CD05BDCF6}"/>
              </a:ext>
            </a:extLst>
          </p:cNvPr>
          <p:cNvSpPr/>
          <p:nvPr/>
        </p:nvSpPr>
        <p:spPr>
          <a:xfrm>
            <a:off x="55812" y="343105"/>
            <a:ext cx="1563057" cy="1569660"/>
          </a:xfrm>
          <a:prstGeom prst="rect">
            <a:avLst/>
          </a:prstGeom>
          <a:noFill/>
        </p:spPr>
        <p:txBody>
          <a:bodyPr wrap="none" lIns="91440" tIns="45720" rIns="91440" bIns="45720">
            <a:spAutoFit/>
          </a:bodyPr>
          <a:lstStyle/>
          <a:p>
            <a:pPr algn="ctr"/>
            <a:r>
              <a:rPr lang="vi-VN" sz="4800" b="1" cap="none" spc="0" dirty="0">
                <a:ln w="13462">
                  <a:solidFill>
                    <a:schemeClr val="bg1"/>
                  </a:solidFill>
                  <a:prstDash val="solid"/>
                </a:ln>
                <a:solidFill>
                  <a:srgbClr val="FEC00C"/>
                </a:solidFill>
                <a:effectLst>
                  <a:outerShdw dist="38100" dir="2700000" algn="bl" rotWithShape="0">
                    <a:schemeClr val="accent5"/>
                  </a:outerShdw>
                </a:effectLst>
                <a:latin typeface="#9Slide06 SVNBlow Brush" pitchFamily="2" charset="0"/>
              </a:rPr>
              <a:t>Chú </a:t>
            </a:r>
          </a:p>
          <a:p>
            <a:pPr algn="ctr"/>
            <a:r>
              <a:rPr lang="vi-VN" sz="4800" b="1" cap="none" spc="0" dirty="0">
                <a:ln w="13462">
                  <a:solidFill>
                    <a:schemeClr val="bg1"/>
                  </a:solidFill>
                  <a:prstDash val="solid"/>
                </a:ln>
                <a:solidFill>
                  <a:srgbClr val="FEC00C"/>
                </a:solidFill>
                <a:effectLst>
                  <a:outerShdw dist="38100" dir="2700000" algn="bl" rotWithShape="0">
                    <a:schemeClr val="accent5"/>
                  </a:outerShdw>
                </a:effectLst>
                <a:latin typeface="#9Slide06 SVNBlow Brush" pitchFamily="2" charset="0"/>
              </a:rPr>
              <a:t>thích</a:t>
            </a:r>
            <a:endParaRPr lang="en-US" sz="4800" b="1" cap="none" spc="0" dirty="0">
              <a:ln w="13462">
                <a:solidFill>
                  <a:schemeClr val="bg1"/>
                </a:solidFill>
                <a:prstDash val="solid"/>
              </a:ln>
              <a:solidFill>
                <a:srgbClr val="FEC00C"/>
              </a:solidFill>
              <a:effectLst>
                <a:outerShdw dist="38100" dir="2700000" algn="bl" rotWithShape="0">
                  <a:schemeClr val="accent5"/>
                </a:outerShdw>
              </a:effectLst>
              <a:latin typeface="#9Slide06 SVNBlow Brush" pitchFamily="2" charset="0"/>
            </a:endParaRPr>
          </a:p>
        </p:txBody>
      </p:sp>
      <p:sp>
        <p:nvSpPr>
          <p:cNvPr id="37" name="TextBox 36">
            <a:extLst>
              <a:ext uri="{FF2B5EF4-FFF2-40B4-BE49-F238E27FC236}">
                <a16:creationId xmlns:a16="http://schemas.microsoft.com/office/drawing/2014/main" id="{3EB29370-12F0-452C-9980-EC7D0F7FAD6F}"/>
              </a:ext>
            </a:extLst>
          </p:cNvPr>
          <p:cNvSpPr txBox="1"/>
          <p:nvPr/>
        </p:nvSpPr>
        <p:spPr>
          <a:xfrm>
            <a:off x="3638969" y="815015"/>
            <a:ext cx="8497219" cy="492443"/>
          </a:xfrm>
          <a:prstGeom prst="rect">
            <a:avLst/>
          </a:prstGeom>
          <a:noFill/>
        </p:spPr>
        <p:txBody>
          <a:bodyPr wrap="square" lIns="0" tIns="0" rIns="0" bIns="0" rtlCol="0">
            <a:spAutoFit/>
          </a:bodyPr>
          <a:lstStyle/>
          <a:p>
            <a:pPr algn="just"/>
            <a:r>
              <a:rPr lang="vi-VN"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Tranh vẽ người con gái đẹp.</a:t>
            </a:r>
            <a:endPar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pic>
        <p:nvPicPr>
          <p:cNvPr id="4100" name="Picture 4" descr="Tranh Dân Gian Nước Ta (Việt Nam) Gồm 2 Loại Nào - Tranh AmiA">
            <a:extLst>
              <a:ext uri="{FF2B5EF4-FFF2-40B4-BE49-F238E27FC236}">
                <a16:creationId xmlns:a16="http://schemas.microsoft.com/office/drawing/2014/main" id="{1279149A-C0A2-412A-ADCD-E5D631FE77E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831" b="99085" l="3500" r="97167">
                        <a14:foregroundMark x1="3500" y1="6865" x2="21215" y2="81206"/>
                        <a14:foregroundMark x1="51478" y1="81743" x2="52333" y2="83295"/>
                        <a14:foregroundMark x1="28000" y1="39130" x2="45698" y2="71252"/>
                        <a14:foregroundMark x1="52333" y1="83295" x2="53667" y2="87185"/>
                        <a14:foregroundMark x1="83500" y1="15332" x2="90500" y2="86728"/>
                        <a14:foregroundMark x1="90500" y1="86728" x2="90667" y2="87185"/>
                        <a14:foregroundMark x1="76691" y1="93160" x2="79000" y2="93364"/>
                        <a14:foregroundMark x1="55667" y1="91304" x2="71023" y2="92660"/>
                        <a14:foregroundMark x1="79000" y1="93364" x2="87333" y2="75515"/>
                        <a14:foregroundMark x1="87333" y1="75515" x2="90333" y2="15789"/>
                        <a14:foregroundMark x1="90333" y1="15789" x2="77224" y2="25135"/>
                        <a14:foregroundMark x1="71661" y1="31823" x2="64167" y2="52403"/>
                        <a14:foregroundMark x1="64167" y1="52403" x2="61500" y2="70938"/>
                        <a14:foregroundMark x1="61500" y1="70938" x2="66500" y2="86728"/>
                        <a14:foregroundMark x1="76722" y1="84495" x2="81167" y2="83524"/>
                        <a14:foregroundMark x1="66500" y1="86728" x2="71048" y2="85735"/>
                        <a14:foregroundMark x1="81167" y1="83524" x2="89333" y2="59039"/>
                        <a14:foregroundMark x1="89333" y1="59039" x2="87833" y2="25400"/>
                        <a14:foregroundMark x1="87833" y1="25400" x2="76924" y2="6624"/>
                        <a14:foregroundMark x1="71236" y1="5587" x2="52333" y2="7780"/>
                        <a14:foregroundMark x1="45967" y1="14376" x2="26855" y2="34178"/>
                        <a14:foregroundMark x1="52333" y1="7780" x2="51204" y2="8950"/>
                        <a14:foregroundMark x1="21434" y1="43080" x2="8333" y2="68192"/>
                        <a14:foregroundMark x1="8333" y1="68192" x2="6333" y2="83295"/>
                        <a14:foregroundMark x1="6333" y1="83295" x2="17833" y2="88101"/>
                        <a14:foregroundMark x1="26912" y1="84052" x2="44000" y2="76430"/>
                        <a14:foregroundMark x1="17833" y1="88101" x2="21266" y2="86570"/>
                        <a14:foregroundMark x1="51015" y1="68142" x2="58333" y2="59497"/>
                        <a14:foregroundMark x1="44000" y1="76430" x2="45731" y2="74385"/>
                        <a14:foregroundMark x1="58333" y1="59497" x2="65500" y2="39817"/>
                        <a14:foregroundMark x1="65500" y1="39817" x2="64667" y2="19680"/>
                        <a14:foregroundMark x1="64667" y1="19680" x2="51634" y2="14869"/>
                        <a14:foregroundMark x1="21528" y1="46368" x2="18333" y2="50114"/>
                        <a14:foregroundMark x1="45948" y1="17734" x2="27018" y2="39930"/>
                        <a14:foregroundMark x1="18333" y1="50114" x2="833" y2="94508"/>
                        <a14:foregroundMark x1="26979" y1="91245" x2="39333" y2="89703"/>
                        <a14:foregroundMark x1="833" y1="94508" x2="21316" y2="91952"/>
                        <a14:foregroundMark x1="77504" y1="42489" x2="78000" y2="41876"/>
                        <a14:foregroundMark x1="51404" y1="74772" x2="71945" y2="49366"/>
                        <a14:foregroundMark x1="39333" y1="89703" x2="45808" y2="81694"/>
                        <a14:foregroundMark x1="78000" y1="41876" x2="78667" y2="19680"/>
                        <a14:foregroundMark x1="71385" y1="14747" x2="66167" y2="11213"/>
                        <a14:foregroundMark x1="78667" y1="19680" x2="77118" y2="18631"/>
                        <a14:foregroundMark x1="45941" y1="18908" x2="38500" y2="21739"/>
                        <a14:foregroundMark x1="66167" y1="11213" x2="51623" y2="16746"/>
                        <a14:foregroundMark x1="21526" y1="46308" x2="17000" y2="52860"/>
                        <a14:foregroundMark x1="38500" y1="21739" x2="26976" y2="38421"/>
                        <a14:foregroundMark x1="17000" y1="52860" x2="11000" y2="82151"/>
                        <a14:foregroundMark x1="11000" y1="82151" x2="19500" y2="93822"/>
                        <a14:foregroundMark x1="26999" y1="93307" x2="45917" y2="92008"/>
                        <a14:foregroundMark x1="19500" y1="93822" x2="21332" y2="93696"/>
                        <a14:foregroundMark x1="51533" y1="86945" x2="70500" y2="69108"/>
                        <a14:foregroundMark x1="76821" y1="56572" x2="84000" y2="42334"/>
                        <a14:foregroundMark x1="70500" y1="69108" x2="71111" y2="67896"/>
                        <a14:foregroundMark x1="84000" y1="42334" x2="82833" y2="23341"/>
                        <a14:foregroundMark x1="71454" y1="19055" x2="64000" y2="16247"/>
                        <a14:foregroundMark x1="82833" y1="23341" x2="77160" y2="21204"/>
                        <a14:foregroundMark x1="45889" y1="27831" x2="37167" y2="33410"/>
                        <a14:foregroundMark x1="64000" y1="16247" x2="51580" y2="24191"/>
                        <a14:foregroundMark x1="21039" y1="62450" x2="16833" y2="70023"/>
                        <a14:foregroundMark x1="37167" y1="33410" x2="27336" y2="51111"/>
                        <a14:foregroundMark x1="16833" y1="70023" x2="16167" y2="89703"/>
                        <a14:foregroundMark x1="24526" y1="96136" x2="27167" y2="98169"/>
                        <a14:foregroundMark x1="21332" y1="93678" x2="23165" y2="95089"/>
                        <a14:foregroundMark x1="16167" y1="89703" x2="21287" y2="93644"/>
                        <a14:foregroundMark x1="51625" y1="95667" x2="69667" y2="93822"/>
                        <a14:foregroundMark x1="27167" y1="98169" x2="45961" y2="96247"/>
                        <a14:foregroundMark x1="76711" y1="87374" x2="87167" y2="77803"/>
                        <a14:foregroundMark x1="69667" y1="93822" x2="71024" y2="92580"/>
                        <a14:foregroundMark x1="87167" y1="77803" x2="94167" y2="49428"/>
                        <a14:foregroundMark x1="94167" y1="49428" x2="84167" y2="20137"/>
                        <a14:foregroundMark x1="71409" y1="16280" x2="51660" y2="10310"/>
                        <a14:foregroundMark x1="84167" y1="20137" x2="77108" y2="18003"/>
                        <a14:foregroundMark x1="21086" y1="30836" x2="16500" y2="34554"/>
                        <a14:foregroundMark x1="45989" y1="10648" x2="25048" y2="27624"/>
                        <a14:foregroundMark x1="16500" y1="34554" x2="6000" y2="67735"/>
                        <a14:foregroundMark x1="6000" y1="67735" x2="10667" y2="85584"/>
                        <a14:foregroundMark x1="10667" y1="85584" x2="21318" y2="92173"/>
                        <a14:foregroundMark x1="27001" y1="94360" x2="45667" y2="84668"/>
                        <a14:foregroundMark x1="51380" y1="72509" x2="69000" y2="35011"/>
                        <a14:foregroundMark x1="45667" y1="84668" x2="45835" y2="84310"/>
                        <a14:foregroundMark x1="69000" y1="35011" x2="71497" y2="21701"/>
                        <a14:foregroundMark x1="87833" y1="5263" x2="95333" y2="19680"/>
                        <a14:foregroundMark x1="95333" y1="19680" x2="97167" y2="93135"/>
                        <a14:foregroundMark x1="95000" y1="99085" x2="81833" y2="92677"/>
                        <a14:foregroundMark x1="24667" y1="31808" x2="24667" y2="59954"/>
                        <a14:foregroundMark x1="74833" y1="21281" x2="75667" y2="55835"/>
                        <a14:backgroundMark x1="24167" y1="31808" x2="24167" y2="29748"/>
                        <a14:backgroundMark x1="23833" y1="27689" x2="23950" y2="31808"/>
                        <a14:backgroundMark x1="23850" y1="59954" x2="24167" y2="93593"/>
                        <a14:backgroundMark x1="24167" y1="93593" x2="24167" y2="99771"/>
                        <a14:backgroundMark x1="23667" y1="97254" x2="23667" y2="91991"/>
                        <a14:backgroundMark x1="48833" y1="8924" x2="48500" y2="66362"/>
                        <a14:backgroundMark x1="48500" y1="68192" x2="48833" y2="99771"/>
                        <a14:backgroundMark x1="74000" y1="1144" x2="74326" y2="21304"/>
                        <a14:backgroundMark x1="73988" y1="55911" x2="73833" y2="99542"/>
                      </a14:backgroundRemoval>
                    </a14:imgEffect>
                  </a14:imgLayer>
                </a14:imgProps>
              </a:ext>
              <a:ext uri="{28A0092B-C50C-407E-A947-70E740481C1C}">
                <a14:useLocalDpi xmlns:a14="http://schemas.microsoft.com/office/drawing/2010/main" val="0"/>
              </a:ext>
            </a:extLst>
          </a:blip>
          <a:srcRect/>
          <a:stretch>
            <a:fillRect/>
          </a:stretch>
        </p:blipFill>
        <p:spPr bwMode="auto">
          <a:xfrm>
            <a:off x="5393409" y="1406475"/>
            <a:ext cx="6750801" cy="49168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AADCFD1-C5F9-48AD-A34E-A7921B4B22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89916" y="135452"/>
            <a:ext cx="6011177" cy="1072989"/>
          </a:xfrm>
          <a:prstGeom prst="rect">
            <a:avLst/>
          </a:prstGeom>
        </p:spPr>
      </p:pic>
    </p:spTree>
    <p:extLst>
      <p:ext uri="{BB962C8B-B14F-4D97-AF65-F5344CB8AC3E}">
        <p14:creationId xmlns:p14="http://schemas.microsoft.com/office/powerpoint/2010/main" val="3414774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14:bounceEnd="60000">
                                          <p:cBhvr additive="base">
                                            <p:cTn id="14" dur="1300" fill="hold"/>
                                            <p:tgtEl>
                                              <p:spTgt spid="37"/>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fade">
                                          <p:cBhvr>
                                            <p:cTn id="20" dur="1000"/>
                                            <p:tgtEl>
                                              <p:spTgt spid="4100"/>
                                            </p:tgtEl>
                                          </p:cBhvr>
                                        </p:animEffect>
                                        <p:anim calcmode="lin" valueType="num">
                                          <p:cBhvr>
                                            <p:cTn id="21" dur="1000" fill="hold"/>
                                            <p:tgtEl>
                                              <p:spTgt spid="4100"/>
                                            </p:tgtEl>
                                            <p:attrNameLst>
                                              <p:attrName>ppt_x</p:attrName>
                                            </p:attrNameLst>
                                          </p:cBhvr>
                                          <p:tavLst>
                                            <p:tav tm="0">
                                              <p:val>
                                                <p:strVal val="#ppt_x"/>
                                              </p:val>
                                            </p:tav>
                                            <p:tav tm="100000">
                                              <p:val>
                                                <p:strVal val="#ppt_x"/>
                                              </p:val>
                                            </p:tav>
                                          </p:tavLst>
                                        </p:anim>
                                        <p:anim calcmode="lin" valueType="num">
                                          <p:cBhvr>
                                            <p:cTn id="22"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1300" fill="hold"/>
                                            <p:tgtEl>
                                              <p:spTgt spid="37"/>
                                            </p:tgtEl>
                                            <p:attrNameLst>
                                              <p:attrName>ppt_x</p:attrName>
                                            </p:attrNameLst>
                                          </p:cBhvr>
                                          <p:tavLst>
                                            <p:tav tm="0">
                                              <p:val>
                                                <p:strVal val="0-#ppt_w/2"/>
                                              </p:val>
                                            </p:tav>
                                            <p:tav tm="100000">
                                              <p:val>
                                                <p:strVal val="#ppt_x"/>
                                              </p:val>
                                            </p:tav>
                                          </p:tavLst>
                                        </p:anim>
                                        <p:anim calcmode="lin" valueType="num">
                                          <p:cBhvr additive="base">
                                            <p:cTn id="15" dur="13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fade">
                                          <p:cBhvr>
                                            <p:cTn id="20" dur="1000"/>
                                            <p:tgtEl>
                                              <p:spTgt spid="4100"/>
                                            </p:tgtEl>
                                          </p:cBhvr>
                                        </p:animEffect>
                                        <p:anim calcmode="lin" valueType="num">
                                          <p:cBhvr>
                                            <p:cTn id="21" dur="1000" fill="hold"/>
                                            <p:tgtEl>
                                              <p:spTgt spid="4100"/>
                                            </p:tgtEl>
                                            <p:attrNameLst>
                                              <p:attrName>ppt_x</p:attrName>
                                            </p:attrNameLst>
                                          </p:cBhvr>
                                          <p:tavLst>
                                            <p:tav tm="0">
                                              <p:val>
                                                <p:strVal val="#ppt_x"/>
                                              </p:val>
                                            </p:tav>
                                            <p:tav tm="100000">
                                              <p:val>
                                                <p:strVal val="#ppt_x"/>
                                              </p:val>
                                            </p:tav>
                                          </p:tavLst>
                                        </p:anim>
                                        <p:anim calcmode="lin" valueType="num">
                                          <p:cBhvr>
                                            <p:cTn id="22"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NKNOELEADERBOARD" val="1684549547"/>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364</TotalTime>
  <Words>1044</Words>
  <Application>Microsoft Office PowerPoint</Application>
  <PresentationFormat>Màn hình rộng</PresentationFormat>
  <Paragraphs>98</Paragraphs>
  <Slides>21</Slides>
  <Notes>9</Notes>
  <HiddenSlides>0</HiddenSlides>
  <MMClips>1</MMClips>
  <ScaleCrop>false</ScaleCrop>
  <HeadingPairs>
    <vt:vector size="6" baseType="variant">
      <vt:variant>
        <vt:lpstr>Phông được Dùng</vt:lpstr>
      </vt:variant>
      <vt:variant>
        <vt:i4>7</vt:i4>
      </vt:variant>
      <vt:variant>
        <vt:lpstr>Chủ đề</vt:lpstr>
      </vt:variant>
      <vt:variant>
        <vt:i4>1</vt:i4>
      </vt:variant>
      <vt:variant>
        <vt:lpstr>Tiêu đề Bản chiếu</vt:lpstr>
      </vt:variant>
      <vt:variant>
        <vt:i4>21</vt:i4>
      </vt:variant>
    </vt:vector>
  </HeadingPairs>
  <TitlesOfParts>
    <vt:vector size="29" baseType="lpstr">
      <vt:lpstr>Arial</vt:lpstr>
      <vt:lpstr>#9Slide06 SVNBlow Brush</vt:lpstr>
      <vt:lpstr>Quicksand</vt:lpstr>
      <vt:lpstr>等线</vt:lpstr>
      <vt:lpstr>AvantGarde</vt:lpstr>
      <vt:lpstr>Calibri</vt:lpstr>
      <vt:lpstr>OpenSans</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WINDOWS</cp:lastModifiedBy>
  <cp:revision>88</cp:revision>
  <dcterms:created xsi:type="dcterms:W3CDTF">2019-04-23T14:05:41Z</dcterms:created>
  <dcterms:modified xsi:type="dcterms:W3CDTF">2023-03-22T06:36:53Z</dcterms:modified>
</cp:coreProperties>
</file>